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7"/>
  </p:notesMasterIdLst>
  <p:sldIdLst>
    <p:sldId id="256" r:id="rId5"/>
    <p:sldId id="257" r:id="rId6"/>
    <p:sldId id="279" r:id="rId7"/>
    <p:sldId id="258" r:id="rId8"/>
    <p:sldId id="284" r:id="rId9"/>
    <p:sldId id="285" r:id="rId10"/>
    <p:sldId id="300" r:id="rId11"/>
    <p:sldId id="288" r:id="rId12"/>
    <p:sldId id="292" r:id="rId13"/>
    <p:sldId id="290" r:id="rId14"/>
    <p:sldId id="294" r:id="rId15"/>
    <p:sldId id="293" r:id="rId16"/>
    <p:sldId id="295" r:id="rId17"/>
    <p:sldId id="301" r:id="rId18"/>
    <p:sldId id="302" r:id="rId19"/>
    <p:sldId id="291" r:id="rId20"/>
    <p:sldId id="296" r:id="rId21"/>
    <p:sldId id="297" r:id="rId22"/>
    <p:sldId id="299" r:id="rId23"/>
    <p:sldId id="298" r:id="rId24"/>
    <p:sldId id="28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wilderminds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anyad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https://AtlantaCodeCamp.com/2016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33" y="2694684"/>
            <a:ext cx="10147618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kind of 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Why is it good?</a:t>
            </a:r>
          </a:p>
          <a:p>
            <a:endParaRPr lang="en-US" dirty="0"/>
          </a:p>
          <a:p>
            <a:r>
              <a:rPr lang="en-US" dirty="0"/>
              <a:t>SOAP (</a:t>
            </a:r>
            <a:r>
              <a:rPr lang="en-US" dirty="0" err="1"/>
              <a:t>predessor</a:t>
            </a:r>
            <a:r>
              <a:rPr lang="en-US" dirty="0"/>
              <a:t>)</a:t>
            </a:r>
          </a:p>
          <a:p>
            <a:r>
              <a:rPr lang="en-US" dirty="0"/>
              <a:t>  remote process call (</a:t>
            </a:r>
            <a:r>
              <a:rPr lang="en-US" dirty="0" err="1"/>
              <a:t>rpc</a:t>
            </a:r>
            <a:r>
              <a:rPr lang="en-US" dirty="0"/>
              <a:t>/ </a:t>
            </a:r>
            <a:r>
              <a:rPr lang="en-US" dirty="0" err="1"/>
              <a:t>corba</a:t>
            </a:r>
            <a:r>
              <a:rPr lang="en-US" dirty="0"/>
              <a:t>)</a:t>
            </a:r>
          </a:p>
          <a:p>
            <a:r>
              <a:rPr lang="en-US" dirty="0"/>
              <a:t>Mostly for intra net</a:t>
            </a:r>
          </a:p>
          <a:p>
            <a:r>
              <a:rPr lang="en-US" dirty="0"/>
              <a:t>Call functions from class </a:t>
            </a:r>
          </a:p>
          <a:p>
            <a:r>
              <a:rPr lang="en-US" dirty="0"/>
              <a:t>Similar to calling from another class but distributed</a:t>
            </a:r>
          </a:p>
          <a:p>
            <a:r>
              <a:rPr lang="en-US" dirty="0"/>
              <a:t>Binary format (not readable) </a:t>
            </a:r>
            <a:r>
              <a:rPr lang="en-US" dirty="0">
                <a:sym typeface="Wingdings" panose="05000000000000000000" pitchFamily="2" charset="2"/>
              </a:rPr>
              <a:t> xml later </a:t>
            </a:r>
          </a:p>
          <a:p>
            <a:r>
              <a:rPr lang="en-US" dirty="0">
                <a:sym typeface="Wingdings" panose="05000000000000000000" pitchFamily="2" charset="2"/>
              </a:rPr>
              <a:t>Problem: not designed for http, only transport (…protocols, data transported thru packages)</a:t>
            </a:r>
          </a:p>
          <a:p>
            <a:r>
              <a:rPr lang="en-US" dirty="0" err="1">
                <a:sym typeface="Wingdings" panose="05000000000000000000" pitchFamily="2" charset="2"/>
              </a:rPr>
              <a:t>Ppl</a:t>
            </a:r>
            <a:r>
              <a:rPr lang="en-US" dirty="0">
                <a:sym typeface="Wingdings" panose="05000000000000000000" pitchFamily="2" charset="2"/>
              </a:rPr>
              <a:t> mostly use http,  transport not designed for http (which is used by vast majority)</a:t>
            </a:r>
          </a:p>
          <a:p>
            <a:r>
              <a:rPr lang="en-US" dirty="0">
                <a:sym typeface="Wingdings" panose="05000000000000000000" pitchFamily="2" charset="2"/>
              </a:rPr>
              <a:t>REST works really well with http (even with restrictions)</a:t>
            </a:r>
          </a:p>
          <a:p>
            <a:r>
              <a:rPr lang="en-US" dirty="0">
                <a:sym typeface="Wingdings" panose="05000000000000000000" pitchFamily="2" charset="2"/>
              </a:rPr>
              <a:t>Caching, networking, understood by …, regular site traffic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9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ASP.NET’s Web API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0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it does the heavy lifting for you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r>
              <a:rPr lang="en-US" dirty="0" err="1"/>
              <a:t>Mvc</a:t>
            </a:r>
            <a:r>
              <a:rPr lang="en-US" dirty="0"/>
              <a:t> was first, but needed more than just </a:t>
            </a:r>
            <a:r>
              <a:rPr lang="en-US" dirty="0" err="1"/>
              <a:t>mvc</a:t>
            </a:r>
            <a:r>
              <a:rPr lang="en-US" dirty="0"/>
              <a:t> (around version 3)</a:t>
            </a:r>
          </a:p>
          <a:p>
            <a:pPr>
              <a:buFontTx/>
              <a:buChar char="-"/>
            </a:pPr>
            <a:r>
              <a:rPr lang="en-US" dirty="0" err="1"/>
              <a:t>Mvc</a:t>
            </a:r>
            <a:r>
              <a:rPr lang="en-US" dirty="0"/>
              <a:t> very generic, needed something more for web services (</a:t>
            </a:r>
            <a:r>
              <a:rPr lang="en-US" dirty="0" err="1"/>
              <a:t>json</a:t>
            </a:r>
            <a:r>
              <a:rPr lang="en-US" dirty="0"/>
              <a:t> restrictions output/)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</a:t>
            </a:r>
          </a:p>
          <a:p>
            <a:r>
              <a:rPr lang="en-US" dirty="0"/>
              <a:t>Mention attribute routing</a:t>
            </a:r>
          </a:p>
          <a:p>
            <a:r>
              <a:rPr lang="en-US" dirty="0"/>
              <a:t>Conventions like naming your method “Get”/”Post”, </a:t>
            </a:r>
            <a:r>
              <a:rPr lang="en-US" dirty="0" err="1"/>
              <a:t>etc</a:t>
            </a:r>
            <a:r>
              <a:rPr lang="en-US" dirty="0"/>
              <a:t> will match it up to the routing w/o the attribute</a:t>
            </a:r>
          </a:p>
        </p:txBody>
      </p:sp>
    </p:spTree>
    <p:extLst>
      <p:ext uri="{BB962C8B-B14F-4D97-AF65-F5344CB8AC3E}">
        <p14:creationId xmlns:p14="http://schemas.microsoft.com/office/powerpoint/2010/main" val="164422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(very )Specific </a:t>
            </a:r>
            <a:r>
              <a:rPr lang="en-US" dirty="0" err="1"/>
              <a:t>extenstion</a:t>
            </a:r>
            <a:r>
              <a:rPr lang="en-US" dirty="0"/>
              <a:t> for REST</a:t>
            </a:r>
          </a:p>
          <a:p>
            <a:r>
              <a:rPr lang="en-US" dirty="0" err="1"/>
              <a:t>Breifly</a:t>
            </a:r>
            <a:r>
              <a:rPr lang="en-US" dirty="0"/>
              <a:t> </a:t>
            </a:r>
          </a:p>
          <a:p>
            <a:r>
              <a:rPr lang="en-US" dirty="0" err="1"/>
              <a:t>Buiness</a:t>
            </a:r>
            <a:r>
              <a:rPr lang="en-US" dirty="0"/>
              <a:t> problems/requirements </a:t>
            </a:r>
          </a:p>
          <a:p>
            <a:r>
              <a:rPr lang="en-US" dirty="0"/>
              <a:t>How to get data, users want to see flexible interface, filtering sorting, </a:t>
            </a:r>
            <a:r>
              <a:rPr lang="en-US" dirty="0" err="1"/>
              <a:t>etc</a:t>
            </a:r>
            <a:r>
              <a:rPr lang="en-US" dirty="0"/>
              <a:t> grouping  STANDARD unification </a:t>
            </a:r>
          </a:p>
          <a:p>
            <a:r>
              <a:rPr lang="en-US" dirty="0"/>
              <a:t>Do this without having too many endpoints </a:t>
            </a:r>
          </a:p>
          <a:p>
            <a:endParaRPr lang="en-US" dirty="0"/>
          </a:p>
          <a:p>
            <a:r>
              <a:rPr lang="en-US" dirty="0"/>
              <a:t>Open source </a:t>
            </a:r>
          </a:p>
          <a:p>
            <a:r>
              <a:rPr lang="en-US" dirty="0"/>
              <a:t>Only what you expose you can </a:t>
            </a:r>
            <a:r>
              <a:rPr lang="en-US" dirty="0" err="1"/>
              <a:t>recieve</a:t>
            </a:r>
            <a:endParaRPr lang="en-US" dirty="0"/>
          </a:p>
          <a:p>
            <a:r>
              <a:rPr lang="en-US" dirty="0"/>
              <a:t>Who adopts this other than Microsoft (</a:t>
            </a:r>
            <a:r>
              <a:rPr lang="en-US" dirty="0" err="1"/>
              <a:t>.net</a:t>
            </a:r>
            <a:r>
              <a:rPr lang="en-US" dirty="0"/>
              <a:t>, java, </a:t>
            </a:r>
            <a:r>
              <a:rPr lang="en-US" dirty="0" err="1"/>
              <a:t>javascript</a:t>
            </a:r>
            <a:r>
              <a:rPr lang="en-US" dirty="0"/>
              <a:t> ) open data </a:t>
            </a:r>
            <a:r>
              <a:rPr lang="en-US" dirty="0" err="1"/>
              <a:t>protocal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Gives freedom (both good and bad)</a:t>
            </a:r>
          </a:p>
          <a:p>
            <a:r>
              <a:rPr lang="en-US" dirty="0" err="1"/>
              <a:t>Ppl</a:t>
            </a:r>
            <a:r>
              <a:rPr lang="en-US" dirty="0"/>
              <a:t> can do too many things (stupid things)</a:t>
            </a:r>
          </a:p>
          <a:p>
            <a:r>
              <a:rPr lang="en-US" dirty="0"/>
              <a:t>Good for prototyping – porting, returning data in all possible forms </a:t>
            </a:r>
          </a:p>
          <a:p>
            <a:endParaRPr lang="en-US" dirty="0"/>
          </a:p>
          <a:p>
            <a:r>
              <a:rPr lang="en-US" dirty="0"/>
              <a:t>*I* am using the MS implementation, and using a subset</a:t>
            </a:r>
          </a:p>
          <a:p>
            <a:r>
              <a:rPr lang="en-US" dirty="0"/>
              <a:t>Good way to unify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0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mailman (?)</a:t>
            </a:r>
          </a:p>
        </p:txBody>
      </p:sp>
    </p:spTree>
    <p:extLst>
      <p:ext uri="{BB962C8B-B14F-4D97-AF65-F5344CB8AC3E}">
        <p14:creationId xmlns:p14="http://schemas.microsoft.com/office/powerpoint/2010/main" val="87821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http requests directly</a:t>
            </a:r>
          </a:p>
          <a:p>
            <a:r>
              <a:rPr lang="en-US" dirty="0"/>
              <a:t>Chrome extension</a:t>
            </a:r>
          </a:p>
          <a:p>
            <a:r>
              <a:rPr lang="en-US" dirty="0"/>
              <a:t>Can use it offline</a:t>
            </a:r>
          </a:p>
          <a:p>
            <a:r>
              <a:rPr lang="en-US" dirty="0"/>
              <a:t>Nice interface to interact with</a:t>
            </a:r>
          </a:p>
          <a:p>
            <a:r>
              <a:rPr lang="en-US" dirty="0"/>
              <a:t>Multiple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7885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– corner stone of talk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Screenshots walking through code</a:t>
            </a:r>
          </a:p>
          <a:p>
            <a:endParaRPr lang="en-US" dirty="0"/>
          </a:p>
          <a:p>
            <a:r>
              <a:rPr lang="en-US" dirty="0"/>
              <a:t>Type of project? Coffee store inventory? (10 mins) from </a:t>
            </a:r>
            <a:r>
              <a:rPr lang="en-US" dirty="0" err="1"/>
              <a:t>stratch</a:t>
            </a:r>
            <a:r>
              <a:rPr lang="en-US" dirty="0"/>
              <a:t> </a:t>
            </a:r>
          </a:p>
          <a:p>
            <a:r>
              <a:rPr lang="en-US" dirty="0"/>
              <a:t>Look at vs’s scaffolding and EF</a:t>
            </a:r>
          </a:p>
          <a:p>
            <a:r>
              <a:rPr lang="en-US" dirty="0"/>
              <a:t>- one table, one controller </a:t>
            </a:r>
          </a:p>
          <a:p>
            <a:r>
              <a:rPr lang="en-US" dirty="0"/>
              <a:t>Update name of coffee drink (ex)</a:t>
            </a:r>
          </a:p>
          <a:p>
            <a:endParaRPr lang="en-US" dirty="0"/>
          </a:p>
          <a:p>
            <a:r>
              <a:rPr lang="en-US" dirty="0" err="1"/>
              <a:t>Odata</a:t>
            </a:r>
            <a:r>
              <a:rPr lang="en-US" dirty="0"/>
              <a:t>, MS’s specification for typical problem</a:t>
            </a:r>
          </a:p>
          <a:p>
            <a:r>
              <a:rPr lang="en-US" dirty="0"/>
              <a:t>Exposing restful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Crud is simple</a:t>
            </a:r>
          </a:p>
          <a:p>
            <a:r>
              <a:rPr lang="en-US" dirty="0"/>
              <a:t>Complicated </a:t>
            </a:r>
            <a:r>
              <a:rPr lang="en-US" dirty="0" err="1"/>
              <a:t>queryes</a:t>
            </a:r>
            <a:r>
              <a:rPr lang="en-US" dirty="0"/>
              <a:t>? Additional </a:t>
            </a:r>
            <a:r>
              <a:rPr lang="en-US" dirty="0" err="1"/>
              <a:t>url</a:t>
            </a:r>
            <a:r>
              <a:rPr lang="en-US" dirty="0"/>
              <a:t> query</a:t>
            </a:r>
          </a:p>
          <a:p>
            <a:r>
              <a:rPr lang="en-US" dirty="0"/>
              <a:t>Not productive to build a method per selector </a:t>
            </a:r>
          </a:p>
          <a:p>
            <a:r>
              <a:rPr lang="en-US" dirty="0"/>
              <a:t>Communication foundation </a:t>
            </a:r>
          </a:p>
          <a:p>
            <a:r>
              <a:rPr lang="en-US" dirty="0">
                <a:hlinkClick r:id="rId2"/>
              </a:rPr>
              <a:t>https://www.asp.net/web-api/overview/odata-support-in-aspnet-web-api/supporting-odata-query-options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439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4" y="2053783"/>
            <a:ext cx="4438383" cy="1479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2479144"/>
            <a:ext cx="3810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4418531"/>
            <a:ext cx="4096730" cy="11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73666"/>
            <a:ext cx="4169857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data in postman (</a:t>
            </a:r>
            <a:r>
              <a:rPr lang="en-US" dirty="0" err="1"/>
              <a:t>delete,etc</a:t>
            </a:r>
            <a:r>
              <a:rPr lang="en-US" dirty="0"/>
              <a:t>)</a:t>
            </a:r>
          </a:p>
          <a:p>
            <a:r>
              <a:rPr lang="en-US" dirty="0"/>
              <a:t>Have a/v in github</a:t>
            </a:r>
          </a:p>
          <a:p>
            <a:r>
              <a:rPr lang="en-US" dirty="0"/>
              <a:t>Work on this first </a:t>
            </a:r>
          </a:p>
          <a:p>
            <a:r>
              <a:rPr lang="en-US" dirty="0"/>
              <a:t>Check MS’s sample / scaffolding /EF</a:t>
            </a:r>
          </a:p>
        </p:txBody>
      </p:sp>
    </p:spTree>
    <p:extLst>
      <p:ext uri="{BB962C8B-B14F-4D97-AF65-F5344CB8AC3E}">
        <p14:creationId xmlns:p14="http://schemas.microsoft.com/office/powerpoint/2010/main" val="342655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845734"/>
            <a:ext cx="88125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per session survey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for completing the booth game</a:t>
            </a:r>
          </a:p>
          <a:p>
            <a:endParaRPr lang="en-US" dirty="0"/>
          </a:p>
          <a:p>
            <a:r>
              <a:rPr lang="en-US" sz="2800" dirty="0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20623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3836800"/>
            <a:ext cx="28575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5054913"/>
            <a:ext cx="2857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1" y="3529034"/>
            <a:ext cx="3882978" cy="113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2390553"/>
            <a:ext cx="28575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180492"/>
            <a:ext cx="3278420" cy="961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2303962"/>
            <a:ext cx="285750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780324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3274890"/>
            <a:ext cx="10058400" cy="1450757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77" y="2398663"/>
            <a:ext cx="2755330" cy="8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532" y="457674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5" y="5148371"/>
            <a:ext cx="2743200" cy="8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74" y="2398663"/>
            <a:ext cx="3433163" cy="100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5" y="5058804"/>
            <a:ext cx="2337580" cy="68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75" y="5126403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Web APIs and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Tanya Do</a:t>
            </a:r>
          </a:p>
          <a:p>
            <a:r>
              <a:rPr lang="en-US" dirty="0"/>
              <a:t>Atlanta Code Camp 2016</a:t>
            </a:r>
          </a:p>
        </p:txBody>
      </p:sp>
    </p:spTree>
    <p:extLst>
      <p:ext uri="{BB962C8B-B14F-4D97-AF65-F5344CB8AC3E}">
        <p14:creationId xmlns:p14="http://schemas.microsoft.com/office/powerpoint/2010/main" val="164068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BrainJocks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Twitter: @</a:t>
            </a:r>
            <a:r>
              <a:rPr lang="en-US" dirty="0" err="1"/>
              <a:t>HeyItsTanyaDo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http://TanyaDo.com</a:t>
            </a:r>
            <a:endParaRPr lang="en-US" dirty="0"/>
          </a:p>
          <a:p>
            <a:r>
              <a:rPr lang="en-US" dirty="0"/>
              <a:t>Email: hey@tanyado.com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APIs?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What are they useful for?</a:t>
            </a:r>
          </a:p>
          <a:p>
            <a:r>
              <a:rPr lang="en-US" dirty="0"/>
              <a:t>Mention briefly that I use it at work</a:t>
            </a:r>
          </a:p>
          <a:p>
            <a:r>
              <a:rPr lang="en-US" dirty="0"/>
              <a:t>History </a:t>
            </a:r>
          </a:p>
          <a:p>
            <a:pPr lvl="1"/>
            <a:r>
              <a:rPr lang="en-US" dirty="0"/>
              <a:t>Before static, then dynamic pages, 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– same workflow and data, between multiple users and devices (clients)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07F7C8-FD25-49A2-ADF0-693B789B55F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7593a892-b6d1-4ba1-8e25-d60a4964c0e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548</Words>
  <Application>Microsoft Office PowerPoint</Application>
  <PresentationFormat>Widescreen</PresentationFormat>
  <Paragraphs>110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Platinum Sponsors</vt:lpstr>
      <vt:lpstr>Gold Sponsors</vt:lpstr>
      <vt:lpstr>SWAG Sponsors</vt:lpstr>
      <vt:lpstr>Intro to Web APIs and Postman</vt:lpstr>
      <vt:lpstr>About Me </vt:lpstr>
      <vt:lpstr>Agenda</vt:lpstr>
      <vt:lpstr>What are Web APIs?</vt:lpstr>
      <vt:lpstr>PowerPoint Presentation</vt:lpstr>
      <vt:lpstr>The other kind of REST</vt:lpstr>
      <vt:lpstr>PowerPoint Presentation</vt:lpstr>
      <vt:lpstr>ASP.NET’s Web API Framework</vt:lpstr>
      <vt:lpstr>PowerPoint Presentation</vt:lpstr>
      <vt:lpstr>OData</vt:lpstr>
      <vt:lpstr>PowerPoint Presentation</vt:lpstr>
      <vt:lpstr>Postman</vt:lpstr>
      <vt:lpstr>PowerPoint Presentation</vt:lpstr>
      <vt:lpstr>Building your API</vt:lpstr>
      <vt:lpstr>Sample project – corner stone of talk </vt:lpstr>
      <vt:lpstr>Demo</vt:lpstr>
      <vt:lpstr>Questions?</vt:lpstr>
      <vt:lpstr>Surveys and Prizes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Tanya Do</cp:lastModifiedBy>
  <cp:revision>20</cp:revision>
  <dcterms:modified xsi:type="dcterms:W3CDTF">2016-10-10T23:08:58Z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