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3"/>
  </p:notesMasterIdLst>
  <p:sldIdLst>
    <p:sldId id="284" r:id="rId5"/>
    <p:sldId id="300" r:id="rId6"/>
    <p:sldId id="288" r:id="rId7"/>
    <p:sldId id="304" r:id="rId8"/>
    <p:sldId id="303" r:id="rId9"/>
    <p:sldId id="290" r:id="rId10"/>
    <p:sldId id="317" r:id="rId11"/>
    <p:sldId id="302" r:id="rId12"/>
    <p:sldId id="320" r:id="rId13"/>
    <p:sldId id="301" r:id="rId14"/>
    <p:sldId id="293" r:id="rId15"/>
    <p:sldId id="307" r:id="rId16"/>
    <p:sldId id="291" r:id="rId17"/>
    <p:sldId id="314" r:id="rId18"/>
    <p:sldId id="315" r:id="rId19"/>
    <p:sldId id="316" r:id="rId20"/>
    <p:sldId id="298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61006" autoAdjust="0"/>
  </p:normalViewPr>
  <p:slideViewPr>
    <p:cSldViewPr snapToGrid="0">
      <p:cViewPr varScale="1">
        <p:scale>
          <a:sx n="54" d="100"/>
          <a:sy n="54" d="100"/>
        </p:scale>
        <p:origin x="16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5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Add another API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witter.com/field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i/%7bcontroller_name%7d/%7bid%7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path/to/resour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Web APIs and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Tanya Do</a:t>
            </a:r>
          </a:p>
          <a:p>
            <a:r>
              <a:rPr lang="en-US" dirty="0"/>
              <a:t>Lunch and Learn </a:t>
            </a:r>
          </a:p>
          <a:p>
            <a:r>
              <a:rPr lang="en-US" dirty="0"/>
              <a:t>Oct. 13, 2016</a:t>
            </a:r>
          </a:p>
        </p:txBody>
      </p:sp>
    </p:spTree>
    <p:extLst>
      <p:ext uri="{BB962C8B-B14F-4D97-AF65-F5344CB8AC3E}">
        <p14:creationId xmlns:p14="http://schemas.microsoft.com/office/powerpoint/2010/main" val="16406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by Roy Fielding in 2000 </a:t>
            </a:r>
          </a:p>
          <a:p>
            <a:r>
              <a:rPr lang="en-US" dirty="0"/>
              <a:t>‘Architectural Styles and the Design of Network-based Software Architectures’</a:t>
            </a:r>
          </a:p>
          <a:p>
            <a:r>
              <a:rPr lang="en-US" dirty="0"/>
              <a:t>And he has a twitter account: </a:t>
            </a:r>
            <a:r>
              <a:rPr lang="en-US" u="sng" dirty="0">
                <a:hlinkClick r:id="rId2"/>
              </a:rPr>
              <a:t>@fielding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him: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-2117" b="36644"/>
          <a:stretch/>
        </p:blipFill>
        <p:spPr>
          <a:xfrm>
            <a:off x="6786245" y="2293530"/>
            <a:ext cx="3953510" cy="37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ASP.NET’s Web API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0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heavy lifting for you</a:t>
            </a:r>
          </a:p>
          <a:p>
            <a:r>
              <a:rPr lang="en-US" dirty="0"/>
              <a:t>Works seamlessly with Entity Framework and MSSQL</a:t>
            </a:r>
          </a:p>
          <a:p>
            <a:r>
              <a:rPr lang="en-US" dirty="0"/>
              <a:t>Auto Serialization to JSON or XML</a:t>
            </a:r>
          </a:p>
          <a:p>
            <a:r>
              <a:rPr lang="en-US" dirty="0"/>
              <a:t>Scaffolding</a:t>
            </a:r>
          </a:p>
          <a:p>
            <a:r>
              <a:rPr lang="en-US" dirty="0"/>
              <a:t>Dynamic Help Pages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Default convention: </a:t>
            </a:r>
            <a:r>
              <a:rPr lang="en-US" dirty="0">
                <a:hlinkClick r:id="rId3"/>
              </a:rPr>
              <a:t>http://example.com/api/{controller_name}/{id}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customize with route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6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2271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09" y="2748103"/>
            <a:ext cx="2506382" cy="25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68" y="2801057"/>
            <a:ext cx="3048264" cy="125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is a tool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655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web APIs?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.NET’s Web API Framework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360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APIs?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2375" y="1825625"/>
            <a:ext cx="6347250" cy="4351338"/>
          </a:xfrm>
        </p:spPr>
      </p:pic>
    </p:spTree>
    <p:extLst>
      <p:ext uri="{BB962C8B-B14F-4D97-AF65-F5344CB8AC3E}">
        <p14:creationId xmlns:p14="http://schemas.microsoft.com/office/powerpoint/2010/main" val="199894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2809" y="1867396"/>
            <a:ext cx="9726382" cy="4267796"/>
          </a:xfrm>
        </p:spPr>
      </p:pic>
    </p:spTree>
    <p:extLst>
      <p:ext uri="{BB962C8B-B14F-4D97-AF65-F5344CB8AC3E}">
        <p14:creationId xmlns:p14="http://schemas.microsoft.com/office/powerpoint/2010/main" val="407025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is my favorite…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4187" y="1953419"/>
            <a:ext cx="6143625" cy="4095750"/>
          </a:xfrm>
        </p:spPr>
      </p:pic>
    </p:spTree>
    <p:extLst>
      <p:ext uri="{BB962C8B-B14F-4D97-AF65-F5344CB8AC3E}">
        <p14:creationId xmlns:p14="http://schemas.microsoft.com/office/powerpoint/2010/main" val="32274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talk about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Pretty much all APIs are Restful APIs</a:t>
            </a:r>
          </a:p>
          <a:p>
            <a:r>
              <a:rPr lang="en-US" dirty="0"/>
              <a:t>Architectural design pattern </a:t>
            </a:r>
          </a:p>
          <a:p>
            <a:r>
              <a:rPr lang="en-US" dirty="0"/>
              <a:t>REST = </a:t>
            </a:r>
            <a:r>
              <a:rPr lang="en-US" dirty="0" err="1"/>
              <a:t>REpresentational</a:t>
            </a:r>
            <a:r>
              <a:rPr lang="en-US" dirty="0"/>
              <a:t> State Transfer </a:t>
            </a:r>
          </a:p>
          <a:p>
            <a:pPr lvl="1"/>
            <a:r>
              <a:rPr lang="en-US" dirty="0"/>
              <a:t>Stateless (no sessions, )</a:t>
            </a:r>
          </a:p>
          <a:p>
            <a:pPr lvl="1"/>
            <a:r>
              <a:rPr lang="en-US" dirty="0"/>
              <a:t>Representational (instead of object = light weight)</a:t>
            </a:r>
          </a:p>
          <a:p>
            <a:r>
              <a:rPr lang="en-US" dirty="0"/>
              <a:t>Built based on HTTP  (requests, response, verbs, status codes to comm.)</a:t>
            </a:r>
          </a:p>
          <a:p>
            <a:pPr lvl="1"/>
            <a:r>
              <a:rPr lang="en-US" dirty="0"/>
              <a:t>CRUD verbs (GET, POST, PUT, DELETE)</a:t>
            </a:r>
          </a:p>
          <a:p>
            <a:r>
              <a:rPr lang="en-US" dirty="0"/>
              <a:t>Resources vs Service</a:t>
            </a:r>
          </a:p>
          <a:p>
            <a:r>
              <a:rPr lang="en-US" dirty="0"/>
              <a:t>Accessing name resources (via URIs) : VERB-NOUN</a:t>
            </a:r>
          </a:p>
          <a:p>
            <a:pPr lvl="1"/>
            <a:r>
              <a:rPr lang="en-US" dirty="0"/>
              <a:t>GET </a:t>
            </a:r>
            <a:r>
              <a:rPr lang="en-US" dirty="0">
                <a:hlinkClick r:id="rId3"/>
              </a:rPr>
              <a:t>http://example.com/path/to/resource</a:t>
            </a:r>
            <a:r>
              <a:rPr lang="en-US" dirty="0"/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all clients understands HTTP - Simple and Unambiguous </a:t>
            </a:r>
          </a:p>
          <a:p>
            <a:r>
              <a:rPr lang="en-US" dirty="0"/>
              <a:t>Supports different formats (JSON, XML)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Cache-able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07F7C8-FD25-49A2-ADF0-693B789B55F3}">
  <ds:schemaRefs>
    <ds:schemaRef ds:uri="http://purl.org/dc/terms/"/>
    <ds:schemaRef ds:uri="http://schemas.openxmlformats.org/package/2006/metadata/core-properties"/>
    <ds:schemaRef ds:uri="http://purl.org/dc/dcmitype/"/>
    <ds:schemaRef ds:uri="7593a892-b6d1-4ba1-8e25-d60a4964c0e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256</Words>
  <Application>Microsoft Office PowerPoint</Application>
  <PresentationFormat>Widescreen</PresentationFormat>
  <Paragraphs>72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Intro to Web APIs and Postman</vt:lpstr>
      <vt:lpstr>Agenda</vt:lpstr>
      <vt:lpstr>What are Web APIs?</vt:lpstr>
      <vt:lpstr>PowerPoint Presentation</vt:lpstr>
      <vt:lpstr>PowerPoint Presentation</vt:lpstr>
      <vt:lpstr>REST</vt:lpstr>
      <vt:lpstr>REST is my favorite…</vt:lpstr>
      <vt:lpstr>Why talk about REST?</vt:lpstr>
      <vt:lpstr>Benefits of REST</vt:lpstr>
      <vt:lpstr>Fun Fact</vt:lpstr>
      <vt:lpstr>ASP.NET’s Web API Framework</vt:lpstr>
      <vt:lpstr>Web API Framework</vt:lpstr>
      <vt:lpstr>Postman</vt:lpstr>
      <vt:lpstr>PowerPoint Presentation</vt:lpstr>
      <vt:lpstr>PowerPoint Presentation</vt:lpstr>
      <vt:lpstr>Postman is a tool</vt:lpstr>
      <vt:lpstr>Let’s Build an API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Tanya Do</cp:lastModifiedBy>
  <cp:revision>100</cp:revision>
  <dcterms:modified xsi:type="dcterms:W3CDTF">2016-10-13T16:40:10Z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