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6"/>
  </p:notesMasterIdLst>
  <p:sldIdLst>
    <p:sldId id="256" r:id="rId2"/>
    <p:sldId id="258" r:id="rId3"/>
    <p:sldId id="260" r:id="rId4"/>
    <p:sldId id="261" r:id="rId5"/>
  </p:sldIdLst>
  <p:sldSz cx="9144000" cy="5143500" type="screen16x9"/>
  <p:notesSz cx="6858000" cy="9144000"/>
  <p:embeddedFontLst>
    <p:embeddedFont>
      <p:font typeface="Lato" panose="020B0604020202020204" charset="0"/>
      <p:regular r:id="rId7"/>
      <p:bold r:id="rId8"/>
      <p:italic r:id="rId9"/>
      <p:boldItalic r:id="rId10"/>
    </p:embeddedFont>
    <p:embeddedFont>
      <p:font typeface="Raleway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81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#slide=id.g1f87997393_0_787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2">
  <p:cSld name="TITLE_AND_BODY_2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Shape 120">
            <a:hlinkClick r:id="rId2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>
            <a:hlinkClick r:id="rId2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Shape 122">
            <a:hlinkClick r:id="rId2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Shape 123">
            <a:hlinkClick r:id="rId2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Shape 12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25" name="Shape 12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Shape 127"/>
          <p:cNvSpPr txBox="1">
            <a:spLocks noGrp="1"/>
          </p:cNvSpPr>
          <p:nvPr>
            <p:ph type="title" idx="2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Fandango Prototype</a:t>
            </a:r>
            <a:endParaRPr dirty="0"/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729627" y="21061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CMPE 273 Team 3 Project</a:t>
            </a:r>
            <a:endParaRPr dirty="0"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7507" y="2987150"/>
            <a:ext cx="1851549" cy="18515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42">
            <a:extLst>
              <a:ext uri="{FF2B5EF4-FFF2-40B4-BE49-F238E27FC236}">
                <a16:creationId xmlns:a16="http://schemas.microsoft.com/office/drawing/2014/main" id="{D2A636A2-770D-42EB-94EE-B6AE0646E6D5}"/>
              </a:ext>
            </a:extLst>
          </p:cNvPr>
          <p:cNvSpPr txBox="1"/>
          <p:nvPr/>
        </p:nvSpPr>
        <p:spPr>
          <a:xfrm>
            <a:off x="726273" y="3390646"/>
            <a:ext cx="5318400" cy="24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Venkatesh </a:t>
            </a:r>
            <a:r>
              <a:rPr lang="en-GB" dirty="0" err="1"/>
              <a:t>Devale</a:t>
            </a:r>
            <a:endParaRPr dirty="0"/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Vajid Kagdi</a:t>
            </a:r>
            <a:endParaRPr dirty="0"/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Murtaza </a:t>
            </a:r>
            <a:r>
              <a:rPr lang="en-GB" dirty="0" err="1"/>
              <a:t>Manasawala</a:t>
            </a:r>
            <a:endParaRPr dirty="0"/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Jaykumar</a:t>
            </a:r>
            <a:r>
              <a:rPr lang="en-GB" dirty="0"/>
              <a:t> Patel</a:t>
            </a:r>
            <a:endParaRPr dirty="0"/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Pradnyesh</a:t>
            </a:r>
            <a:r>
              <a:rPr lang="en-GB" dirty="0"/>
              <a:t> Patil</a:t>
            </a:r>
            <a:endParaRPr dirty="0"/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Sujan</a:t>
            </a:r>
            <a:r>
              <a:rPr lang="en-GB" dirty="0"/>
              <a:t> </a:t>
            </a:r>
            <a:r>
              <a:rPr lang="en-GB" dirty="0" err="1"/>
              <a:t>Sareen</a:t>
            </a: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Shape 141">
            <a:extLst>
              <a:ext uri="{FF2B5EF4-FFF2-40B4-BE49-F238E27FC236}">
                <a16:creationId xmlns:a16="http://schemas.microsoft.com/office/drawing/2014/main" id="{6D7C4956-4293-4674-8EB2-3966C80E44B8}"/>
              </a:ext>
            </a:extLst>
          </p:cNvPr>
          <p:cNvSpPr txBox="1">
            <a:spLocks/>
          </p:cNvSpPr>
          <p:nvPr/>
        </p:nvSpPr>
        <p:spPr>
          <a:xfrm>
            <a:off x="726273" y="2955646"/>
            <a:ext cx="70389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 sz="2000" dirty="0"/>
              <a:t>Developed By: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Database Schema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0553BF-D4CC-4EC1-B1D7-D25932D5B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000" y="1160634"/>
            <a:ext cx="2508658" cy="34087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88C6DF-B76E-4742-94E1-82B689CD6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40400"/>
            <a:ext cx="2712903" cy="4003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A94E08-67E2-4AFC-8B91-8E3CAE358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3025" y="897129"/>
            <a:ext cx="3990975" cy="4246371"/>
          </a:xfrm>
          <a:prstGeom prst="rect">
            <a:avLst/>
          </a:prstGeom>
        </p:spPr>
      </p:pic>
      <p:sp>
        <p:nvSpPr>
          <p:cNvPr id="10" name="Shape 147">
            <a:extLst>
              <a:ext uri="{FF2B5EF4-FFF2-40B4-BE49-F238E27FC236}">
                <a16:creationId xmlns:a16="http://schemas.microsoft.com/office/drawing/2014/main" id="{B26727F0-E9BE-4DBE-897C-1BDBBEF039EE}"/>
              </a:ext>
            </a:extLst>
          </p:cNvPr>
          <p:cNvSpPr txBox="1">
            <a:spLocks/>
          </p:cNvSpPr>
          <p:nvPr/>
        </p:nvSpPr>
        <p:spPr>
          <a:xfrm>
            <a:off x="1754372" y="639123"/>
            <a:ext cx="3200400" cy="397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 sz="1400" b="0" dirty="0"/>
              <a:t>MongoDB</a:t>
            </a:r>
          </a:p>
        </p:txBody>
      </p:sp>
      <p:sp>
        <p:nvSpPr>
          <p:cNvPr id="11" name="Shape 147">
            <a:extLst>
              <a:ext uri="{FF2B5EF4-FFF2-40B4-BE49-F238E27FC236}">
                <a16:creationId xmlns:a16="http://schemas.microsoft.com/office/drawing/2014/main" id="{DD4745F1-016A-40A3-96D9-897194840220}"/>
              </a:ext>
            </a:extLst>
          </p:cNvPr>
          <p:cNvSpPr txBox="1">
            <a:spLocks/>
          </p:cNvSpPr>
          <p:nvPr/>
        </p:nvSpPr>
        <p:spPr>
          <a:xfrm>
            <a:off x="6765851" y="517488"/>
            <a:ext cx="3200400" cy="397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 sz="1400" b="0" dirty="0"/>
              <a:t>MySQL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729450" y="3252925"/>
            <a:ext cx="7038900" cy="11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Lorem ipsum dolor sit amet, consectetur adipiscing elit. Curabitur eleifend a diam quis suscipit. Fusce venenatis nunc ut lectus convallis, sit amet egestas mi rutrum. Maecenas molestie ultricies euismod. Morbi a rutrum nisl. Vestibulum laoreet enim id sem fermentum, sed aliquam arcu dictum. Donec ultrices diam sagittis nibh pellentesque eleifend.</a:t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450" y="1440825"/>
            <a:ext cx="6709100" cy="34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147">
            <a:extLst>
              <a:ext uri="{FF2B5EF4-FFF2-40B4-BE49-F238E27FC236}">
                <a16:creationId xmlns:a16="http://schemas.microsoft.com/office/drawing/2014/main" id="{9FD4EEA9-3C58-4AB3-BD66-B91777C7B6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54247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Performance Chart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729450" y="3252925"/>
            <a:ext cx="7038900" cy="11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Lorem ipsum dolor sit amet, consectetur adipiscing elit. Curabitur eleifend a diam quis suscipit. Fusce venenatis nunc ut lectus convallis, sit amet egestas mi rutrum. Maecenas molestie ultricies euismod. Morbi a rutrum nisl. Vestibulum laoreet enim id sem fermentum, sed aliquam arcu dictum. Donec ultrices diam sagittis nibh pellentesque eleifend.</a:t>
            </a:r>
            <a:endParaRPr/>
          </a:p>
        </p:txBody>
      </p:sp>
      <p:sp>
        <p:nvSpPr>
          <p:cNvPr id="4" name="Shape 147">
            <a:extLst>
              <a:ext uri="{FF2B5EF4-FFF2-40B4-BE49-F238E27FC236}">
                <a16:creationId xmlns:a16="http://schemas.microsoft.com/office/drawing/2014/main" id="{9FD4EEA9-3C58-4AB3-BD66-B91777C7B6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54247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Performance Chart</a:t>
            </a:r>
            <a:endParaRPr dirty="0"/>
          </a:p>
        </p:txBody>
      </p:sp>
      <p:pic>
        <p:nvPicPr>
          <p:cNvPr id="1028" name="Picture 4" descr="https://lh6.googleusercontent.com/S-ToVJqjKewtyfN2fY4ngUGLqix5sYkwMIG2ORaypOWlbbEa5r0Z3Oh07Hh6kVn9vzVsCWT8GP0qhdhxwKnaLJJcFvG6BwQWJEm6yQkLE2iD3aDeLLslK53hlmx0HE29aBRhBAJW">
            <a:extLst>
              <a:ext uri="{FF2B5EF4-FFF2-40B4-BE49-F238E27FC236}">
                <a16:creationId xmlns:a16="http://schemas.microsoft.com/office/drawing/2014/main" id="{E99AA377-5961-4420-BBF9-2BD5301E4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43740"/>
            <a:ext cx="59436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01569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On-screen Show (16:9)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Lato</vt:lpstr>
      <vt:lpstr>Raleway</vt:lpstr>
      <vt:lpstr>Streamline</vt:lpstr>
      <vt:lpstr>Fandango Prototype</vt:lpstr>
      <vt:lpstr>Database Schema</vt:lpstr>
      <vt:lpstr>Performance Chart</vt:lpstr>
      <vt:lpstr>Performance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Fandango Prototype</dc:title>
  <dc:creator>Vajid Kagdi</dc:creator>
  <cp:lastModifiedBy>Vajid Kagdi</cp:lastModifiedBy>
  <cp:revision>5</cp:revision>
  <dcterms:modified xsi:type="dcterms:W3CDTF">2018-05-02T07:17:21Z</dcterms:modified>
</cp:coreProperties>
</file>