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73" r:id="rId3"/>
    <p:sldId id="272" r:id="rId4"/>
    <p:sldId id="281" r:id="rId5"/>
    <p:sldId id="274" r:id="rId6"/>
    <p:sldId id="275" r:id="rId7"/>
    <p:sldId id="271" r:id="rId8"/>
    <p:sldId id="283" r:id="rId9"/>
    <p:sldId id="280" r:id="rId10"/>
    <p:sldId id="276" r:id="rId11"/>
    <p:sldId id="278" r:id="rId12"/>
    <p:sldId id="277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CB0302-CEA4-4AD1-BF3C-965DBB75D8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23B3D4-6483-462B-9D54-C236877C650D}">
      <dgm:prSet phldrT="[Text]"/>
      <dgm:spPr/>
      <dgm:t>
        <a:bodyPr/>
        <a:lstStyle/>
        <a:p>
          <a:r>
            <a:rPr lang="en-US" dirty="0" smtClean="0"/>
            <a:t>Client Code</a:t>
          </a:r>
          <a:endParaRPr lang="en-US" dirty="0"/>
        </a:p>
      </dgm:t>
    </dgm:pt>
    <dgm:pt modelId="{0288C99E-2CD2-4DA6-9272-11499D7B02AF}" type="parTrans" cxnId="{0BBDD649-6649-42DC-B51F-7CDB2E4A3392}">
      <dgm:prSet/>
      <dgm:spPr/>
      <dgm:t>
        <a:bodyPr/>
        <a:lstStyle/>
        <a:p>
          <a:endParaRPr lang="en-US"/>
        </a:p>
      </dgm:t>
    </dgm:pt>
    <dgm:pt modelId="{4701DB49-5350-4CA4-8861-2D8F22734340}" type="sibTrans" cxnId="{0BBDD649-6649-42DC-B51F-7CDB2E4A3392}">
      <dgm:prSet/>
      <dgm:spPr/>
      <dgm:t>
        <a:bodyPr/>
        <a:lstStyle/>
        <a:p>
          <a:endParaRPr lang="en-US"/>
        </a:p>
      </dgm:t>
    </dgm:pt>
    <dgm:pt modelId="{883E6C0E-840A-446E-BB0D-12E7D410F853}">
      <dgm:prSet phldrT="[Text]"/>
      <dgm:spPr/>
      <dgm:t>
        <a:bodyPr/>
        <a:lstStyle/>
        <a:p>
          <a:r>
            <a:rPr lang="en-US" dirty="0" err="1" smtClean="0"/>
            <a:t>Holodeck</a:t>
          </a:r>
          <a:r>
            <a:rPr lang="en-US" dirty="0" smtClean="0"/>
            <a:t> Framework</a:t>
          </a:r>
          <a:endParaRPr lang="en-US" dirty="0"/>
        </a:p>
      </dgm:t>
    </dgm:pt>
    <dgm:pt modelId="{E9E54FA2-680B-4B50-AEEA-81423748F8E8}" type="parTrans" cxnId="{76504FAA-979C-4DC5-B054-C91D8843398F}">
      <dgm:prSet/>
      <dgm:spPr/>
      <dgm:t>
        <a:bodyPr/>
        <a:lstStyle/>
        <a:p>
          <a:endParaRPr lang="en-US"/>
        </a:p>
      </dgm:t>
    </dgm:pt>
    <dgm:pt modelId="{BD990460-1964-4055-8116-8FAE4CECCC46}" type="sibTrans" cxnId="{76504FAA-979C-4DC5-B054-C91D8843398F}">
      <dgm:prSet/>
      <dgm:spPr/>
      <dgm:t>
        <a:bodyPr/>
        <a:lstStyle/>
        <a:p>
          <a:endParaRPr lang="en-US"/>
        </a:p>
      </dgm:t>
    </dgm:pt>
    <dgm:pt modelId="{D973AB70-30B7-47E5-9F21-1BC67CE0D468}">
      <dgm:prSet phldrT="[Text]"/>
      <dgm:spPr/>
      <dgm:t>
        <a:bodyPr/>
        <a:lstStyle/>
        <a:p>
          <a:r>
            <a:rPr lang="en-US" dirty="0" smtClean="0"/>
            <a:t>I Socket</a:t>
          </a:r>
          <a:endParaRPr lang="en-US" dirty="0"/>
        </a:p>
      </dgm:t>
    </dgm:pt>
    <dgm:pt modelId="{CF2FD1C0-C320-447D-BEFD-8C3EE533C1AB}" type="parTrans" cxnId="{E3312CBD-2777-4186-9D8F-1A9DD0E1A865}">
      <dgm:prSet/>
      <dgm:spPr/>
      <dgm:t>
        <a:bodyPr/>
        <a:lstStyle/>
        <a:p>
          <a:endParaRPr lang="en-US"/>
        </a:p>
      </dgm:t>
    </dgm:pt>
    <dgm:pt modelId="{284C0133-7A43-4A36-8267-5E6E7D4E33C0}" type="sibTrans" cxnId="{E3312CBD-2777-4186-9D8F-1A9DD0E1A865}">
      <dgm:prSet/>
      <dgm:spPr/>
      <dgm:t>
        <a:bodyPr/>
        <a:lstStyle/>
        <a:p>
          <a:endParaRPr lang="en-US"/>
        </a:p>
      </dgm:t>
    </dgm:pt>
    <dgm:pt modelId="{523314B3-4779-43E9-954F-8C5D488980E8}">
      <dgm:prSet phldrT="[Text]"/>
      <dgm:spPr/>
      <dgm:t>
        <a:bodyPr/>
        <a:lstStyle/>
        <a:p>
          <a:r>
            <a:rPr lang="en-US" dirty="0" smtClean="0"/>
            <a:t>Unity 3D</a:t>
          </a:r>
          <a:endParaRPr lang="en-US" dirty="0"/>
        </a:p>
      </dgm:t>
    </dgm:pt>
    <dgm:pt modelId="{94FE1DB9-3996-4ECD-BBE7-A59620AD464B}" type="parTrans" cxnId="{E334B760-F9F0-4BD8-B920-F6F74CBDCE29}">
      <dgm:prSet/>
      <dgm:spPr/>
      <dgm:t>
        <a:bodyPr/>
        <a:lstStyle/>
        <a:p>
          <a:endParaRPr lang="en-US"/>
        </a:p>
      </dgm:t>
    </dgm:pt>
    <dgm:pt modelId="{F9A99E36-6297-4017-BC29-EEFFC4E77D5A}" type="sibTrans" cxnId="{E334B760-F9F0-4BD8-B920-F6F74CBDCE29}">
      <dgm:prSet/>
      <dgm:spPr/>
      <dgm:t>
        <a:bodyPr/>
        <a:lstStyle/>
        <a:p>
          <a:endParaRPr lang="en-US"/>
        </a:p>
      </dgm:t>
    </dgm:pt>
    <dgm:pt modelId="{FB6A0E80-A452-4529-8A24-C50B6A3056CF}" type="pres">
      <dgm:prSet presAssocID="{CACB0302-CEA4-4AD1-BF3C-965DBB75D84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E7190B-B0D5-4842-86E4-58F6A3BA4507}" type="pres">
      <dgm:prSet presAssocID="{7B23B3D4-6483-462B-9D54-C236877C650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AF458-183B-4EFF-941E-226BA9E7A8B9}" type="pres">
      <dgm:prSet presAssocID="{4701DB49-5350-4CA4-8861-2D8F22734340}" presName="spacer" presStyleCnt="0"/>
      <dgm:spPr/>
    </dgm:pt>
    <dgm:pt modelId="{CC62582C-CDE6-494F-A915-0912E5869640}" type="pres">
      <dgm:prSet presAssocID="{883E6C0E-840A-446E-BB0D-12E7D410F85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21BA7-8248-4CB7-9FDD-B2A9D3E1E817}" type="pres">
      <dgm:prSet presAssocID="{BD990460-1964-4055-8116-8FAE4CECCC46}" presName="spacer" presStyleCnt="0"/>
      <dgm:spPr/>
    </dgm:pt>
    <dgm:pt modelId="{8D1D0320-6CCB-4BB5-BCC9-EDB51ABF492A}" type="pres">
      <dgm:prSet presAssocID="{D973AB70-30B7-47E5-9F21-1BC67CE0D46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E4126-4A46-46DB-A226-39E3D3C06235}" type="pres">
      <dgm:prSet presAssocID="{284C0133-7A43-4A36-8267-5E6E7D4E33C0}" presName="spacer" presStyleCnt="0"/>
      <dgm:spPr/>
    </dgm:pt>
    <dgm:pt modelId="{CF2F0141-4183-46F3-B456-ED56BDF8A3E8}" type="pres">
      <dgm:prSet presAssocID="{523314B3-4779-43E9-954F-8C5D488980E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2AE423-CD7B-4FB0-980B-CFA9A64E193F}" type="presOf" srcId="{D973AB70-30B7-47E5-9F21-1BC67CE0D468}" destId="{8D1D0320-6CCB-4BB5-BCC9-EDB51ABF492A}" srcOrd="0" destOrd="0" presId="urn:microsoft.com/office/officeart/2005/8/layout/vList2"/>
    <dgm:cxn modelId="{76504FAA-979C-4DC5-B054-C91D8843398F}" srcId="{CACB0302-CEA4-4AD1-BF3C-965DBB75D843}" destId="{883E6C0E-840A-446E-BB0D-12E7D410F853}" srcOrd="1" destOrd="0" parTransId="{E9E54FA2-680B-4B50-AEEA-81423748F8E8}" sibTransId="{BD990460-1964-4055-8116-8FAE4CECCC46}"/>
    <dgm:cxn modelId="{E3312CBD-2777-4186-9D8F-1A9DD0E1A865}" srcId="{CACB0302-CEA4-4AD1-BF3C-965DBB75D843}" destId="{D973AB70-30B7-47E5-9F21-1BC67CE0D468}" srcOrd="2" destOrd="0" parTransId="{CF2FD1C0-C320-447D-BEFD-8C3EE533C1AB}" sibTransId="{284C0133-7A43-4A36-8267-5E6E7D4E33C0}"/>
    <dgm:cxn modelId="{371AB5AA-0D13-4381-B67A-89CC6DFC6710}" type="presOf" srcId="{7B23B3D4-6483-462B-9D54-C236877C650D}" destId="{59E7190B-B0D5-4842-86E4-58F6A3BA4507}" srcOrd="0" destOrd="0" presId="urn:microsoft.com/office/officeart/2005/8/layout/vList2"/>
    <dgm:cxn modelId="{DCB6589C-FDFA-461F-9F25-B053AF885735}" type="presOf" srcId="{883E6C0E-840A-446E-BB0D-12E7D410F853}" destId="{CC62582C-CDE6-494F-A915-0912E5869640}" srcOrd="0" destOrd="0" presId="urn:microsoft.com/office/officeart/2005/8/layout/vList2"/>
    <dgm:cxn modelId="{E334B760-F9F0-4BD8-B920-F6F74CBDCE29}" srcId="{CACB0302-CEA4-4AD1-BF3C-965DBB75D843}" destId="{523314B3-4779-43E9-954F-8C5D488980E8}" srcOrd="3" destOrd="0" parTransId="{94FE1DB9-3996-4ECD-BBE7-A59620AD464B}" sibTransId="{F9A99E36-6297-4017-BC29-EEFFC4E77D5A}"/>
    <dgm:cxn modelId="{B13CDDCB-680E-4C39-B732-02D6C2445CED}" type="presOf" srcId="{523314B3-4779-43E9-954F-8C5D488980E8}" destId="{CF2F0141-4183-46F3-B456-ED56BDF8A3E8}" srcOrd="0" destOrd="0" presId="urn:microsoft.com/office/officeart/2005/8/layout/vList2"/>
    <dgm:cxn modelId="{9E56445A-CD15-409F-BA7E-C7EEA7073DCA}" type="presOf" srcId="{CACB0302-CEA4-4AD1-BF3C-965DBB75D843}" destId="{FB6A0E80-A452-4529-8A24-C50B6A3056CF}" srcOrd="0" destOrd="0" presId="urn:microsoft.com/office/officeart/2005/8/layout/vList2"/>
    <dgm:cxn modelId="{0BBDD649-6649-42DC-B51F-7CDB2E4A3392}" srcId="{CACB0302-CEA4-4AD1-BF3C-965DBB75D843}" destId="{7B23B3D4-6483-462B-9D54-C236877C650D}" srcOrd="0" destOrd="0" parTransId="{0288C99E-2CD2-4DA6-9272-11499D7B02AF}" sibTransId="{4701DB49-5350-4CA4-8861-2D8F22734340}"/>
    <dgm:cxn modelId="{F2B3E78E-F563-4FC7-91B9-E0CAD22C2245}" type="presParOf" srcId="{FB6A0E80-A452-4529-8A24-C50B6A3056CF}" destId="{59E7190B-B0D5-4842-86E4-58F6A3BA4507}" srcOrd="0" destOrd="0" presId="urn:microsoft.com/office/officeart/2005/8/layout/vList2"/>
    <dgm:cxn modelId="{E8FC4F9D-46CD-46F3-B345-182DEFAE1298}" type="presParOf" srcId="{FB6A0E80-A452-4529-8A24-C50B6A3056CF}" destId="{021AF458-183B-4EFF-941E-226BA9E7A8B9}" srcOrd="1" destOrd="0" presId="urn:microsoft.com/office/officeart/2005/8/layout/vList2"/>
    <dgm:cxn modelId="{724FABE0-7F56-4A66-81CC-6B020E4D2938}" type="presParOf" srcId="{FB6A0E80-A452-4529-8A24-C50B6A3056CF}" destId="{CC62582C-CDE6-494F-A915-0912E5869640}" srcOrd="2" destOrd="0" presId="urn:microsoft.com/office/officeart/2005/8/layout/vList2"/>
    <dgm:cxn modelId="{EF4878C3-03F3-413F-9BBA-47E911CAB1E1}" type="presParOf" srcId="{FB6A0E80-A452-4529-8A24-C50B6A3056CF}" destId="{8EE21BA7-8248-4CB7-9FDD-B2A9D3E1E817}" srcOrd="3" destOrd="0" presId="urn:microsoft.com/office/officeart/2005/8/layout/vList2"/>
    <dgm:cxn modelId="{4FAA3A4D-AC48-41FE-B239-E2EE4F0AB0C2}" type="presParOf" srcId="{FB6A0E80-A452-4529-8A24-C50B6A3056CF}" destId="{8D1D0320-6CCB-4BB5-BCC9-EDB51ABF492A}" srcOrd="4" destOrd="0" presId="urn:microsoft.com/office/officeart/2005/8/layout/vList2"/>
    <dgm:cxn modelId="{25A1A293-BFE7-476D-BF48-3981C4CAD206}" type="presParOf" srcId="{FB6A0E80-A452-4529-8A24-C50B6A3056CF}" destId="{08DE4126-4A46-46DB-A226-39E3D3C06235}" srcOrd="5" destOrd="0" presId="urn:microsoft.com/office/officeart/2005/8/layout/vList2"/>
    <dgm:cxn modelId="{842A8F67-2CEA-4E28-970A-545103BFEAF0}" type="presParOf" srcId="{FB6A0E80-A452-4529-8A24-C50B6A3056CF}" destId="{CF2F0141-4183-46F3-B456-ED56BDF8A3E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E7190B-B0D5-4842-86E4-58F6A3BA4507}">
      <dsp:nvSpPr>
        <dsp:cNvPr id="0" name=""/>
        <dsp:cNvSpPr/>
      </dsp:nvSpPr>
      <dsp:spPr>
        <a:xfrm>
          <a:off x="0" y="474510"/>
          <a:ext cx="4419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Client Code</a:t>
          </a:r>
          <a:endParaRPr lang="en-US" sz="3100" kern="1200" dirty="0"/>
        </a:p>
      </dsp:txBody>
      <dsp:txXfrm>
        <a:off x="0" y="474510"/>
        <a:ext cx="4419600" cy="743535"/>
      </dsp:txXfrm>
    </dsp:sp>
    <dsp:sp modelId="{CC62582C-CDE6-494F-A915-0912E5869640}">
      <dsp:nvSpPr>
        <dsp:cNvPr id="0" name=""/>
        <dsp:cNvSpPr/>
      </dsp:nvSpPr>
      <dsp:spPr>
        <a:xfrm>
          <a:off x="0" y="1307325"/>
          <a:ext cx="4419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Holodeck</a:t>
          </a:r>
          <a:r>
            <a:rPr lang="en-US" sz="3100" kern="1200" dirty="0" smtClean="0"/>
            <a:t> Framework</a:t>
          </a:r>
          <a:endParaRPr lang="en-US" sz="3100" kern="1200" dirty="0"/>
        </a:p>
      </dsp:txBody>
      <dsp:txXfrm>
        <a:off x="0" y="1307325"/>
        <a:ext cx="4419600" cy="743535"/>
      </dsp:txXfrm>
    </dsp:sp>
    <dsp:sp modelId="{8D1D0320-6CCB-4BB5-BCC9-EDB51ABF492A}">
      <dsp:nvSpPr>
        <dsp:cNvPr id="0" name=""/>
        <dsp:cNvSpPr/>
      </dsp:nvSpPr>
      <dsp:spPr>
        <a:xfrm>
          <a:off x="0" y="2140140"/>
          <a:ext cx="4419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 Socket</a:t>
          </a:r>
          <a:endParaRPr lang="en-US" sz="3100" kern="1200" dirty="0"/>
        </a:p>
      </dsp:txBody>
      <dsp:txXfrm>
        <a:off x="0" y="2140140"/>
        <a:ext cx="4419600" cy="743535"/>
      </dsp:txXfrm>
    </dsp:sp>
    <dsp:sp modelId="{CF2F0141-4183-46F3-B456-ED56BDF8A3E8}">
      <dsp:nvSpPr>
        <dsp:cNvPr id="0" name=""/>
        <dsp:cNvSpPr/>
      </dsp:nvSpPr>
      <dsp:spPr>
        <a:xfrm>
          <a:off x="0" y="2972955"/>
          <a:ext cx="4419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Unity 3D</a:t>
          </a:r>
          <a:endParaRPr lang="en-US" sz="3100" kern="1200" dirty="0"/>
        </a:p>
      </dsp:txBody>
      <dsp:txXfrm>
        <a:off x="0" y="2972955"/>
        <a:ext cx="4419600" cy="743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66850"/>
          </a:xfrm>
        </p:spPr>
        <p:txBody>
          <a:bodyPr/>
          <a:lstStyle/>
          <a:p>
            <a:r>
              <a:rPr lang="en-US" dirty="0" err="1" smtClean="0"/>
              <a:t>VRFramework</a:t>
            </a:r>
            <a:r>
              <a:rPr lang="en-US" dirty="0" smtClean="0"/>
              <a:t>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Mike </a:t>
            </a:r>
            <a:r>
              <a:rPr lang="en-US" dirty="0" err="1" smtClean="0"/>
              <a:t>Brascome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Tank Arena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Gallery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0"/>
            <a:ext cx="7467600" cy="488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Gallery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7696200" cy="503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Application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Art Gallery</a:t>
            </a:r>
          </a:p>
          <a:p>
            <a:pPr lvl="1"/>
            <a:r>
              <a:rPr lang="en-US" dirty="0" smtClean="0"/>
              <a:t>Step through the </a:t>
            </a:r>
            <a:r>
              <a:rPr lang="en-US" smtClean="0"/>
              <a:t>picture frame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Martian Landscape Explorer</a:t>
            </a:r>
          </a:p>
          <a:p>
            <a:pPr lvl="1"/>
            <a:r>
              <a:rPr lang="en-US" dirty="0" smtClean="0"/>
              <a:t>Walk around the rover landing sites</a:t>
            </a:r>
          </a:p>
          <a:p>
            <a:endParaRPr lang="en-US" dirty="0" smtClean="0"/>
          </a:p>
          <a:p>
            <a:r>
              <a:rPr lang="en-US" dirty="0" smtClean="0"/>
              <a:t>Cloud Walker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Reality Visor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6925638" cy="4340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Economy Virtual Reality Visor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9313" y="2062163"/>
            <a:ext cx="49053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16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2000250"/>
            <a:ext cx="5715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Hat</a:t>
            </a:r>
          </a:p>
          <a:p>
            <a:r>
              <a:rPr lang="en-US" dirty="0" smtClean="0"/>
              <a:t>3D Engine (Unity 3D)</a:t>
            </a:r>
          </a:p>
          <a:p>
            <a:r>
              <a:rPr lang="en-US" dirty="0" smtClean="0"/>
              <a:t>Smart Phone (Android)</a:t>
            </a:r>
          </a:p>
          <a:p>
            <a:r>
              <a:rPr lang="en-US" dirty="0" smtClean="0"/>
              <a:t>Connector</a:t>
            </a:r>
          </a:p>
          <a:p>
            <a:r>
              <a:rPr lang="en-US" dirty="0" err="1" smtClean="0"/>
              <a:t>Holodeck</a:t>
            </a:r>
            <a:r>
              <a:rPr lang="en-US" dirty="0" smtClean="0"/>
              <a:t>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VR Mount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57400"/>
            <a:ext cx="76200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Holodeck</a:t>
            </a:r>
            <a:r>
              <a:rPr lang="en-US" dirty="0" smtClean="0"/>
              <a:t> Code Structure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3200400" y="2133600"/>
          <a:ext cx="44196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WiFi</a:t>
            </a:r>
            <a:r>
              <a:rPr lang="en-US" dirty="0" smtClean="0"/>
              <a:t>/USB Communication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365500"/>
            <a:ext cx="1524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895600"/>
            <a:ext cx="352507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urved Right Arrow 6"/>
          <p:cNvSpPr/>
          <p:nvPr/>
        </p:nvSpPr>
        <p:spPr>
          <a:xfrm rot="5400000">
            <a:off x="3366880" y="-231083"/>
            <a:ext cx="1038030" cy="517473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rot="16452877">
            <a:off x="3348135" y="3146153"/>
            <a:ext cx="1295400" cy="587393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3200" y="21336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stream of 3D view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67000" y="5638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Accelerometer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from phone arrives in a single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Accelerometer</a:t>
            </a:r>
          </a:p>
          <a:p>
            <a:r>
              <a:rPr lang="en-US" dirty="0" smtClean="0"/>
              <a:t>Magnetometer</a:t>
            </a:r>
          </a:p>
          <a:p>
            <a:r>
              <a:rPr lang="en-US" dirty="0" smtClean="0"/>
              <a:t>Key Press Events</a:t>
            </a:r>
          </a:p>
          <a:p>
            <a:r>
              <a:rPr lang="en-US" dirty="0" smtClean="0"/>
              <a:t>Touch Events</a:t>
            </a:r>
          </a:p>
          <a:p>
            <a:r>
              <a:rPr lang="en-US" dirty="0" smtClean="0"/>
              <a:t>Track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Extremely Simple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void Awake()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//Open a </a:t>
            </a:r>
            <a:r>
              <a:rPr lang="en-US" dirty="0" err="1" smtClean="0"/>
              <a:t>connectoin</a:t>
            </a:r>
            <a:r>
              <a:rPr lang="en-US" dirty="0" smtClean="0"/>
              <a:t> to the phone through USB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VRUtilities.StartVRClient</a:t>
            </a:r>
            <a:r>
              <a:rPr lang="en-US" dirty="0" smtClean="0"/>
              <a:t>(this);       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	void Update () 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        //send the video to the phone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VRUtilities.SendVideoStream</a:t>
            </a:r>
            <a:r>
              <a:rPr lang="en-US" dirty="0" smtClean="0"/>
              <a:t>(</a:t>
            </a:r>
            <a:r>
              <a:rPr lang="en-US" dirty="0" err="1" smtClean="0"/>
              <a:t>intHeight</a:t>
            </a:r>
            <a:r>
              <a:rPr lang="en-US" dirty="0" smtClean="0"/>
              <a:t>, </a:t>
            </a:r>
            <a:r>
              <a:rPr lang="en-US" dirty="0" err="1" smtClean="0"/>
              <a:t>intWidth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//Use </a:t>
            </a:r>
            <a:r>
              <a:rPr lang="en-US" dirty="0" err="1" smtClean="0"/>
              <a:t>ControllerMessages</a:t>
            </a:r>
            <a:r>
              <a:rPr lang="en-US" dirty="0" smtClean="0"/>
              <a:t> to position the 3D camera</a:t>
            </a:r>
          </a:p>
          <a:p>
            <a:pPr>
              <a:buNone/>
            </a:pPr>
            <a:r>
              <a:rPr lang="en-US" dirty="0" smtClean="0"/>
              <a:t>        Position3DCamera(</a:t>
            </a:r>
            <a:r>
              <a:rPr lang="en-US" dirty="0" err="1" smtClean="0"/>
              <a:t>cntlMsgs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447</TotalTime>
  <Words>122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Verve</vt:lpstr>
      <vt:lpstr>VRFramework Framework</vt:lpstr>
      <vt:lpstr>Virtual Reality Visor</vt:lpstr>
      <vt:lpstr>Economy Virtual Reality Visor</vt:lpstr>
      <vt:lpstr>The Plan</vt:lpstr>
      <vt:lpstr>VR Mount</vt:lpstr>
      <vt:lpstr>Holodeck Code Structure</vt:lpstr>
      <vt:lpstr>WiFi/USB Communication</vt:lpstr>
      <vt:lpstr>Data from phone arrives in a single data structure</vt:lpstr>
      <vt:lpstr>Extremely Simple Integration</vt:lpstr>
      <vt:lpstr>Tank Arena</vt:lpstr>
      <vt:lpstr>Virtual Gallery</vt:lpstr>
      <vt:lpstr>Virtual Gallery</vt:lpstr>
      <vt:lpstr>Future Application Plans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 Arena</dc:title>
  <dc:creator>mike</dc:creator>
  <cp:lastModifiedBy>mike</cp:lastModifiedBy>
  <cp:revision>86</cp:revision>
  <dcterms:created xsi:type="dcterms:W3CDTF">2006-08-16T00:00:00Z</dcterms:created>
  <dcterms:modified xsi:type="dcterms:W3CDTF">2013-07-18T02:34:25Z</dcterms:modified>
</cp:coreProperties>
</file>