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April 23,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April 23,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April 23,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April 23,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April 23,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April 23,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April 23,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April 23,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April 23,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April 23,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April 23,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April 23,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93488" y="3505199"/>
            <a:ext cx="3240912" cy="31404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Avenir Light"/>
                <a:cs typeface="Avenir Light"/>
              </a:rPr>
              <a:t>Project 1: </a:t>
            </a:r>
            <a:r>
              <a:rPr lang="en-US" sz="4400" dirty="0" smtClean="0">
                <a:latin typeface="Avenir Heavy"/>
                <a:cs typeface="Avenir Heavy"/>
              </a:rPr>
              <a:t/>
            </a:r>
            <a:br>
              <a:rPr lang="en-US" sz="4400" dirty="0" smtClean="0">
                <a:latin typeface="Avenir Heavy"/>
                <a:cs typeface="Avenir Heavy"/>
              </a:rPr>
            </a:br>
            <a:r>
              <a:rPr lang="en-US" dirty="0" err="1" smtClean="0">
                <a:latin typeface="Avenir Heavy"/>
                <a:cs typeface="Avenir Heavy"/>
              </a:rPr>
              <a:t>SneakerHub</a:t>
            </a:r>
            <a:endParaRPr lang="en-US" dirty="0">
              <a:latin typeface="Avenir Heavy"/>
              <a:cs typeface="Avenir Heav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26731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>
              <a:latin typeface="Avenir Light"/>
              <a:cs typeface="Avenir Light"/>
            </a:endParaRPr>
          </a:p>
          <a:p>
            <a:r>
              <a:rPr lang="en-US" dirty="0" smtClean="0">
                <a:latin typeface="Avenir Light"/>
                <a:cs typeface="Avenir Light"/>
              </a:rPr>
              <a:t>Kevin </a:t>
            </a:r>
            <a:r>
              <a:rPr lang="en-US" dirty="0" err="1" smtClean="0">
                <a:latin typeface="Avenir Light"/>
                <a:cs typeface="Avenir Light"/>
              </a:rPr>
              <a:t>Tse</a:t>
            </a:r>
            <a:r>
              <a:rPr lang="en-US" dirty="0" smtClean="0">
                <a:latin typeface="Avenir Light"/>
                <a:cs typeface="Avenir Light"/>
              </a:rPr>
              <a:t> /</a:t>
            </a:r>
          </a:p>
          <a:p>
            <a:r>
              <a:rPr lang="en-US" dirty="0" smtClean="0">
                <a:latin typeface="Avenir Light"/>
                <a:cs typeface="Avenir Light"/>
              </a:rPr>
              <a:t>Julie Huang</a:t>
            </a:r>
          </a:p>
          <a:p>
            <a:endParaRPr lang="en-US" dirty="0">
              <a:latin typeface="Avenir Light"/>
              <a:cs typeface="Avenir Light"/>
            </a:endParaRPr>
          </a:p>
          <a:p>
            <a:r>
              <a:rPr lang="en-US" sz="1600" dirty="0" smtClean="0">
                <a:latin typeface="Avenir Light"/>
                <a:cs typeface="Avenir Light"/>
              </a:rPr>
              <a:t>WDI 37</a:t>
            </a:r>
            <a:endParaRPr lang="en-US" sz="1600" dirty="0">
              <a:latin typeface="Avenir Light"/>
              <a:cs typeface="Avenir Light"/>
            </a:endParaRPr>
          </a:p>
        </p:txBody>
      </p:sp>
      <p:pic>
        <p:nvPicPr>
          <p:cNvPr id="6" name="Picture 5" descr="52788295dc58813d6893b4ecb395c4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59" y="4114467"/>
            <a:ext cx="2567082" cy="1721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77" y="4337579"/>
            <a:ext cx="1982027" cy="125528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049380" y="3835692"/>
            <a:ext cx="2489106" cy="25115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37327" y="1768235"/>
            <a:ext cx="2040459" cy="205883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34" y="2286543"/>
            <a:ext cx="1666458" cy="9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4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Main Page</a:t>
            </a:r>
            <a:endParaRPr lang="en-US" dirty="0"/>
          </a:p>
        </p:txBody>
      </p:sp>
      <p:pic>
        <p:nvPicPr>
          <p:cNvPr id="4" name="Content Placeholder 3" descr="Sneakerhub_WireframeMai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339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Source Page</a:t>
            </a:r>
            <a:endParaRPr lang="en-US" dirty="0"/>
          </a:p>
        </p:txBody>
      </p:sp>
      <p:pic>
        <p:nvPicPr>
          <p:cNvPr id="4" name="Picture 3" descr="Sneakerhub_WireframeSourc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2" y="1524689"/>
            <a:ext cx="7923698" cy="49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5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Brands Page</a:t>
            </a:r>
            <a:endParaRPr lang="en-US" dirty="0"/>
          </a:p>
        </p:txBody>
      </p:sp>
      <p:pic>
        <p:nvPicPr>
          <p:cNvPr id="4" name="Content Placeholder 3" descr="Sneakerhub_WireframeBrand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7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Light"/>
                <a:cs typeface="Avenir Light"/>
              </a:rPr>
              <a:t>HTML</a:t>
            </a:r>
          </a:p>
          <a:p>
            <a:r>
              <a:rPr lang="en-US" dirty="0" smtClean="0">
                <a:latin typeface="Avenir Light"/>
                <a:cs typeface="Avenir Light"/>
              </a:rPr>
              <a:t>CSS</a:t>
            </a:r>
          </a:p>
          <a:p>
            <a:r>
              <a:rPr lang="en-US" dirty="0" smtClean="0">
                <a:latin typeface="Avenir Light"/>
                <a:cs typeface="Avenir Light"/>
              </a:rPr>
              <a:t>Materialize</a:t>
            </a:r>
          </a:p>
          <a:p>
            <a:r>
              <a:rPr lang="en-US" dirty="0" err="1" smtClean="0">
                <a:latin typeface="Avenir Light"/>
                <a:cs typeface="Avenir Light"/>
              </a:rPr>
              <a:t>App.js</a:t>
            </a:r>
            <a:endParaRPr lang="en-US" dirty="0" smtClean="0">
              <a:latin typeface="Avenir Light"/>
              <a:cs typeface="Avenir Light"/>
            </a:endParaRPr>
          </a:p>
          <a:p>
            <a:r>
              <a:rPr lang="en-US" dirty="0" err="1" smtClean="0">
                <a:latin typeface="Avenir Light"/>
                <a:cs typeface="Avenir Light"/>
              </a:rPr>
              <a:t>Appsource.js</a:t>
            </a:r>
            <a:endParaRPr lang="en-US" dirty="0" smtClean="0">
              <a:latin typeface="Avenir Light"/>
              <a:cs typeface="Avenir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8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Light"/>
                <a:cs typeface="Avenir Light"/>
              </a:rPr>
              <a:t>Server </a:t>
            </a:r>
          </a:p>
          <a:p>
            <a:pPr lvl="1"/>
            <a:r>
              <a:rPr lang="en-US" dirty="0" smtClean="0">
                <a:latin typeface="Avenir Light"/>
                <a:cs typeface="Avenir Light"/>
              </a:rPr>
              <a:t>AJAX</a:t>
            </a:r>
          </a:p>
          <a:p>
            <a:r>
              <a:rPr lang="en-US" dirty="0" smtClean="0">
                <a:latin typeface="Avenir Light"/>
                <a:cs typeface="Avenir Light"/>
              </a:rPr>
              <a:t>Models</a:t>
            </a:r>
          </a:p>
          <a:p>
            <a:pPr lvl="1"/>
            <a:r>
              <a:rPr lang="en-US" dirty="0" err="1" smtClean="0">
                <a:latin typeface="Avenir Light"/>
                <a:cs typeface="Avenir Light"/>
              </a:rPr>
              <a:t>Shoe.js</a:t>
            </a:r>
            <a:endParaRPr lang="en-US" dirty="0" smtClean="0">
              <a:latin typeface="Avenir Light"/>
              <a:cs typeface="Avenir Light"/>
            </a:endParaRPr>
          </a:p>
          <a:p>
            <a:pPr lvl="1"/>
            <a:r>
              <a:rPr lang="en-US" dirty="0" err="1" smtClean="0">
                <a:latin typeface="Avenir Light"/>
                <a:cs typeface="Avenir Light"/>
              </a:rPr>
              <a:t>Brand.js</a:t>
            </a:r>
            <a:endParaRPr lang="en-US" dirty="0" smtClean="0">
              <a:latin typeface="Avenir Light"/>
              <a:cs typeface="Avenir Light"/>
            </a:endParaRPr>
          </a:p>
          <a:p>
            <a:pPr lvl="1"/>
            <a:r>
              <a:rPr lang="en-US" dirty="0" err="1" smtClean="0">
                <a:latin typeface="Avenir Light"/>
                <a:cs typeface="Avenir Light"/>
              </a:rPr>
              <a:t>Index.js</a:t>
            </a:r>
            <a:endParaRPr lang="en-US" dirty="0" smtClean="0">
              <a:latin typeface="Avenir Light"/>
              <a:cs typeface="Avenir Light"/>
            </a:endParaRPr>
          </a:p>
          <a:p>
            <a:r>
              <a:rPr lang="en-US" dirty="0" smtClean="0">
                <a:latin typeface="Avenir Light"/>
                <a:cs typeface="Avenir Light"/>
              </a:rPr>
              <a:t>Seed</a:t>
            </a:r>
          </a:p>
        </p:txBody>
      </p:sp>
    </p:spTree>
    <p:extLst>
      <p:ext uri="{BB962C8B-B14F-4D97-AF65-F5344CB8AC3E}">
        <p14:creationId xmlns:p14="http://schemas.microsoft.com/office/powerpoint/2010/main" val="170571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oyqcucf4qlz48ttjppsh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3" b="80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6217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34</TotalTime>
  <Words>40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Project 1:  SneakerHub</vt:lpstr>
      <vt:lpstr>WIREFRAMES: Main Page</vt:lpstr>
      <vt:lpstr>WIREFRAMES: Source Page</vt:lpstr>
      <vt:lpstr>WIREFRAMES: Brands Page</vt:lpstr>
      <vt:lpstr>FRONT END</vt:lpstr>
      <vt:lpstr>BACK END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 SneakerHub</dc:title>
  <dc:creator>ju li</dc:creator>
  <cp:lastModifiedBy>ju li</cp:lastModifiedBy>
  <cp:revision>4</cp:revision>
  <dcterms:created xsi:type="dcterms:W3CDTF">2017-04-24T05:33:02Z</dcterms:created>
  <dcterms:modified xsi:type="dcterms:W3CDTF">2017-04-24T06:07:22Z</dcterms:modified>
</cp:coreProperties>
</file>