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5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4" Type="http://schemas.openxmlformats.org/officeDocument/2006/relationships/font" Target="fonts/Tahoma-bold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Tahoma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46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1" lang="en-U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b="1" i="0" lang="en-U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b="1" i="0" lang="en-U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E1A5E5D47C5A49B930B44E232D772A" ma:contentTypeVersion="11" ma:contentTypeDescription="Create a new document." ma:contentTypeScope="" ma:versionID="7b9d2835f3110f3b758613d0a0c04ef0">
  <xsd:schema xmlns:xsd="http://www.w3.org/2001/XMLSchema" xmlns:xs="http://www.w3.org/2001/XMLSchema" xmlns:p="http://schemas.microsoft.com/office/2006/metadata/properties" xmlns:ns2="9402d6da-ca22-48f2-82dd-10d2eed1dbe2" xmlns:ns3="cd43421e-4ba6-43f2-a922-860ec9259617" targetNamespace="http://schemas.microsoft.com/office/2006/metadata/properties" ma:root="true" ma:fieldsID="9a4779cf962b859de216aae5cea4477a" ns2:_="" ns3:_="">
    <xsd:import namespace="9402d6da-ca22-48f2-82dd-10d2eed1dbe2"/>
    <xsd:import namespace="cd43421e-4ba6-43f2-a922-860ec92596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2d6da-ca22-48f2-82dd-10d2eed1d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60fd8d1-b5d6-4824-9c4b-e2996a24be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3421e-4ba6-43f2-a922-860ec925961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6809189-bf25-4b00-b689-ece1faccb666}" ma:internalName="TaxCatchAll" ma:showField="CatchAllData" ma:web="cd43421e-4ba6-43f2-a922-860ec92596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E7EF63-8FD5-4E39-9F01-F9FDC0FC1752}"/>
</file>

<file path=customXml/itemProps2.xml><?xml version="1.0" encoding="utf-8"?>
<ds:datastoreItem xmlns:ds="http://schemas.openxmlformats.org/officeDocument/2006/customXml" ds:itemID="{59068084-CB9D-4454-B6D0-634B3FCAA105}"/>
</file>