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F685-2859-074E-A876-5B3B0CC06A18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918DD2D2-6875-124D-BEB3-815C27F99E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88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F685-2859-074E-A876-5B3B0CC06A18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D2D2-6875-124D-BEB3-815C27F99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F685-2859-074E-A876-5B3B0CC06A18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D2D2-6875-124D-BEB3-815C27F99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8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F685-2859-074E-A876-5B3B0CC06A18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D2D2-6875-124D-BEB3-815C27F99E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80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F685-2859-074E-A876-5B3B0CC06A18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D2D2-6875-124D-BEB3-815C27F99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2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F685-2859-074E-A876-5B3B0CC06A18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D2D2-6875-124D-BEB3-815C27F99EB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00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F685-2859-074E-A876-5B3B0CC06A18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D2D2-6875-124D-BEB3-815C27F99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6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F685-2859-074E-A876-5B3B0CC06A18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D2D2-6875-124D-BEB3-815C27F99E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55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F685-2859-074E-A876-5B3B0CC06A18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D2D2-6875-124D-BEB3-815C27F99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0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F685-2859-074E-A876-5B3B0CC06A18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D2D2-6875-124D-BEB3-815C27F99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0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F685-2859-074E-A876-5B3B0CC06A18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D2D2-6875-124D-BEB3-815C27F99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8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026F685-2859-074E-A876-5B3B0CC06A18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DD2D2-6875-124D-BEB3-815C27F99EBE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0045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3BBC-1F36-F264-1BA9-23BD9A5222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Biodiversity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D3C32-0916-C13C-8289-5D8545210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Elaine Wu</a:t>
            </a:r>
          </a:p>
          <a:p>
            <a:r>
              <a:rPr lang="en-US" dirty="0" err="1"/>
              <a:t>Codecademy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17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1A7A-AD57-9B25-15DC-F1728B9F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9D95B-3441-AA78-8CC6-CCD98F542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4272484"/>
          </a:xfrm>
        </p:spPr>
        <p:txBody>
          <a:bodyPr/>
          <a:lstStyle/>
          <a:p>
            <a:r>
              <a:rPr lang="en-US" dirty="0"/>
              <a:t>Two datasets, observations and </a:t>
            </a:r>
            <a:r>
              <a:rPr lang="en-US" dirty="0" err="1"/>
              <a:t>species_info</a:t>
            </a:r>
            <a:endParaRPr lang="en-US" dirty="0"/>
          </a:p>
          <a:p>
            <a:r>
              <a:rPr lang="en-US" dirty="0"/>
              <a:t>Observations: tells the number of observations of each species at the national parks Great Smoky Mountains, Yosemite, Bryce, and Yellowstone; 69888 rows, 3 columns</a:t>
            </a:r>
          </a:p>
          <a:p>
            <a:r>
              <a:rPr lang="en-US" dirty="0" err="1"/>
              <a:t>Species_info</a:t>
            </a:r>
            <a:r>
              <a:rPr lang="en-US" dirty="0"/>
              <a:t>: tells the conservation status of each species; 5824 rows, 4 columns</a:t>
            </a:r>
          </a:p>
          <a:p>
            <a:r>
              <a:rPr lang="en-US" dirty="0"/>
              <a:t>Share the </a:t>
            </a:r>
            <a:r>
              <a:rPr lang="en-US" dirty="0" err="1"/>
              <a:t>scientific_name</a:t>
            </a:r>
            <a:r>
              <a:rPr lang="en-US" dirty="0"/>
              <a:t> column </a:t>
            </a:r>
          </a:p>
          <a:p>
            <a:r>
              <a:rPr lang="en-US" dirty="0"/>
              <a:t>Each park has the same number of rows.</a:t>
            </a:r>
          </a:p>
        </p:txBody>
      </p:sp>
    </p:spTree>
    <p:extLst>
      <p:ext uri="{BB962C8B-B14F-4D97-AF65-F5344CB8AC3E}">
        <p14:creationId xmlns:p14="http://schemas.microsoft.com/office/powerpoint/2010/main" val="58984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EDFD2F-1480-498D-9A62-BA55B14A3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D381FB-9400-4C85-9074-8D2C4A88D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8C39C2-D375-4197-8882-9EBD58C8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306EEC9-6E83-4555-A9D3-7910ED27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6F7B80-3B04-4C72-BA77-E34EF7FAC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1AC6C6-FE68-4B13-BFCF-D0E8B3D81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8D4DD-C379-C767-48E3-1F53DAEB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Distribution of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21774-7A5C-B8DD-615B-045BF468F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302" y="1908673"/>
            <a:ext cx="3781722" cy="4492127"/>
          </a:xfrm>
        </p:spPr>
        <p:txBody>
          <a:bodyPr>
            <a:normAutofit/>
          </a:bodyPr>
          <a:lstStyle/>
          <a:p>
            <a:r>
              <a:rPr lang="en-US" sz="1800" dirty="0"/>
              <a:t>Each park has the same number of species. </a:t>
            </a:r>
          </a:p>
          <a:p>
            <a:r>
              <a:rPr lang="en-US" sz="1800" dirty="0"/>
              <a:t>Each park has the same distribution of the categories, e.g., each park has the same number of mammals. </a:t>
            </a:r>
          </a:p>
          <a:p>
            <a:r>
              <a:rPr lang="en-US" sz="1800" dirty="0"/>
              <a:t>4470 vascular plants, more than eight times the next-leading category, birds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2C0214-1438-4F5F-8BB7-847D7B2B3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151" y="0"/>
            <a:ext cx="595084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hite and blue rectangle with black border&#10;&#10;Description automatically generated">
            <a:extLst>
              <a:ext uri="{FF2B5EF4-FFF2-40B4-BE49-F238E27FC236}">
                <a16:creationId xmlns:a16="http://schemas.microsoft.com/office/drawing/2014/main" id="{43BDEF27-02D6-0FD2-F28D-D1F1AC4EA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933" y="1819170"/>
            <a:ext cx="5611534" cy="3196134"/>
          </a:xfrm>
          <a:prstGeom prst="rect">
            <a:avLst/>
          </a:prstGeom>
          <a:ln w="12700">
            <a:noFill/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1CFFB3C-DBCC-498B-B635-CD1FA730D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044" y="240175"/>
            <a:ext cx="546108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B289EA-43E0-4FC3-A38C-8168D8F18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2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BEDFD2F-1480-498D-9A62-BA55B14A3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D381FB-9400-4C85-9074-8D2C4A88D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8C39C2-D375-4197-8882-9EBD58C8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306EEC9-6E83-4555-A9D3-7910ED27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6F7B80-3B04-4C72-BA77-E34EF7FAC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1AC6C6-FE68-4B13-BFCF-D0E8B3D81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C710C-2611-C2F0-45B6-9839554DF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>
            <a:normAutofit/>
          </a:bodyPr>
          <a:lstStyle/>
          <a:p>
            <a:pPr algn="l"/>
            <a:r>
              <a:rPr lang="en-US" sz="2200"/>
              <a:t>Categories and Conservation Status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28C052-033D-679E-6CFC-F9A9E2ADC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750" y="1992086"/>
            <a:ext cx="3509534" cy="4474028"/>
          </a:xfrm>
        </p:spPr>
        <p:txBody>
          <a:bodyPr>
            <a:normAutofit/>
          </a:bodyPr>
          <a:lstStyle/>
          <a:p>
            <a:r>
              <a:rPr lang="en-US" sz="1800" dirty="0"/>
              <a:t>Notice that there are about 160 species of concern, most of which are birds and vascular plants. </a:t>
            </a:r>
          </a:p>
          <a:p>
            <a:r>
              <a:rPr lang="en-US" sz="1800" dirty="0"/>
              <a:t>Notice that the most endangered category is mammal!</a:t>
            </a:r>
          </a:p>
          <a:p>
            <a:r>
              <a:rPr lang="en-US" sz="1800" dirty="0"/>
              <a:t>Most of the species in recovery are birds.</a:t>
            </a:r>
          </a:p>
          <a:p>
            <a:r>
              <a:rPr lang="en-US" sz="1800" dirty="0"/>
              <a:t>The most threatened category is fish.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2C0214-1438-4F5F-8BB7-847D7B2B3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151" y="0"/>
            <a:ext cx="595084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444B393A-1A29-7688-254C-6EF42EB3D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053" y="849672"/>
            <a:ext cx="5303975" cy="5158115"/>
          </a:xfrm>
          <a:prstGeom prst="rect">
            <a:avLst/>
          </a:prstGeom>
          <a:ln w="12700">
            <a:noFill/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1CFFB3C-DBCC-498B-B635-CD1FA730D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044" y="240175"/>
            <a:ext cx="546108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B289EA-43E0-4FC3-A38C-8168D8F18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1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C9EA-1A94-3CEF-0D6F-5022C7247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544" y="808056"/>
            <a:ext cx="9666514" cy="1077229"/>
          </a:xfrm>
        </p:spPr>
        <p:txBody>
          <a:bodyPr/>
          <a:lstStyle/>
          <a:p>
            <a:r>
              <a:rPr lang="en-US" dirty="0"/>
              <a:t>Which species are most abundant in each park?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AAAA8-0EA9-00B2-0603-F4FE6CC9E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485" y="2052116"/>
            <a:ext cx="7796540" cy="3997828"/>
          </a:xfrm>
        </p:spPr>
        <p:txBody>
          <a:bodyPr/>
          <a:lstStyle/>
          <a:p>
            <a:r>
              <a:rPr lang="en-US" dirty="0"/>
              <a:t>Great Smoky Mountain: </a:t>
            </a:r>
            <a:r>
              <a:rPr lang="en-US" i="1" dirty="0"/>
              <a:t>Sonchus asper ssp. Asper</a:t>
            </a:r>
            <a:r>
              <a:rPr lang="en-US" dirty="0"/>
              <a:t>, i.e., Spiny </a:t>
            </a:r>
            <a:r>
              <a:rPr lang="en-US" dirty="0" err="1"/>
              <a:t>Sowthistle</a:t>
            </a:r>
            <a:r>
              <a:rPr lang="en-US" dirty="0"/>
              <a:t>, a vascular plant, w/ 147 observations </a:t>
            </a:r>
          </a:p>
          <a:p>
            <a:r>
              <a:rPr lang="en-US" dirty="0"/>
              <a:t>Yosemite: </a:t>
            </a:r>
            <a:r>
              <a:rPr lang="en-US" i="1" dirty="0" err="1"/>
              <a:t>Ivesia</a:t>
            </a:r>
            <a:r>
              <a:rPr lang="en-US" i="1" dirty="0"/>
              <a:t> </a:t>
            </a:r>
            <a:r>
              <a:rPr lang="en-US" i="1" dirty="0" err="1"/>
              <a:t>shockleyi</a:t>
            </a:r>
            <a:r>
              <a:rPr lang="en-US" i="1" dirty="0"/>
              <a:t> var. </a:t>
            </a:r>
            <a:r>
              <a:rPr lang="en-US" i="1" dirty="0" err="1"/>
              <a:t>shockleyi</a:t>
            </a:r>
            <a:r>
              <a:rPr lang="en-US" dirty="0"/>
              <a:t>, i.e., Sky Mousetail, a vascular plant, w/ 223 observations </a:t>
            </a:r>
          </a:p>
          <a:p>
            <a:r>
              <a:rPr lang="en-US" dirty="0"/>
              <a:t>Bryce: </a:t>
            </a:r>
            <a:r>
              <a:rPr lang="en-US" i="1" dirty="0" err="1"/>
              <a:t>Valerianella</a:t>
            </a:r>
            <a:r>
              <a:rPr lang="en-US" i="1" dirty="0"/>
              <a:t> radiata</a:t>
            </a:r>
            <a:r>
              <a:rPr lang="en-US" dirty="0"/>
              <a:t>, i.e., Beaked-corn salad, a vascular plant, w/ 176 observations</a:t>
            </a:r>
          </a:p>
          <a:p>
            <a:r>
              <a:rPr lang="en-US" dirty="0"/>
              <a:t>Yellowstone: </a:t>
            </a:r>
            <a:r>
              <a:rPr lang="en-US" i="1" dirty="0"/>
              <a:t>Lycopodium </a:t>
            </a:r>
            <a:r>
              <a:rPr lang="en-US" i="1" dirty="0" err="1"/>
              <a:t>tristachyum</a:t>
            </a:r>
            <a:r>
              <a:rPr lang="en-US" dirty="0"/>
              <a:t>, i.e., Ground Cedar, a vascular plant, w/ 321 observations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1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C21E-70A5-ED65-082D-D5519730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0D05D-B193-3D27-878F-E4B250C7E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861" y="1885285"/>
            <a:ext cx="8948278" cy="4164659"/>
          </a:xfrm>
        </p:spPr>
        <p:txBody>
          <a:bodyPr>
            <a:normAutofit/>
          </a:bodyPr>
          <a:lstStyle/>
          <a:p>
            <a:r>
              <a:rPr lang="en-US" dirty="0"/>
              <a:t>Since a large fraction of endangered species are mammals, I would recommend working on preserving mammals. </a:t>
            </a:r>
          </a:p>
          <a:p>
            <a:r>
              <a:rPr lang="en-US" dirty="0"/>
              <a:t>I would recommend increasing the number of mammal species that are in recovery, as it appears that no mammal species are in recovery. </a:t>
            </a:r>
          </a:p>
          <a:p>
            <a:r>
              <a:rPr lang="en-US" dirty="0"/>
              <a:t>There are more species of birds of concern than species of vascular plants of concern. Think about why. Although there seems to be some bird species in recovery, I would recommend staying vigilant such as to prevent bird species from becoming threatened as well as reduce the number of bird species of concern. </a:t>
            </a:r>
          </a:p>
        </p:txBody>
      </p:sp>
    </p:spTree>
    <p:extLst>
      <p:ext uri="{BB962C8B-B14F-4D97-AF65-F5344CB8AC3E}">
        <p14:creationId xmlns:p14="http://schemas.microsoft.com/office/powerpoint/2010/main" val="248494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C43D-F263-DA5A-02F1-10A4A0AE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72DFF-42DD-EDC8-A37D-8FB10CF85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vascular plant species constitute the most wildlife, it is one of the lesser endangered category. </a:t>
            </a:r>
          </a:p>
          <a:p>
            <a:r>
              <a:rPr lang="en-US" dirty="0"/>
              <a:t>The category of the most concern is birds.</a:t>
            </a:r>
          </a:p>
          <a:p>
            <a:r>
              <a:rPr lang="en-US" dirty="0"/>
              <a:t>The most endangered category is mammals.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66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{B3FFD622-DC68-FC48-AE6C-0E28DAA90277}tf16401378</Template>
  <TotalTime>62</TotalTime>
  <Words>407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MS Shell Dlg 2</vt:lpstr>
      <vt:lpstr>Wingdings</vt:lpstr>
      <vt:lpstr>Wingdings 3</vt:lpstr>
      <vt:lpstr>Madison</vt:lpstr>
      <vt:lpstr>Biodiversity Project</vt:lpstr>
      <vt:lpstr>About the Dataset</vt:lpstr>
      <vt:lpstr>Distribution of Categories</vt:lpstr>
      <vt:lpstr>Categories and Conservation Status</vt:lpstr>
      <vt:lpstr>Which species are most abundant in each park?</vt:lpstr>
      <vt:lpstr>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Project</dc:title>
  <dc:creator>Xinzhong Wu</dc:creator>
  <cp:lastModifiedBy>Xinzhong Wu</cp:lastModifiedBy>
  <cp:revision>17</cp:revision>
  <dcterms:created xsi:type="dcterms:W3CDTF">2023-12-15T22:21:54Z</dcterms:created>
  <dcterms:modified xsi:type="dcterms:W3CDTF">2023-12-15T23:25:45Z</dcterms:modified>
</cp:coreProperties>
</file>