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72" r:id="rId18"/>
    <p:sldId id="262" r:id="rId19"/>
    <p:sldId id="282" r:id="rId20"/>
    <p:sldId id="263" r:id="rId21"/>
    <p:sldId id="281" r:id="rId22"/>
    <p:sldId id="283" r:id="rId23"/>
    <p:sldId id="260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5049" y="460399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43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05/19/2021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71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A3D75-C404-4949-BD3A-0B67AC8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53A9-AC3E-4E9C-99C9-DC6C2F2D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Represent a circuit</a:t>
            </a:r>
          </a:p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Binary Tree</a:t>
            </a:r>
          </a:p>
          <a:p>
            <a:pPr lvl="1"/>
            <a:r>
              <a:rPr lang="en-US" altLang="zh-TW" dirty="0"/>
              <a:t>OUT select is root node</a:t>
            </a:r>
          </a:p>
          <a:p>
            <a:pPr lvl="1"/>
            <a:r>
              <a:rPr lang="en-US" altLang="zh-TW" dirty="0"/>
              <a:t>BIT and IN selects are leaf nodes</a:t>
            </a:r>
          </a:p>
          <a:p>
            <a:pPr lvl="1"/>
            <a:r>
              <a:rPr lang="en-US" altLang="zh-TW" dirty="0"/>
              <a:t>WIRE, AND, OR, XOR, and NOT are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22854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436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723158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5703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4193A-3007-49C1-AD40-7A32FE385591}"/>
              </a:ext>
            </a:extLst>
          </p:cNvPr>
          <p:cNvSpPr txBox="1"/>
          <p:nvPr/>
        </p:nvSpPr>
        <p:spPr>
          <a:xfrm>
            <a:off x="187899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436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723158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5703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F383479-C7B7-446B-8900-BCD8EFB82D8F}"/>
              </a:ext>
            </a:extLst>
          </p:cNvPr>
          <p:cNvSpPr/>
          <p:nvPr/>
        </p:nvSpPr>
        <p:spPr>
          <a:xfrm>
            <a:off x="4032432" y="3306662"/>
            <a:ext cx="2654440" cy="3075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99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3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04B48-95BC-4C1C-9BB8-E2DCE892036D}"/>
              </a:ext>
            </a:extLst>
          </p:cNvPr>
          <p:cNvSpPr/>
          <p:nvPr/>
        </p:nvSpPr>
        <p:spPr>
          <a:xfrm>
            <a:off x="2801405" y="2431505"/>
            <a:ext cx="3312350" cy="1893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9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5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7FB49-8F30-43AD-8FCA-AD2E7F656D5C}"/>
              </a:ext>
            </a:extLst>
          </p:cNvPr>
          <p:cNvSpPr txBox="1"/>
          <p:nvPr/>
        </p:nvSpPr>
        <p:spPr>
          <a:xfrm>
            <a:off x="5281736" y="4282063"/>
            <a:ext cx="216116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EB39-7ECF-428D-9B28-E028F0E1FD07}"/>
              </a:ext>
            </a:extLst>
          </p:cNvPr>
          <p:cNvSpPr txBox="1"/>
          <p:nvPr/>
        </p:nvSpPr>
        <p:spPr>
          <a:xfrm>
            <a:off x="457200" y="4005064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864C669F-261C-4105-ADAF-62ADE9DB7716}"/>
              </a:ext>
            </a:extLst>
          </p:cNvPr>
          <p:cNvSpPr/>
          <p:nvPr/>
        </p:nvSpPr>
        <p:spPr>
          <a:xfrm rot="16200000">
            <a:off x="4380390" y="4037227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4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043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Struct Component</a:t>
            </a:r>
          </a:p>
          <a:p>
            <a:pPr lvl="1"/>
            <a:r>
              <a:rPr lang="en-US" altLang="zh-TW" dirty="0"/>
              <a:t>Data</a:t>
            </a:r>
          </a:p>
          <a:p>
            <a:pPr lvl="2"/>
            <a:r>
              <a:rPr lang="en-US" altLang="zh-TW" dirty="0"/>
              <a:t>int type // BIT, IN, OUT, WIRE, OR, AND, NOT, XOR</a:t>
            </a:r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msb</a:t>
            </a:r>
            <a:endParaRPr lang="en-US" altLang="zh-TW" dirty="0"/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lsb</a:t>
            </a:r>
            <a:endParaRPr lang="en-US" altLang="zh-TW" dirty="0"/>
          </a:p>
          <a:p>
            <a:pPr lvl="2"/>
            <a:r>
              <a:rPr lang="en-US" altLang="zh-TW" dirty="0"/>
              <a:t>int id</a:t>
            </a:r>
          </a:p>
          <a:p>
            <a:pPr lvl="2"/>
            <a:r>
              <a:rPr lang="en-US" altLang="zh-TW" dirty="0"/>
              <a:t>Component *left</a:t>
            </a:r>
          </a:p>
          <a:p>
            <a:pPr lvl="2"/>
            <a:r>
              <a:rPr lang="en-US" altLang="zh-TW" dirty="0"/>
              <a:t>Component *right</a:t>
            </a:r>
          </a:p>
          <a:p>
            <a:pPr lvl="1"/>
            <a:r>
              <a:rPr lang="en-US" altLang="zh-TW" dirty="0"/>
              <a:t>Method</a:t>
            </a:r>
          </a:p>
          <a:p>
            <a:pPr lvl="2"/>
            <a:r>
              <a:rPr lang="en-US" altLang="zh-TW" dirty="0"/>
              <a:t>(designing)</a:t>
            </a:r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1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Parts of 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A3CEB7-3742-4030-B7B2-AD7965453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24" y="1600200"/>
            <a:ext cx="72813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14643-A1C5-4A9D-BA27-15D8F998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Parts of Code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8ADDAC-E6DA-427F-BD62-6689191F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382" y="1600200"/>
            <a:ext cx="744523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4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b="1" dirty="0"/>
              <a:t>Difficulties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9887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combine two trees?</a:t>
                </a:r>
              </a:p>
              <a:p>
                <a:pPr lvl="1"/>
                <a:r>
                  <a:rPr lang="en-US" altLang="zh-TW" dirty="0"/>
                  <a:t>Possible: Directed Acyclic Graph (DAG)</a:t>
                </a:r>
              </a:p>
              <a:p>
                <a:r>
                  <a:rPr lang="en-US" altLang="zh-TW" dirty="0"/>
                  <a:t>What methods can reduce?</a:t>
                </a:r>
              </a:p>
              <a:p>
                <a:pPr lvl="1"/>
                <a:r>
                  <a:rPr lang="en-US" altLang="zh-TW" dirty="0"/>
                  <a:t>Logic Properties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Common Factors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Other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" y="3470632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387" y="2560638"/>
            <a:ext cx="3448531" cy="9621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522C67-8A0D-48CC-9EA9-7EEA6B659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387" y="3603541"/>
            <a:ext cx="3296110" cy="12479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055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374" y="5584558"/>
            <a:ext cx="288647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5394617" y="1417638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CC790273-AFD9-40AD-A862-06DB29543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253" y="4468414"/>
            <a:ext cx="3905795" cy="1819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619" y="2825123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833" y="3301439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617" y="3718509"/>
            <a:ext cx="3210373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5" y="1417638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5151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816" y="535770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438</Words>
  <Application>Microsoft Office PowerPoint</Application>
  <PresentationFormat>如螢幕大小 (4:3)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Cambria Math</vt:lpstr>
      <vt:lpstr>Courier New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Tree Circuit</vt:lpstr>
      <vt:lpstr>Example</vt:lpstr>
      <vt:lpstr>Example</vt:lpstr>
      <vt:lpstr>Example</vt:lpstr>
      <vt:lpstr>Example</vt:lpstr>
      <vt:lpstr>Example</vt:lpstr>
      <vt:lpstr>Example</vt:lpstr>
      <vt:lpstr>Outline</vt:lpstr>
      <vt:lpstr>Data Structures</vt:lpstr>
      <vt:lpstr>Outline</vt:lpstr>
      <vt:lpstr>Parts of Code</vt:lpstr>
      <vt:lpstr>Parts of Code</vt:lpstr>
      <vt:lpstr>Outline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46</cp:revision>
  <dcterms:created xsi:type="dcterms:W3CDTF">2013-01-16T09:31:16Z</dcterms:created>
  <dcterms:modified xsi:type="dcterms:W3CDTF">2021-05-19T09:03:17Z</dcterms:modified>
</cp:coreProperties>
</file>