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61" r:id="rId10"/>
    <p:sldId id="262" r:id="rId11"/>
    <p:sldId id="263" r:id="rId12"/>
    <p:sldId id="260" r:id="rId1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>
      <p:cViewPr varScale="1">
        <p:scale>
          <a:sx n="86" d="100"/>
          <a:sy n="86" d="100"/>
        </p:scale>
        <p:origin x="138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77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551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95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4126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460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76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28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894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8589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506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1A8D0-D194-402E-BE0F-18401978C0C2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477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1A8D0-D194-402E-BE0F-18401978C0C2}" type="datetimeFigureOut">
              <a:rPr lang="zh-TW" altLang="en-US" smtClean="0"/>
              <a:t>2021/4/11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7946F-1AFE-4D5B-8DD3-48A6ADB3D9E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078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75049" y="460399"/>
            <a:ext cx="7772400" cy="1102657"/>
          </a:xfrm>
        </p:spPr>
        <p:txBody>
          <a:bodyPr>
            <a:noAutofit/>
          </a:bodyPr>
          <a:lstStyle/>
          <a:p>
            <a:r>
              <a:rPr lang="en-US" altLang="zh-TW" sz="3600" b="1" dirty="0"/>
              <a:t>Problem F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–</a:t>
            </a:r>
            <a:r>
              <a:rPr lang="zh-TW" altLang="en-US" sz="3600" b="1" dirty="0"/>
              <a:t> </a:t>
            </a:r>
            <a:r>
              <a:rPr lang="en-US" altLang="zh-TW" sz="3600" b="1" dirty="0"/>
              <a:t>Verilog Simulation Optimization via Instruction Reduction 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65344" y="1743076"/>
            <a:ext cx="6400800" cy="122413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Introduction to IC Design Automation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Department of Computer Science and Engineering</a:t>
            </a:r>
          </a:p>
          <a:p>
            <a:r>
              <a:rPr lang="en-US" altLang="zh-TW" sz="2600" dirty="0">
                <a:solidFill>
                  <a:srgbClr val="0070C0"/>
                </a:solidFill>
              </a:rPr>
              <a:t>Yuan </a:t>
            </a:r>
            <a:r>
              <a:rPr lang="en-US" altLang="zh-TW" sz="2600" dirty="0" err="1">
                <a:solidFill>
                  <a:srgbClr val="0070C0"/>
                </a:solidFill>
              </a:rPr>
              <a:t>Ze</a:t>
            </a:r>
            <a:r>
              <a:rPr lang="en-US" altLang="zh-TW" sz="2600" dirty="0">
                <a:solidFill>
                  <a:srgbClr val="0070C0"/>
                </a:solidFill>
              </a:rPr>
              <a:t> University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矩形 3"/>
          <p:cNvSpPr/>
          <p:nvPr/>
        </p:nvSpPr>
        <p:spPr>
          <a:xfrm>
            <a:off x="3643605" y="5949280"/>
            <a:ext cx="1856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Date: 04/11/2021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副標題 2"/>
          <p:cNvSpPr txBox="1">
            <a:spLocks/>
          </p:cNvSpPr>
          <p:nvPr/>
        </p:nvSpPr>
        <p:spPr>
          <a:xfrm>
            <a:off x="1371600" y="3068960"/>
            <a:ext cx="6400800" cy="2088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Name: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 err="1">
                <a:solidFill>
                  <a:schemeClr val="tx1"/>
                </a:solidFill>
              </a:rPr>
              <a:t>IndexO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Member’s  Names:</a:t>
            </a:r>
          </a:p>
          <a:p>
            <a:pPr>
              <a:spcBef>
                <a:spcPts val="0"/>
              </a:spcBef>
            </a:pPr>
            <a:r>
              <a:rPr lang="zh-TW" altLang="en-US" sz="2000" b="1" dirty="0">
                <a:solidFill>
                  <a:schemeClr val="tx1"/>
                </a:solidFill>
              </a:rPr>
              <a:t>張晉瑋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Team Member’s ID#’s:</a:t>
            </a:r>
          </a:p>
          <a:p>
            <a:pPr>
              <a:spcBef>
                <a:spcPts val="0"/>
              </a:spcBef>
            </a:pPr>
            <a:r>
              <a:rPr lang="en-US" altLang="zh-TW" sz="2000" b="1" dirty="0">
                <a:solidFill>
                  <a:schemeClr val="tx1"/>
                </a:solidFill>
              </a:rPr>
              <a:t>1071524</a:t>
            </a:r>
          </a:p>
          <a:p>
            <a:pPr>
              <a:spcBef>
                <a:spcPts val="0"/>
              </a:spcBef>
            </a:pPr>
            <a:endParaRPr lang="en-US" altLang="zh-TW" sz="2000" dirty="0"/>
          </a:p>
        </p:txBody>
      </p:sp>
      <p:pic>
        <p:nvPicPr>
          <p:cNvPr id="6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649" y="116632"/>
            <a:ext cx="1109812" cy="110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368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Structures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450430"/>
            <a:ext cx="8229600" cy="4525963"/>
          </a:xfrm>
        </p:spPr>
        <p:txBody>
          <a:bodyPr/>
          <a:lstStyle/>
          <a:p>
            <a:r>
              <a:rPr lang="en-US" altLang="zh-TW" dirty="0"/>
              <a:t>Describe only important data structures. At most 3 pages. You may omit this part if you do not have any idea about what kind of data structures will be used.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812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Show the results and your analysis if you have any. This can have as many pages as you wish.</a:t>
            </a:r>
          </a:p>
          <a:p>
            <a:r>
              <a:rPr lang="en-US" altLang="zh-TW" dirty="0"/>
              <a:t>Also show the runtime of your program</a:t>
            </a:r>
          </a:p>
          <a:p>
            <a:r>
              <a:rPr lang="en-US" altLang="zh-TW" dirty="0"/>
              <a:t>If you are still on coding, show 2 pages of code you have written here.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1322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Difficulties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Describe the difficulties you encountered and how you overcome the difficulties if you have done so.</a:t>
            </a:r>
          </a:p>
        </p:txBody>
      </p:sp>
    </p:spTree>
    <p:extLst>
      <p:ext uri="{BB962C8B-B14F-4D97-AF65-F5344CB8AC3E}">
        <p14:creationId xmlns:p14="http://schemas.microsoft.com/office/powerpoint/2010/main" val="11833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022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407ED8-8E77-49CF-AB04-F8708E77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D5611-D3FE-4E92-ABA7-F9AAB1E53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Description</a:t>
            </a:r>
          </a:p>
          <a:p>
            <a:r>
              <a:rPr lang="en-US" altLang="zh-TW" dirty="0"/>
              <a:t>Algorithm to Solve the Problem</a:t>
            </a:r>
          </a:p>
          <a:p>
            <a:r>
              <a:rPr lang="en-US" altLang="zh-TW" dirty="0"/>
              <a:t>Data Structures</a:t>
            </a:r>
          </a:p>
          <a:p>
            <a:r>
              <a:rPr lang="en-US" altLang="zh-TW" dirty="0"/>
              <a:t>Experimental Results</a:t>
            </a:r>
          </a:p>
          <a:p>
            <a:r>
              <a:rPr lang="en-US" altLang="zh-TW" dirty="0"/>
              <a:t>Difficulties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364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Background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0EAA8-79D0-4B8C-9F53-F3421C5C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5218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 Description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0EAA8-79D0-4B8C-9F53-F3421C5C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844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8133A-EC70-43DA-9F31-C946EF0D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90EAA8-79D0-4B8C-9F53-F3421C5C5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652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5E6799-CDAA-4DDE-B7BF-81F168D4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Output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E76320-B9DC-45D5-BF6C-7313B53C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2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04A73D-F17F-4451-8326-884675132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2F5C01-080F-497D-AA74-875DE83EA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63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 to Solve the Problem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can have as many pages as you wish. You should do your best on getting an algorithm or at least some ideas for solving the problem.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705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1941</TotalTime>
  <Words>210</Words>
  <Application>Microsoft Office PowerPoint</Application>
  <PresentationFormat>如螢幕大小 (4:3)</PresentationFormat>
  <Paragraphs>38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新細明體</vt:lpstr>
      <vt:lpstr>Arial</vt:lpstr>
      <vt:lpstr>Calibri</vt:lpstr>
      <vt:lpstr>Office 佈景主題</vt:lpstr>
      <vt:lpstr>Problem F – Verilog Simulation Optimization via Instruction Reduction </vt:lpstr>
      <vt:lpstr>Outline</vt:lpstr>
      <vt:lpstr>Outline</vt:lpstr>
      <vt:lpstr>Background</vt:lpstr>
      <vt:lpstr>Problem Description</vt:lpstr>
      <vt:lpstr>Input</vt:lpstr>
      <vt:lpstr>Output</vt:lpstr>
      <vt:lpstr>Evaluation</vt:lpstr>
      <vt:lpstr>Algorithm to Solve the Problem</vt:lpstr>
      <vt:lpstr>Data Structures</vt:lpstr>
      <vt:lpstr>Experimental Results</vt:lpstr>
      <vt:lpstr>Difficulties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Speculative Execution with a Reorder Buffer Based on Tomasulo Algorithm</dc:title>
  <dc:creator>RBLin</dc:creator>
  <cp:lastModifiedBy>張晉瑋</cp:lastModifiedBy>
  <cp:revision>18</cp:revision>
  <dcterms:created xsi:type="dcterms:W3CDTF">2013-01-16T09:31:16Z</dcterms:created>
  <dcterms:modified xsi:type="dcterms:W3CDTF">2021-04-12T16:48:45Z</dcterms:modified>
</cp:coreProperties>
</file>