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D19CE6-16A8-4326-9883-4CB5AA0ABDB3}">
          <p14:sldIdLst>
            <p14:sldId id="256"/>
            <p14:sldId id="257"/>
            <p14:sldId id="258"/>
          </p14:sldIdLst>
        </p14:section>
        <p14:section name="Visualisations" id="{0DA8A2CB-6996-4BFD-9337-9D1440FA4625}">
          <p14:sldIdLst>
            <p14:sldId id="259"/>
            <p14:sldId id="260"/>
            <p14:sldId id="261"/>
            <p14:sldId id="262"/>
            <p14:sldId id="263"/>
            <p14:sldId id="265"/>
          </p14:sldIdLst>
        </p14:section>
        <p14:section name="Analysis" id="{09322EF1-9488-4D48-9E8A-811D780282EB}">
          <p14:sldIdLst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1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7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2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6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0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3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20D990-F4F8-4A34-BA19-5A25648AFB05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78CD9D6-7AA2-4D1A-B93B-91B6C3507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4619-EEF5-45EB-A376-E83EBC785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Lucida Sans" panose="020B0602030504020204" pitchFamily="34" charset="0"/>
              </a:rPr>
              <a:t>Sprocket Central</a:t>
            </a:r>
            <a:br>
              <a:rPr lang="en-IN" b="1" dirty="0">
                <a:solidFill>
                  <a:schemeClr val="bg1"/>
                </a:solidFill>
                <a:latin typeface="Lucida Sans" panose="020B060203050402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Lucida Sans" panose="020B0602030504020204" pitchFamily="34" charset="0"/>
              </a:rPr>
              <a:t>Pty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CF9EE-4489-4C89-8599-630900FC6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Data Analytics Slide-share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Mihir Pahwa</a:t>
            </a:r>
          </a:p>
        </p:txBody>
      </p:sp>
    </p:spTree>
    <p:extLst>
      <p:ext uri="{BB962C8B-B14F-4D97-AF65-F5344CB8AC3E}">
        <p14:creationId xmlns:p14="http://schemas.microsoft.com/office/powerpoint/2010/main" val="287934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1A22E9-7AF5-4DC7-AA57-9E636B985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979713"/>
            <a:ext cx="6344816" cy="72778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Customer Classification</a:t>
            </a:r>
            <a:br>
              <a:rPr lang="en-IN" sz="4000" b="1" dirty="0">
                <a:solidFill>
                  <a:schemeClr val="tx1"/>
                </a:solidFill>
              </a:rPr>
            </a:br>
            <a:r>
              <a:rPr lang="en-IN" sz="2700" b="1" u="sng" dirty="0">
                <a:solidFill>
                  <a:schemeClr val="tx1"/>
                </a:solidFill>
              </a:rPr>
              <a:t>Customers to target  from new list for high profits-</a:t>
            </a:r>
            <a:endParaRPr lang="en-IN" sz="4000" b="1" u="sng" dirty="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168D9D9-C41E-4054-809B-DCC403031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5" y="2127379"/>
            <a:ext cx="8248263" cy="324705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1) People working in finance ,manufacturing, health</a:t>
            </a:r>
          </a:p>
          <a:p>
            <a:r>
              <a:rPr lang="en-IN" dirty="0">
                <a:solidFill>
                  <a:schemeClr val="tx1"/>
                </a:solidFill>
              </a:rPr>
              <a:t>2) From above charts Age = 40 – 60 </a:t>
            </a:r>
          </a:p>
          <a:p>
            <a:r>
              <a:rPr lang="en-IN" dirty="0">
                <a:solidFill>
                  <a:schemeClr val="tx1"/>
                </a:solidFill>
              </a:rPr>
              <a:t>3) People who live in NSW and VIC </a:t>
            </a:r>
          </a:p>
        </p:txBody>
      </p:sp>
    </p:spTree>
    <p:extLst>
      <p:ext uri="{BB962C8B-B14F-4D97-AF65-F5344CB8AC3E}">
        <p14:creationId xmlns:p14="http://schemas.microsoft.com/office/powerpoint/2010/main" val="45939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C8A1C-58C2-4E25-8207-7127595661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3" t="27329" r="-399" b="10681"/>
          <a:stretch/>
        </p:blipFill>
        <p:spPr>
          <a:xfrm>
            <a:off x="978806" y="615691"/>
            <a:ext cx="9715720" cy="33311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E45FDA-F3D0-49A2-822D-FF972C971398}"/>
              </a:ext>
            </a:extLst>
          </p:cNvPr>
          <p:cNvSpPr txBox="1"/>
          <p:nvPr/>
        </p:nvSpPr>
        <p:spPr>
          <a:xfrm>
            <a:off x="1574540" y="4458774"/>
            <a:ext cx="8754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Sorted list of customers by above conditions gives us a list of 1000 customers that should be targeted.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877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8276-B3D4-42D1-B7D6-A7C48869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5713" cy="23051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98F0-C4EB-45DE-8B42-0F68E614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Marketing team looking to Increase sales </a:t>
            </a:r>
          </a:p>
          <a:p>
            <a:r>
              <a:rPr lang="en-IN" sz="2800" dirty="0"/>
              <a:t>Target 1000 new customers that will bring highest value to business</a:t>
            </a:r>
          </a:p>
        </p:txBody>
      </p:sp>
    </p:spTree>
    <p:extLst>
      <p:ext uri="{BB962C8B-B14F-4D97-AF65-F5344CB8AC3E}">
        <p14:creationId xmlns:p14="http://schemas.microsoft.com/office/powerpoint/2010/main" val="248187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916-B7E0-421F-BA4B-D1A0CC5A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75" y="864108"/>
            <a:ext cx="2971545" cy="242146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Approach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D7F-46E5-48B5-AB29-F60E31A3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Wealth segment sorted by age group </a:t>
            </a:r>
          </a:p>
          <a:p>
            <a:r>
              <a:rPr lang="en-IN" sz="2800" dirty="0"/>
              <a:t>Profits sorted by industry </a:t>
            </a:r>
          </a:p>
          <a:p>
            <a:r>
              <a:rPr lang="en-IN" sz="2800" dirty="0"/>
              <a:t>Max purchases by each industry</a:t>
            </a:r>
          </a:p>
          <a:p>
            <a:r>
              <a:rPr lang="en-IN" sz="2800" dirty="0"/>
              <a:t>Number of cars owned by each state</a:t>
            </a:r>
          </a:p>
          <a:p>
            <a:r>
              <a:rPr lang="en-IN" sz="2800" dirty="0"/>
              <a:t>Customer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69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EEC26E-F498-47F8-A142-CA223A2D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533" y="868679"/>
            <a:ext cx="6666349" cy="41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A9D68-BBE6-4BC9-95B6-3880BEBF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7321"/>
            <a:ext cx="2834640" cy="2377440"/>
          </a:xfrm>
        </p:spPr>
        <p:txBody>
          <a:bodyPr/>
          <a:lstStyle/>
          <a:p>
            <a:r>
              <a:rPr lang="en-IN" dirty="0"/>
              <a:t>Male and female purchases are fairly equal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0689-7B5F-4A1E-B396-FD5226DB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7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320FF-BE29-4501-BB87-2D644533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3144894" cy="2321990"/>
          </a:xfrm>
        </p:spPr>
        <p:txBody>
          <a:bodyPr>
            <a:normAutofit/>
          </a:bodyPr>
          <a:lstStyle/>
          <a:p>
            <a:r>
              <a:rPr lang="en-IN" sz="1600" dirty="0"/>
              <a:t>No significant difference observed</a:t>
            </a:r>
          </a:p>
        </p:txBody>
      </p:sp>
    </p:spTree>
    <p:extLst>
      <p:ext uri="{BB962C8B-B14F-4D97-AF65-F5344CB8AC3E}">
        <p14:creationId xmlns:p14="http://schemas.microsoft.com/office/powerpoint/2010/main" val="32636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A5D61D-2289-4E87-97E6-AD20B431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0588" y="1156996"/>
            <a:ext cx="2724539" cy="1660849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Wealth types</a:t>
            </a:r>
            <a:br>
              <a:rPr lang="en-IN" sz="2800" b="1" dirty="0"/>
            </a:br>
            <a:r>
              <a:rPr lang="en-IN" sz="2800" b="1" dirty="0"/>
              <a:t>-Mass customer</a:t>
            </a:r>
            <a:br>
              <a:rPr lang="en-IN" sz="2800" b="1" dirty="0"/>
            </a:br>
            <a:r>
              <a:rPr lang="en-IN" sz="2800" b="1" dirty="0"/>
              <a:t>-High Net worth</a:t>
            </a:r>
            <a:br>
              <a:rPr lang="en-IN" sz="2800" b="1" dirty="0"/>
            </a:br>
            <a:r>
              <a:rPr lang="en-IN" sz="2800" b="1" dirty="0"/>
              <a:t>-Affluent customer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841C1-42DA-4396-9FE0-30EF1DFD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767735" cy="1830854"/>
          </a:xfrm>
        </p:spPr>
        <p:txBody>
          <a:bodyPr>
            <a:normAutofit/>
          </a:bodyPr>
          <a:lstStyle/>
          <a:p>
            <a:r>
              <a:rPr lang="en-IN" sz="2000" dirty="0"/>
              <a:t>Observations – </a:t>
            </a:r>
          </a:p>
          <a:p>
            <a:r>
              <a:rPr lang="en-IN" sz="1600" dirty="0"/>
              <a:t>88-90 age group comprises of affluent customers .</a:t>
            </a:r>
          </a:p>
          <a:p>
            <a:r>
              <a:rPr lang="en-IN" sz="1600" dirty="0"/>
              <a:t>68-77 age group comprises of 70% of mass customers .</a:t>
            </a:r>
          </a:p>
          <a:p>
            <a:r>
              <a:rPr lang="en-IN" sz="1600" dirty="0"/>
              <a:t>78-87 age group has majority 55% of high net worth customers.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F9A781-3799-494B-89E5-277988D2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98" y="780078"/>
            <a:ext cx="5908026" cy="36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AF52-8879-4796-845E-36090954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89247" y="1614197"/>
            <a:ext cx="2631234" cy="88640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From RFM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26CE-795E-4FC0-BC9B-5F442C235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Platinum customers bring most revenue.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AFB59E-44D6-412D-BF63-3FA6480A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36" y="839756"/>
            <a:ext cx="5575079" cy="31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6F826-A0A7-41FC-89B6-99CAE3C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New customer 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Age demographic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39DB6C-5A2D-4310-9CCA-857EDDC95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2750" y="5489294"/>
            <a:ext cx="6746033" cy="864854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000" dirty="0">
                <a:solidFill>
                  <a:schemeClr val="tx1"/>
                </a:solidFill>
              </a:rPr>
              <a:t>Majority new customers in</a:t>
            </a:r>
            <a:r>
              <a:rPr lang="en-IN" sz="2000" u="sng" dirty="0">
                <a:solidFill>
                  <a:schemeClr val="tx1"/>
                </a:solidFill>
              </a:rPr>
              <a:t> 40-49 </a:t>
            </a:r>
            <a:r>
              <a:rPr lang="en-IN" sz="2000" dirty="0">
                <a:solidFill>
                  <a:schemeClr val="tx1"/>
                </a:solidFill>
              </a:rPr>
              <a:t>age group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E49-01B9-4C01-8A74-6FBE656FB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368707"/>
            <a:ext cx="7315200" cy="412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8261-D990-405F-B06C-2569AFEB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75111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Sum of RFM 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158C2-A4AB-4DAC-8C9C-849188019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3802" y="5523724"/>
            <a:ext cx="6293888" cy="573869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Gold customer have highest sum of RFM value hence most valuable.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D0C272-409A-43DE-8389-3298E993E1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03" y="760407"/>
            <a:ext cx="7315200" cy="44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35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C436-3A1A-47F3-82A7-65BB1C6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2" y="741784"/>
            <a:ext cx="3280270" cy="100304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Profits by industry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7680-A0EF-4446-807F-31DE0C02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67150" y="5784980"/>
            <a:ext cx="6872385" cy="36389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People working in </a:t>
            </a:r>
            <a:r>
              <a:rPr lang="en-IN" b="1" u="sng" dirty="0">
                <a:solidFill>
                  <a:schemeClr val="tx1"/>
                </a:solidFill>
              </a:rPr>
              <a:t>Financial services , Health and Manufacturing </a:t>
            </a:r>
            <a:r>
              <a:rPr lang="en-IN" b="1" dirty="0">
                <a:solidFill>
                  <a:schemeClr val="tx1"/>
                </a:solidFill>
              </a:rPr>
              <a:t>bring in most profits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28046D-6226-4CB8-9DFF-C5C2045C83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607" y="850486"/>
            <a:ext cx="7003013" cy="42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07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131</TotalTime>
  <Words>231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Lucida Sans</vt:lpstr>
      <vt:lpstr>Wingdings 2</vt:lpstr>
      <vt:lpstr>Frame</vt:lpstr>
      <vt:lpstr>Sprocket Central Pty Ltd</vt:lpstr>
      <vt:lpstr>Objective outline</vt:lpstr>
      <vt:lpstr>Approach for Data analysis</vt:lpstr>
      <vt:lpstr>Male and female purchases are fairly equal </vt:lpstr>
      <vt:lpstr>Wealth types -Mass customer -High Net worth -Affluent customer</vt:lpstr>
      <vt:lpstr>From RFM analysis</vt:lpstr>
      <vt:lpstr>New customer  Age demographic</vt:lpstr>
      <vt:lpstr>Sum of RFM value</vt:lpstr>
      <vt:lpstr>Profits by industry</vt:lpstr>
      <vt:lpstr>Customer Classification Customers to target  from new list for high profits-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Mihir _</dc:creator>
  <cp:lastModifiedBy>Mihir _</cp:lastModifiedBy>
  <cp:revision>2</cp:revision>
  <dcterms:created xsi:type="dcterms:W3CDTF">2022-02-02T19:17:15Z</dcterms:created>
  <dcterms:modified xsi:type="dcterms:W3CDTF">2022-02-03T09:31:09Z</dcterms:modified>
</cp:coreProperties>
</file>