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mailto:785170415@qq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81B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苏宗琦的个人介绍"/>
          <p:cNvSpPr txBox="1"/>
          <p:nvPr/>
        </p:nvSpPr>
        <p:spPr>
          <a:xfrm>
            <a:off x="6346825" y="2644775"/>
            <a:ext cx="2649538" cy="179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苏宗琦的个人介绍</a:t>
            </a:r>
          </a:p>
        </p:txBody>
      </p:sp>
      <p:sp>
        <p:nvSpPr>
          <p:cNvPr id="21" name="线条"/>
          <p:cNvSpPr/>
          <p:nvPr/>
        </p:nvSpPr>
        <p:spPr>
          <a:xfrm>
            <a:off x="6059487" y="2649537"/>
            <a:ext cx="1" cy="1585913"/>
          </a:xfrm>
          <a:prstGeom prst="line">
            <a:avLst/>
          </a:prstGeom>
          <a:ln w="28575">
            <a:solidFill>
              <a:srgbClr val="FFFFFF"/>
            </a:solidFill>
            <a:prstDash val="sysDash"/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4475" y="2439987"/>
            <a:ext cx="2005013" cy="20050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"/>
          <p:cNvSpPr/>
          <p:nvPr/>
        </p:nvSpPr>
        <p:spPr>
          <a:xfrm>
            <a:off x="0" y="0"/>
            <a:ext cx="12192000" cy="3392488"/>
          </a:xfrm>
          <a:prstGeom prst="rect">
            <a:avLst/>
          </a:prstGeom>
          <a:solidFill>
            <a:srgbClr val="1D86B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矩形"/>
          <p:cNvSpPr/>
          <p:nvPr/>
        </p:nvSpPr>
        <p:spPr>
          <a:xfrm>
            <a:off x="0" y="3392487"/>
            <a:ext cx="12192000" cy="3465513"/>
          </a:xfrm>
          <a:prstGeom prst="rect">
            <a:avLst/>
          </a:prstGeom>
          <a:solidFill>
            <a:srgbClr val="1A78A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0" name="圆形"/>
          <p:cNvSpPr/>
          <p:nvPr/>
        </p:nvSpPr>
        <p:spPr>
          <a:xfrm>
            <a:off x="1001712" y="942975"/>
            <a:ext cx="2119313" cy="21193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" name="圆形"/>
          <p:cNvSpPr/>
          <p:nvPr/>
        </p:nvSpPr>
        <p:spPr>
          <a:xfrm>
            <a:off x="9088437" y="3722687"/>
            <a:ext cx="2119313" cy="21193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线条"/>
          <p:cNvSpPr/>
          <p:nvPr/>
        </p:nvSpPr>
        <p:spPr>
          <a:xfrm flipH="1">
            <a:off x="2660649" y="-26988"/>
            <a:ext cx="3408364" cy="1511301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3" name="线条"/>
          <p:cNvSpPr/>
          <p:nvPr/>
        </p:nvSpPr>
        <p:spPr>
          <a:xfrm>
            <a:off x="2809875" y="2752724"/>
            <a:ext cx="6565900" cy="158750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4" name="2017年08月"/>
          <p:cNvSpPr txBox="1"/>
          <p:nvPr/>
        </p:nvSpPr>
        <p:spPr>
          <a:xfrm>
            <a:off x="1381125" y="1427162"/>
            <a:ext cx="1441450" cy="127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000">
                <a:solidFill>
                  <a:srgbClr val="206A98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2017</a:t>
            </a:r>
            <a:r>
              <a:rPr sz="3200"/>
              <a:t>年08月</a:t>
            </a:r>
          </a:p>
        </p:txBody>
      </p:sp>
      <p:sp>
        <p:nvSpPr>
          <p:cNvPr id="125" name="工业互联网+二等奖"/>
          <p:cNvSpPr txBox="1"/>
          <p:nvPr/>
        </p:nvSpPr>
        <p:spPr>
          <a:xfrm>
            <a:off x="4300537" y="1389062"/>
            <a:ext cx="5567363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工业互联网+二等奖</a:t>
            </a:r>
          </a:p>
        </p:txBody>
      </p:sp>
      <p:sp>
        <p:nvSpPr>
          <p:cNvPr id="126" name="线条"/>
          <p:cNvSpPr/>
          <p:nvPr/>
        </p:nvSpPr>
        <p:spPr>
          <a:xfrm>
            <a:off x="4370387" y="2197100"/>
            <a:ext cx="5164138" cy="0"/>
          </a:xfrm>
          <a:prstGeom prst="line">
            <a:avLst/>
          </a:prstGeom>
          <a:ln w="12700">
            <a:solidFill>
              <a:srgbClr val="FFFFFF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7" name="2016年4月"/>
          <p:cNvSpPr txBox="1"/>
          <p:nvPr/>
        </p:nvSpPr>
        <p:spPr>
          <a:xfrm>
            <a:off x="9274071" y="4120673"/>
            <a:ext cx="1748046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1477C2"/>
                </a:solidFill>
              </a:defRPr>
            </a:lvl1pPr>
          </a:lstStyle>
          <a:p>
            <a:pPr/>
            <a:r>
              <a:t>2016年4月</a:t>
            </a:r>
          </a:p>
        </p:txBody>
      </p:sp>
      <p:sp>
        <p:nvSpPr>
          <p:cNvPr id="128" name="优秀裁判"/>
          <p:cNvSpPr txBox="1"/>
          <p:nvPr/>
        </p:nvSpPr>
        <p:spPr>
          <a:xfrm>
            <a:off x="2564129" y="4621529"/>
            <a:ext cx="3041959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EAFFF8"/>
                </a:solidFill>
              </a:defRPr>
            </a:lvl1pPr>
          </a:lstStyle>
          <a:p>
            <a:pPr/>
            <a:r>
              <a:t>优秀裁判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6"/>
      <p:bldP build="whole" bldLvl="1" animBg="1" rev="0" advAuto="0" spid="124" grpId="2"/>
      <p:bldP build="whole" bldLvl="1" animBg="1" rev="0" advAuto="0" spid="126" grpId="5"/>
      <p:bldP build="whole" bldLvl="1" animBg="1" rev="0" advAuto="0" spid="120" grpId="3"/>
      <p:bldP build="whole" bldLvl="1" animBg="1" rev="0" advAuto="0" spid="125" grpId="4"/>
      <p:bldP build="whole" bldLvl="1" animBg="1" rev="0" advAuto="0" spid="121" grpId="7"/>
      <p:bldP build="whole" bldLvl="1" animBg="1" rev="0" advAuto="0" spid="12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"/>
          <p:cNvSpPr/>
          <p:nvPr/>
        </p:nvSpPr>
        <p:spPr>
          <a:xfrm>
            <a:off x="0" y="0"/>
            <a:ext cx="12192000" cy="1625600"/>
          </a:xfrm>
          <a:prstGeom prst="rect">
            <a:avLst/>
          </a:prstGeom>
          <a:solidFill>
            <a:srgbClr val="229FD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1" name="工作技能"/>
          <p:cNvSpPr txBox="1"/>
          <p:nvPr/>
        </p:nvSpPr>
        <p:spPr>
          <a:xfrm>
            <a:off x="3990975" y="2930525"/>
            <a:ext cx="4397375" cy="151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8000">
                <a:solidFill>
                  <a:srgbClr val="229FD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工作技能</a:t>
            </a:r>
          </a:p>
        </p:txBody>
      </p:sp>
      <p:grpSp>
        <p:nvGrpSpPr>
          <p:cNvPr id="134" name="成组"/>
          <p:cNvGrpSpPr/>
          <p:nvPr/>
        </p:nvGrpSpPr>
        <p:grpSpPr>
          <a:xfrm>
            <a:off x="5588000" y="5559425"/>
            <a:ext cx="1016000" cy="1016000"/>
            <a:chOff x="0" y="0"/>
            <a:chExt cx="1016000" cy="1016000"/>
          </a:xfrm>
        </p:grpSpPr>
        <p:sp>
          <p:nvSpPr>
            <p:cNvPr id="132" name="圆形"/>
            <p:cNvSpPr/>
            <p:nvPr/>
          </p:nvSpPr>
          <p:spPr>
            <a:xfrm>
              <a:off x="0" y="0"/>
              <a:ext cx="1016000" cy="1016000"/>
            </a:xfrm>
            <a:prstGeom prst="ellipse">
              <a:avLst/>
            </a:prstGeom>
            <a:solidFill>
              <a:srgbClr val="229F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3" name="三角形"/>
            <p:cNvSpPr/>
            <p:nvPr/>
          </p:nvSpPr>
          <p:spPr>
            <a:xfrm rot="10800000">
              <a:off x="228599" y="311149"/>
              <a:ext cx="558801" cy="481014"/>
            </a:xfrm>
            <a:prstGeom prst="triangl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29F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线条"/>
          <p:cNvSpPr/>
          <p:nvPr/>
        </p:nvSpPr>
        <p:spPr>
          <a:xfrm>
            <a:off x="0" y="3392487"/>
            <a:ext cx="12192000" cy="1"/>
          </a:xfrm>
          <a:prstGeom prst="line">
            <a:avLst/>
          </a:prstGeom>
          <a:ln w="2857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7" name="圆形"/>
          <p:cNvSpPr/>
          <p:nvPr/>
        </p:nvSpPr>
        <p:spPr>
          <a:xfrm>
            <a:off x="982662" y="2860675"/>
            <a:ext cx="1062038" cy="10636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8" name="圆形"/>
          <p:cNvSpPr/>
          <p:nvPr/>
        </p:nvSpPr>
        <p:spPr>
          <a:xfrm>
            <a:off x="5005387" y="2860675"/>
            <a:ext cx="1062038" cy="10636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9" name="圆形"/>
          <p:cNvSpPr/>
          <p:nvPr/>
        </p:nvSpPr>
        <p:spPr>
          <a:xfrm>
            <a:off x="10374312" y="2860675"/>
            <a:ext cx="1063626" cy="10636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0" name="2016年5月"/>
          <p:cNvSpPr txBox="1"/>
          <p:nvPr/>
        </p:nvSpPr>
        <p:spPr>
          <a:xfrm>
            <a:off x="1022350" y="3038475"/>
            <a:ext cx="1063625" cy="802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229FD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2016年5月</a:t>
            </a:r>
          </a:p>
        </p:txBody>
      </p:sp>
      <p:sp>
        <p:nvSpPr>
          <p:cNvPr id="141" name="2017年5月"/>
          <p:cNvSpPr txBox="1"/>
          <p:nvPr/>
        </p:nvSpPr>
        <p:spPr>
          <a:xfrm>
            <a:off x="5045075" y="3043237"/>
            <a:ext cx="106362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229FD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2017年5月</a:t>
            </a:r>
          </a:p>
        </p:txBody>
      </p:sp>
      <p:sp>
        <p:nvSpPr>
          <p:cNvPr id="142" name="2018年3月"/>
          <p:cNvSpPr txBox="1"/>
          <p:nvPr/>
        </p:nvSpPr>
        <p:spPr>
          <a:xfrm>
            <a:off x="10414000" y="3046412"/>
            <a:ext cx="106362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229FD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2018年3月</a:t>
            </a:r>
          </a:p>
        </p:txBody>
      </p:sp>
      <p:grpSp>
        <p:nvGrpSpPr>
          <p:cNvPr id="145" name="成组"/>
          <p:cNvGrpSpPr/>
          <p:nvPr/>
        </p:nvGrpSpPr>
        <p:grpSpPr>
          <a:xfrm>
            <a:off x="1668462" y="2627312"/>
            <a:ext cx="2598738" cy="596901"/>
            <a:chOff x="0" y="0"/>
            <a:chExt cx="2598737" cy="596899"/>
          </a:xfrm>
        </p:grpSpPr>
        <p:sp>
          <p:nvSpPr>
            <p:cNvPr id="143" name="线条"/>
            <p:cNvSpPr/>
            <p:nvPr/>
          </p:nvSpPr>
          <p:spPr>
            <a:xfrm flipV="1">
              <a:off x="-1" y="4761"/>
              <a:ext cx="598489" cy="592139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" name="线条"/>
            <p:cNvSpPr/>
            <p:nvPr/>
          </p:nvSpPr>
          <p:spPr>
            <a:xfrm>
              <a:off x="592137" y="-1"/>
              <a:ext cx="2006601" cy="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48" name="成组"/>
          <p:cNvGrpSpPr/>
          <p:nvPr/>
        </p:nvGrpSpPr>
        <p:grpSpPr>
          <a:xfrm>
            <a:off x="7861300" y="2627312"/>
            <a:ext cx="3195638" cy="596901"/>
            <a:chOff x="0" y="0"/>
            <a:chExt cx="3195637" cy="596900"/>
          </a:xfrm>
        </p:grpSpPr>
        <p:sp>
          <p:nvSpPr>
            <p:cNvPr id="146" name="线条"/>
            <p:cNvSpPr/>
            <p:nvPr/>
          </p:nvSpPr>
          <p:spPr>
            <a:xfrm flipH="1" flipV="1">
              <a:off x="2597149" y="4761"/>
              <a:ext cx="598489" cy="59214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7" name="线条"/>
            <p:cNvSpPr/>
            <p:nvPr/>
          </p:nvSpPr>
          <p:spPr>
            <a:xfrm flipH="1" flipV="1">
              <a:off x="0" y="0"/>
              <a:ext cx="2597150" cy="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51" name="成组"/>
          <p:cNvGrpSpPr/>
          <p:nvPr/>
        </p:nvGrpSpPr>
        <p:grpSpPr>
          <a:xfrm>
            <a:off x="5716587" y="3763962"/>
            <a:ext cx="2573338" cy="595313"/>
            <a:chOff x="0" y="0"/>
            <a:chExt cx="2573337" cy="595312"/>
          </a:xfrm>
        </p:grpSpPr>
        <p:sp>
          <p:nvSpPr>
            <p:cNvPr id="149" name="线条"/>
            <p:cNvSpPr/>
            <p:nvPr/>
          </p:nvSpPr>
          <p:spPr>
            <a:xfrm>
              <a:off x="0" y="-1"/>
              <a:ext cx="598487" cy="590552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0" name="线条"/>
            <p:cNvSpPr/>
            <p:nvPr/>
          </p:nvSpPr>
          <p:spPr>
            <a:xfrm>
              <a:off x="598486" y="595312"/>
              <a:ext cx="1974852" cy="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52" name="英语四级证书"/>
          <p:cNvSpPr txBox="1"/>
          <p:nvPr/>
        </p:nvSpPr>
        <p:spPr>
          <a:xfrm>
            <a:off x="2268537" y="1300162"/>
            <a:ext cx="2257426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英语四级证书</a:t>
            </a:r>
          </a:p>
        </p:txBody>
      </p:sp>
      <p:sp>
        <p:nvSpPr>
          <p:cNvPr id="153" name="英语六级证书"/>
          <p:cNvSpPr txBox="1"/>
          <p:nvPr/>
        </p:nvSpPr>
        <p:spPr>
          <a:xfrm>
            <a:off x="6183312" y="4364037"/>
            <a:ext cx="2333626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英语六级证书</a:t>
            </a:r>
          </a:p>
        </p:txBody>
      </p:sp>
      <p:sp>
        <p:nvSpPr>
          <p:cNvPr id="154" name="普通话二级乙等证书"/>
          <p:cNvSpPr txBox="1"/>
          <p:nvPr/>
        </p:nvSpPr>
        <p:spPr>
          <a:xfrm>
            <a:off x="7756525" y="1300162"/>
            <a:ext cx="2868613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普通话二级乙等证书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Class="entr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Class="entr" nodeType="after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Class="entr" nodeType="afterEffect" presetSubtype="2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Class="entr" nodeType="after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2"/>
      <p:bldP build="whole" bldLvl="1" animBg="1" rev="0" advAuto="0" spid="138" grpId="7"/>
      <p:bldP build="whole" bldLvl="1" animBg="1" rev="0" advAuto="0" spid="151" grpId="8"/>
      <p:bldP build="whole" bldLvl="1" animBg="1" rev="0" advAuto="0" spid="136" grpId="1"/>
      <p:bldP build="whole" bldLvl="1" animBg="1" rev="0" advAuto="0" spid="141" grpId="6"/>
      <p:bldP build="whole" bldLvl="1" animBg="1" rev="0" advAuto="0" spid="142" grpId="11"/>
      <p:bldP build="whole" bldLvl="1" animBg="1" rev="0" advAuto="0" spid="153" grpId="9"/>
      <p:bldP build="whole" bldLvl="1" animBg="1" rev="0" advAuto="0" spid="140" grpId="3"/>
      <p:bldP build="whole" bldLvl="1" animBg="1" rev="0" advAuto="0" spid="154" grpId="13"/>
      <p:bldP build="whole" bldLvl="1" animBg="1" rev="0" advAuto="0" spid="152" grpId="5"/>
      <p:bldP build="whole" bldLvl="1" animBg="1" rev="0" advAuto="0" spid="145" grpId="4"/>
      <p:bldP build="whole" bldLvl="1" animBg="1" rev="0" advAuto="0" spid="139" grpId="10"/>
      <p:bldP build="whole" bldLvl="1" animBg="1" rev="0" advAuto="0" spid="148" grpId="1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"/>
          <p:cNvSpPr/>
          <p:nvPr/>
        </p:nvSpPr>
        <p:spPr>
          <a:xfrm>
            <a:off x="0" y="1089025"/>
            <a:ext cx="1552575" cy="2303463"/>
          </a:xfrm>
          <a:prstGeom prst="rect">
            <a:avLst/>
          </a:prstGeom>
          <a:solidFill>
            <a:srgbClr val="19769F"/>
          </a:solidFill>
          <a:ln w="127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7" name="矩形"/>
          <p:cNvSpPr/>
          <p:nvPr/>
        </p:nvSpPr>
        <p:spPr>
          <a:xfrm>
            <a:off x="8796337" y="1089025"/>
            <a:ext cx="3395663" cy="2303463"/>
          </a:xfrm>
          <a:prstGeom prst="rect">
            <a:avLst/>
          </a:prstGeom>
          <a:solidFill>
            <a:srgbClr val="19769F"/>
          </a:solidFill>
          <a:ln w="127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矩形"/>
          <p:cNvSpPr/>
          <p:nvPr/>
        </p:nvSpPr>
        <p:spPr>
          <a:xfrm>
            <a:off x="0" y="3932237"/>
            <a:ext cx="1552575" cy="1031876"/>
          </a:xfrm>
          <a:prstGeom prst="rect">
            <a:avLst/>
          </a:prstGeom>
          <a:solidFill>
            <a:srgbClr val="19769F"/>
          </a:solidFill>
          <a:ln w="127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9" name="矩形"/>
          <p:cNvSpPr/>
          <p:nvPr/>
        </p:nvSpPr>
        <p:spPr>
          <a:xfrm>
            <a:off x="8796337" y="3932237"/>
            <a:ext cx="3395663" cy="1031876"/>
          </a:xfrm>
          <a:prstGeom prst="rect">
            <a:avLst/>
          </a:prstGeom>
          <a:solidFill>
            <a:srgbClr val="19769F"/>
          </a:solidFill>
          <a:ln w="127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0" name="学习"/>
          <p:cNvSpPr txBox="1"/>
          <p:nvPr/>
        </p:nvSpPr>
        <p:spPr>
          <a:xfrm>
            <a:off x="1771650" y="1089025"/>
            <a:ext cx="2543920" cy="41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229FD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学习</a:t>
            </a:r>
          </a:p>
        </p:txBody>
      </p:sp>
      <p:sp>
        <p:nvSpPr>
          <p:cNvPr id="161" name="乐在其中是我学习的最强动力"/>
          <p:cNvSpPr txBox="1"/>
          <p:nvPr/>
        </p:nvSpPr>
        <p:spPr>
          <a:xfrm>
            <a:off x="1749424" y="1682750"/>
            <a:ext cx="5848352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600">
                <a:solidFill>
                  <a:srgbClr val="19769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乐在其中</a:t>
            </a:r>
            <a:r>
              <a:rPr sz="2400">
                <a:solidFill>
                  <a:srgbClr val="229FD7"/>
                </a:solidFill>
              </a:rPr>
              <a:t>是我学习的</a:t>
            </a:r>
            <a:r>
              <a:t>最强动力</a:t>
            </a:r>
          </a:p>
        </p:txBody>
      </p:sp>
      <p:sp>
        <p:nvSpPr>
          <p:cNvPr id="162" name="喜欢手动，不喜欢只听理论"/>
          <p:cNvSpPr txBox="1"/>
          <p:nvPr/>
        </p:nvSpPr>
        <p:spPr>
          <a:xfrm>
            <a:off x="1770062" y="2539206"/>
            <a:ext cx="516141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400">
                <a:solidFill>
                  <a:srgbClr val="229FD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喜欢</a:t>
            </a:r>
            <a:r>
              <a:rPr sz="3600">
                <a:solidFill>
                  <a:srgbClr val="19769F"/>
                </a:solidFill>
              </a:rPr>
              <a:t>手动</a:t>
            </a:r>
            <a:r>
              <a:t>，不喜欢</a:t>
            </a:r>
            <a:r>
              <a:rPr sz="3600">
                <a:solidFill>
                  <a:srgbClr val="19769F"/>
                </a:solidFill>
              </a:rPr>
              <a:t>只听理论</a:t>
            </a:r>
          </a:p>
        </p:txBody>
      </p:sp>
      <p:sp>
        <p:nvSpPr>
          <p:cNvPr id="163" name="我会成为一名有责任有担当的组长"/>
          <p:cNvSpPr txBox="1"/>
          <p:nvPr/>
        </p:nvSpPr>
        <p:spPr>
          <a:xfrm>
            <a:off x="1749425" y="3395662"/>
            <a:ext cx="626903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400">
                <a:solidFill>
                  <a:srgbClr val="229FD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我会成为一名</a:t>
            </a:r>
            <a:r>
              <a:rPr sz="3600">
                <a:solidFill>
                  <a:srgbClr val="19769F"/>
                </a:solidFill>
              </a:rPr>
              <a:t>有责任有担当</a:t>
            </a:r>
            <a:r>
              <a:t>的组长</a:t>
            </a:r>
          </a:p>
        </p:txBody>
      </p:sp>
      <p:sp>
        <p:nvSpPr>
          <p:cNvPr id="164" name="意向工作地点:广深"/>
          <p:cNvSpPr txBox="1"/>
          <p:nvPr/>
        </p:nvSpPr>
        <p:spPr>
          <a:xfrm>
            <a:off x="1741487" y="4484687"/>
            <a:ext cx="36385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z="3200">
                <a:solidFill>
                  <a:srgbClr val="19769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意向工作地点:广深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" grpId="4"/>
      <p:bldP build="whole" bldLvl="1" animBg="1" rev="0" advAuto="0" spid="161" grpId="2"/>
      <p:bldP build="whole" bldLvl="1" animBg="1" rev="0" advAuto="0" spid="162" grpId="3"/>
      <p:bldP build="whole" bldLvl="1" animBg="1" rev="0" advAuto="0" spid="160" grpId="1"/>
      <p:bldP build="whole" bldLvl="1" animBg="1" rev="0" advAuto="0" spid="164" grpId="5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矩形"/>
          <p:cNvSpPr/>
          <p:nvPr/>
        </p:nvSpPr>
        <p:spPr>
          <a:xfrm>
            <a:off x="-14288" y="-14288"/>
            <a:ext cx="12192001" cy="5543551"/>
          </a:xfrm>
          <a:prstGeom prst="rect">
            <a:avLst/>
          </a:prstGeom>
          <a:solidFill>
            <a:srgbClr val="229FD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7" name="矩形"/>
          <p:cNvSpPr/>
          <p:nvPr/>
        </p:nvSpPr>
        <p:spPr>
          <a:xfrm>
            <a:off x="-14288" y="5529262"/>
            <a:ext cx="12192001" cy="1328738"/>
          </a:xfrm>
          <a:prstGeom prst="rect">
            <a:avLst/>
          </a:prstGeom>
          <a:solidFill>
            <a:srgbClr val="19769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8" name="THANKS"/>
          <p:cNvSpPr txBox="1"/>
          <p:nvPr/>
        </p:nvSpPr>
        <p:spPr>
          <a:xfrm>
            <a:off x="2336800" y="1454150"/>
            <a:ext cx="7518400" cy="2237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THANKS</a:t>
            </a:r>
          </a:p>
        </p:txBody>
      </p:sp>
      <p:sp>
        <p:nvSpPr>
          <p:cNvPr id="169" name="For  Ur Watching"/>
          <p:cNvSpPr txBox="1"/>
          <p:nvPr/>
        </p:nvSpPr>
        <p:spPr>
          <a:xfrm>
            <a:off x="3984625" y="3179762"/>
            <a:ext cx="422275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3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For  Ur Watching</a:t>
            </a:r>
          </a:p>
        </p:txBody>
      </p:sp>
      <p:sp>
        <p:nvSpPr>
          <p:cNvPr id="170" name="线条"/>
          <p:cNvSpPr/>
          <p:nvPr/>
        </p:nvSpPr>
        <p:spPr>
          <a:xfrm>
            <a:off x="2613025" y="3062287"/>
            <a:ext cx="6965950" cy="1"/>
          </a:xfrm>
          <a:prstGeom prst="line">
            <a:avLst/>
          </a:prstGeom>
          <a:ln w="28575">
            <a:solidFill>
              <a:srgbClr val="FFFFFF"/>
            </a:solidFill>
            <a:miter/>
            <a:headEnd type="oval"/>
            <a:tailEnd type="oval"/>
          </a:ln>
        </p:spPr>
        <p:txBody>
          <a:bodyPr lIns="45719" rIns="45719"/>
          <a:lstStyle/>
          <a:p>
            <a:pPr/>
          </a:p>
        </p:txBody>
      </p:sp>
      <p:pic>
        <p:nvPicPr>
          <p:cNvPr id="1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7375" y="5726112"/>
            <a:ext cx="754063" cy="754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image.tif" descr="image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07275" y="5726112"/>
            <a:ext cx="447675" cy="771526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联系电话"/>
          <p:cNvSpPr txBox="1"/>
          <p:nvPr/>
        </p:nvSpPr>
        <p:spPr>
          <a:xfrm>
            <a:off x="8059737" y="5816600"/>
            <a:ext cx="1135063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联系电话</a:t>
            </a:r>
          </a:p>
        </p:txBody>
      </p:sp>
      <p:sp>
        <p:nvSpPr>
          <p:cNvPr id="174" name="电子邮箱"/>
          <p:cNvSpPr txBox="1"/>
          <p:nvPr/>
        </p:nvSpPr>
        <p:spPr>
          <a:xfrm>
            <a:off x="2819400" y="5816600"/>
            <a:ext cx="1211263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电子邮箱</a:t>
            </a:r>
          </a:p>
        </p:txBody>
      </p:sp>
      <p:sp>
        <p:nvSpPr>
          <p:cNvPr id="175" name="线条"/>
          <p:cNvSpPr/>
          <p:nvPr/>
        </p:nvSpPr>
        <p:spPr>
          <a:xfrm>
            <a:off x="6459537" y="5726112"/>
            <a:ext cx="14288" cy="785814"/>
          </a:xfrm>
          <a:prstGeom prst="line">
            <a:avLst/>
          </a:prstGeom>
          <a:ln w="2857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6" name="15578295801"/>
          <p:cNvSpPr txBox="1"/>
          <p:nvPr/>
        </p:nvSpPr>
        <p:spPr>
          <a:xfrm>
            <a:off x="8059737" y="6186487"/>
            <a:ext cx="192405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15578295801</a:t>
            </a:r>
          </a:p>
        </p:txBody>
      </p:sp>
      <p:sp>
        <p:nvSpPr>
          <p:cNvPr id="177" name="785170415@qq.com"/>
          <p:cNvSpPr txBox="1"/>
          <p:nvPr/>
        </p:nvSpPr>
        <p:spPr>
          <a:xfrm>
            <a:off x="2819400" y="6118225"/>
            <a:ext cx="2797175" cy="421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Black"/>
                <a:ea typeface="Arial Black"/>
                <a:cs typeface="Arial Black"/>
                <a:sym typeface="Arial Black"/>
                <a:hlinkClick r:id="rId4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FFFFFF"/>
                </a:solidFill>
                <a:uFillTx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785170415@qq.com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06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成组"/>
          <p:cNvGrpSpPr/>
          <p:nvPr/>
        </p:nvGrpSpPr>
        <p:grpSpPr>
          <a:xfrm>
            <a:off x="3019424" y="333375"/>
            <a:ext cx="6167439" cy="1416051"/>
            <a:chOff x="0" y="0"/>
            <a:chExt cx="6167437" cy="1416050"/>
          </a:xfrm>
        </p:grpSpPr>
        <p:grpSp>
          <p:nvGrpSpPr>
            <p:cNvPr id="29" name="成组"/>
            <p:cNvGrpSpPr/>
            <p:nvPr/>
          </p:nvGrpSpPr>
          <p:grpSpPr>
            <a:xfrm>
              <a:off x="-1" y="0"/>
              <a:ext cx="6167439" cy="1416051"/>
              <a:chOff x="0" y="0"/>
              <a:chExt cx="6167437" cy="1416049"/>
            </a:xfrm>
          </p:grpSpPr>
          <p:sp>
            <p:nvSpPr>
              <p:cNvPr id="24" name="形状"/>
              <p:cNvSpPr/>
              <p:nvPr/>
            </p:nvSpPr>
            <p:spPr>
              <a:xfrm flipH="1">
                <a:off x="-1" y="304800"/>
                <a:ext cx="1538289" cy="11033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11411" y="10555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CC2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5" name="形状"/>
              <p:cNvSpPr/>
              <p:nvPr/>
            </p:nvSpPr>
            <p:spPr>
              <a:xfrm>
                <a:off x="4629149" y="312738"/>
                <a:ext cx="1538289" cy="11033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11411" y="10555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CC2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6" name="矩形"/>
              <p:cNvSpPr/>
              <p:nvPr/>
            </p:nvSpPr>
            <p:spPr>
              <a:xfrm>
                <a:off x="812800" y="0"/>
                <a:ext cx="4527550" cy="1103313"/>
              </a:xfrm>
              <a:prstGeom prst="rect">
                <a:avLst/>
              </a:prstGeom>
              <a:solidFill>
                <a:srgbClr val="FFC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" name="三角形"/>
              <p:cNvSpPr/>
              <p:nvPr/>
            </p:nvSpPr>
            <p:spPr>
              <a:xfrm flipH="1" rot="10800000">
                <a:off x="4629149" y="1111250"/>
                <a:ext cx="725490" cy="304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980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" name="三角形"/>
              <p:cNvSpPr/>
              <p:nvPr/>
            </p:nvSpPr>
            <p:spPr>
              <a:xfrm rot="10800000">
                <a:off x="812800" y="1103312"/>
                <a:ext cx="725489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980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30" name="线条"/>
            <p:cNvSpPr/>
            <p:nvPr/>
          </p:nvSpPr>
          <p:spPr>
            <a:xfrm>
              <a:off x="892174" y="1023938"/>
              <a:ext cx="4368801" cy="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" name="线条"/>
            <p:cNvSpPr/>
            <p:nvPr/>
          </p:nvSpPr>
          <p:spPr>
            <a:xfrm>
              <a:off x="892174" y="58737"/>
              <a:ext cx="4368801" cy="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" name="线条"/>
            <p:cNvSpPr/>
            <p:nvPr/>
          </p:nvSpPr>
          <p:spPr>
            <a:xfrm>
              <a:off x="166688" y="377824"/>
              <a:ext cx="674688" cy="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" name="线条"/>
            <p:cNvSpPr/>
            <p:nvPr/>
          </p:nvSpPr>
          <p:spPr>
            <a:xfrm>
              <a:off x="217487" y="1314450"/>
              <a:ext cx="1176338" cy="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" name="线条"/>
            <p:cNvSpPr/>
            <p:nvPr/>
          </p:nvSpPr>
          <p:spPr>
            <a:xfrm>
              <a:off x="4722812" y="1343025"/>
              <a:ext cx="1176337" cy="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" name="线条"/>
            <p:cNvSpPr/>
            <p:nvPr/>
          </p:nvSpPr>
          <p:spPr>
            <a:xfrm>
              <a:off x="5354637" y="377824"/>
              <a:ext cx="674687" cy="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7" name="广西大学"/>
          <p:cNvSpPr txBox="1"/>
          <p:nvPr/>
        </p:nvSpPr>
        <p:spPr>
          <a:xfrm>
            <a:off x="4791075" y="394335"/>
            <a:ext cx="3463876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5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广西大学</a:t>
            </a:r>
          </a:p>
        </p:txBody>
      </p:sp>
      <p:sp>
        <p:nvSpPr>
          <p:cNvPr id="38" name="专业:计算机专业"/>
          <p:cNvSpPr txBox="1"/>
          <p:nvPr/>
        </p:nvSpPr>
        <p:spPr>
          <a:xfrm>
            <a:off x="1765300" y="2498725"/>
            <a:ext cx="2908003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solidFill>
                  <a:srgbClr val="FFDB63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专业:计算机专业</a:t>
            </a:r>
          </a:p>
        </p:txBody>
      </p:sp>
      <p:sp>
        <p:nvSpPr>
          <p:cNvPr id="39" name="年级：2015级"/>
          <p:cNvSpPr txBox="1"/>
          <p:nvPr/>
        </p:nvSpPr>
        <p:spPr>
          <a:xfrm>
            <a:off x="1733550" y="3470275"/>
            <a:ext cx="3247529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z="2800">
                <a:solidFill>
                  <a:srgbClr val="FFDB63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年级：2015级</a:t>
            </a:r>
          </a:p>
        </p:txBody>
      </p:sp>
      <p:sp>
        <p:nvSpPr>
          <p:cNvPr id="40" name="籍贯:广西南宁隆安县"/>
          <p:cNvSpPr txBox="1"/>
          <p:nvPr/>
        </p:nvSpPr>
        <p:spPr>
          <a:xfrm>
            <a:off x="1719262" y="4441825"/>
            <a:ext cx="3000078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z="2500">
                <a:solidFill>
                  <a:srgbClr val="FFDB63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籍贯:广西南宁隆安县</a:t>
            </a:r>
          </a:p>
        </p:txBody>
      </p:sp>
      <p:sp>
        <p:nvSpPr>
          <p:cNvPr id="41" name="毕业时间：2019年"/>
          <p:cNvSpPr txBox="1"/>
          <p:nvPr/>
        </p:nvSpPr>
        <p:spPr>
          <a:xfrm>
            <a:off x="1765300" y="5362575"/>
            <a:ext cx="2908003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z="2500">
                <a:solidFill>
                  <a:srgbClr val="FFDB63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毕业时间：2019年</a:t>
            </a:r>
          </a:p>
        </p:txBody>
      </p:sp>
      <p:sp>
        <p:nvSpPr>
          <p:cNvPr id="42" name="主修课程:"/>
          <p:cNvSpPr txBox="1"/>
          <p:nvPr/>
        </p:nvSpPr>
        <p:spPr>
          <a:xfrm>
            <a:off x="6412229" y="2478404"/>
            <a:ext cx="2034442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500">
                <a:solidFill>
                  <a:srgbClr val="E3B822"/>
                </a:solidFill>
              </a:defRPr>
            </a:lvl1pPr>
          </a:lstStyle>
          <a:p>
            <a:pPr/>
            <a:r>
              <a:t>主修课程:</a:t>
            </a:r>
          </a:p>
        </p:txBody>
      </p:sp>
      <p:sp>
        <p:nvSpPr>
          <p:cNvPr id="43" name="计算机导论、程序设计基础、离散数学、…"/>
          <p:cNvSpPr txBox="1"/>
          <p:nvPr/>
        </p:nvSpPr>
        <p:spPr>
          <a:xfrm>
            <a:off x="6755130" y="3202304"/>
            <a:ext cx="5659200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D435"/>
                </a:solidFill>
              </a:defRPr>
            </a:pPr>
            <a:r>
              <a:t>计算机导论、程序设计基础、离散数学、</a:t>
            </a:r>
          </a:p>
          <a:p>
            <a:pPr>
              <a:defRPr>
                <a:solidFill>
                  <a:srgbClr val="FFD435"/>
                </a:solidFill>
              </a:defRPr>
            </a:pPr>
            <a:r>
              <a:t>数据结构、计算机组成原理、计算机网络、</a:t>
            </a:r>
          </a:p>
          <a:p>
            <a:pPr>
              <a:defRPr>
                <a:solidFill>
                  <a:srgbClr val="FFD435"/>
                </a:solidFill>
              </a:defRPr>
            </a:pPr>
            <a:r>
              <a:t>数据库原理、操作系统、软件工程、编译原理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Class="entr" nodeType="afterEffect" presetSubtype="10" presetID="1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" grpId="1"/>
      <p:bldP build="whole" bldLvl="1" animBg="1" rev="0" advAuto="0" spid="41" grpId="4"/>
      <p:bldP build="whole" bldLvl="1" animBg="1" rev="0" advAuto="0" spid="40" grpId="3"/>
      <p:bldP build="whole" bldLvl="1" animBg="1" rev="0" advAuto="0" spid="39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81B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"/>
          <p:cNvSpPr/>
          <p:nvPr/>
        </p:nvSpPr>
        <p:spPr>
          <a:xfrm>
            <a:off x="9840912" y="2041525"/>
            <a:ext cx="2351088" cy="2774950"/>
          </a:xfrm>
          <a:prstGeom prst="rect">
            <a:avLst/>
          </a:prstGeom>
          <a:solidFill>
            <a:srgbClr val="206A9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" name="矩形"/>
          <p:cNvSpPr/>
          <p:nvPr/>
        </p:nvSpPr>
        <p:spPr>
          <a:xfrm>
            <a:off x="0" y="2041525"/>
            <a:ext cx="2351088" cy="2774950"/>
          </a:xfrm>
          <a:prstGeom prst="rect">
            <a:avLst/>
          </a:prstGeom>
          <a:solidFill>
            <a:srgbClr val="206A9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" name="关于我的三个关键词"/>
          <p:cNvSpPr txBox="1"/>
          <p:nvPr/>
        </p:nvSpPr>
        <p:spPr>
          <a:xfrm>
            <a:off x="5865812" y="2117725"/>
            <a:ext cx="3968751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关于我的三个关键词</a:t>
            </a:r>
          </a:p>
        </p:txBody>
      </p:sp>
      <p:sp>
        <p:nvSpPr>
          <p:cNvPr id="48" name="Keywords about  me"/>
          <p:cNvSpPr txBox="1"/>
          <p:nvPr/>
        </p:nvSpPr>
        <p:spPr>
          <a:xfrm>
            <a:off x="5861050" y="2706687"/>
            <a:ext cx="288925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Keywords about  me</a:t>
            </a:r>
          </a:p>
        </p:txBody>
      </p:sp>
      <p:sp>
        <p:nvSpPr>
          <p:cNvPr id="49" name="90后"/>
          <p:cNvSpPr txBox="1"/>
          <p:nvPr/>
        </p:nvSpPr>
        <p:spPr>
          <a:xfrm>
            <a:off x="5861050" y="3341536"/>
            <a:ext cx="1089025" cy="583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90</a:t>
            </a: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后</a:t>
            </a:r>
          </a:p>
        </p:txBody>
      </p:sp>
      <p:sp>
        <p:nvSpPr>
          <p:cNvPr id="50" name="动漫"/>
          <p:cNvSpPr txBox="1"/>
          <p:nvPr/>
        </p:nvSpPr>
        <p:spPr>
          <a:xfrm>
            <a:off x="8688387" y="4324350"/>
            <a:ext cx="835026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动漫</a:t>
            </a:r>
          </a:p>
        </p:txBody>
      </p:sp>
      <p:sp>
        <p:nvSpPr>
          <p:cNvPr id="51" name="自由"/>
          <p:cNvSpPr txBox="1"/>
          <p:nvPr/>
        </p:nvSpPr>
        <p:spPr>
          <a:xfrm>
            <a:off x="7380287" y="3752850"/>
            <a:ext cx="835026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自由</a:t>
            </a:r>
          </a:p>
        </p:txBody>
      </p:sp>
      <p:sp>
        <p:nvSpPr>
          <p:cNvPr id="52" name="线条"/>
          <p:cNvSpPr/>
          <p:nvPr/>
        </p:nvSpPr>
        <p:spPr>
          <a:xfrm>
            <a:off x="7137400" y="3556000"/>
            <a:ext cx="0" cy="508000"/>
          </a:xfrm>
          <a:prstGeom prst="line">
            <a:avLst/>
          </a:prstGeom>
          <a:ln w="2857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3" name="线条"/>
          <p:cNvSpPr/>
          <p:nvPr/>
        </p:nvSpPr>
        <p:spPr>
          <a:xfrm>
            <a:off x="8458200" y="4054475"/>
            <a:ext cx="0" cy="508000"/>
          </a:xfrm>
          <a:prstGeom prst="line">
            <a:avLst/>
          </a:prstGeom>
          <a:ln w="2857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4" name="线条"/>
          <p:cNvSpPr/>
          <p:nvPr/>
        </p:nvSpPr>
        <p:spPr>
          <a:xfrm flipH="1">
            <a:off x="5648325" y="2041524"/>
            <a:ext cx="1" cy="2755902"/>
          </a:xfrm>
          <a:prstGeom prst="line">
            <a:avLst/>
          </a:prstGeom>
          <a:ln w="19050">
            <a:solidFill>
              <a:srgbClr val="FFFFFF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5" name="矩形"/>
          <p:cNvSpPr/>
          <p:nvPr/>
        </p:nvSpPr>
        <p:spPr>
          <a:xfrm>
            <a:off x="2351087" y="2041525"/>
            <a:ext cx="3297238" cy="2755901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" name="照片"/>
          <p:cNvSpPr txBox="1"/>
          <p:nvPr/>
        </p:nvSpPr>
        <p:spPr>
          <a:xfrm>
            <a:off x="3298825" y="2317750"/>
            <a:ext cx="1814513" cy="2631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7200">
                <a:solidFill>
                  <a:srgbClr val="FFFFFF"/>
                </a:solidFill>
                <a:latin typeface="方正兰亭粗黑简体"/>
                <a:ea typeface="方正兰亭粗黑简体"/>
                <a:cs typeface="方正兰亭粗黑简体"/>
                <a:sym typeface="方正兰亭粗黑简体"/>
              </a:defRPr>
            </a:lvl1pPr>
          </a:lstStyle>
          <a:p>
            <a:pPr/>
            <a:r>
              <a:t>照片</a:t>
            </a:r>
          </a:p>
        </p:txBody>
      </p:sp>
      <p:pic>
        <p:nvPicPr>
          <p:cNvPr id="57" name="IMG_20171015_210324.jpg" descr="IMG_20171015_21032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7245" y="2233240"/>
            <a:ext cx="3163293" cy="23724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"/>
          <p:cNvSpPr/>
          <p:nvPr/>
        </p:nvSpPr>
        <p:spPr>
          <a:xfrm>
            <a:off x="0" y="0"/>
            <a:ext cx="12192000" cy="1625600"/>
          </a:xfrm>
          <a:prstGeom prst="rect">
            <a:avLst/>
          </a:prstGeom>
          <a:solidFill>
            <a:srgbClr val="229FD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" name="校内校外…"/>
          <p:cNvSpPr txBox="1"/>
          <p:nvPr/>
        </p:nvSpPr>
        <p:spPr>
          <a:xfrm>
            <a:off x="3897312" y="2457450"/>
            <a:ext cx="4397376" cy="2580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6000">
                <a:solidFill>
                  <a:srgbClr val="229FD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校内校外</a:t>
            </a:r>
          </a:p>
          <a:p>
            <a:pPr algn="ctr">
              <a:defRPr b="1" sz="8000">
                <a:solidFill>
                  <a:srgbClr val="229FD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工作经历</a:t>
            </a:r>
          </a:p>
        </p:txBody>
      </p:sp>
      <p:grpSp>
        <p:nvGrpSpPr>
          <p:cNvPr id="63" name="成组"/>
          <p:cNvGrpSpPr/>
          <p:nvPr/>
        </p:nvGrpSpPr>
        <p:grpSpPr>
          <a:xfrm>
            <a:off x="5588000" y="5559425"/>
            <a:ext cx="1016000" cy="1016000"/>
            <a:chOff x="0" y="0"/>
            <a:chExt cx="1016000" cy="1016000"/>
          </a:xfrm>
        </p:grpSpPr>
        <p:sp>
          <p:nvSpPr>
            <p:cNvPr id="61" name="圆形"/>
            <p:cNvSpPr/>
            <p:nvPr/>
          </p:nvSpPr>
          <p:spPr>
            <a:xfrm>
              <a:off x="0" y="0"/>
              <a:ext cx="1016000" cy="1016000"/>
            </a:xfrm>
            <a:prstGeom prst="ellipse">
              <a:avLst/>
            </a:prstGeom>
            <a:solidFill>
              <a:srgbClr val="229F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" name="三角形"/>
            <p:cNvSpPr/>
            <p:nvPr/>
          </p:nvSpPr>
          <p:spPr>
            <a:xfrm rot="10800000">
              <a:off x="228599" y="311149"/>
              <a:ext cx="558801" cy="481014"/>
            </a:xfrm>
            <a:prstGeom prst="triangl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"/>
          <p:cNvSpPr/>
          <p:nvPr/>
        </p:nvSpPr>
        <p:spPr>
          <a:xfrm>
            <a:off x="0" y="0"/>
            <a:ext cx="12336463" cy="3392488"/>
          </a:xfrm>
          <a:prstGeom prst="rect">
            <a:avLst/>
          </a:prstGeom>
          <a:solidFill>
            <a:srgbClr val="229FD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6" name="矩形"/>
          <p:cNvSpPr/>
          <p:nvPr/>
        </p:nvSpPr>
        <p:spPr>
          <a:xfrm>
            <a:off x="0" y="3392487"/>
            <a:ext cx="12336463" cy="3465513"/>
          </a:xfrm>
          <a:prstGeom prst="rect">
            <a:avLst/>
          </a:prstGeom>
          <a:solidFill>
            <a:srgbClr val="1F90C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" name="圆形"/>
          <p:cNvSpPr/>
          <p:nvPr/>
        </p:nvSpPr>
        <p:spPr>
          <a:xfrm>
            <a:off x="5697537" y="0"/>
            <a:ext cx="942976" cy="94297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8" name="圆形"/>
          <p:cNvSpPr/>
          <p:nvPr/>
        </p:nvSpPr>
        <p:spPr>
          <a:xfrm>
            <a:off x="1001712" y="942975"/>
            <a:ext cx="2119313" cy="21193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" name="线条"/>
          <p:cNvSpPr/>
          <p:nvPr/>
        </p:nvSpPr>
        <p:spPr>
          <a:xfrm flipH="1">
            <a:off x="2898774" y="534987"/>
            <a:ext cx="2979739" cy="1352551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0" name="圆形"/>
          <p:cNvSpPr/>
          <p:nvPr/>
        </p:nvSpPr>
        <p:spPr>
          <a:xfrm>
            <a:off x="9102725" y="3722687"/>
            <a:ext cx="2119313" cy="21193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1" name="线条"/>
          <p:cNvSpPr/>
          <p:nvPr/>
        </p:nvSpPr>
        <p:spPr>
          <a:xfrm>
            <a:off x="2771774" y="2514600"/>
            <a:ext cx="6654802" cy="2054225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2" name="线条"/>
          <p:cNvSpPr/>
          <p:nvPr/>
        </p:nvSpPr>
        <p:spPr>
          <a:xfrm flipH="1">
            <a:off x="6045199" y="5195887"/>
            <a:ext cx="3521076" cy="1662113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3" name="2016年04月"/>
          <p:cNvSpPr txBox="1"/>
          <p:nvPr/>
        </p:nvSpPr>
        <p:spPr>
          <a:xfrm>
            <a:off x="1196974" y="1379056"/>
            <a:ext cx="1728789" cy="1247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000">
                <a:solidFill>
                  <a:srgbClr val="206A98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2016</a:t>
            </a:r>
            <a:r>
              <a:rPr sz="3000"/>
              <a:t>年04月</a:t>
            </a:r>
          </a:p>
        </p:txBody>
      </p:sp>
      <p:sp>
        <p:nvSpPr>
          <p:cNvPr id="74" name="院运会跳高项目裁判"/>
          <p:cNvSpPr txBox="1"/>
          <p:nvPr/>
        </p:nvSpPr>
        <p:spPr>
          <a:xfrm>
            <a:off x="6864350" y="1565275"/>
            <a:ext cx="2701925" cy="151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院运会跳高项目裁判</a:t>
            </a:r>
          </a:p>
        </p:txBody>
      </p:sp>
      <p:sp>
        <p:nvSpPr>
          <p:cNvPr id="75" name="2016年10月"/>
          <p:cNvSpPr txBox="1"/>
          <p:nvPr/>
        </p:nvSpPr>
        <p:spPr>
          <a:xfrm>
            <a:off x="9477375" y="4181475"/>
            <a:ext cx="1631950" cy="1293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000">
                <a:solidFill>
                  <a:srgbClr val="206A98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2016</a:t>
            </a:r>
            <a:r>
              <a:rPr sz="3200"/>
              <a:t>年10月</a:t>
            </a:r>
          </a:p>
        </p:txBody>
      </p:sp>
      <p:sp>
        <p:nvSpPr>
          <p:cNvPr id="76" name="校运会跳高项目裁判"/>
          <p:cNvSpPr txBox="1"/>
          <p:nvPr/>
        </p:nvSpPr>
        <p:spPr>
          <a:xfrm>
            <a:off x="947737" y="4487862"/>
            <a:ext cx="5803901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校运会跳高项目裁判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Class="entr" nodeType="afterEffect" presetSubtype="2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1" grpId="6"/>
      <p:bldP build="whole" bldLvl="1" animBg="1" rev="0" advAuto="0" spid="69" grpId="2"/>
      <p:bldP build="whole" bldLvl="1" animBg="1" rev="0" advAuto="0" spid="67" grpId="1"/>
      <p:bldP build="whole" bldLvl="1" animBg="1" rev="0" advAuto="0" spid="68" grpId="3"/>
      <p:bldP build="whole" bldLvl="1" animBg="1" rev="0" advAuto="0" spid="73" grpId="4"/>
      <p:bldP build="whole" bldLvl="1" animBg="1" rev="0" advAuto="0" spid="70" grpId="7"/>
      <p:bldP build="whole" bldLvl="1" animBg="1" rev="0" advAuto="0" spid="75" grpId="8"/>
      <p:bldP build="whole" bldLvl="1" animBg="1" rev="0" advAuto="0" spid="74" grpId="5"/>
      <p:bldP build="whole" bldLvl="1" animBg="1" rev="0" advAuto="0" spid="72" grpId="10"/>
      <p:bldP build="whole" bldLvl="1" animBg="1" rev="0" advAuto="0" spid="76" grpId="9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"/>
          <p:cNvSpPr/>
          <p:nvPr/>
        </p:nvSpPr>
        <p:spPr>
          <a:xfrm>
            <a:off x="0" y="0"/>
            <a:ext cx="12192000" cy="3392488"/>
          </a:xfrm>
          <a:prstGeom prst="rect">
            <a:avLst/>
          </a:prstGeom>
          <a:solidFill>
            <a:srgbClr val="1D86B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9" name="矩形"/>
          <p:cNvSpPr/>
          <p:nvPr/>
        </p:nvSpPr>
        <p:spPr>
          <a:xfrm>
            <a:off x="0" y="3392487"/>
            <a:ext cx="12192000" cy="3465513"/>
          </a:xfrm>
          <a:prstGeom prst="rect">
            <a:avLst/>
          </a:prstGeom>
          <a:solidFill>
            <a:srgbClr val="1A78A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0" name="圆形"/>
          <p:cNvSpPr/>
          <p:nvPr/>
        </p:nvSpPr>
        <p:spPr>
          <a:xfrm>
            <a:off x="982662" y="887412"/>
            <a:ext cx="2119313" cy="21193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1" name="圆形"/>
          <p:cNvSpPr/>
          <p:nvPr/>
        </p:nvSpPr>
        <p:spPr>
          <a:xfrm>
            <a:off x="9088437" y="3722687"/>
            <a:ext cx="2119313" cy="21193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2" name="线条"/>
          <p:cNvSpPr/>
          <p:nvPr/>
        </p:nvSpPr>
        <p:spPr>
          <a:xfrm flipH="1">
            <a:off x="2660649" y="-26988"/>
            <a:ext cx="3408364" cy="1511301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3" name="线条"/>
          <p:cNvSpPr/>
          <p:nvPr/>
        </p:nvSpPr>
        <p:spPr>
          <a:xfrm>
            <a:off x="2790825" y="2695574"/>
            <a:ext cx="6565901" cy="1589089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4" name="线条"/>
          <p:cNvSpPr/>
          <p:nvPr/>
        </p:nvSpPr>
        <p:spPr>
          <a:xfrm flipH="1">
            <a:off x="6421437" y="5287962"/>
            <a:ext cx="3006726" cy="1058864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5" name="2017年7月"/>
          <p:cNvSpPr txBox="1"/>
          <p:nvPr/>
        </p:nvSpPr>
        <p:spPr>
          <a:xfrm>
            <a:off x="1381125" y="1427162"/>
            <a:ext cx="1441450" cy="141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206A98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2017年7月</a:t>
            </a:r>
          </a:p>
        </p:txBody>
      </p:sp>
      <p:sp>
        <p:nvSpPr>
          <p:cNvPr id="86" name="三下乡活动"/>
          <p:cNvSpPr txBox="1"/>
          <p:nvPr/>
        </p:nvSpPr>
        <p:spPr>
          <a:xfrm>
            <a:off x="5305425" y="1668462"/>
            <a:ext cx="3543300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三下乡活动</a:t>
            </a:r>
          </a:p>
        </p:txBody>
      </p:sp>
      <p:sp>
        <p:nvSpPr>
          <p:cNvPr id="87" name="2017年9月"/>
          <p:cNvSpPr txBox="1"/>
          <p:nvPr/>
        </p:nvSpPr>
        <p:spPr>
          <a:xfrm>
            <a:off x="9428162" y="4181475"/>
            <a:ext cx="1544638" cy="1412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206A98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2017年9月</a:t>
            </a:r>
          </a:p>
        </p:txBody>
      </p:sp>
      <p:sp>
        <p:nvSpPr>
          <p:cNvPr id="88" name="社联副部长"/>
          <p:cNvSpPr txBox="1"/>
          <p:nvPr/>
        </p:nvSpPr>
        <p:spPr>
          <a:xfrm>
            <a:off x="1065212" y="4419123"/>
            <a:ext cx="5980114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3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社联副部长</a:t>
            </a:r>
          </a:p>
        </p:txBody>
      </p:sp>
      <p:sp>
        <p:nvSpPr>
          <p:cNvPr id="89" name="圆形"/>
          <p:cNvSpPr/>
          <p:nvPr/>
        </p:nvSpPr>
        <p:spPr>
          <a:xfrm>
            <a:off x="5588000" y="5915025"/>
            <a:ext cx="942975" cy="94297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Class="entr" nodeType="afterEffect" presetSubtype="2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Class="entr" nodeType="after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3" grpId="5"/>
      <p:bldP build="whole" bldLvl="1" animBg="1" rev="0" advAuto="0" spid="82" grpId="1"/>
      <p:bldP build="whole" bldLvl="1" animBg="1" rev="0" advAuto="0" spid="86" grpId="4"/>
      <p:bldP build="whole" bldLvl="1" animBg="1" rev="0" advAuto="0" spid="89" grpId="10"/>
      <p:bldP build="whole" bldLvl="1" animBg="1" rev="0" advAuto="0" spid="87" grpId="6"/>
      <p:bldP build="whole" bldLvl="1" animBg="1" rev="0" advAuto="0" spid="85" grpId="3"/>
      <p:bldP build="whole" bldLvl="1" animBg="1" rev="0" advAuto="0" spid="81" grpId="7"/>
      <p:bldP build="whole" bldLvl="1" animBg="1" rev="0" advAuto="0" spid="80" grpId="2"/>
      <p:bldP build="whole" bldLvl="1" animBg="1" rev="0" advAuto="0" spid="84" grpId="9"/>
      <p:bldP build="whole" bldLvl="1" animBg="1" rev="0" advAuto="0" spid="88" grpId="8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0" y="0"/>
            <a:ext cx="12192000" cy="3392488"/>
          </a:xfrm>
          <a:prstGeom prst="rect">
            <a:avLst/>
          </a:prstGeom>
          <a:solidFill>
            <a:srgbClr val="1D86B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2" name="矩形"/>
          <p:cNvSpPr/>
          <p:nvPr/>
        </p:nvSpPr>
        <p:spPr>
          <a:xfrm>
            <a:off x="0" y="3392487"/>
            <a:ext cx="12192000" cy="3465513"/>
          </a:xfrm>
          <a:prstGeom prst="rect">
            <a:avLst/>
          </a:prstGeom>
          <a:solidFill>
            <a:srgbClr val="1A78A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" name="圆形"/>
          <p:cNvSpPr/>
          <p:nvPr/>
        </p:nvSpPr>
        <p:spPr>
          <a:xfrm>
            <a:off x="982662" y="887412"/>
            <a:ext cx="2119313" cy="21193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" name="线条"/>
          <p:cNvSpPr/>
          <p:nvPr/>
        </p:nvSpPr>
        <p:spPr>
          <a:xfrm flipH="1">
            <a:off x="2660649" y="-26988"/>
            <a:ext cx="3408364" cy="1511301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5" name="线条"/>
          <p:cNvSpPr/>
          <p:nvPr/>
        </p:nvSpPr>
        <p:spPr>
          <a:xfrm>
            <a:off x="2790825" y="2695574"/>
            <a:ext cx="6565901" cy="1589089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6" name="2017年7月——现在"/>
          <p:cNvSpPr txBox="1"/>
          <p:nvPr/>
        </p:nvSpPr>
        <p:spPr>
          <a:xfrm>
            <a:off x="1181224" y="1444148"/>
            <a:ext cx="1722190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500">
                <a:solidFill>
                  <a:srgbClr val="206A98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2017年7月——现在</a:t>
            </a:r>
          </a:p>
        </p:txBody>
      </p:sp>
      <p:sp>
        <p:nvSpPr>
          <p:cNvPr id="97" name="班级群主"/>
          <p:cNvSpPr txBox="1"/>
          <p:nvPr/>
        </p:nvSpPr>
        <p:spPr>
          <a:xfrm>
            <a:off x="5305425" y="1668462"/>
            <a:ext cx="3543300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班级群主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7" grpId="4"/>
      <p:bldP build="whole" bldLvl="1" animBg="1" rev="0" advAuto="0" spid="93" grpId="2"/>
      <p:bldP build="whole" bldLvl="1" animBg="1" rev="0" advAuto="0" spid="94" grpId="1"/>
      <p:bldP build="whole" bldLvl="1" animBg="1" rev="0" advAuto="0" spid="95" grpId="5"/>
      <p:bldP build="whole" bldLvl="1" animBg="1" rev="0" advAuto="0" spid="96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"/>
          <p:cNvSpPr/>
          <p:nvPr/>
        </p:nvSpPr>
        <p:spPr>
          <a:xfrm>
            <a:off x="0" y="0"/>
            <a:ext cx="12192000" cy="1625600"/>
          </a:xfrm>
          <a:prstGeom prst="rect">
            <a:avLst/>
          </a:prstGeom>
          <a:solidFill>
            <a:srgbClr val="229FD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获奖经历"/>
          <p:cNvSpPr txBox="1"/>
          <p:nvPr/>
        </p:nvSpPr>
        <p:spPr>
          <a:xfrm>
            <a:off x="3990975" y="2930525"/>
            <a:ext cx="4397375" cy="151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8000">
                <a:solidFill>
                  <a:srgbClr val="229FD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获奖</a:t>
            </a:r>
            <a:r>
              <a:rPr sz="5400"/>
              <a:t>经历</a:t>
            </a:r>
          </a:p>
        </p:txBody>
      </p:sp>
      <p:grpSp>
        <p:nvGrpSpPr>
          <p:cNvPr id="103" name="成组"/>
          <p:cNvGrpSpPr/>
          <p:nvPr/>
        </p:nvGrpSpPr>
        <p:grpSpPr>
          <a:xfrm>
            <a:off x="5588000" y="5559425"/>
            <a:ext cx="1016000" cy="1016000"/>
            <a:chOff x="0" y="0"/>
            <a:chExt cx="1016000" cy="1016000"/>
          </a:xfrm>
        </p:grpSpPr>
        <p:sp>
          <p:nvSpPr>
            <p:cNvPr id="101" name="圆形"/>
            <p:cNvSpPr/>
            <p:nvPr/>
          </p:nvSpPr>
          <p:spPr>
            <a:xfrm>
              <a:off x="0" y="0"/>
              <a:ext cx="1016000" cy="1016000"/>
            </a:xfrm>
            <a:prstGeom prst="ellipse">
              <a:avLst/>
            </a:prstGeom>
            <a:solidFill>
              <a:srgbClr val="229F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" name="三角形"/>
            <p:cNvSpPr/>
            <p:nvPr/>
          </p:nvSpPr>
          <p:spPr>
            <a:xfrm rot="10800000">
              <a:off x="228599" y="311149"/>
              <a:ext cx="558801" cy="481014"/>
            </a:xfrm>
            <a:prstGeom prst="triangl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"/>
          <p:cNvSpPr/>
          <p:nvPr/>
        </p:nvSpPr>
        <p:spPr>
          <a:xfrm>
            <a:off x="0" y="0"/>
            <a:ext cx="12336463" cy="3392488"/>
          </a:xfrm>
          <a:prstGeom prst="rect">
            <a:avLst/>
          </a:prstGeom>
          <a:solidFill>
            <a:srgbClr val="229FD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6" name="矩形"/>
          <p:cNvSpPr/>
          <p:nvPr/>
        </p:nvSpPr>
        <p:spPr>
          <a:xfrm>
            <a:off x="0" y="3392487"/>
            <a:ext cx="12336463" cy="3465513"/>
          </a:xfrm>
          <a:prstGeom prst="rect">
            <a:avLst/>
          </a:prstGeom>
          <a:solidFill>
            <a:srgbClr val="1F90C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圆形"/>
          <p:cNvSpPr/>
          <p:nvPr/>
        </p:nvSpPr>
        <p:spPr>
          <a:xfrm>
            <a:off x="5697537" y="0"/>
            <a:ext cx="942976" cy="94297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8" name="圆形"/>
          <p:cNvSpPr/>
          <p:nvPr/>
        </p:nvSpPr>
        <p:spPr>
          <a:xfrm>
            <a:off x="1001712" y="942975"/>
            <a:ext cx="2119313" cy="21193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" name="线条"/>
          <p:cNvSpPr/>
          <p:nvPr/>
        </p:nvSpPr>
        <p:spPr>
          <a:xfrm flipH="1">
            <a:off x="2898774" y="534987"/>
            <a:ext cx="2979739" cy="1352551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0" name="圆形"/>
          <p:cNvSpPr/>
          <p:nvPr/>
        </p:nvSpPr>
        <p:spPr>
          <a:xfrm>
            <a:off x="9102725" y="3722687"/>
            <a:ext cx="2119313" cy="21193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1" name="线条"/>
          <p:cNvSpPr/>
          <p:nvPr/>
        </p:nvSpPr>
        <p:spPr>
          <a:xfrm>
            <a:off x="2771774" y="2514600"/>
            <a:ext cx="6654802" cy="2054225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2" name="线条"/>
          <p:cNvSpPr/>
          <p:nvPr/>
        </p:nvSpPr>
        <p:spPr>
          <a:xfrm flipH="1">
            <a:off x="6045199" y="5195887"/>
            <a:ext cx="3521076" cy="1662113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3" name="2016.07-2016.09"/>
          <p:cNvSpPr txBox="1"/>
          <p:nvPr/>
        </p:nvSpPr>
        <p:spPr>
          <a:xfrm>
            <a:off x="1087437" y="1423511"/>
            <a:ext cx="2138363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500">
                <a:solidFill>
                  <a:srgbClr val="206A98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2016.07-2016.09</a:t>
            </a:r>
          </a:p>
        </p:txBody>
      </p:sp>
      <p:sp>
        <p:nvSpPr>
          <p:cNvPr id="114" name="互联网+大赛校级金奖"/>
          <p:cNvSpPr txBox="1"/>
          <p:nvPr/>
        </p:nvSpPr>
        <p:spPr>
          <a:xfrm>
            <a:off x="4160837" y="1601311"/>
            <a:ext cx="5499101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互联网+大赛校级金奖</a:t>
            </a:r>
          </a:p>
        </p:txBody>
      </p:sp>
      <p:sp>
        <p:nvSpPr>
          <p:cNvPr id="115" name="2016.10-2017.01"/>
          <p:cNvSpPr txBox="1"/>
          <p:nvPr/>
        </p:nvSpPr>
        <p:spPr>
          <a:xfrm>
            <a:off x="9085262" y="4310062"/>
            <a:ext cx="2387601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500">
                <a:solidFill>
                  <a:srgbClr val="206A98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2016.10-2017.01</a:t>
            </a:r>
          </a:p>
        </p:txBody>
      </p:sp>
      <p:sp>
        <p:nvSpPr>
          <p:cNvPr id="116" name="互联网+大赛区级金奖"/>
          <p:cNvSpPr txBox="1"/>
          <p:nvPr/>
        </p:nvSpPr>
        <p:spPr>
          <a:xfrm>
            <a:off x="3240037" y="4487862"/>
            <a:ext cx="5235626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互联网+大赛区级金奖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Class="entr" nodeType="afterEffect" presetSubtype="2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3" grpId="4"/>
      <p:bldP build="whole" bldLvl="1" animBg="1" rev="0" advAuto="0" spid="107" grpId="1"/>
      <p:bldP build="whole" bldLvl="1" animBg="1" rev="0" advAuto="0" spid="110" grpId="8"/>
      <p:bldP build="whole" bldLvl="1" animBg="1" rev="0" advAuto="0" spid="111" grpId="6"/>
      <p:bldP build="whole" bldLvl="1" animBg="1" rev="0" advAuto="0" spid="112" grpId="10"/>
      <p:bldP build="whole" bldLvl="1" animBg="1" rev="0" advAuto="0" spid="114" grpId="5"/>
      <p:bldP build="whole" bldLvl="1" animBg="1" rev="0" advAuto="0" spid="116" grpId="9"/>
      <p:bldP build="whole" bldLvl="1" animBg="1" rev="0" advAuto="0" spid="109" grpId="2"/>
      <p:bldP build="whole" bldLvl="1" animBg="1" rev="0" advAuto="0" spid="115" grpId="7"/>
      <p:bldP build="whole" bldLvl="1" animBg="1" rev="0" advAuto="0" spid="108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