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6"/>
    <p:restoredTop sz="94719"/>
  </p:normalViewPr>
  <p:slideViewPr>
    <p:cSldViewPr snapToGrid="0">
      <p:cViewPr varScale="1">
        <p:scale>
          <a:sx n="148" d="100"/>
          <a:sy n="148" d="100"/>
        </p:scale>
        <p:origin x="3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3A6D-C5B2-B5A9-E7E5-FFF6B02D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Deep Learning Content Summarization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E693-9059-7FC4-6D0B-185F9707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1633579"/>
          </a:xfrm>
        </p:spPr>
        <p:txBody>
          <a:bodyPr>
            <a:normAutofit/>
          </a:bodyPr>
          <a:lstStyle/>
          <a:p>
            <a:r>
              <a:rPr lang="en-US" sz="1600" dirty="0" err="1"/>
              <a:t>Odai</a:t>
            </a:r>
            <a:r>
              <a:rPr lang="en-US" sz="1600" dirty="0"/>
              <a:t> </a:t>
            </a:r>
            <a:r>
              <a:rPr lang="en-US" sz="1600" dirty="0" err="1"/>
              <a:t>Athamneh</a:t>
            </a:r>
            <a:endParaRPr lang="en-US" sz="1600" dirty="0"/>
          </a:p>
          <a:p>
            <a:r>
              <a:rPr lang="en-US" sz="1600" dirty="0"/>
              <a:t>Devin Cline</a:t>
            </a:r>
          </a:p>
          <a:p>
            <a:r>
              <a:rPr lang="en-US" sz="1600" dirty="0"/>
              <a:t>Feng Zheng</a:t>
            </a:r>
          </a:p>
          <a:p>
            <a:r>
              <a:rPr lang="en-US" sz="1600" dirty="0"/>
              <a:t>Michael Nweke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45A05AA-8192-406D-3439-814B15090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5" r="18773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2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429-67F5-071D-0100-F71AFED2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7" y="0"/>
            <a:ext cx="40576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4047722" y="0"/>
            <a:ext cx="4056845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8114495" y="0"/>
            <a:ext cx="4085352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229774" y="689723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8263944" y="685800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4131972" y="663341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673123" y="1854047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74" y="2934711"/>
            <a:ext cx="2238034" cy="2238034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52" y="2943359"/>
            <a:ext cx="2292082" cy="2292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4780089" y="1854048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8829407" y="1854047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07" y="2943359"/>
            <a:ext cx="2250908" cy="22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8" y="0"/>
            <a:ext cx="79412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7933387" y="0"/>
            <a:ext cx="2238034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10184871" y="0"/>
            <a:ext cx="2000722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407659" y="675380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10251774" y="888643"/>
            <a:ext cx="165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7933386" y="888643"/>
            <a:ext cx="206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658" y="124027"/>
            <a:ext cx="2238034" cy="2238034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334" y="2362061"/>
            <a:ext cx="1292167" cy="1253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7967228" y="1529188"/>
            <a:ext cx="2987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105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10184871" y="1529188"/>
            <a:ext cx="2987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891" y="2362061"/>
            <a:ext cx="1253332" cy="1253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19031B-5B55-F8BE-0C40-6F32A7DA847A}"/>
              </a:ext>
            </a:extLst>
          </p:cNvPr>
          <p:cNvSpPr txBox="1"/>
          <p:nvPr/>
        </p:nvSpPr>
        <p:spPr>
          <a:xfrm>
            <a:off x="444790" y="2877466"/>
            <a:ext cx="7017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Obtain a dataset of news articles that includes the text content as well as a summary of each article.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Explore the dataset to get a sense of the data, such as the number of articles, length of the articles and summaries, and distribution of topics and keywords.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Clean and preprocess the data to remove unnecessary characters, punctuation, and stop 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Tokenize the text into words or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subwords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, and create input sequences and output summaries.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2C565-4DD4-9817-C365-6DD80FE87CE6}"/>
              </a:ext>
            </a:extLst>
          </p:cNvPr>
          <p:cNvSpPr txBox="1"/>
          <p:nvPr/>
        </p:nvSpPr>
        <p:spPr>
          <a:xfrm>
            <a:off x="193737" y="1900396"/>
            <a:ext cx="53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</p:spTree>
    <p:extLst>
      <p:ext uri="{BB962C8B-B14F-4D97-AF65-F5344CB8AC3E}">
        <p14:creationId xmlns:p14="http://schemas.microsoft.com/office/powerpoint/2010/main" val="422399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0" y="-7100"/>
            <a:ext cx="22022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202287" y="-7100"/>
            <a:ext cx="7746649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9948937" y="0"/>
            <a:ext cx="2250909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793125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9178344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3916787" y="155510"/>
            <a:ext cx="413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0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84312"/>
            <a:ext cx="1244688" cy="12446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3815097" y="1031396"/>
            <a:ext cx="502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9948937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649" y="2078416"/>
            <a:ext cx="1343484" cy="1343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6CBB1E-CEE6-7412-5259-E651C0F9EC98}"/>
              </a:ext>
            </a:extLst>
          </p:cNvPr>
          <p:cNvSpPr txBox="1"/>
          <p:nvPr/>
        </p:nvSpPr>
        <p:spPr>
          <a:xfrm>
            <a:off x="2447539" y="1539179"/>
            <a:ext cx="7366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E6EDF3"/>
                </a:solidFill>
                <a:effectLst/>
              </a:rPr>
              <a:t>Choose a deep learning model that is suitable for the task of summarization.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</a:rPr>
              <a:t> Define the architecture of the model, including the number of layers, hidden units, and embedding dimensions.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7A640E-2B8C-2016-8ED4-82021428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16816"/>
              </p:ext>
            </p:extLst>
          </p:nvPr>
        </p:nvGraphicFramePr>
        <p:xfrm>
          <a:off x="2412919" y="3254854"/>
          <a:ext cx="7366161" cy="33576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4621">
                  <a:extLst>
                    <a:ext uri="{9D8B030D-6E8A-4147-A177-3AD203B41FA5}">
                      <a16:colId xmlns:a16="http://schemas.microsoft.com/office/drawing/2014/main" val="363625428"/>
                    </a:ext>
                  </a:extLst>
                </a:gridCol>
                <a:gridCol w="1846153">
                  <a:extLst>
                    <a:ext uri="{9D8B030D-6E8A-4147-A177-3AD203B41FA5}">
                      <a16:colId xmlns:a16="http://schemas.microsoft.com/office/drawing/2014/main" val="735180789"/>
                    </a:ext>
                  </a:extLst>
                </a:gridCol>
                <a:gridCol w="2455387">
                  <a:extLst>
                    <a:ext uri="{9D8B030D-6E8A-4147-A177-3AD203B41FA5}">
                      <a16:colId xmlns:a16="http://schemas.microsoft.com/office/drawing/2014/main" val="3977514017"/>
                    </a:ext>
                  </a:extLst>
                </a:gridCol>
              </a:tblGrid>
              <a:tr h="70593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57583"/>
                  </a:ext>
                </a:extLst>
              </a:tr>
              <a:tr h="795073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Transformer-based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Pre-trained, fine-tunable, attention-based, bidirectional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52656"/>
                  </a:ext>
                </a:extLst>
              </a:tr>
              <a:tr h="7950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Transformer-Based Models (</a:t>
                      </a:r>
                      <a:r>
                        <a:rPr lang="en-US" dirty="0"/>
                        <a:t>BART)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Encoder-Decoder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Transformer-based, pre-trained, fine-tunable, bidirectional, flexible architecture, proven success for text summarization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08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7" y="0"/>
            <a:ext cx="21385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117725" y="0"/>
            <a:ext cx="2138572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4256297" y="0"/>
            <a:ext cx="7960575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823175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6096000" y="525245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1313496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-7847" y="1132480"/>
            <a:ext cx="233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38739"/>
            <a:ext cx="1213220" cy="1213220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07" y="2121019"/>
            <a:ext cx="1225033" cy="1225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2273055" y="113247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6530846" y="1516497"/>
            <a:ext cx="512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42" y="191106"/>
            <a:ext cx="1947633" cy="19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ca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242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Avenir Next LT Pro</vt:lpstr>
      <vt:lpstr>Avenir Next LT Pro Light</vt:lpstr>
      <vt:lpstr>EncaseVTI</vt:lpstr>
      <vt:lpstr>Deep Learning Content Summarization Model</vt:lpstr>
      <vt:lpstr>Abstract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Content Summarization Model</dc:title>
  <dc:creator>Nweke, Michael (UMKC-Student)</dc:creator>
  <cp:lastModifiedBy>Nweke, Michael (UMKC-Student)</cp:lastModifiedBy>
  <cp:revision>2</cp:revision>
  <dcterms:created xsi:type="dcterms:W3CDTF">2023-04-28T15:50:50Z</dcterms:created>
  <dcterms:modified xsi:type="dcterms:W3CDTF">2023-04-28T23:27:50Z</dcterms:modified>
</cp:coreProperties>
</file>