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64" r:id="rId3"/>
    <p:sldId id="265" r:id="rId4"/>
    <p:sldId id="257" r:id="rId5"/>
    <p:sldId id="267" r:id="rId6"/>
    <p:sldId id="268" r:id="rId7"/>
    <p:sldId id="259" r:id="rId8"/>
    <p:sldId id="266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76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2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945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37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00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00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1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57" r="26279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1" name="Freeform 13" title="left scallop inlin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6" title="left scallop inlin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520" y="1168395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sz="9300"/>
              <a:t>Physical Threat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2"/>
                </a:solidFill>
              </a:rPr>
              <a:t>Ryan Rudd, Ben Watkins, Sam Chesak, and Hunter York</a:t>
            </a:r>
          </a:p>
        </p:txBody>
      </p:sp>
    </p:spTree>
    <p:extLst>
      <p:ext uri="{BB962C8B-B14F-4D97-AF65-F5344CB8AC3E}">
        <p14:creationId xmlns:p14="http://schemas.microsoft.com/office/powerpoint/2010/main" val="35116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rock</a:t>
            </a:r>
          </a:p>
        </p:txBody>
      </p:sp>
    </p:spTree>
    <p:extLst>
      <p:ext uri="{BB962C8B-B14F-4D97-AF65-F5344CB8AC3E}">
        <p14:creationId xmlns:p14="http://schemas.microsoft.com/office/powerpoint/2010/main" val="32892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/>
              <a:t>With the growing population in the Louisville metropolitan area the average citizen is at more risk of physical injury and crime victimization.</a:t>
            </a:r>
          </a:p>
          <a:p>
            <a:pPr lvl="1"/>
            <a:r>
              <a:rPr lang="en-US" dirty="0"/>
              <a:t>Last year (2016) in the city of Louisville there were…</a:t>
            </a:r>
          </a:p>
          <a:p>
            <a:pPr lvl="2"/>
            <a:r>
              <a:rPr lang="en-US" dirty="0"/>
              <a:t>Over 1,500 reported cases of Armed Robbery</a:t>
            </a:r>
          </a:p>
          <a:p>
            <a:pPr lvl="2"/>
            <a:r>
              <a:rPr lang="en-US" dirty="0"/>
              <a:t>Over  15,000 reported cases of Theft/Larceny</a:t>
            </a:r>
          </a:p>
          <a:p>
            <a:pPr lvl="2"/>
            <a:r>
              <a:rPr lang="en-US" dirty="0"/>
              <a:t>Over 14,000 reported cases of Assault</a:t>
            </a:r>
          </a:p>
          <a:p>
            <a:pPr lvl="2"/>
            <a:r>
              <a:rPr lang="en-US" dirty="0"/>
              <a:t>6,484 reported vehicles broken into</a:t>
            </a:r>
          </a:p>
          <a:p>
            <a:pPr lvl="2"/>
            <a:r>
              <a:rPr lang="en-US" dirty="0"/>
              <a:t>116 Homicides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69" r="-3" b="-3"/>
          <a:stretch/>
        </p:blipFill>
        <p:spPr>
          <a:xfrm>
            <a:off x="211015" y="762000"/>
            <a:ext cx="4994031" cy="4911969"/>
          </a:xfrm>
          <a:prstGeom prst="rect">
            <a:avLst/>
          </a:prstGeom>
        </p:spPr>
      </p:pic>
      <p:sp>
        <p:nvSpPr>
          <p:cNvPr id="18" name="Freeform 14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9184" y="1098388"/>
            <a:ext cx="60350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/>
              <a:t>DON’T BE AFRAID!!!</a:t>
            </a:r>
          </a:p>
        </p:txBody>
      </p:sp>
    </p:spTree>
    <p:extLst>
      <p:ext uri="{BB962C8B-B14F-4D97-AF65-F5344CB8AC3E}">
        <p14:creationId xmlns:p14="http://schemas.microsoft.com/office/powerpoint/2010/main" val="30429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8495"/>
            <a:ext cx="10178322" cy="1254368"/>
          </a:xfrm>
        </p:spPr>
        <p:txBody>
          <a:bodyPr/>
          <a:lstStyle/>
          <a:p>
            <a:pPr algn="ctr"/>
            <a:r>
              <a:rPr lang="en-US" sz="2800" dirty="0"/>
              <a:t>We want to provide ALL </a:t>
            </a:r>
            <a:r>
              <a:rPr lang="en-US" sz="2800" dirty="0" err="1"/>
              <a:t>Louisvillians</a:t>
            </a:r>
            <a:r>
              <a:rPr lang="en-US" sz="2800" dirty="0"/>
              <a:t> with live </a:t>
            </a:r>
            <a:r>
              <a:rPr lang="en-US" sz="2800" b="1" i="1" u="sng" dirty="0"/>
              <a:t>up to data </a:t>
            </a:r>
            <a:r>
              <a:rPr lang="en-US" sz="2800" dirty="0"/>
              <a:t>about their environment.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7394" y="2672863"/>
            <a:ext cx="790411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Geo Sensitive Crime Data!</a:t>
            </a:r>
          </a:p>
        </p:txBody>
      </p:sp>
      <p:sp>
        <p:nvSpPr>
          <p:cNvPr id="5" name="Rectangle 4"/>
          <p:cNvSpPr/>
          <p:nvPr/>
        </p:nvSpPr>
        <p:spPr>
          <a:xfrm rot="20206742">
            <a:off x="611856" y="4525850"/>
            <a:ext cx="55479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Quality Updates!</a:t>
            </a:r>
          </a:p>
        </p:txBody>
      </p:sp>
      <p:sp>
        <p:nvSpPr>
          <p:cNvPr id="6" name="Rectangle 5"/>
          <p:cNvSpPr/>
          <p:nvPr/>
        </p:nvSpPr>
        <p:spPr>
          <a:xfrm rot="535193">
            <a:off x="4083421" y="5215763"/>
            <a:ext cx="790411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 Source Facial Biometrics!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32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35492"/>
            <a:ext cx="10178322" cy="1492132"/>
          </a:xfrm>
        </p:spPr>
        <p:txBody>
          <a:bodyPr/>
          <a:lstStyle/>
          <a:p>
            <a:r>
              <a:rPr lang="en-US" dirty="0"/>
              <a:t>Our Mission: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1678" y="302007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 to provide citizens with key safety information at their fingertips…. Literally.</a:t>
            </a:r>
          </a:p>
        </p:txBody>
      </p:sp>
    </p:spTree>
    <p:extLst>
      <p:ext uri="{BB962C8B-B14F-4D97-AF65-F5344CB8AC3E}">
        <p14:creationId xmlns:p14="http://schemas.microsoft.com/office/powerpoint/2010/main" val="384985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14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" y="1339027"/>
            <a:ext cx="3995589" cy="4183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09" y="951400"/>
            <a:ext cx="5875694" cy="465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7000" spc="800" dirty="0"/>
              <a:t>“A smarter citizen	is a safer citizen”</a:t>
            </a:r>
          </a:p>
        </p:txBody>
      </p:sp>
    </p:spTree>
    <p:extLst>
      <p:ext uri="{BB962C8B-B14F-4D97-AF65-F5344CB8AC3E}">
        <p14:creationId xmlns:p14="http://schemas.microsoft.com/office/powerpoint/2010/main" val="398184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Location </a:t>
            </a:r>
          </a:p>
          <a:p>
            <a:pPr lvl="1"/>
            <a:r>
              <a:rPr lang="en-US" dirty="0"/>
              <a:t>Live security updates through web service</a:t>
            </a:r>
          </a:p>
          <a:p>
            <a:r>
              <a:rPr lang="en-US" dirty="0"/>
              <a:t>Web Service</a:t>
            </a:r>
          </a:p>
          <a:p>
            <a:pPr lvl="1"/>
            <a:r>
              <a:rPr lang="en-US" dirty="0"/>
              <a:t>Crime and air quality data pulled from the Louisville Open Data API</a:t>
            </a:r>
          </a:p>
          <a:p>
            <a:pPr lvl="1"/>
            <a:r>
              <a:rPr lang="en-US" dirty="0"/>
              <a:t>Threat severity calculation in real time</a:t>
            </a:r>
          </a:p>
          <a:p>
            <a:pPr lvl="1"/>
            <a:r>
              <a:rPr lang="en-US" dirty="0"/>
              <a:t>Data enrichment through Google Geocoding API</a:t>
            </a:r>
          </a:p>
          <a:p>
            <a:pPr lvl="1"/>
            <a:r>
              <a:rPr lang="en-US" dirty="0"/>
              <a:t>Facial Recognition provided through Kairos Human Analytics platform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developed in C#</a:t>
            </a:r>
          </a:p>
          <a:p>
            <a:r>
              <a:rPr lang="en-US" dirty="0"/>
              <a:t>Mobile Application developed in </a:t>
            </a:r>
            <a:r>
              <a:rPr lang="en-US" dirty="0" err="1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Updates to Mobile App</a:t>
            </a:r>
          </a:p>
          <a:p>
            <a:pPr lvl="1"/>
            <a:r>
              <a:rPr lang="en-US" dirty="0"/>
              <a:t>Graphical Data Visualization</a:t>
            </a:r>
          </a:p>
          <a:p>
            <a:pPr lvl="1"/>
            <a:r>
              <a:rPr lang="en-US" dirty="0"/>
              <a:t>Heat Map/Density</a:t>
            </a:r>
          </a:p>
          <a:p>
            <a:r>
              <a:rPr lang="en-US" dirty="0"/>
              <a:t>Live Rave Alert Updates</a:t>
            </a:r>
          </a:p>
          <a:p>
            <a:r>
              <a:rPr lang="en-US" dirty="0"/>
              <a:t>Home integration of facial recognition software</a:t>
            </a:r>
          </a:p>
          <a:p>
            <a:pPr lvl="1"/>
            <a:r>
              <a:rPr lang="en-US" dirty="0"/>
              <a:t>Door locking mechanism</a:t>
            </a:r>
          </a:p>
          <a:p>
            <a:pPr lvl="1"/>
            <a:r>
              <a:rPr lang="en-US" dirty="0"/>
              <a:t>Trusted Faces</a:t>
            </a:r>
          </a:p>
          <a:p>
            <a:r>
              <a:rPr lang="en-US" dirty="0"/>
              <a:t>Related Gun Crime Data</a:t>
            </a:r>
          </a:p>
          <a:p>
            <a:r>
              <a:rPr lang="en-US" dirty="0"/>
              <a:t>Population Density/Demographics vs crime statistics</a:t>
            </a:r>
          </a:p>
        </p:txBody>
      </p:sp>
    </p:spTree>
    <p:extLst>
      <p:ext uri="{BB962C8B-B14F-4D97-AF65-F5344CB8AC3E}">
        <p14:creationId xmlns:p14="http://schemas.microsoft.com/office/powerpoint/2010/main" val="13116053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197</TotalTime>
  <Words>230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Physical Threat Intelligence</vt:lpstr>
      <vt:lpstr>The Problem</vt:lpstr>
      <vt:lpstr>DON’T BE AFRAID!!!</vt:lpstr>
      <vt:lpstr>Vision</vt:lpstr>
      <vt:lpstr>Our Mission:</vt:lpstr>
      <vt:lpstr>“A smarter citizen is a safer citizen”</vt:lpstr>
      <vt:lpstr>PTI</vt:lpstr>
      <vt:lpstr>Solution</vt:lpstr>
      <vt:lpstr>Upcoming Updates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Threat Intelligence</dc:title>
  <dc:creator>Hunter York</dc:creator>
  <cp:lastModifiedBy>Hunter York</cp:lastModifiedBy>
  <cp:revision>12</cp:revision>
  <dcterms:created xsi:type="dcterms:W3CDTF">2017-02-26T10:37:00Z</dcterms:created>
  <dcterms:modified xsi:type="dcterms:W3CDTF">2017-02-26T13:54:02Z</dcterms:modified>
</cp:coreProperties>
</file>