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74" r:id="rId11"/>
    <p:sldId id="273" r:id="rId12"/>
    <p:sldId id="275" r:id="rId13"/>
    <p:sldId id="276" r:id="rId14"/>
    <p:sldId id="264" r:id="rId15"/>
    <p:sldId id="265" r:id="rId16"/>
    <p:sldId id="277" r:id="rId17"/>
    <p:sldId id="269" r:id="rId18"/>
    <p:sldId id="267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agis Papadatos" initials="PP" lastIdx="1" clrIdx="0">
    <p:extLst>
      <p:ext uri="{19B8F6BF-5375-455C-9EA6-DF929625EA0E}">
        <p15:presenceInfo xmlns:p15="http://schemas.microsoft.com/office/powerpoint/2012/main" xmlns="" userId="73559dbd9565c9d4" providerId="Windows Live"/>
      </p:ext>
    </p:extLst>
  </p:cmAuthor>
  <p:cmAuthor id="2" name="Jaison Cooper" initials="JC" lastIdx="40" clrIdx="1">
    <p:extLst>
      <p:ext uri="{19B8F6BF-5375-455C-9EA6-DF929625EA0E}">
        <p15:presenceInfo xmlns:p15="http://schemas.microsoft.com/office/powerpoint/2012/main" xmlns="" userId="e81d26a7f0d932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E44C0-2174-4497-BAC2-D7CFB8360CE1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753B-C6DD-40DB-9846-ECA0F9339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4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3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9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813C-8F6A-474B-BA87-A47F914EE775}" type="datetimeFigureOut">
              <a:rPr lang="en-US" smtClean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42213"/>
            <a:ext cx="9144000" cy="17642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HCIM Capstone Project</a:t>
            </a:r>
            <a:b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Pano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Papadatos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Mona Leigh Guha</a:t>
            </a:r>
            <a:b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Tamara Clegg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3476768"/>
            <a:ext cx="9874827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Robot: </a:t>
            </a:r>
            <a:b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Preliminary Programming for Preschoolers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5457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umdrightnow.umd.edu/sites/default/files/styles/home_latest_news_width/public/news-thumb/informal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91" y="5133110"/>
            <a:ext cx="144264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.umd.edu/hcil/mobilitycontest/hci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5133110"/>
            <a:ext cx="1428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4/25/2013</a:t>
            </a:r>
            <a:endParaRPr lang="en-US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96" y="407658"/>
            <a:ext cx="7148008" cy="519447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364898" y="5942010"/>
            <a:ext cx="8786252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Drawing of the Application (Session 1)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5" y="134471"/>
            <a:ext cx="7371771" cy="552674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280677" y="5954041"/>
            <a:ext cx="7371771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Circle Time!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Kidsteam – Layered Elaboration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 2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Rapid Iterations &amp; Rotations (1h)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Brainstorm and build on the wireframe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Themes – Notes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Designs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Animals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Personal Experience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Positive Feedback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Currency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Surprises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pic>
        <p:nvPicPr>
          <p:cNvPr id="20482" name="Picture 2" descr="http://www.theresilientfamily.com/dev/wp-content/uploads/2012/10/do-not-touc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83" y="5075019"/>
            <a:ext cx="2169460" cy="16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quawk\Downloads\level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4930" y="-650198"/>
            <a:ext cx="5542140" cy="7216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410114" y="5954041"/>
            <a:ext cx="7371771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Layered Elaboration design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Prototype (Demo)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941900"/>
            <a:ext cx="987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169673" y="1855695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 levels 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e.g. Planning, Debugging, Parallel execution, Syntax and Semantics, Compound Procedures…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Motivation</a:t>
            </a:r>
            <a:r>
              <a:rPr lang="en-US" sz="34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Robot &amp; Castle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Stars as Currency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Upgrades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Formative Evaluation - Experts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0" y="1855694"/>
            <a:ext cx="106680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Sessions 3 &amp; 4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Interviews - Teachers of 3 &amp; 4, 5 (20m) 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        Quality of interactions &amp; learning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    Age Appropriate (almost)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Repeating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Practical Guidelines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     &gt;Touch interactions, Instructions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Guided VS Independent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Formative Evaluation - Children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0" y="1855694"/>
            <a:ext cx="10443882" cy="523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Sessions 5, 6 &amp; 8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(20m) </a:t>
            </a:r>
            <a:b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6 Children in pairs of two (3 &amp; 5, 4 &amp; 4, 4 &amp; 4)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Formative evaluation (Usability &amp; Challenges)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What the teachers said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5/5!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 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Level 4 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Drawing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627" y="4094570"/>
            <a:ext cx="7100455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Expectations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Castle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stars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Replaying</a:t>
            </a:r>
          </a:p>
        </p:txBody>
      </p:sp>
    </p:spTree>
    <p:extLst>
      <p:ext uri="{BB962C8B-B14F-4D97-AF65-F5344CB8AC3E}">
        <p14:creationId xmlns:p14="http://schemas.microsoft.com/office/powerpoint/2010/main" val="24949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Discussion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7576" y="2390570"/>
            <a:ext cx="11504060" cy="4346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enjoy programming-like activities: </a:t>
            </a: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can enrich the field of Computer Science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integrate this in preschool education?</a:t>
            </a:r>
          </a:p>
          <a:p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scaffold the transition?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design a guided activity?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5976" y="2253093"/>
            <a:ext cx="10740045" cy="434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children liked it!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wanted to play it again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process of helping them learn is complicated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change a lot between 3 and 5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Limitations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253092"/>
            <a:ext cx="9874827" cy="4093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final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Evaluating learning outcomes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enough levels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Structuring the learning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9291" y="2941900"/>
            <a:ext cx="110334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Young children are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left out of consideration in Computer </a:t>
            </a:r>
            <a:r>
              <a:rPr lang="en-US" sz="400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Science learning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Future Work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6" y="2066057"/>
            <a:ext cx="9874827" cy="4576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Designing for 3, 4, 5 and 5+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Implementing Repetition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concepts evolve over time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Designing for independent VS guided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Improving Usability (instructions and interactions)</a:t>
            </a:r>
          </a:p>
          <a:p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Acknowledgements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042730"/>
            <a:ext cx="12191999" cy="4815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Special thanks to:</a:t>
            </a:r>
          </a:p>
          <a:p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Mona Leigh Guha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Tammy 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Clegg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Leah Findlater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Kidsteam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CYC Faculty, Staff &amp; Children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My Classmates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HCIL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5" y="1060670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is that a problem? (Motivation)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3423" y="2066058"/>
            <a:ext cx="11645152" cy="344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Harnessing the full potential of computers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</a:t>
            </a: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Debugging skills are beneficial to everyone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[2, 3, 4]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Computer Science: Not the most diverse field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[5, 6]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2" y="5985996"/>
            <a:ext cx="11454857" cy="872004"/>
          </a:xfrm>
        </p:spPr>
        <p:txBody>
          <a:bodyPr/>
          <a:lstStyle/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D. C. Smith, A. Cypher and L. </a:t>
            </a:r>
            <a:r>
              <a:rPr lang="en-U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Tesler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"Programming by example: novice programming comes of age," Communications of the ACM, vol. 43, no. 3, pp. 75-81, 2000. </a:t>
            </a: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Sipitakiat and N. Nusen, "Robo-Blocks: designing debugging abilities in a tangible programming system for early primary school children,"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IDC 12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Bremen, Germany, 2012.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L. Morgado, M. Cruz and K. Kahn, "Preschool Cookbook of Computer Programming Topics,"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Australasian Journal of Educational Technology,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26, no. 3, 2010.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P. Wyeth, "How Young Children Learn to Program with Sensor, Action, and Logic Blocks,"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Journal of the Learning Sciences,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17, no. 4, pp. 517-550, 2008.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Fisher and J. Margolis, "Unlocking the clubhouse: the Carnegie Mellon experience,"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ACM SIGCSE Bulletin,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34, no. 2, pp. 79-83, 2002.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[6]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A. Fisher and J. Margolis, "Unlocking the clubhouse: women in computing,"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SIGCSE 03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Reno, NV, USA, 2003.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they do it?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" y="1958482"/>
            <a:ext cx="12192000" cy="360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Comfortable with computers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Independent in their exploration processes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</a:t>
            </a:r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Developmentally Appropriate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</a:t>
            </a:r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</a:t>
            </a:r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program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2" y="5710212"/>
            <a:ext cx="11965846" cy="1011264"/>
          </a:xfrm>
        </p:spPr>
        <p:txBody>
          <a:bodyPr/>
          <a:lstStyle/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L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Morgado, M. Cruz and K. Kahn, "Preschool Cookbook of Computer Programming Topics,"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Australasian Journal of Educational Technology,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26, no. 3, 2010.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 J.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Montemayor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Physical programming: tools for kindergarten children to author physical interactive environments,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University of Maryland, College Park, MD, USA: Thesis, 2003.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 Wyeth, "How Young Children Learn to Program with Sensor, Action, and Logic Blocks," Journal of the Learning Sciences, vol. 17, no. 4, pp. 517-550, 2008. </a:t>
            </a: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M. Kindborg and P. Sökjer, "How preschool children used a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behaviour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-based programming tool,"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IDC 07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Aalborg, Denmark, 2007.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Solution (Product)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6162" y="1949824"/>
            <a:ext cx="10459674" cy="490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iPad application to help young children (3-5) develop programming skills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Touch screens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use – Soon in classrooms – Easily available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05028" y="2941900"/>
            <a:ext cx="3181942" cy="2450295"/>
            <a:chOff x="4505028" y="2941900"/>
            <a:chExt cx="3181942" cy="24502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571"/>
            <a:stretch/>
          </p:blipFill>
          <p:spPr>
            <a:xfrm>
              <a:off x="4505028" y="2941900"/>
              <a:ext cx="3181942" cy="24502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991" y="3200399"/>
              <a:ext cx="2466625" cy="193414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Related Work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822" y="2239647"/>
            <a:ext cx="12102353" cy="448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Guidelines</a:t>
            </a:r>
            <a:b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Kahn &amp; Morgado (Cookbook: 3-5)</a:t>
            </a: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Interaction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McKnight &amp; Fitton (Touch Screens)</a:t>
            </a: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Activity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Lin &amp; Liu (Child-adult Collaboration)</a:t>
            </a:r>
          </a:p>
          <a:p>
            <a:endParaRPr lang="en-US" sz="3400" dirty="0" smtClean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Other Technologies (&gt;5 years old)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 &amp; sons, Scratch, </a:t>
            </a:r>
            <a:r>
              <a:rPr lang="en-US" sz="3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Toontalk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Alice, </a:t>
            </a:r>
            <a:r>
              <a:rPr lang="en-US" sz="3400" dirty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Move the </a:t>
            </a:r>
            <a:r>
              <a:rPr lang="en-US" sz="3400" dirty="0" smtClean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Turtle</a:t>
            </a:r>
            <a:endParaRPr lang="en-US" sz="3400" dirty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Limitation of the field</a:t>
            </a:r>
            <a:b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bulk of the research is for </a:t>
            </a:r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older children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</a:t>
            </a:r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on touch screens</a:t>
            </a:r>
            <a:endParaRPr lang="en-US" sz="3400" b="1" u="sng" dirty="0" smtClean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Related Concepts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0674" y="1971562"/>
            <a:ext cx="11255188" cy="519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Morgado and Cruz	, Wyeth, Barr and Stephenson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Parallel Execution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Compound Procedures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Syntax and functionality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 Outcomes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Reusing parts</a:t>
            </a: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67134" y="2476980"/>
            <a:ext cx="6669506" cy="238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Parameter Passing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Debugging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Alternative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17097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Approach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8405" y="1855695"/>
            <a:ext cx="11255188" cy="519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Cooperative Inquiry Techniques </a:t>
            </a: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24000" y="2629610"/>
            <a:ext cx="9679360" cy="3838425"/>
            <a:chOff x="284611" y="2259407"/>
            <a:chExt cx="8955606" cy="3551415"/>
          </a:xfrm>
        </p:grpSpPr>
        <p:sp>
          <p:nvSpPr>
            <p:cNvPr id="14" name="TextBox 13"/>
            <p:cNvSpPr txBox="1"/>
            <p:nvPr/>
          </p:nvSpPr>
          <p:spPr>
            <a:xfrm>
              <a:off x="5698863" y="5287602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Experts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7010" y="5287602"/>
              <a:ext cx="15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Children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4611" y="2259407"/>
              <a:ext cx="8955606" cy="3206052"/>
              <a:chOff x="284611" y="2259407"/>
              <a:chExt cx="8955606" cy="3206052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0738" y="2596709"/>
                <a:ext cx="6907501" cy="286875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84611" y="3588874"/>
                <a:ext cx="3408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Participatory Design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4611" y="2259407"/>
                <a:ext cx="2882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Nothing Tangible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01257" y="4294565"/>
                <a:ext cx="2145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Wireframing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98863" y="2793213"/>
                <a:ext cx="2744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Implementation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98863" y="4035571"/>
                <a:ext cx="35413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Formative Evaluation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4601311" y="2940008"/>
            <a:ext cx="330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Literature </a:t>
            </a:r>
            <a:b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Guidelines </a:t>
            </a:r>
            <a:b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&amp; Concepts</a:t>
            </a:r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7275" y="4473393"/>
            <a:ext cx="114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pen Sans Light"/>
                <a:cs typeface="Open Sans Light"/>
              </a:rPr>
              <a:t>Kidsteam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12877" y="514528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CYC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176683"/>
            <a:ext cx="11454857" cy="872004"/>
          </a:xfrm>
        </p:spPr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A.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Druin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"Cooperative inquiry: developing new technologies for children with children," in Proceedings of CHI 99, Pittsburgh, PA, USA, 1999.</a:t>
            </a:r>
          </a:p>
        </p:txBody>
      </p:sp>
    </p:spTree>
    <p:extLst>
      <p:ext uri="{BB962C8B-B14F-4D97-AF65-F5344CB8AC3E}">
        <p14:creationId xmlns:p14="http://schemas.microsoft.com/office/powerpoint/2010/main" val="40866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Kidsteam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Children-Adult Design Partnership</a:t>
            </a:r>
            <a:b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 Adults, 8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Children, ages 7-11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 1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Robot activity and drawing (1h)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Initial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Wireframe, Lots of ideas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Big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ideas, Debriefing, Observing themes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Game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Separate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Robots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Castles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Customizability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Upgrades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Collecting Items             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905</Words>
  <Application>Microsoft Office PowerPoint</Application>
  <PresentationFormat>Custom</PresentationFormat>
  <Paragraphs>185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HCIM Capstone Project Pano Papadatos Mona Leigh Guha Tamara Clegg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PowerPoint Presentation</vt:lpstr>
      <vt:lpstr>PowerPoint Presentation</vt:lpstr>
      <vt:lpstr>Clinky the Robot</vt:lpstr>
      <vt:lpstr>PowerPoint Presentation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HCIM Capstone Project Pano Papadatos</dc:title>
  <dc:creator>Panagis Papadatos</dc:creator>
  <cp:lastModifiedBy>acs-admin</cp:lastModifiedBy>
  <cp:revision>54</cp:revision>
  <dcterms:created xsi:type="dcterms:W3CDTF">2013-04-24T18:02:01Z</dcterms:created>
  <dcterms:modified xsi:type="dcterms:W3CDTF">2013-04-26T15:59:53Z</dcterms:modified>
</cp:coreProperties>
</file>