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Lato"/>
      <p:regular r:id="rId27"/>
      <p:bold r:id="rId28"/>
      <p:italic r:id="rId29"/>
      <p:boldItalic r:id="rId30"/>
    </p:embeddedFont>
    <p:embeddedFont>
      <p:font typeface="Roboto Condensed"/>
      <p:regular r:id="rId31"/>
      <p:bold r:id="rId32"/>
      <p:italic r:id="rId33"/>
      <p:boldItalic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Condensed-regular.fntdata"/><Relationship Id="rId30" Type="http://schemas.openxmlformats.org/officeDocument/2006/relationships/font" Target="fonts/Lato-boldItalic.fntdata"/><Relationship Id="rId11" Type="http://schemas.openxmlformats.org/officeDocument/2006/relationships/slide" Target="slides/slide7.xml"/><Relationship Id="rId33" Type="http://schemas.openxmlformats.org/officeDocument/2006/relationships/font" Target="fonts/RobotoCondensed-italic.fntdata"/><Relationship Id="rId10" Type="http://schemas.openxmlformats.org/officeDocument/2006/relationships/slide" Target="slides/slide6.xml"/><Relationship Id="rId32" Type="http://schemas.openxmlformats.org/officeDocument/2006/relationships/font" Target="fonts/RobotoCondensed-bold.fntdata"/><Relationship Id="rId13" Type="http://schemas.openxmlformats.org/officeDocument/2006/relationships/slide" Target="slides/slide9.xml"/><Relationship Id="rId35" Type="http://schemas.openxmlformats.org/officeDocument/2006/relationships/font" Target="fonts/Oswald-regular.fntdata"/><Relationship Id="rId12" Type="http://schemas.openxmlformats.org/officeDocument/2006/relationships/slide" Target="slides/slide8.xml"/><Relationship Id="rId34" Type="http://schemas.openxmlformats.org/officeDocument/2006/relationships/font" Target="fonts/RobotoCondensed-boldItalic.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Oswal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Getting it up to full functionality--fixing broken links, populating content, and a comprehensive admin guide for easy hand off.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-was difficult to navigate between pages --includes back button and button to add favorites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Current data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Text from getmyanimalabusestatutes.com API</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New, updated data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We will keep adding on to the admin reference guide </a:t>
            </a:r>
          </a:p>
          <a:p>
            <a:pPr lvl="0">
              <a:spcBef>
                <a:spcPts val="0"/>
              </a:spcBef>
              <a:buNone/>
            </a:pPr>
            <a:r>
              <a:rPr lang="en"/>
              <a:t>- Documentation for easy hand-off</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Formatting, add another call button, some tweaking.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solidFill>
          <a:srgbClr val="4BB5D9"/>
        </a:solidFill>
      </p:bgPr>
    </p:bg>
    <p:spTree>
      <p:nvGrpSpPr>
        <p:cNvPr id="8" name="Shape 8"/>
        <p:cNvGrpSpPr/>
        <p:nvPr/>
      </p:nvGrpSpPr>
      <p:grpSpPr>
        <a:xfrm>
          <a:off x="0" y="0"/>
          <a:ext cx="0" cy="0"/>
          <a:chOff x="0" y="0"/>
          <a:chExt cx="0" cy="0"/>
        </a:xfrm>
      </p:grpSpPr>
      <p:grpSp>
        <p:nvGrpSpPr>
          <p:cNvPr id="9" name="Shape 9"/>
          <p:cNvGrpSpPr/>
          <p:nvPr/>
        </p:nvGrpSpPr>
        <p:grpSpPr>
          <a:xfrm>
            <a:off x="5609666" y="2185857"/>
            <a:ext cx="3534604" cy="3432787"/>
            <a:chOff x="6172200" y="2656117"/>
            <a:chExt cx="2971754" cy="2886150"/>
          </a:xfrm>
        </p:grpSpPr>
        <p:sp>
          <p:nvSpPr>
            <p:cNvPr id="10" name="Shape 10"/>
            <p:cNvSpPr/>
            <p:nvPr/>
          </p:nvSpPr>
          <p:spPr>
            <a:xfrm flipH="1" rot="9208626">
              <a:off x="6704903" y="4110434"/>
              <a:ext cx="484232" cy="1204006"/>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rot="9208633">
              <a:off x="7804300" y="3279012"/>
              <a:ext cx="877623" cy="2182136"/>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rot="9208606">
              <a:off x="7481789" y="4276912"/>
              <a:ext cx="408796" cy="1016449"/>
            </a:xfrm>
            <a:prstGeom prst="flowChartManualInpu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9208678">
              <a:off x="6287617" y="4657701"/>
              <a:ext cx="229659" cy="571018"/>
            </a:xfrm>
            <a:prstGeom prst="flowChartManualInpu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8289303" y="2656117"/>
              <a:ext cx="854651" cy="1929079"/>
            </a:xfrm>
            <a:custGeom>
              <a:pathLst>
                <a:path extrusionOk="0" h="84860" w="37596">
                  <a:moveTo>
                    <a:pt x="19066" y="0"/>
                  </a:moveTo>
                  <a:lnTo>
                    <a:pt x="0" y="9130"/>
                  </a:lnTo>
                  <a:lnTo>
                    <a:pt x="37596" y="84860"/>
                  </a:lnTo>
                  <a:lnTo>
                    <a:pt x="37596" y="37328"/>
                  </a:lnTo>
                  <a:close/>
                </a:path>
              </a:pathLst>
            </a:custGeom>
            <a:solidFill>
              <a:srgbClr val="FFFFFF"/>
            </a:solidFill>
            <a:ln>
              <a:noFill/>
            </a:ln>
          </p:spPr>
        </p:sp>
      </p:grpSp>
      <p:grpSp>
        <p:nvGrpSpPr>
          <p:cNvPr id="15" name="Shape 15"/>
          <p:cNvGrpSpPr/>
          <p:nvPr/>
        </p:nvGrpSpPr>
        <p:grpSpPr>
          <a:xfrm>
            <a:off x="-22" y="-324543"/>
            <a:ext cx="3068579" cy="1910875"/>
            <a:chOff x="-32" y="-215963"/>
            <a:chExt cx="2163561" cy="1347300"/>
          </a:xfrm>
        </p:grpSpPr>
        <p:sp>
          <p:nvSpPr>
            <p:cNvPr id="16" name="Shape 16"/>
            <p:cNvSpPr/>
            <p:nvPr/>
          </p:nvSpPr>
          <p:spPr>
            <a:xfrm flipH="1" rot="-1591408">
              <a:off x="1362168" y="-63166"/>
              <a:ext cx="205102" cy="509980"/>
            </a:xfrm>
            <a:prstGeom prst="flowChartManualInpu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flipH="1" rot="-1591371">
              <a:off x="239462" y="-151890"/>
              <a:ext cx="434753" cy="1080979"/>
            </a:xfrm>
            <a:prstGeom prst="flowChartManualInpu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18" name="Shape 18"/>
            <p:cNvSpPr/>
            <p:nvPr/>
          </p:nvSpPr>
          <p:spPr>
            <a:xfrm flipH="1" rot="-1591339">
              <a:off x="892400" y="-169346"/>
              <a:ext cx="504373" cy="1254067"/>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19" name="Shape 19"/>
            <p:cNvSpPr/>
            <p:nvPr/>
          </p:nvSpPr>
          <p:spPr>
            <a:xfrm flipH="1" rot="-1591322">
              <a:off x="1818452" y="-76291"/>
              <a:ext cx="229659" cy="571018"/>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rot="10800000">
              <a:off x="-32" y="70724"/>
              <a:ext cx="380283" cy="858146"/>
            </a:xfrm>
            <a:custGeom>
              <a:pathLst>
                <a:path extrusionOk="0" h="84860" w="37596">
                  <a:moveTo>
                    <a:pt x="19066" y="0"/>
                  </a:moveTo>
                  <a:lnTo>
                    <a:pt x="0" y="9130"/>
                  </a:lnTo>
                  <a:lnTo>
                    <a:pt x="37596" y="84860"/>
                  </a:lnTo>
                  <a:lnTo>
                    <a:pt x="37596" y="37328"/>
                  </a:lnTo>
                  <a:close/>
                </a:path>
              </a:pathLst>
            </a:custGeom>
            <a:solidFill>
              <a:srgbClr val="81D1EC"/>
            </a:solidFill>
            <a:ln>
              <a:noFill/>
            </a:ln>
          </p:spPr>
        </p:sp>
      </p:grpSp>
      <p:sp>
        <p:nvSpPr>
          <p:cNvPr id="21" name="Shape 21"/>
          <p:cNvSpPr txBox="1"/>
          <p:nvPr>
            <p:ph type="ctrTitle"/>
          </p:nvPr>
        </p:nvSpPr>
        <p:spPr>
          <a:xfrm>
            <a:off x="685800" y="2753825"/>
            <a:ext cx="5671500" cy="1159800"/>
          </a:xfrm>
          <a:prstGeom prst="rect">
            <a:avLst/>
          </a:prstGeom>
        </p:spPr>
        <p:txBody>
          <a:bodyPr anchorCtr="0" anchor="b" bIns="91425" lIns="91425" rIns="91425" tIns="91425"/>
          <a:lstStyle>
            <a:lvl1pPr lvl="0">
              <a:spcBef>
                <a:spcPts val="0"/>
              </a:spcBef>
              <a:buClr>
                <a:srgbClr val="FFFFFF"/>
              </a:buClr>
              <a:buSzPct val="100000"/>
              <a:defRPr sz="5000">
                <a:solidFill>
                  <a:srgbClr val="FFFFFF"/>
                </a:solidFill>
              </a:defRPr>
            </a:lvl1pPr>
            <a:lvl2pPr lvl="1">
              <a:spcBef>
                <a:spcPts val="0"/>
              </a:spcBef>
              <a:buClr>
                <a:srgbClr val="FFFFFF"/>
              </a:buClr>
              <a:buSzPct val="100000"/>
              <a:defRPr sz="5000">
                <a:solidFill>
                  <a:srgbClr val="FFFFFF"/>
                </a:solidFill>
              </a:defRPr>
            </a:lvl2pPr>
            <a:lvl3pPr lvl="2">
              <a:spcBef>
                <a:spcPts val="0"/>
              </a:spcBef>
              <a:buClr>
                <a:srgbClr val="FFFFFF"/>
              </a:buClr>
              <a:buSzPct val="100000"/>
              <a:defRPr sz="5000">
                <a:solidFill>
                  <a:srgbClr val="FFFFFF"/>
                </a:solidFill>
              </a:defRPr>
            </a:lvl3pPr>
            <a:lvl4pPr lvl="3">
              <a:spcBef>
                <a:spcPts val="0"/>
              </a:spcBef>
              <a:buClr>
                <a:srgbClr val="FFFFFF"/>
              </a:buClr>
              <a:buSzPct val="100000"/>
              <a:defRPr sz="5000">
                <a:solidFill>
                  <a:srgbClr val="FFFFFF"/>
                </a:solidFill>
              </a:defRPr>
            </a:lvl4pPr>
            <a:lvl5pPr lvl="4">
              <a:spcBef>
                <a:spcPts val="0"/>
              </a:spcBef>
              <a:buClr>
                <a:srgbClr val="FFFFFF"/>
              </a:buClr>
              <a:buSzPct val="100000"/>
              <a:defRPr sz="5000">
                <a:solidFill>
                  <a:srgbClr val="FFFFFF"/>
                </a:solidFill>
              </a:defRPr>
            </a:lvl5pPr>
            <a:lvl6pPr lvl="5">
              <a:spcBef>
                <a:spcPts val="0"/>
              </a:spcBef>
              <a:buClr>
                <a:srgbClr val="FFFFFF"/>
              </a:buClr>
              <a:buSzPct val="100000"/>
              <a:defRPr sz="5000">
                <a:solidFill>
                  <a:srgbClr val="FFFFFF"/>
                </a:solidFill>
              </a:defRPr>
            </a:lvl6pPr>
            <a:lvl7pPr lvl="6">
              <a:spcBef>
                <a:spcPts val="0"/>
              </a:spcBef>
              <a:buClr>
                <a:srgbClr val="FFFFFF"/>
              </a:buClr>
              <a:buSzPct val="100000"/>
              <a:defRPr sz="5000">
                <a:solidFill>
                  <a:srgbClr val="FFFFFF"/>
                </a:solidFill>
              </a:defRPr>
            </a:lvl7pPr>
            <a:lvl8pPr lvl="7">
              <a:spcBef>
                <a:spcPts val="0"/>
              </a:spcBef>
              <a:buClr>
                <a:srgbClr val="FFFFFF"/>
              </a:buClr>
              <a:buSzPct val="100000"/>
              <a:defRPr sz="5000">
                <a:solidFill>
                  <a:srgbClr val="FFFFFF"/>
                </a:solidFill>
              </a:defRPr>
            </a:lvl8pPr>
            <a:lvl9pPr lvl="8">
              <a:spcBef>
                <a:spcPts val="0"/>
              </a:spcBef>
              <a:buClr>
                <a:srgbClr val="FFFFFF"/>
              </a:buClr>
              <a:buSzPct val="100000"/>
              <a:defRPr sz="50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ansparent Shapes">
    <p:bg>
      <p:bgPr>
        <a:solidFill>
          <a:srgbClr val="3796BF"/>
        </a:solidFill>
      </p:bgPr>
    </p:bg>
    <p:spTree>
      <p:nvGrpSpPr>
        <p:cNvPr id="140" name="Shape 140"/>
        <p:cNvGrpSpPr/>
        <p:nvPr/>
      </p:nvGrpSpPr>
      <p:grpSpPr>
        <a:xfrm>
          <a:off x="0" y="0"/>
          <a:ext cx="0" cy="0"/>
          <a:chOff x="0" y="0"/>
          <a:chExt cx="0" cy="0"/>
        </a:xfrm>
      </p:grpSpPr>
      <p:grpSp>
        <p:nvGrpSpPr>
          <p:cNvPr id="141" name="Shape 141"/>
          <p:cNvGrpSpPr/>
          <p:nvPr/>
        </p:nvGrpSpPr>
        <p:grpSpPr>
          <a:xfrm>
            <a:off x="6172200" y="2656117"/>
            <a:ext cx="2971754" cy="2886150"/>
            <a:chOff x="6172200" y="2656117"/>
            <a:chExt cx="2971754" cy="2886150"/>
          </a:xfrm>
        </p:grpSpPr>
        <p:sp>
          <p:nvSpPr>
            <p:cNvPr id="142" name="Shape 142"/>
            <p:cNvSpPr/>
            <p:nvPr/>
          </p:nvSpPr>
          <p:spPr>
            <a:xfrm flipH="1" rot="9208626">
              <a:off x="6704903" y="4110434"/>
              <a:ext cx="484232" cy="1204006"/>
            </a:xfrm>
            <a:prstGeom prst="flowChartManualInput">
              <a:avLst/>
            </a:prstGeom>
            <a:solidFill>
              <a:srgbClr val="FFFFFF">
                <a:alpha val="33460"/>
              </a:srgbClr>
            </a:solidFill>
            <a:ln>
              <a:noFill/>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flipH="1" rot="9208633">
              <a:off x="7804300" y="3279012"/>
              <a:ext cx="877623" cy="2182136"/>
            </a:xfrm>
            <a:prstGeom prst="flowChartManualInput">
              <a:avLst/>
            </a:prstGeom>
            <a:solidFill>
              <a:srgbClr val="FFFFFF">
                <a:alpha val="33460"/>
              </a:srgbClr>
            </a:solidFill>
            <a:ln>
              <a:noFill/>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flipH="1" rot="9208606">
              <a:off x="7481789" y="4276912"/>
              <a:ext cx="408796" cy="1016449"/>
            </a:xfrm>
            <a:prstGeom prst="flowChartManualInput">
              <a:avLst/>
            </a:prstGeom>
            <a:solidFill>
              <a:srgbClr val="FFFFFF">
                <a:alpha val="33460"/>
              </a:srgbClr>
            </a:solidFill>
            <a:ln>
              <a:noFill/>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flipH="1" rot="9208678">
              <a:off x="6287617" y="4657701"/>
              <a:ext cx="229659" cy="571018"/>
            </a:xfrm>
            <a:prstGeom prst="flowChartManualInput">
              <a:avLst/>
            </a:prstGeom>
            <a:solidFill>
              <a:srgbClr val="FFFFFF">
                <a:alpha val="33460"/>
              </a:srgbClr>
            </a:solidFill>
            <a:ln>
              <a:noFill/>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8289303" y="2656117"/>
              <a:ext cx="854651" cy="1929079"/>
            </a:xfrm>
            <a:custGeom>
              <a:pathLst>
                <a:path extrusionOk="0" h="84860" w="37596">
                  <a:moveTo>
                    <a:pt x="19066" y="0"/>
                  </a:moveTo>
                  <a:lnTo>
                    <a:pt x="0" y="9130"/>
                  </a:lnTo>
                  <a:lnTo>
                    <a:pt x="37596" y="84860"/>
                  </a:lnTo>
                  <a:lnTo>
                    <a:pt x="37596" y="37328"/>
                  </a:lnTo>
                  <a:close/>
                </a:path>
              </a:pathLst>
            </a:custGeom>
            <a:solidFill>
              <a:srgbClr val="FFFFFF">
                <a:alpha val="33460"/>
              </a:srgbClr>
            </a:solidFill>
            <a:ln>
              <a:noFill/>
            </a:ln>
          </p:spPr>
        </p:sp>
      </p:grpSp>
      <p:grpSp>
        <p:nvGrpSpPr>
          <p:cNvPr id="147" name="Shape 147"/>
          <p:cNvGrpSpPr/>
          <p:nvPr/>
        </p:nvGrpSpPr>
        <p:grpSpPr>
          <a:xfrm>
            <a:off x="-32" y="-228026"/>
            <a:ext cx="2163561" cy="1347300"/>
            <a:chOff x="-32" y="-215963"/>
            <a:chExt cx="2163561" cy="1347300"/>
          </a:xfrm>
        </p:grpSpPr>
        <p:sp>
          <p:nvSpPr>
            <p:cNvPr id="148" name="Shape 148"/>
            <p:cNvSpPr/>
            <p:nvPr/>
          </p:nvSpPr>
          <p:spPr>
            <a:xfrm flipH="1" rot="-1591408">
              <a:off x="1362168" y="-63166"/>
              <a:ext cx="205102" cy="509980"/>
            </a:xfrm>
            <a:prstGeom prst="flowChartManualInput">
              <a:avLst/>
            </a:prstGeom>
            <a:solidFill>
              <a:srgbClr val="FFFFFF">
                <a:alpha val="33460"/>
              </a:srgbClr>
            </a:solidFill>
            <a:ln>
              <a:noFill/>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flipH="1" rot="-1591371">
              <a:off x="239462" y="-151890"/>
              <a:ext cx="434753" cy="1080979"/>
            </a:xfrm>
            <a:prstGeom prst="flowChartManualInput">
              <a:avLst/>
            </a:prstGeom>
            <a:solidFill>
              <a:srgbClr val="FFFFFF">
                <a:alpha val="33460"/>
              </a:srgbClr>
            </a:solidFill>
            <a:ln>
              <a:noFill/>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flipH="1" rot="-1591339">
              <a:off x="892400" y="-169346"/>
              <a:ext cx="504373" cy="1254067"/>
            </a:xfrm>
            <a:prstGeom prst="flowChartManualInput">
              <a:avLst/>
            </a:prstGeom>
            <a:solidFill>
              <a:srgbClr val="FFFFFF">
                <a:alpha val="33460"/>
              </a:srgbClr>
            </a:solidFill>
            <a:ln>
              <a:noFill/>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flipH="1" rot="-1591322">
              <a:off x="1818452" y="-76291"/>
              <a:ext cx="229659" cy="571018"/>
            </a:xfrm>
            <a:prstGeom prst="flowChartManualInput">
              <a:avLst/>
            </a:prstGeom>
            <a:solidFill>
              <a:srgbClr val="FFFFFF">
                <a:alpha val="33460"/>
              </a:srgbClr>
            </a:solidFill>
            <a:ln>
              <a:noFill/>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rot="10800000">
              <a:off x="-32" y="70724"/>
              <a:ext cx="380283" cy="858146"/>
            </a:xfrm>
            <a:custGeom>
              <a:pathLst>
                <a:path extrusionOk="0" h="84860" w="37596">
                  <a:moveTo>
                    <a:pt x="19066" y="0"/>
                  </a:moveTo>
                  <a:lnTo>
                    <a:pt x="0" y="9130"/>
                  </a:lnTo>
                  <a:lnTo>
                    <a:pt x="37596" y="84860"/>
                  </a:lnTo>
                  <a:lnTo>
                    <a:pt x="37596" y="37328"/>
                  </a:lnTo>
                  <a:close/>
                </a:path>
              </a:pathLst>
            </a:custGeom>
            <a:solidFill>
              <a:srgbClr val="FFFFFF">
                <a:alpha val="33460"/>
              </a:srgbClr>
            </a:solidFill>
            <a:ln>
              <a:noFill/>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bg>
      <p:bgPr>
        <a:solidFill>
          <a:srgbClr val="FF9900"/>
        </a:solidFill>
      </p:bgPr>
    </p:bg>
    <p:spTree>
      <p:nvGrpSpPr>
        <p:cNvPr id="22" name="Shape 22"/>
        <p:cNvGrpSpPr/>
        <p:nvPr/>
      </p:nvGrpSpPr>
      <p:grpSpPr>
        <a:xfrm>
          <a:off x="0" y="0"/>
          <a:ext cx="0" cy="0"/>
          <a:chOff x="0" y="0"/>
          <a:chExt cx="0" cy="0"/>
        </a:xfrm>
      </p:grpSpPr>
      <p:grpSp>
        <p:nvGrpSpPr>
          <p:cNvPr id="23" name="Shape 23"/>
          <p:cNvGrpSpPr/>
          <p:nvPr/>
        </p:nvGrpSpPr>
        <p:grpSpPr>
          <a:xfrm>
            <a:off x="6172200" y="2656117"/>
            <a:ext cx="2971754" cy="2886150"/>
            <a:chOff x="6172200" y="2656117"/>
            <a:chExt cx="2971754" cy="2886150"/>
          </a:xfrm>
        </p:grpSpPr>
        <p:sp>
          <p:nvSpPr>
            <p:cNvPr id="24" name="Shape 24"/>
            <p:cNvSpPr/>
            <p:nvPr/>
          </p:nvSpPr>
          <p:spPr>
            <a:xfrm flipH="1" rot="9208626">
              <a:off x="6704903" y="4110434"/>
              <a:ext cx="484232" cy="1204006"/>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flipH="1" rot="9208633">
              <a:off x="7804300" y="3279012"/>
              <a:ext cx="877623" cy="2182136"/>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flipH="1" rot="9208606">
              <a:off x="7481789" y="4276912"/>
              <a:ext cx="408796" cy="1016449"/>
            </a:xfrm>
            <a:prstGeom prst="flowChartManualInput">
              <a:avLst/>
            </a:prstGeom>
            <a:solidFill>
              <a:srgbClr val="4BB5D9"/>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flipH="1" rot="9208678">
              <a:off x="6287617" y="4657701"/>
              <a:ext cx="229659" cy="571018"/>
            </a:xfrm>
            <a:prstGeom prst="flowChartManualInpu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8289303" y="2656117"/>
              <a:ext cx="854651" cy="1929079"/>
            </a:xfrm>
            <a:custGeom>
              <a:pathLst>
                <a:path extrusionOk="0" h="84860" w="37596">
                  <a:moveTo>
                    <a:pt x="19066" y="0"/>
                  </a:moveTo>
                  <a:lnTo>
                    <a:pt x="0" y="9130"/>
                  </a:lnTo>
                  <a:lnTo>
                    <a:pt x="37596" y="84860"/>
                  </a:lnTo>
                  <a:lnTo>
                    <a:pt x="37596" y="37328"/>
                  </a:lnTo>
                  <a:close/>
                </a:path>
              </a:pathLst>
            </a:custGeom>
            <a:solidFill>
              <a:srgbClr val="FFFFFF"/>
            </a:solidFill>
            <a:ln>
              <a:noFill/>
            </a:ln>
          </p:spPr>
        </p:sp>
      </p:grpSp>
      <p:grpSp>
        <p:nvGrpSpPr>
          <p:cNvPr id="29" name="Shape 29"/>
          <p:cNvGrpSpPr/>
          <p:nvPr/>
        </p:nvGrpSpPr>
        <p:grpSpPr>
          <a:xfrm>
            <a:off x="-32" y="-228026"/>
            <a:ext cx="2163561" cy="1347300"/>
            <a:chOff x="-32" y="-215963"/>
            <a:chExt cx="2163561" cy="1347300"/>
          </a:xfrm>
        </p:grpSpPr>
        <p:sp>
          <p:nvSpPr>
            <p:cNvPr id="30" name="Shape 30"/>
            <p:cNvSpPr/>
            <p:nvPr/>
          </p:nvSpPr>
          <p:spPr>
            <a:xfrm flipH="1" rot="-1591408">
              <a:off x="1362168" y="-63166"/>
              <a:ext cx="205102" cy="509980"/>
            </a:xfrm>
            <a:prstGeom prst="flowChartManualInpu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rot="-1591371">
              <a:off x="239462" y="-151890"/>
              <a:ext cx="434753" cy="1080979"/>
            </a:xfrm>
            <a:prstGeom prst="flowChartManualInput">
              <a:avLst/>
            </a:prstGeom>
            <a:solidFill>
              <a:srgbClr val="4BB5D9"/>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flipH="1" rot="-1591339">
              <a:off x="892400" y="-169346"/>
              <a:ext cx="504373" cy="1254067"/>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flipH="1" rot="-1591322">
              <a:off x="1818452" y="-76291"/>
              <a:ext cx="229659" cy="571018"/>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rot="10800000">
              <a:off x="-32" y="70724"/>
              <a:ext cx="380283" cy="858146"/>
            </a:xfrm>
            <a:custGeom>
              <a:pathLst>
                <a:path extrusionOk="0" h="84860" w="37596">
                  <a:moveTo>
                    <a:pt x="19066" y="0"/>
                  </a:moveTo>
                  <a:lnTo>
                    <a:pt x="0" y="9130"/>
                  </a:lnTo>
                  <a:lnTo>
                    <a:pt x="37596" y="84860"/>
                  </a:lnTo>
                  <a:lnTo>
                    <a:pt x="37596" y="37328"/>
                  </a:lnTo>
                  <a:close/>
                </a:path>
              </a:pathLst>
            </a:custGeom>
            <a:solidFill>
              <a:srgbClr val="81D1EC"/>
            </a:solidFill>
            <a:ln>
              <a:noFill/>
            </a:ln>
          </p:spPr>
        </p:sp>
      </p:grpSp>
      <p:sp>
        <p:nvSpPr>
          <p:cNvPr id="35" name="Shape 35"/>
          <p:cNvSpPr txBox="1"/>
          <p:nvPr>
            <p:ph type="ctrTitle"/>
          </p:nvPr>
        </p:nvSpPr>
        <p:spPr>
          <a:xfrm>
            <a:off x="685800" y="2421550"/>
            <a:ext cx="5074500" cy="1159800"/>
          </a:xfrm>
          <a:prstGeom prst="rect">
            <a:avLst/>
          </a:prstGeom>
        </p:spPr>
        <p:txBody>
          <a:bodyPr anchorCtr="0" anchor="b" bIns="91425" lIns="91425" rIns="91425" tIns="91425"/>
          <a:lstStyle>
            <a:lvl1pPr lvl="0" rtl="0">
              <a:spcBef>
                <a:spcPts val="0"/>
              </a:spcBef>
              <a:buClr>
                <a:srgbClr val="FFFFFF"/>
              </a:buClr>
              <a:buSzPct val="100000"/>
              <a:defRPr sz="3600">
                <a:solidFill>
                  <a:srgbClr val="FFFFFF"/>
                </a:solidFill>
              </a:defRPr>
            </a:lvl1pPr>
            <a:lvl2pPr lvl="1" rtl="0">
              <a:spcBef>
                <a:spcPts val="0"/>
              </a:spcBef>
              <a:buClr>
                <a:srgbClr val="FFFFFF"/>
              </a:buClr>
              <a:buSzPct val="100000"/>
              <a:defRPr sz="3600">
                <a:solidFill>
                  <a:srgbClr val="FFFFFF"/>
                </a:solidFill>
              </a:defRPr>
            </a:lvl2pPr>
            <a:lvl3pPr lvl="2" rtl="0">
              <a:spcBef>
                <a:spcPts val="0"/>
              </a:spcBef>
              <a:buClr>
                <a:srgbClr val="FFFFFF"/>
              </a:buClr>
              <a:buSzPct val="100000"/>
              <a:defRPr sz="3600">
                <a:solidFill>
                  <a:srgbClr val="FFFFFF"/>
                </a:solidFill>
              </a:defRPr>
            </a:lvl3pPr>
            <a:lvl4pPr lvl="3" rtl="0">
              <a:spcBef>
                <a:spcPts val="0"/>
              </a:spcBef>
              <a:buClr>
                <a:srgbClr val="FFFFFF"/>
              </a:buClr>
              <a:buSzPct val="100000"/>
              <a:defRPr sz="3600">
                <a:solidFill>
                  <a:srgbClr val="FFFFFF"/>
                </a:solidFill>
              </a:defRPr>
            </a:lvl4pPr>
            <a:lvl5pPr lvl="4" rtl="0">
              <a:spcBef>
                <a:spcPts val="0"/>
              </a:spcBef>
              <a:buClr>
                <a:srgbClr val="FFFFFF"/>
              </a:buClr>
              <a:buSzPct val="100000"/>
              <a:defRPr sz="3600">
                <a:solidFill>
                  <a:srgbClr val="FFFFFF"/>
                </a:solidFill>
              </a:defRPr>
            </a:lvl5pPr>
            <a:lvl6pPr lvl="5" rtl="0">
              <a:spcBef>
                <a:spcPts val="0"/>
              </a:spcBef>
              <a:buClr>
                <a:srgbClr val="FFFFFF"/>
              </a:buClr>
              <a:buSzPct val="100000"/>
              <a:defRPr sz="3600">
                <a:solidFill>
                  <a:srgbClr val="FFFFFF"/>
                </a:solidFill>
              </a:defRPr>
            </a:lvl6pPr>
            <a:lvl7pPr lvl="6" rtl="0">
              <a:spcBef>
                <a:spcPts val="0"/>
              </a:spcBef>
              <a:buClr>
                <a:srgbClr val="FFFFFF"/>
              </a:buClr>
              <a:buSzPct val="100000"/>
              <a:defRPr sz="3600">
                <a:solidFill>
                  <a:srgbClr val="FFFFFF"/>
                </a:solidFill>
              </a:defRPr>
            </a:lvl7pPr>
            <a:lvl8pPr lvl="7" rtl="0">
              <a:spcBef>
                <a:spcPts val="0"/>
              </a:spcBef>
              <a:buClr>
                <a:srgbClr val="FFFFFF"/>
              </a:buClr>
              <a:buSzPct val="100000"/>
              <a:defRPr sz="3600">
                <a:solidFill>
                  <a:srgbClr val="FFFFFF"/>
                </a:solidFill>
              </a:defRPr>
            </a:lvl8pPr>
            <a:lvl9pPr lvl="8" rtl="0">
              <a:spcBef>
                <a:spcPts val="0"/>
              </a:spcBef>
              <a:buClr>
                <a:srgbClr val="FFFFFF"/>
              </a:buClr>
              <a:buSzPct val="100000"/>
              <a:defRPr sz="3600">
                <a:solidFill>
                  <a:srgbClr val="FFFFFF"/>
                </a:solidFill>
              </a:defRPr>
            </a:lvl9pPr>
          </a:lstStyle>
          <a:p/>
        </p:txBody>
      </p:sp>
      <p:sp>
        <p:nvSpPr>
          <p:cNvPr id="36" name="Shape 36"/>
          <p:cNvSpPr txBox="1"/>
          <p:nvPr>
            <p:ph idx="1" type="subTitle"/>
          </p:nvPr>
        </p:nvSpPr>
        <p:spPr>
          <a:xfrm>
            <a:off x="685800" y="3449654"/>
            <a:ext cx="5074500" cy="784800"/>
          </a:xfrm>
          <a:prstGeom prst="rect">
            <a:avLst/>
          </a:prstGeom>
        </p:spPr>
        <p:txBody>
          <a:bodyPr anchorCtr="0" anchor="t" bIns="91425" lIns="91425" rIns="91425" tIns="91425"/>
          <a:lstStyle>
            <a:lvl1pPr lvl="0" rtl="0">
              <a:spcBef>
                <a:spcPts val="0"/>
              </a:spcBef>
              <a:buClr>
                <a:srgbClr val="FFFFFF"/>
              </a:buClr>
              <a:buNone/>
              <a:defRPr>
                <a:solidFill>
                  <a:srgbClr val="FFFFFF"/>
                </a:solidFill>
              </a:defRPr>
            </a:lvl1pPr>
            <a:lvl2pPr lvl="1" rtl="0">
              <a:spcBef>
                <a:spcPts val="0"/>
              </a:spcBef>
              <a:buClr>
                <a:srgbClr val="FFFFFF"/>
              </a:buClr>
              <a:buSzPct val="100000"/>
              <a:buNone/>
              <a:defRPr sz="3000">
                <a:solidFill>
                  <a:srgbClr val="FFFFFF"/>
                </a:solidFill>
              </a:defRPr>
            </a:lvl2pPr>
            <a:lvl3pPr lvl="2" rtl="0">
              <a:spcBef>
                <a:spcPts val="0"/>
              </a:spcBef>
              <a:buClr>
                <a:srgbClr val="FFFFFF"/>
              </a:buClr>
              <a:buSzPct val="100000"/>
              <a:buNone/>
              <a:defRPr sz="3000">
                <a:solidFill>
                  <a:srgbClr val="FFFFFF"/>
                </a:solidFill>
              </a:defRPr>
            </a:lvl3pPr>
            <a:lvl4pPr lvl="3" rtl="0">
              <a:spcBef>
                <a:spcPts val="0"/>
              </a:spcBef>
              <a:buClr>
                <a:srgbClr val="FFFFFF"/>
              </a:buClr>
              <a:buSzPct val="100000"/>
              <a:buNone/>
              <a:defRPr sz="3000">
                <a:solidFill>
                  <a:srgbClr val="FFFFFF"/>
                </a:solidFill>
              </a:defRPr>
            </a:lvl4pPr>
            <a:lvl5pPr lvl="4" rtl="0">
              <a:spcBef>
                <a:spcPts val="0"/>
              </a:spcBef>
              <a:buClr>
                <a:srgbClr val="FFFFFF"/>
              </a:buClr>
              <a:buSzPct val="100000"/>
              <a:buNone/>
              <a:defRPr sz="3000">
                <a:solidFill>
                  <a:srgbClr val="FFFFFF"/>
                </a:solidFill>
              </a:defRPr>
            </a:lvl5pPr>
            <a:lvl6pPr lvl="5" rtl="0">
              <a:spcBef>
                <a:spcPts val="0"/>
              </a:spcBef>
              <a:buClr>
                <a:srgbClr val="FFFFFF"/>
              </a:buClr>
              <a:buSzPct val="100000"/>
              <a:buNone/>
              <a:defRPr sz="3000">
                <a:solidFill>
                  <a:srgbClr val="FFFFFF"/>
                </a:solidFill>
              </a:defRPr>
            </a:lvl6pPr>
            <a:lvl7pPr lvl="6" rtl="0">
              <a:spcBef>
                <a:spcPts val="0"/>
              </a:spcBef>
              <a:buClr>
                <a:srgbClr val="FFFFFF"/>
              </a:buClr>
              <a:buSzPct val="100000"/>
              <a:buNone/>
              <a:defRPr sz="3000">
                <a:solidFill>
                  <a:srgbClr val="FFFFFF"/>
                </a:solidFill>
              </a:defRPr>
            </a:lvl7pPr>
            <a:lvl8pPr lvl="7" rtl="0">
              <a:spcBef>
                <a:spcPts val="0"/>
              </a:spcBef>
              <a:buClr>
                <a:srgbClr val="FFFFFF"/>
              </a:buClr>
              <a:buSzPct val="100000"/>
              <a:buNone/>
              <a:defRPr sz="3000">
                <a:solidFill>
                  <a:srgbClr val="FFFFFF"/>
                </a:solidFill>
              </a:defRPr>
            </a:lvl8pPr>
            <a:lvl9pPr lvl="8" rtl="0">
              <a:spcBef>
                <a:spcPts val="0"/>
              </a:spcBef>
              <a:buClr>
                <a:srgbClr val="FFFFFF"/>
              </a:buClr>
              <a:buSzPct val="100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37" name="Shape 37"/>
        <p:cNvGrpSpPr/>
        <p:nvPr/>
      </p:nvGrpSpPr>
      <p:grpSpPr>
        <a:xfrm>
          <a:off x="0" y="0"/>
          <a:ext cx="0" cy="0"/>
          <a:chOff x="0" y="0"/>
          <a:chExt cx="0" cy="0"/>
        </a:xfrm>
      </p:grpSpPr>
      <p:sp>
        <p:nvSpPr>
          <p:cNvPr id="38" name="Shape 38"/>
          <p:cNvSpPr txBox="1"/>
          <p:nvPr>
            <p:ph idx="1" type="body"/>
          </p:nvPr>
        </p:nvSpPr>
        <p:spPr>
          <a:xfrm>
            <a:off x="2822775" y="2161800"/>
            <a:ext cx="3498300" cy="819900"/>
          </a:xfrm>
          <a:prstGeom prst="rect">
            <a:avLst/>
          </a:prstGeom>
        </p:spPr>
        <p:txBody>
          <a:bodyPr anchorCtr="0" anchor="ctr" bIns="91425" lIns="91425" rIns="91425" tIns="91425"/>
          <a:lstStyle>
            <a:lvl1pPr lvl="0" rtl="0" algn="ctr">
              <a:spcBef>
                <a:spcPts val="0"/>
              </a:spcBef>
              <a:buClr>
                <a:srgbClr val="3796BF"/>
              </a:buClr>
              <a:buSzPct val="100000"/>
              <a:buFont typeface="Oswald"/>
              <a:defRPr sz="2400">
                <a:solidFill>
                  <a:srgbClr val="3796BF"/>
                </a:solidFill>
                <a:latin typeface="Oswald"/>
                <a:ea typeface="Oswald"/>
                <a:cs typeface="Oswald"/>
                <a:sym typeface="Oswald"/>
              </a:defRPr>
            </a:lvl1pPr>
            <a:lvl2pPr lvl="1" rtl="0" algn="ctr">
              <a:spcBef>
                <a:spcPts val="0"/>
              </a:spcBef>
              <a:buClr>
                <a:srgbClr val="3796BF"/>
              </a:buClr>
              <a:buSzPct val="100000"/>
              <a:buFont typeface="Oswald"/>
              <a:defRPr sz="2400">
                <a:solidFill>
                  <a:srgbClr val="3796BF"/>
                </a:solidFill>
                <a:latin typeface="Oswald"/>
                <a:ea typeface="Oswald"/>
                <a:cs typeface="Oswald"/>
                <a:sym typeface="Oswald"/>
              </a:defRPr>
            </a:lvl2pPr>
            <a:lvl3pPr lvl="2" rtl="0" algn="ctr">
              <a:spcBef>
                <a:spcPts val="0"/>
              </a:spcBef>
              <a:buClr>
                <a:srgbClr val="3796BF"/>
              </a:buClr>
              <a:buSzPct val="100000"/>
              <a:buFont typeface="Oswald"/>
              <a:defRPr sz="2400">
                <a:solidFill>
                  <a:srgbClr val="3796BF"/>
                </a:solidFill>
                <a:latin typeface="Oswald"/>
                <a:ea typeface="Oswald"/>
                <a:cs typeface="Oswald"/>
                <a:sym typeface="Oswald"/>
              </a:defRPr>
            </a:lvl3pPr>
            <a:lvl4pPr lvl="3" rtl="0" algn="ctr">
              <a:spcBef>
                <a:spcPts val="0"/>
              </a:spcBef>
              <a:buClr>
                <a:srgbClr val="3796BF"/>
              </a:buClr>
              <a:buSzPct val="100000"/>
              <a:buFont typeface="Oswald"/>
              <a:defRPr sz="2400">
                <a:solidFill>
                  <a:srgbClr val="3796BF"/>
                </a:solidFill>
                <a:latin typeface="Oswald"/>
                <a:ea typeface="Oswald"/>
                <a:cs typeface="Oswald"/>
                <a:sym typeface="Oswald"/>
              </a:defRPr>
            </a:lvl4pPr>
            <a:lvl5pPr lvl="4" rtl="0" algn="ctr">
              <a:spcBef>
                <a:spcPts val="0"/>
              </a:spcBef>
              <a:buClr>
                <a:srgbClr val="3796BF"/>
              </a:buClr>
              <a:buSzPct val="100000"/>
              <a:buFont typeface="Oswald"/>
              <a:defRPr sz="2400">
                <a:solidFill>
                  <a:srgbClr val="3796BF"/>
                </a:solidFill>
                <a:latin typeface="Oswald"/>
                <a:ea typeface="Oswald"/>
                <a:cs typeface="Oswald"/>
                <a:sym typeface="Oswald"/>
              </a:defRPr>
            </a:lvl5pPr>
            <a:lvl6pPr lvl="5" rtl="0" algn="ctr">
              <a:spcBef>
                <a:spcPts val="0"/>
              </a:spcBef>
              <a:buClr>
                <a:srgbClr val="3796BF"/>
              </a:buClr>
              <a:buSzPct val="100000"/>
              <a:buFont typeface="Oswald"/>
              <a:defRPr sz="2400">
                <a:solidFill>
                  <a:srgbClr val="3796BF"/>
                </a:solidFill>
                <a:latin typeface="Oswald"/>
                <a:ea typeface="Oswald"/>
                <a:cs typeface="Oswald"/>
                <a:sym typeface="Oswald"/>
              </a:defRPr>
            </a:lvl6pPr>
            <a:lvl7pPr lvl="6" rtl="0" algn="ctr">
              <a:spcBef>
                <a:spcPts val="0"/>
              </a:spcBef>
              <a:buClr>
                <a:srgbClr val="3796BF"/>
              </a:buClr>
              <a:buSzPct val="100000"/>
              <a:buFont typeface="Oswald"/>
              <a:defRPr sz="2400">
                <a:solidFill>
                  <a:srgbClr val="3796BF"/>
                </a:solidFill>
                <a:latin typeface="Oswald"/>
                <a:ea typeface="Oswald"/>
                <a:cs typeface="Oswald"/>
                <a:sym typeface="Oswald"/>
              </a:defRPr>
            </a:lvl7pPr>
            <a:lvl8pPr lvl="7" rtl="0" algn="ctr">
              <a:spcBef>
                <a:spcPts val="0"/>
              </a:spcBef>
              <a:buClr>
                <a:srgbClr val="3796BF"/>
              </a:buClr>
              <a:buSzPct val="100000"/>
              <a:buFont typeface="Oswald"/>
              <a:defRPr sz="2400">
                <a:solidFill>
                  <a:srgbClr val="3796BF"/>
                </a:solidFill>
                <a:latin typeface="Oswald"/>
                <a:ea typeface="Oswald"/>
                <a:cs typeface="Oswald"/>
                <a:sym typeface="Oswald"/>
              </a:defRPr>
            </a:lvl8pPr>
            <a:lvl9pPr lvl="8" algn="ctr">
              <a:spcBef>
                <a:spcPts val="0"/>
              </a:spcBef>
              <a:buClr>
                <a:srgbClr val="3796BF"/>
              </a:buClr>
              <a:buSzPct val="100000"/>
              <a:buFont typeface="Oswald"/>
              <a:defRPr sz="2400">
                <a:solidFill>
                  <a:srgbClr val="3796BF"/>
                </a:solidFill>
                <a:latin typeface="Oswald"/>
                <a:ea typeface="Oswald"/>
                <a:cs typeface="Oswald"/>
                <a:sym typeface="Oswald"/>
              </a:defRPr>
            </a:lvl9pPr>
          </a:lstStyle>
          <a:p/>
        </p:txBody>
      </p:sp>
      <p:grpSp>
        <p:nvGrpSpPr>
          <p:cNvPr id="39" name="Shape 39"/>
          <p:cNvGrpSpPr/>
          <p:nvPr/>
        </p:nvGrpSpPr>
        <p:grpSpPr>
          <a:xfrm>
            <a:off x="5609666" y="2185857"/>
            <a:ext cx="3534604" cy="3432787"/>
            <a:chOff x="6172200" y="2656117"/>
            <a:chExt cx="2971754" cy="2886150"/>
          </a:xfrm>
        </p:grpSpPr>
        <p:sp>
          <p:nvSpPr>
            <p:cNvPr id="40" name="Shape 40"/>
            <p:cNvSpPr/>
            <p:nvPr/>
          </p:nvSpPr>
          <p:spPr>
            <a:xfrm flipH="1" rot="9208626">
              <a:off x="6704903" y="4110434"/>
              <a:ext cx="484232" cy="1204006"/>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41" name="Shape 41"/>
            <p:cNvSpPr/>
            <p:nvPr/>
          </p:nvSpPr>
          <p:spPr>
            <a:xfrm flipH="1" rot="9208633">
              <a:off x="7804300" y="3279012"/>
              <a:ext cx="877623" cy="2182136"/>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flipH="1" rot="9208606">
              <a:off x="7481789" y="4276912"/>
              <a:ext cx="408796" cy="1016449"/>
            </a:xfrm>
            <a:prstGeom prst="flowChartManualInpu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43" name="Shape 43"/>
            <p:cNvSpPr/>
            <p:nvPr/>
          </p:nvSpPr>
          <p:spPr>
            <a:xfrm flipH="1" rot="9208678">
              <a:off x="6287617" y="4657701"/>
              <a:ext cx="229659" cy="571018"/>
            </a:xfrm>
            <a:prstGeom prst="flowChartManualInput">
              <a:avLst/>
            </a:prstGeom>
            <a:solidFill>
              <a:srgbClr val="4BB5D9"/>
            </a:soli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a:off x="8289303" y="2656117"/>
              <a:ext cx="854651" cy="1929079"/>
            </a:xfrm>
            <a:custGeom>
              <a:pathLst>
                <a:path extrusionOk="0" h="84860" w="37596">
                  <a:moveTo>
                    <a:pt x="19066" y="0"/>
                  </a:moveTo>
                  <a:lnTo>
                    <a:pt x="0" y="9130"/>
                  </a:lnTo>
                  <a:lnTo>
                    <a:pt x="37596" y="84860"/>
                  </a:lnTo>
                  <a:lnTo>
                    <a:pt x="37596" y="37328"/>
                  </a:lnTo>
                  <a:close/>
                </a:path>
              </a:pathLst>
            </a:custGeom>
            <a:solidFill>
              <a:srgbClr val="4BB5D9"/>
            </a:solidFill>
            <a:ln>
              <a:noFill/>
            </a:ln>
          </p:spPr>
        </p:sp>
      </p:grpSp>
      <p:grpSp>
        <p:nvGrpSpPr>
          <p:cNvPr id="45" name="Shape 45"/>
          <p:cNvGrpSpPr/>
          <p:nvPr/>
        </p:nvGrpSpPr>
        <p:grpSpPr>
          <a:xfrm>
            <a:off x="-22" y="-324543"/>
            <a:ext cx="3068579" cy="1910875"/>
            <a:chOff x="-32" y="-215963"/>
            <a:chExt cx="2163561" cy="1347300"/>
          </a:xfrm>
        </p:grpSpPr>
        <p:sp>
          <p:nvSpPr>
            <p:cNvPr id="46" name="Shape 46"/>
            <p:cNvSpPr/>
            <p:nvPr/>
          </p:nvSpPr>
          <p:spPr>
            <a:xfrm flipH="1" rot="-1591408">
              <a:off x="1362168" y="-63166"/>
              <a:ext cx="205102" cy="509980"/>
            </a:xfrm>
            <a:prstGeom prst="flowChartManualInput">
              <a:avLst/>
            </a:prstGeom>
            <a:solidFill>
              <a:srgbClr val="4BB5D9"/>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flipH="1" rot="-1591371">
              <a:off x="239462" y="-151890"/>
              <a:ext cx="434753" cy="1080979"/>
            </a:xfrm>
            <a:prstGeom prst="flowChartManualInpu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48" name="Shape 48"/>
            <p:cNvSpPr/>
            <p:nvPr/>
          </p:nvSpPr>
          <p:spPr>
            <a:xfrm flipH="1" rot="-1591339">
              <a:off x="892400" y="-169346"/>
              <a:ext cx="504373" cy="1254067"/>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49" name="Shape 49"/>
            <p:cNvSpPr/>
            <p:nvPr/>
          </p:nvSpPr>
          <p:spPr>
            <a:xfrm flipH="1" rot="-1591322">
              <a:off x="1818452" y="-76291"/>
              <a:ext cx="229659" cy="571018"/>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50" name="Shape 50"/>
            <p:cNvSpPr/>
            <p:nvPr/>
          </p:nvSpPr>
          <p:spPr>
            <a:xfrm rot="10800000">
              <a:off x="-32" y="70724"/>
              <a:ext cx="380283" cy="858146"/>
            </a:xfrm>
            <a:custGeom>
              <a:pathLst>
                <a:path extrusionOk="0" h="84860" w="37596">
                  <a:moveTo>
                    <a:pt x="19066" y="0"/>
                  </a:moveTo>
                  <a:lnTo>
                    <a:pt x="0" y="9130"/>
                  </a:lnTo>
                  <a:lnTo>
                    <a:pt x="37596" y="84860"/>
                  </a:lnTo>
                  <a:lnTo>
                    <a:pt x="37596" y="37328"/>
                  </a:lnTo>
                  <a:close/>
                </a:path>
              </a:pathLst>
            </a:custGeom>
            <a:solidFill>
              <a:srgbClr val="81D1EC"/>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51" name="Shape 51"/>
        <p:cNvGrpSpPr/>
        <p:nvPr/>
      </p:nvGrpSpPr>
      <p:grpSpPr>
        <a:xfrm>
          <a:off x="0" y="0"/>
          <a:ext cx="0" cy="0"/>
          <a:chOff x="0" y="0"/>
          <a:chExt cx="0" cy="0"/>
        </a:xfrm>
      </p:grpSpPr>
      <p:grpSp>
        <p:nvGrpSpPr>
          <p:cNvPr id="52" name="Shape 52"/>
          <p:cNvGrpSpPr/>
          <p:nvPr/>
        </p:nvGrpSpPr>
        <p:grpSpPr>
          <a:xfrm>
            <a:off x="6172200" y="2656117"/>
            <a:ext cx="2971754" cy="2886150"/>
            <a:chOff x="6172200" y="2656117"/>
            <a:chExt cx="2971754" cy="2886150"/>
          </a:xfrm>
        </p:grpSpPr>
        <p:sp>
          <p:nvSpPr>
            <p:cNvPr id="53" name="Shape 53"/>
            <p:cNvSpPr/>
            <p:nvPr/>
          </p:nvSpPr>
          <p:spPr>
            <a:xfrm flipH="1" rot="9208626">
              <a:off x="6704903" y="4110434"/>
              <a:ext cx="484232" cy="1204006"/>
            </a:xfrm>
            <a:prstGeom prst="flowChartManualInput">
              <a:avLst/>
            </a:prstGeom>
            <a:solidFill>
              <a:srgbClr val="4BB5D9"/>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9208633">
              <a:off x="7804300" y="3279012"/>
              <a:ext cx="877623" cy="2182136"/>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flipH="1" rot="9208606">
              <a:off x="7481789" y="4276912"/>
              <a:ext cx="408796" cy="1016449"/>
            </a:xfrm>
            <a:prstGeom prst="flowChartManualInpu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flipH="1" rot="9208678">
              <a:off x="6287617" y="4657701"/>
              <a:ext cx="229659" cy="571018"/>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a:off x="8289303" y="2656117"/>
              <a:ext cx="854651" cy="1929079"/>
            </a:xfrm>
            <a:custGeom>
              <a:pathLst>
                <a:path extrusionOk="0" h="84860" w="37596">
                  <a:moveTo>
                    <a:pt x="19066" y="0"/>
                  </a:moveTo>
                  <a:lnTo>
                    <a:pt x="0" y="9130"/>
                  </a:lnTo>
                  <a:lnTo>
                    <a:pt x="37596" y="84860"/>
                  </a:lnTo>
                  <a:lnTo>
                    <a:pt x="37596" y="37328"/>
                  </a:lnTo>
                  <a:close/>
                </a:path>
              </a:pathLst>
            </a:custGeom>
            <a:solidFill>
              <a:srgbClr val="3796BF"/>
            </a:solidFill>
            <a:ln>
              <a:noFill/>
            </a:ln>
          </p:spPr>
        </p:sp>
      </p:grpSp>
      <p:grpSp>
        <p:nvGrpSpPr>
          <p:cNvPr id="58" name="Shape 58"/>
          <p:cNvGrpSpPr/>
          <p:nvPr/>
        </p:nvGrpSpPr>
        <p:grpSpPr>
          <a:xfrm>
            <a:off x="-32" y="-228026"/>
            <a:ext cx="2163561" cy="1347300"/>
            <a:chOff x="-32" y="-215963"/>
            <a:chExt cx="2163561" cy="1347300"/>
          </a:xfrm>
        </p:grpSpPr>
        <p:sp>
          <p:nvSpPr>
            <p:cNvPr id="59" name="Shape 59"/>
            <p:cNvSpPr/>
            <p:nvPr/>
          </p:nvSpPr>
          <p:spPr>
            <a:xfrm flipH="1" rot="-1591408">
              <a:off x="1362168" y="-63166"/>
              <a:ext cx="205102" cy="509980"/>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60" name="Shape 60"/>
            <p:cNvSpPr/>
            <p:nvPr/>
          </p:nvSpPr>
          <p:spPr>
            <a:xfrm flipH="1" rot="-1591371">
              <a:off x="239462" y="-151890"/>
              <a:ext cx="434753" cy="1080979"/>
            </a:xfrm>
            <a:prstGeom prst="flowChartManualInpu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flipH="1" rot="-1591339">
              <a:off x="892400" y="-169346"/>
              <a:ext cx="504373" cy="1254067"/>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flipH="1" rot="-1591322">
              <a:off x="1818452" y="-76291"/>
              <a:ext cx="229659" cy="571018"/>
            </a:xfrm>
            <a:prstGeom prst="flowChartManualInput">
              <a:avLst/>
            </a:prstGeom>
            <a:solidFill>
              <a:srgbClr val="4BB5D9"/>
            </a:solidFill>
            <a:ln>
              <a:noFill/>
            </a:ln>
          </p:spPr>
          <p:txBody>
            <a:bodyPr anchorCtr="0" anchor="ctr" bIns="91425" lIns="91425" rIns="91425" tIns="91425">
              <a:noAutofit/>
            </a:bodyPr>
            <a:lstStyle/>
            <a:p>
              <a:pPr lvl="0">
                <a:spcBef>
                  <a:spcPts val="0"/>
                </a:spcBef>
                <a:buNone/>
              </a:pPr>
              <a:r>
                <a:t/>
              </a:r>
              <a:endParaRPr/>
            </a:p>
          </p:txBody>
        </p:sp>
        <p:sp>
          <p:nvSpPr>
            <p:cNvPr id="63" name="Shape 63"/>
            <p:cNvSpPr/>
            <p:nvPr/>
          </p:nvSpPr>
          <p:spPr>
            <a:xfrm rot="10800000">
              <a:off x="-32" y="70724"/>
              <a:ext cx="380283" cy="858146"/>
            </a:xfrm>
            <a:custGeom>
              <a:pathLst>
                <a:path extrusionOk="0" h="84860" w="37596">
                  <a:moveTo>
                    <a:pt x="19066" y="0"/>
                  </a:moveTo>
                  <a:lnTo>
                    <a:pt x="0" y="9130"/>
                  </a:lnTo>
                  <a:lnTo>
                    <a:pt x="37596" y="84860"/>
                  </a:lnTo>
                  <a:lnTo>
                    <a:pt x="37596" y="37328"/>
                  </a:lnTo>
                  <a:close/>
                </a:path>
              </a:pathLst>
            </a:custGeom>
            <a:solidFill>
              <a:srgbClr val="4BB5D9"/>
            </a:solidFill>
            <a:ln>
              <a:noFill/>
            </a:ln>
          </p:spPr>
        </p:sp>
      </p:grpSp>
      <p:sp>
        <p:nvSpPr>
          <p:cNvPr id="64" name="Shape 64"/>
          <p:cNvSpPr txBox="1"/>
          <p:nvPr>
            <p:ph type="title"/>
          </p:nvPr>
        </p:nvSpPr>
        <p:spPr>
          <a:xfrm>
            <a:off x="1031425" y="1149725"/>
            <a:ext cx="5760300" cy="680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5" name="Shape 65"/>
          <p:cNvSpPr txBox="1"/>
          <p:nvPr>
            <p:ph idx="1" type="body"/>
          </p:nvPr>
        </p:nvSpPr>
        <p:spPr>
          <a:xfrm>
            <a:off x="1031425" y="1777125"/>
            <a:ext cx="5760300" cy="2521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66" name="Shape 66"/>
        <p:cNvGrpSpPr/>
        <p:nvPr/>
      </p:nvGrpSpPr>
      <p:grpSpPr>
        <a:xfrm>
          <a:off x="0" y="0"/>
          <a:ext cx="0" cy="0"/>
          <a:chOff x="0" y="0"/>
          <a:chExt cx="0" cy="0"/>
        </a:xfrm>
      </p:grpSpPr>
      <p:grpSp>
        <p:nvGrpSpPr>
          <p:cNvPr id="67" name="Shape 67"/>
          <p:cNvGrpSpPr/>
          <p:nvPr/>
        </p:nvGrpSpPr>
        <p:grpSpPr>
          <a:xfrm>
            <a:off x="6172200" y="2656117"/>
            <a:ext cx="2971754" cy="2886150"/>
            <a:chOff x="6172200" y="2656117"/>
            <a:chExt cx="2971754" cy="2886150"/>
          </a:xfrm>
        </p:grpSpPr>
        <p:sp>
          <p:nvSpPr>
            <p:cNvPr id="68" name="Shape 68"/>
            <p:cNvSpPr/>
            <p:nvPr/>
          </p:nvSpPr>
          <p:spPr>
            <a:xfrm flipH="1" rot="9208626">
              <a:off x="6704903" y="4110434"/>
              <a:ext cx="484232" cy="1204006"/>
            </a:xfrm>
            <a:prstGeom prst="flowChartManualInput">
              <a:avLst/>
            </a:prstGeom>
            <a:solidFill>
              <a:srgbClr val="4BB5D9"/>
            </a:solidFill>
            <a:ln>
              <a:noFill/>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flipH="1" rot="9208633">
              <a:off x="7804300" y="3279012"/>
              <a:ext cx="877623" cy="2182136"/>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flipH="1" rot="9208606">
              <a:off x="7481789" y="4276912"/>
              <a:ext cx="408796" cy="1016449"/>
            </a:xfrm>
            <a:prstGeom prst="flowChartManualInpu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flipH="1" rot="9208678">
              <a:off x="6287617" y="4657701"/>
              <a:ext cx="229659" cy="571018"/>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a:off x="8289303" y="2656117"/>
              <a:ext cx="854651" cy="1929079"/>
            </a:xfrm>
            <a:custGeom>
              <a:pathLst>
                <a:path extrusionOk="0" h="84860" w="37596">
                  <a:moveTo>
                    <a:pt x="19066" y="0"/>
                  </a:moveTo>
                  <a:lnTo>
                    <a:pt x="0" y="9130"/>
                  </a:lnTo>
                  <a:lnTo>
                    <a:pt x="37596" y="84860"/>
                  </a:lnTo>
                  <a:lnTo>
                    <a:pt x="37596" y="37328"/>
                  </a:lnTo>
                  <a:close/>
                </a:path>
              </a:pathLst>
            </a:custGeom>
            <a:solidFill>
              <a:srgbClr val="3796BF"/>
            </a:solidFill>
            <a:ln>
              <a:noFill/>
            </a:ln>
          </p:spPr>
        </p:sp>
      </p:grpSp>
      <p:grpSp>
        <p:nvGrpSpPr>
          <p:cNvPr id="73" name="Shape 73"/>
          <p:cNvGrpSpPr/>
          <p:nvPr/>
        </p:nvGrpSpPr>
        <p:grpSpPr>
          <a:xfrm>
            <a:off x="-32" y="-228026"/>
            <a:ext cx="2163561" cy="1347300"/>
            <a:chOff x="-32" y="-215963"/>
            <a:chExt cx="2163561" cy="1347300"/>
          </a:xfrm>
        </p:grpSpPr>
        <p:sp>
          <p:nvSpPr>
            <p:cNvPr id="74" name="Shape 74"/>
            <p:cNvSpPr/>
            <p:nvPr/>
          </p:nvSpPr>
          <p:spPr>
            <a:xfrm flipH="1" rot="-1591408">
              <a:off x="1362168" y="-63166"/>
              <a:ext cx="205102" cy="509980"/>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flipH="1" rot="-1591371">
              <a:off x="239462" y="-151890"/>
              <a:ext cx="434753" cy="1080979"/>
            </a:xfrm>
            <a:prstGeom prst="flowChartManualInpu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flipH="1" rot="-1591339">
              <a:off x="892400" y="-169346"/>
              <a:ext cx="504373" cy="1254067"/>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flipH="1" rot="-1591322">
              <a:off x="1818452" y="-76291"/>
              <a:ext cx="229659" cy="571018"/>
            </a:xfrm>
            <a:prstGeom prst="flowChartManualInput">
              <a:avLst/>
            </a:prstGeom>
            <a:solidFill>
              <a:srgbClr val="4BB5D9"/>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rot="10800000">
              <a:off x="-32" y="70724"/>
              <a:ext cx="380283" cy="858146"/>
            </a:xfrm>
            <a:custGeom>
              <a:pathLst>
                <a:path extrusionOk="0" h="84860" w="37596">
                  <a:moveTo>
                    <a:pt x="19066" y="0"/>
                  </a:moveTo>
                  <a:lnTo>
                    <a:pt x="0" y="9130"/>
                  </a:lnTo>
                  <a:lnTo>
                    <a:pt x="37596" y="84860"/>
                  </a:lnTo>
                  <a:lnTo>
                    <a:pt x="37596" y="37328"/>
                  </a:lnTo>
                  <a:close/>
                </a:path>
              </a:pathLst>
            </a:custGeom>
            <a:solidFill>
              <a:srgbClr val="4BB5D9"/>
            </a:solidFill>
            <a:ln>
              <a:noFill/>
            </a:ln>
          </p:spPr>
        </p:sp>
      </p:grpSp>
      <p:sp>
        <p:nvSpPr>
          <p:cNvPr id="79" name="Shape 79"/>
          <p:cNvSpPr txBox="1"/>
          <p:nvPr>
            <p:ph type="title"/>
          </p:nvPr>
        </p:nvSpPr>
        <p:spPr>
          <a:xfrm>
            <a:off x="1031425" y="1149725"/>
            <a:ext cx="5760300" cy="680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0" name="Shape 80"/>
          <p:cNvSpPr txBox="1"/>
          <p:nvPr>
            <p:ph idx="1" type="body"/>
          </p:nvPr>
        </p:nvSpPr>
        <p:spPr>
          <a:xfrm>
            <a:off x="1031425" y="1860875"/>
            <a:ext cx="2796000" cy="30648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81" name="Shape 81"/>
          <p:cNvSpPr txBox="1"/>
          <p:nvPr>
            <p:ph idx="2" type="body"/>
          </p:nvPr>
        </p:nvSpPr>
        <p:spPr>
          <a:xfrm>
            <a:off x="3995772" y="1860875"/>
            <a:ext cx="2796000" cy="30648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82" name="Shape 82"/>
        <p:cNvGrpSpPr/>
        <p:nvPr/>
      </p:nvGrpSpPr>
      <p:grpSpPr>
        <a:xfrm>
          <a:off x="0" y="0"/>
          <a:ext cx="0" cy="0"/>
          <a:chOff x="0" y="0"/>
          <a:chExt cx="0" cy="0"/>
        </a:xfrm>
      </p:grpSpPr>
      <p:grpSp>
        <p:nvGrpSpPr>
          <p:cNvPr id="83" name="Shape 83"/>
          <p:cNvGrpSpPr/>
          <p:nvPr/>
        </p:nvGrpSpPr>
        <p:grpSpPr>
          <a:xfrm>
            <a:off x="6791633" y="3181574"/>
            <a:ext cx="2352143" cy="2284388"/>
            <a:chOff x="6172200" y="2656117"/>
            <a:chExt cx="2971754" cy="2886150"/>
          </a:xfrm>
        </p:grpSpPr>
        <p:sp>
          <p:nvSpPr>
            <p:cNvPr id="84" name="Shape 84"/>
            <p:cNvSpPr/>
            <p:nvPr/>
          </p:nvSpPr>
          <p:spPr>
            <a:xfrm flipH="1" rot="9208626">
              <a:off x="6704903" y="4110434"/>
              <a:ext cx="484232" cy="1204006"/>
            </a:xfrm>
            <a:prstGeom prst="flowChartManualInput">
              <a:avLst/>
            </a:prstGeom>
            <a:solidFill>
              <a:srgbClr val="4BB5D9"/>
            </a:solidFill>
            <a:ln>
              <a:noFill/>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flipH="1" rot="9208633">
              <a:off x="7804300" y="3279012"/>
              <a:ext cx="877623" cy="2182136"/>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flipH="1" rot="9208606">
              <a:off x="7481789" y="4276912"/>
              <a:ext cx="408796" cy="1016449"/>
            </a:xfrm>
            <a:prstGeom prst="flowChartManualInpu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flipH="1" rot="9208678">
              <a:off x="6287617" y="4657701"/>
              <a:ext cx="229659" cy="571018"/>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8289303" y="2656117"/>
              <a:ext cx="854651" cy="1929079"/>
            </a:xfrm>
            <a:custGeom>
              <a:pathLst>
                <a:path extrusionOk="0" h="84860" w="37596">
                  <a:moveTo>
                    <a:pt x="19066" y="0"/>
                  </a:moveTo>
                  <a:lnTo>
                    <a:pt x="0" y="9130"/>
                  </a:lnTo>
                  <a:lnTo>
                    <a:pt x="37596" y="84860"/>
                  </a:lnTo>
                  <a:lnTo>
                    <a:pt x="37596" y="37328"/>
                  </a:lnTo>
                  <a:close/>
                </a:path>
              </a:pathLst>
            </a:custGeom>
            <a:solidFill>
              <a:srgbClr val="3796BF"/>
            </a:solidFill>
            <a:ln>
              <a:noFill/>
            </a:ln>
          </p:spPr>
        </p:sp>
      </p:grpSp>
      <p:grpSp>
        <p:nvGrpSpPr>
          <p:cNvPr id="89" name="Shape 89"/>
          <p:cNvGrpSpPr/>
          <p:nvPr/>
        </p:nvGrpSpPr>
        <p:grpSpPr>
          <a:xfrm>
            <a:off x="-32" y="-228026"/>
            <a:ext cx="2163561" cy="1347300"/>
            <a:chOff x="-32" y="-215963"/>
            <a:chExt cx="2163561" cy="1347300"/>
          </a:xfrm>
        </p:grpSpPr>
        <p:sp>
          <p:nvSpPr>
            <p:cNvPr id="90" name="Shape 90"/>
            <p:cNvSpPr/>
            <p:nvPr/>
          </p:nvSpPr>
          <p:spPr>
            <a:xfrm flipH="1" rot="-1591408">
              <a:off x="1362168" y="-63166"/>
              <a:ext cx="205102" cy="509980"/>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flipH="1" rot="-1591371">
              <a:off x="239462" y="-151890"/>
              <a:ext cx="434753" cy="1080979"/>
            </a:xfrm>
            <a:prstGeom prst="flowChartManualInpu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flipH="1" rot="-1591339">
              <a:off x="892400" y="-169346"/>
              <a:ext cx="504373" cy="1254067"/>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flipH="1" rot="-1591322">
              <a:off x="1818452" y="-76291"/>
              <a:ext cx="229659" cy="571018"/>
            </a:xfrm>
            <a:prstGeom prst="flowChartManualInput">
              <a:avLst/>
            </a:prstGeom>
            <a:solidFill>
              <a:srgbClr val="4BB5D9"/>
            </a:solidFill>
            <a:ln>
              <a:noFill/>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rot="10800000">
              <a:off x="-32" y="70724"/>
              <a:ext cx="380283" cy="858146"/>
            </a:xfrm>
            <a:custGeom>
              <a:pathLst>
                <a:path extrusionOk="0" h="84860" w="37596">
                  <a:moveTo>
                    <a:pt x="19066" y="0"/>
                  </a:moveTo>
                  <a:lnTo>
                    <a:pt x="0" y="9130"/>
                  </a:lnTo>
                  <a:lnTo>
                    <a:pt x="37596" y="84860"/>
                  </a:lnTo>
                  <a:lnTo>
                    <a:pt x="37596" y="37328"/>
                  </a:lnTo>
                  <a:close/>
                </a:path>
              </a:pathLst>
            </a:custGeom>
            <a:solidFill>
              <a:srgbClr val="4BB5D9"/>
            </a:solidFill>
            <a:ln>
              <a:noFill/>
            </a:ln>
          </p:spPr>
        </p:sp>
      </p:grpSp>
      <p:sp>
        <p:nvSpPr>
          <p:cNvPr id="95" name="Shape 95"/>
          <p:cNvSpPr txBox="1"/>
          <p:nvPr>
            <p:ph type="title"/>
          </p:nvPr>
        </p:nvSpPr>
        <p:spPr>
          <a:xfrm>
            <a:off x="1031425" y="1149725"/>
            <a:ext cx="6321000" cy="680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6" name="Shape 96"/>
          <p:cNvSpPr txBox="1"/>
          <p:nvPr>
            <p:ph idx="1" type="body"/>
          </p:nvPr>
        </p:nvSpPr>
        <p:spPr>
          <a:xfrm>
            <a:off x="1031425" y="1830425"/>
            <a:ext cx="2037600" cy="3095400"/>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97" name="Shape 97"/>
          <p:cNvSpPr txBox="1"/>
          <p:nvPr>
            <p:ph idx="2" type="body"/>
          </p:nvPr>
        </p:nvSpPr>
        <p:spPr>
          <a:xfrm>
            <a:off x="3173274" y="1830425"/>
            <a:ext cx="2037600" cy="3095400"/>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98" name="Shape 98"/>
          <p:cNvSpPr txBox="1"/>
          <p:nvPr>
            <p:ph idx="3" type="body"/>
          </p:nvPr>
        </p:nvSpPr>
        <p:spPr>
          <a:xfrm>
            <a:off x="5315124" y="1830425"/>
            <a:ext cx="2037599" cy="3095400"/>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172200" y="2656117"/>
            <a:ext cx="2971754" cy="2886150"/>
            <a:chOff x="6172200" y="2656117"/>
            <a:chExt cx="2971754" cy="2886150"/>
          </a:xfrm>
        </p:grpSpPr>
        <p:sp>
          <p:nvSpPr>
            <p:cNvPr id="101" name="Shape 101"/>
            <p:cNvSpPr/>
            <p:nvPr/>
          </p:nvSpPr>
          <p:spPr>
            <a:xfrm flipH="1" rot="9208626">
              <a:off x="6704903" y="4110434"/>
              <a:ext cx="484232" cy="1204006"/>
            </a:xfrm>
            <a:prstGeom prst="flowChartManualInput">
              <a:avLst/>
            </a:prstGeom>
            <a:solidFill>
              <a:srgbClr val="4BB5D9"/>
            </a:solidFill>
            <a:ln>
              <a:noFill/>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flipH="1" rot="9208633">
              <a:off x="7804300" y="3279012"/>
              <a:ext cx="877623" cy="2182136"/>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flipH="1" rot="9208606">
              <a:off x="7481789" y="4276912"/>
              <a:ext cx="408796" cy="1016449"/>
            </a:xfrm>
            <a:prstGeom prst="flowChartManualInpu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flipH="1" rot="9208678">
              <a:off x="6287617" y="4657701"/>
              <a:ext cx="229659" cy="571018"/>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8289303" y="2656117"/>
              <a:ext cx="854651" cy="1929079"/>
            </a:xfrm>
            <a:custGeom>
              <a:pathLst>
                <a:path extrusionOk="0" h="84860" w="37596">
                  <a:moveTo>
                    <a:pt x="19066" y="0"/>
                  </a:moveTo>
                  <a:lnTo>
                    <a:pt x="0" y="9130"/>
                  </a:lnTo>
                  <a:lnTo>
                    <a:pt x="37596" y="84860"/>
                  </a:lnTo>
                  <a:lnTo>
                    <a:pt x="37596" y="37328"/>
                  </a:lnTo>
                  <a:close/>
                </a:path>
              </a:pathLst>
            </a:custGeom>
            <a:solidFill>
              <a:srgbClr val="3796BF"/>
            </a:solidFill>
            <a:ln>
              <a:noFill/>
            </a:ln>
          </p:spPr>
        </p:sp>
      </p:grpSp>
      <p:grpSp>
        <p:nvGrpSpPr>
          <p:cNvPr id="106" name="Shape 106"/>
          <p:cNvGrpSpPr/>
          <p:nvPr/>
        </p:nvGrpSpPr>
        <p:grpSpPr>
          <a:xfrm>
            <a:off x="-32" y="-228026"/>
            <a:ext cx="2163561" cy="1347300"/>
            <a:chOff x="-32" y="-215963"/>
            <a:chExt cx="2163561" cy="1347300"/>
          </a:xfrm>
        </p:grpSpPr>
        <p:sp>
          <p:nvSpPr>
            <p:cNvPr id="107" name="Shape 107"/>
            <p:cNvSpPr/>
            <p:nvPr/>
          </p:nvSpPr>
          <p:spPr>
            <a:xfrm flipH="1" rot="-1591408">
              <a:off x="1362168" y="-63166"/>
              <a:ext cx="205102" cy="509980"/>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flipH="1" rot="-1591371">
              <a:off x="239462" y="-151890"/>
              <a:ext cx="434753" cy="1080979"/>
            </a:xfrm>
            <a:prstGeom prst="flowChartManualInpu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flipH="1" rot="-1591339">
              <a:off x="892400" y="-169346"/>
              <a:ext cx="504373" cy="1254067"/>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flipH="1" rot="-1591322">
              <a:off x="1818452" y="-76291"/>
              <a:ext cx="229659" cy="571018"/>
            </a:xfrm>
            <a:prstGeom prst="flowChartManualInput">
              <a:avLst/>
            </a:prstGeom>
            <a:solidFill>
              <a:srgbClr val="4BB5D9"/>
            </a:solidFill>
            <a:ln>
              <a:noFill/>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rot="10800000">
              <a:off x="-32" y="70724"/>
              <a:ext cx="380283" cy="858146"/>
            </a:xfrm>
            <a:custGeom>
              <a:pathLst>
                <a:path extrusionOk="0" h="84860" w="37596">
                  <a:moveTo>
                    <a:pt x="19066" y="0"/>
                  </a:moveTo>
                  <a:lnTo>
                    <a:pt x="0" y="9130"/>
                  </a:lnTo>
                  <a:lnTo>
                    <a:pt x="37596" y="84860"/>
                  </a:lnTo>
                  <a:lnTo>
                    <a:pt x="37596" y="37328"/>
                  </a:lnTo>
                  <a:close/>
                </a:path>
              </a:pathLst>
            </a:custGeom>
            <a:solidFill>
              <a:srgbClr val="4BB5D9"/>
            </a:solidFill>
            <a:ln>
              <a:noFill/>
            </a:ln>
          </p:spPr>
        </p:sp>
      </p:grpSp>
      <p:sp>
        <p:nvSpPr>
          <p:cNvPr id="112" name="Shape 112"/>
          <p:cNvSpPr txBox="1"/>
          <p:nvPr>
            <p:ph type="title"/>
          </p:nvPr>
        </p:nvSpPr>
        <p:spPr>
          <a:xfrm>
            <a:off x="1031425" y="1149725"/>
            <a:ext cx="5760300" cy="680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13" name="Shape 113"/>
        <p:cNvGrpSpPr/>
        <p:nvPr/>
      </p:nvGrpSpPr>
      <p:grpSpPr>
        <a:xfrm>
          <a:off x="0" y="0"/>
          <a:ext cx="0" cy="0"/>
          <a:chOff x="0" y="0"/>
          <a:chExt cx="0" cy="0"/>
        </a:xfrm>
      </p:grpSpPr>
      <p:grpSp>
        <p:nvGrpSpPr>
          <p:cNvPr id="114" name="Shape 114"/>
          <p:cNvGrpSpPr/>
          <p:nvPr/>
        </p:nvGrpSpPr>
        <p:grpSpPr>
          <a:xfrm>
            <a:off x="-32" y="-228026"/>
            <a:ext cx="2163561" cy="1347300"/>
            <a:chOff x="-32" y="-215963"/>
            <a:chExt cx="2163561" cy="1347300"/>
          </a:xfrm>
        </p:grpSpPr>
        <p:sp>
          <p:nvSpPr>
            <p:cNvPr id="115" name="Shape 115"/>
            <p:cNvSpPr/>
            <p:nvPr/>
          </p:nvSpPr>
          <p:spPr>
            <a:xfrm flipH="1" rot="-1591408">
              <a:off x="1362168" y="-63166"/>
              <a:ext cx="205102" cy="509980"/>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flipH="1" rot="-1591371">
              <a:off x="239462" y="-151890"/>
              <a:ext cx="434753" cy="1080979"/>
            </a:xfrm>
            <a:prstGeom prst="flowChartManualInpu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flipH="1" rot="-1591339">
              <a:off x="892400" y="-169346"/>
              <a:ext cx="504373" cy="1254067"/>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flipH="1" rot="-1591322">
              <a:off x="1818452" y="-76291"/>
              <a:ext cx="229659" cy="571018"/>
            </a:xfrm>
            <a:prstGeom prst="flowChartManualInput">
              <a:avLst/>
            </a:prstGeom>
            <a:solidFill>
              <a:srgbClr val="4BB5D9"/>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rot="10800000">
              <a:off x="-32" y="70724"/>
              <a:ext cx="380283" cy="858146"/>
            </a:xfrm>
            <a:custGeom>
              <a:pathLst>
                <a:path extrusionOk="0" h="84860" w="37596">
                  <a:moveTo>
                    <a:pt x="19066" y="0"/>
                  </a:moveTo>
                  <a:lnTo>
                    <a:pt x="0" y="9130"/>
                  </a:lnTo>
                  <a:lnTo>
                    <a:pt x="37596" y="84860"/>
                  </a:lnTo>
                  <a:lnTo>
                    <a:pt x="37596" y="37328"/>
                  </a:lnTo>
                  <a:close/>
                </a:path>
              </a:pathLst>
            </a:custGeom>
            <a:solidFill>
              <a:srgbClr val="4BB5D9"/>
            </a:solidFill>
            <a:ln>
              <a:noFill/>
            </a:ln>
          </p:spPr>
        </p:sp>
      </p:grpSp>
      <p:sp>
        <p:nvSpPr>
          <p:cNvPr id="120" name="Shape 120"/>
          <p:cNvSpPr txBox="1"/>
          <p:nvPr>
            <p:ph idx="1" type="body"/>
          </p:nvPr>
        </p:nvSpPr>
        <p:spPr>
          <a:xfrm>
            <a:off x="1097775" y="4025300"/>
            <a:ext cx="6948600" cy="519600"/>
          </a:xfrm>
          <a:prstGeom prst="rect">
            <a:avLst/>
          </a:prstGeom>
        </p:spPr>
        <p:txBody>
          <a:bodyPr anchorCtr="0" anchor="t" bIns="91425" lIns="91425" rIns="91425" tIns="91425"/>
          <a:lstStyle>
            <a:lvl1pPr lvl="0">
              <a:spcBef>
                <a:spcPts val="360"/>
              </a:spcBef>
              <a:buSzPct val="100000"/>
              <a:buNone/>
              <a:defRPr sz="1800"/>
            </a:lvl1pPr>
          </a:lstStyle>
          <a:p/>
        </p:txBody>
      </p:sp>
      <p:grpSp>
        <p:nvGrpSpPr>
          <p:cNvPr id="121" name="Shape 121"/>
          <p:cNvGrpSpPr/>
          <p:nvPr/>
        </p:nvGrpSpPr>
        <p:grpSpPr>
          <a:xfrm>
            <a:off x="6791633" y="3181574"/>
            <a:ext cx="2352143" cy="2284388"/>
            <a:chOff x="6172200" y="2656117"/>
            <a:chExt cx="2971754" cy="2886150"/>
          </a:xfrm>
        </p:grpSpPr>
        <p:sp>
          <p:nvSpPr>
            <p:cNvPr id="122" name="Shape 122"/>
            <p:cNvSpPr/>
            <p:nvPr/>
          </p:nvSpPr>
          <p:spPr>
            <a:xfrm flipH="1" rot="9208626">
              <a:off x="6704903" y="4110434"/>
              <a:ext cx="484232" cy="1204006"/>
            </a:xfrm>
            <a:prstGeom prst="flowChartManualInput">
              <a:avLst/>
            </a:prstGeom>
            <a:solidFill>
              <a:srgbClr val="4BB5D9"/>
            </a:solidFill>
            <a:ln>
              <a:noFill/>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flipH="1" rot="9208633">
              <a:off x="7804300" y="3279012"/>
              <a:ext cx="877623" cy="2182136"/>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flipH="1" rot="9208606">
              <a:off x="7481789" y="4276912"/>
              <a:ext cx="408796" cy="1016449"/>
            </a:xfrm>
            <a:prstGeom prst="flowChartManualInpu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125" name="Shape 125"/>
            <p:cNvSpPr/>
            <p:nvPr/>
          </p:nvSpPr>
          <p:spPr>
            <a:xfrm flipH="1" rot="9208678">
              <a:off x="6287617" y="4657701"/>
              <a:ext cx="229659" cy="571018"/>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8289303" y="2656117"/>
              <a:ext cx="854651" cy="1929079"/>
            </a:xfrm>
            <a:custGeom>
              <a:pathLst>
                <a:path extrusionOk="0" h="84860" w="37596">
                  <a:moveTo>
                    <a:pt x="19066" y="0"/>
                  </a:moveTo>
                  <a:lnTo>
                    <a:pt x="0" y="9130"/>
                  </a:lnTo>
                  <a:lnTo>
                    <a:pt x="37596" y="84860"/>
                  </a:lnTo>
                  <a:lnTo>
                    <a:pt x="37596" y="37328"/>
                  </a:lnTo>
                  <a:close/>
                </a:path>
              </a:pathLst>
            </a:custGeom>
            <a:solidFill>
              <a:srgbClr val="3796BF"/>
            </a:solidFill>
            <a:ln>
              <a:noFill/>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7" name="Shape 127"/>
        <p:cNvGrpSpPr/>
        <p:nvPr/>
      </p:nvGrpSpPr>
      <p:grpSpPr>
        <a:xfrm>
          <a:off x="0" y="0"/>
          <a:ext cx="0" cy="0"/>
          <a:chOff x="0" y="0"/>
          <a:chExt cx="0" cy="0"/>
        </a:xfrm>
      </p:grpSpPr>
      <p:grpSp>
        <p:nvGrpSpPr>
          <p:cNvPr id="128" name="Shape 128"/>
          <p:cNvGrpSpPr/>
          <p:nvPr/>
        </p:nvGrpSpPr>
        <p:grpSpPr>
          <a:xfrm>
            <a:off x="6172200" y="2656117"/>
            <a:ext cx="2971754" cy="2886150"/>
            <a:chOff x="6172200" y="2656117"/>
            <a:chExt cx="2971754" cy="2886150"/>
          </a:xfrm>
        </p:grpSpPr>
        <p:sp>
          <p:nvSpPr>
            <p:cNvPr id="129" name="Shape 129"/>
            <p:cNvSpPr/>
            <p:nvPr/>
          </p:nvSpPr>
          <p:spPr>
            <a:xfrm flipH="1" rot="9208626">
              <a:off x="6704903" y="4110434"/>
              <a:ext cx="484232" cy="1204006"/>
            </a:xfrm>
            <a:prstGeom prst="flowChartManualInput">
              <a:avLst/>
            </a:prstGeom>
            <a:solidFill>
              <a:srgbClr val="4BB5D9"/>
            </a:solidFill>
            <a:ln>
              <a:noFill/>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flipH="1" rot="9208633">
              <a:off x="7804300" y="3279012"/>
              <a:ext cx="877623" cy="2182136"/>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flipH="1" rot="9208606">
              <a:off x="7481789" y="4276912"/>
              <a:ext cx="408796" cy="1016449"/>
            </a:xfrm>
            <a:prstGeom prst="flowChartManualInpu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flipH="1" rot="9208678">
              <a:off x="6287617" y="4657701"/>
              <a:ext cx="229659" cy="571018"/>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a:off x="8289303" y="2656117"/>
              <a:ext cx="854651" cy="1929079"/>
            </a:xfrm>
            <a:custGeom>
              <a:pathLst>
                <a:path extrusionOk="0" h="84860" w="37596">
                  <a:moveTo>
                    <a:pt x="19066" y="0"/>
                  </a:moveTo>
                  <a:lnTo>
                    <a:pt x="0" y="9130"/>
                  </a:lnTo>
                  <a:lnTo>
                    <a:pt x="37596" y="84860"/>
                  </a:lnTo>
                  <a:lnTo>
                    <a:pt x="37596" y="37328"/>
                  </a:lnTo>
                  <a:close/>
                </a:path>
              </a:pathLst>
            </a:custGeom>
            <a:solidFill>
              <a:srgbClr val="3796BF"/>
            </a:solidFill>
            <a:ln>
              <a:noFill/>
            </a:ln>
          </p:spPr>
        </p:sp>
      </p:grpSp>
      <p:grpSp>
        <p:nvGrpSpPr>
          <p:cNvPr id="134" name="Shape 134"/>
          <p:cNvGrpSpPr/>
          <p:nvPr/>
        </p:nvGrpSpPr>
        <p:grpSpPr>
          <a:xfrm>
            <a:off x="-32" y="-228026"/>
            <a:ext cx="2163561" cy="1347300"/>
            <a:chOff x="-32" y="-215963"/>
            <a:chExt cx="2163561" cy="1347300"/>
          </a:xfrm>
        </p:grpSpPr>
        <p:sp>
          <p:nvSpPr>
            <p:cNvPr id="135" name="Shape 135"/>
            <p:cNvSpPr/>
            <p:nvPr/>
          </p:nvSpPr>
          <p:spPr>
            <a:xfrm flipH="1" rot="-1591408">
              <a:off x="1362168" y="-63166"/>
              <a:ext cx="205102" cy="509980"/>
            </a:xfrm>
            <a:prstGeom prst="flowChartManualInput">
              <a:avLst/>
            </a:pr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flipH="1" rot="-1591371">
              <a:off x="239462" y="-151890"/>
              <a:ext cx="434753" cy="1080979"/>
            </a:xfrm>
            <a:prstGeom prst="flowChartManualInpu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flipH="1" rot="-1591339">
              <a:off x="892400" y="-169346"/>
              <a:ext cx="504373" cy="1254067"/>
            </a:xfrm>
            <a:prstGeom prst="flowChartManualInput">
              <a:avLst/>
            </a:prstGeom>
            <a:solidFill>
              <a:srgbClr val="81D1EC"/>
            </a:solidFill>
            <a:ln>
              <a:noFill/>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flipH="1" rot="-1591322">
              <a:off x="1818452" y="-76291"/>
              <a:ext cx="229659" cy="571018"/>
            </a:xfrm>
            <a:prstGeom prst="flowChartManualInput">
              <a:avLst/>
            </a:prstGeom>
            <a:solidFill>
              <a:srgbClr val="4BB5D9"/>
            </a:solidFill>
            <a:ln>
              <a:noFill/>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rot="10800000">
              <a:off x="-32" y="70724"/>
              <a:ext cx="380283" cy="858146"/>
            </a:xfrm>
            <a:custGeom>
              <a:pathLst>
                <a:path extrusionOk="0" h="84860" w="37596">
                  <a:moveTo>
                    <a:pt x="19066" y="0"/>
                  </a:moveTo>
                  <a:lnTo>
                    <a:pt x="0" y="9130"/>
                  </a:lnTo>
                  <a:lnTo>
                    <a:pt x="37596" y="84860"/>
                  </a:lnTo>
                  <a:lnTo>
                    <a:pt x="37596" y="37328"/>
                  </a:lnTo>
                  <a:close/>
                </a:path>
              </a:pathLst>
            </a:custGeom>
            <a:solidFill>
              <a:srgbClr val="4BB5D9"/>
            </a:soli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031425" y="1149725"/>
            <a:ext cx="5760300" cy="680700"/>
          </a:xfrm>
          <a:prstGeom prst="rect">
            <a:avLst/>
          </a:prstGeom>
          <a:noFill/>
          <a:ln>
            <a:noFill/>
          </a:ln>
        </p:spPr>
        <p:txBody>
          <a:bodyPr anchorCtr="0" anchor="b" bIns="91425" lIns="91425" rIns="91425" tIns="91425"/>
          <a:lstStyle>
            <a:lvl1pPr lvl="0">
              <a:spcBef>
                <a:spcPts val="0"/>
              </a:spcBef>
              <a:buClr>
                <a:srgbClr val="3796BF"/>
              </a:buClr>
              <a:buSzPct val="100000"/>
              <a:buFont typeface="Oswald"/>
              <a:buNone/>
              <a:defRPr b="1" sz="3000">
                <a:solidFill>
                  <a:srgbClr val="3796BF"/>
                </a:solidFill>
                <a:latin typeface="Oswald"/>
                <a:ea typeface="Oswald"/>
                <a:cs typeface="Oswald"/>
                <a:sym typeface="Oswald"/>
              </a:defRPr>
            </a:lvl1pPr>
            <a:lvl2pPr lvl="1">
              <a:spcBef>
                <a:spcPts val="0"/>
              </a:spcBef>
              <a:buClr>
                <a:srgbClr val="3796BF"/>
              </a:buClr>
              <a:buSzPct val="100000"/>
              <a:buFont typeface="Oswald"/>
              <a:buNone/>
              <a:defRPr b="1" sz="3000">
                <a:solidFill>
                  <a:srgbClr val="3796BF"/>
                </a:solidFill>
                <a:latin typeface="Oswald"/>
                <a:ea typeface="Oswald"/>
                <a:cs typeface="Oswald"/>
                <a:sym typeface="Oswald"/>
              </a:defRPr>
            </a:lvl2pPr>
            <a:lvl3pPr lvl="2">
              <a:spcBef>
                <a:spcPts val="0"/>
              </a:spcBef>
              <a:buClr>
                <a:srgbClr val="3796BF"/>
              </a:buClr>
              <a:buSzPct val="100000"/>
              <a:buFont typeface="Oswald"/>
              <a:buNone/>
              <a:defRPr b="1" sz="3000">
                <a:solidFill>
                  <a:srgbClr val="3796BF"/>
                </a:solidFill>
                <a:latin typeface="Oswald"/>
                <a:ea typeface="Oswald"/>
                <a:cs typeface="Oswald"/>
                <a:sym typeface="Oswald"/>
              </a:defRPr>
            </a:lvl3pPr>
            <a:lvl4pPr lvl="3">
              <a:spcBef>
                <a:spcPts val="0"/>
              </a:spcBef>
              <a:buClr>
                <a:srgbClr val="3796BF"/>
              </a:buClr>
              <a:buSzPct val="100000"/>
              <a:buFont typeface="Oswald"/>
              <a:buNone/>
              <a:defRPr b="1" sz="3000">
                <a:solidFill>
                  <a:srgbClr val="3796BF"/>
                </a:solidFill>
                <a:latin typeface="Oswald"/>
                <a:ea typeface="Oswald"/>
                <a:cs typeface="Oswald"/>
                <a:sym typeface="Oswald"/>
              </a:defRPr>
            </a:lvl4pPr>
            <a:lvl5pPr lvl="4">
              <a:spcBef>
                <a:spcPts val="0"/>
              </a:spcBef>
              <a:buClr>
                <a:srgbClr val="3796BF"/>
              </a:buClr>
              <a:buSzPct val="100000"/>
              <a:buFont typeface="Oswald"/>
              <a:buNone/>
              <a:defRPr b="1" sz="3000">
                <a:solidFill>
                  <a:srgbClr val="3796BF"/>
                </a:solidFill>
                <a:latin typeface="Oswald"/>
                <a:ea typeface="Oswald"/>
                <a:cs typeface="Oswald"/>
                <a:sym typeface="Oswald"/>
              </a:defRPr>
            </a:lvl5pPr>
            <a:lvl6pPr lvl="5">
              <a:spcBef>
                <a:spcPts val="0"/>
              </a:spcBef>
              <a:buClr>
                <a:srgbClr val="3796BF"/>
              </a:buClr>
              <a:buSzPct val="100000"/>
              <a:buFont typeface="Oswald"/>
              <a:buNone/>
              <a:defRPr b="1" sz="3000">
                <a:solidFill>
                  <a:srgbClr val="3796BF"/>
                </a:solidFill>
                <a:latin typeface="Oswald"/>
                <a:ea typeface="Oswald"/>
                <a:cs typeface="Oswald"/>
                <a:sym typeface="Oswald"/>
              </a:defRPr>
            </a:lvl6pPr>
            <a:lvl7pPr lvl="6">
              <a:spcBef>
                <a:spcPts val="0"/>
              </a:spcBef>
              <a:buClr>
                <a:srgbClr val="3796BF"/>
              </a:buClr>
              <a:buSzPct val="100000"/>
              <a:buFont typeface="Oswald"/>
              <a:buNone/>
              <a:defRPr b="1" sz="3000">
                <a:solidFill>
                  <a:srgbClr val="3796BF"/>
                </a:solidFill>
                <a:latin typeface="Oswald"/>
                <a:ea typeface="Oswald"/>
                <a:cs typeface="Oswald"/>
                <a:sym typeface="Oswald"/>
              </a:defRPr>
            </a:lvl7pPr>
            <a:lvl8pPr lvl="7">
              <a:spcBef>
                <a:spcPts val="0"/>
              </a:spcBef>
              <a:buClr>
                <a:srgbClr val="3796BF"/>
              </a:buClr>
              <a:buSzPct val="100000"/>
              <a:buFont typeface="Oswald"/>
              <a:buNone/>
              <a:defRPr b="1" sz="3000">
                <a:solidFill>
                  <a:srgbClr val="3796BF"/>
                </a:solidFill>
                <a:latin typeface="Oswald"/>
                <a:ea typeface="Oswald"/>
                <a:cs typeface="Oswald"/>
                <a:sym typeface="Oswald"/>
              </a:defRPr>
            </a:lvl8pPr>
            <a:lvl9pPr lvl="8">
              <a:spcBef>
                <a:spcPts val="0"/>
              </a:spcBef>
              <a:buClr>
                <a:srgbClr val="3796BF"/>
              </a:buClr>
              <a:buSzPct val="100000"/>
              <a:buFont typeface="Oswald"/>
              <a:buNone/>
              <a:defRPr b="1" sz="3000">
                <a:solidFill>
                  <a:srgbClr val="3796BF"/>
                </a:solidFill>
                <a:latin typeface="Oswald"/>
                <a:ea typeface="Oswald"/>
                <a:cs typeface="Oswald"/>
                <a:sym typeface="Oswald"/>
              </a:defRPr>
            </a:lvl9pPr>
          </a:lstStyle>
          <a:p/>
        </p:txBody>
      </p:sp>
      <p:sp>
        <p:nvSpPr>
          <p:cNvPr id="7" name="Shape 7"/>
          <p:cNvSpPr txBox="1"/>
          <p:nvPr>
            <p:ph idx="1" type="body"/>
          </p:nvPr>
        </p:nvSpPr>
        <p:spPr>
          <a:xfrm>
            <a:off x="1031425" y="1777125"/>
            <a:ext cx="5760300" cy="2521200"/>
          </a:xfrm>
          <a:prstGeom prst="rect">
            <a:avLst/>
          </a:prstGeom>
          <a:noFill/>
          <a:ln>
            <a:noFill/>
          </a:ln>
        </p:spPr>
        <p:txBody>
          <a:bodyPr anchorCtr="0" anchor="t" bIns="91425" lIns="91425" rIns="91425" tIns="91425"/>
          <a:lstStyle>
            <a:lvl1pPr lvl="0">
              <a:spcBef>
                <a:spcPts val="600"/>
              </a:spcBef>
              <a:buClr>
                <a:srgbClr val="4BB5D9"/>
              </a:buClr>
              <a:buSzPct val="100000"/>
              <a:buFont typeface="Roboto Condensed"/>
              <a:buChar char="»"/>
              <a:defRPr sz="2000">
                <a:solidFill>
                  <a:srgbClr val="607896"/>
                </a:solidFill>
                <a:latin typeface="Roboto Condensed"/>
                <a:ea typeface="Roboto Condensed"/>
                <a:cs typeface="Roboto Condensed"/>
                <a:sym typeface="Roboto Condensed"/>
              </a:defRPr>
            </a:lvl1pPr>
            <a:lvl2pPr lvl="1">
              <a:spcBef>
                <a:spcPts val="480"/>
              </a:spcBef>
              <a:buClr>
                <a:srgbClr val="4BB5D9"/>
              </a:buClr>
              <a:buSzPct val="100000"/>
              <a:buFont typeface="Roboto Condensed"/>
              <a:buChar char="⋄"/>
              <a:defRPr sz="2000">
                <a:solidFill>
                  <a:srgbClr val="607896"/>
                </a:solidFill>
                <a:latin typeface="Roboto Condensed"/>
                <a:ea typeface="Roboto Condensed"/>
                <a:cs typeface="Roboto Condensed"/>
                <a:sym typeface="Roboto Condensed"/>
              </a:defRPr>
            </a:lvl2pPr>
            <a:lvl3pPr lvl="2">
              <a:spcBef>
                <a:spcPts val="48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3pPr>
            <a:lvl4pPr lvl="3">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4pPr>
            <a:lvl5pPr lvl="4">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5pPr>
            <a:lvl6pPr lvl="5">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6pPr>
            <a:lvl7pPr lvl="6">
              <a:spcBef>
                <a:spcPts val="360"/>
              </a:spcBef>
              <a:buClr>
                <a:srgbClr val="607896"/>
              </a:buClr>
              <a:buSzPct val="100000"/>
              <a:buFont typeface="Roboto Condensed"/>
              <a:defRPr sz="2000">
                <a:solidFill>
                  <a:srgbClr val="607896"/>
                </a:solidFill>
                <a:latin typeface="Roboto Condensed"/>
                <a:ea typeface="Roboto Condensed"/>
                <a:cs typeface="Roboto Condensed"/>
                <a:sym typeface="Roboto Condensed"/>
              </a:defRPr>
            </a:lvl7pPr>
            <a:lvl8pPr lvl="7">
              <a:spcBef>
                <a:spcPts val="360"/>
              </a:spcBef>
              <a:buClr>
                <a:srgbClr val="607896"/>
              </a:buClr>
              <a:buSzPct val="100000"/>
              <a:buFont typeface="Roboto Condensed"/>
              <a:defRPr sz="2000">
                <a:solidFill>
                  <a:srgbClr val="607896"/>
                </a:solidFill>
                <a:latin typeface="Roboto Condensed"/>
                <a:ea typeface="Roboto Condensed"/>
                <a:cs typeface="Roboto Condensed"/>
                <a:sym typeface="Roboto Condensed"/>
              </a:defRPr>
            </a:lvl8pPr>
            <a:lvl9pPr lvl="8">
              <a:spcBef>
                <a:spcPts val="360"/>
              </a:spcBef>
              <a:buClr>
                <a:srgbClr val="607896"/>
              </a:buClr>
              <a:buSzPct val="100000"/>
              <a:buFont typeface="Roboto Condensed"/>
              <a:defRPr sz="2000">
                <a:solidFill>
                  <a:srgbClr val="607896"/>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06.png"/><Relationship Id="rId4" Type="http://schemas.openxmlformats.org/officeDocument/2006/relationships/image" Target="../media/image02.png"/><Relationship Id="rId5" Type="http://schemas.openxmlformats.org/officeDocument/2006/relationships/image" Target="../media/image01.png"/><Relationship Id="rId6" Type="http://schemas.openxmlformats.org/officeDocument/2006/relationships/image" Target="../media/image03.png"/><Relationship Id="rId7"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ecode360.com/1176827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npmjs.com/package/html-to-js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04.png"/><Relationship Id="rId4" Type="http://schemas.openxmlformats.org/officeDocument/2006/relationships/image" Target="../media/image0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0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0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0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05.png"/><Relationship Id="rId4"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ctrTitle"/>
          </p:nvPr>
        </p:nvSpPr>
        <p:spPr>
          <a:xfrm>
            <a:off x="685800" y="2753825"/>
            <a:ext cx="5671500" cy="1159800"/>
          </a:xfrm>
          <a:prstGeom prst="rect">
            <a:avLst/>
          </a:prstGeom>
        </p:spPr>
        <p:txBody>
          <a:bodyPr anchorCtr="0" anchor="b" bIns="91425" lIns="91425" rIns="91425" tIns="91425">
            <a:noAutofit/>
          </a:bodyPr>
          <a:lstStyle/>
          <a:p>
            <a:pPr lvl="0">
              <a:spcBef>
                <a:spcPts val="0"/>
              </a:spcBef>
              <a:buNone/>
            </a:pPr>
            <a:r>
              <a:rPr lang="en"/>
              <a:t>NCSPCA Online Statute Database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grpSp>
        <p:nvGrpSpPr>
          <p:cNvPr id="233" name="Shape 233"/>
          <p:cNvGrpSpPr/>
          <p:nvPr/>
        </p:nvGrpSpPr>
        <p:grpSpPr>
          <a:xfrm>
            <a:off x="7623190" y="452100"/>
            <a:ext cx="1213546" cy="1168756"/>
            <a:chOff x="2583325" y="2972875"/>
            <a:chExt cx="462850" cy="445750"/>
          </a:xfrm>
        </p:grpSpPr>
        <p:sp>
          <p:nvSpPr>
            <p:cNvPr id="234" name="Shape 234"/>
            <p:cNvSpPr/>
            <p:nvPr/>
          </p:nvSpPr>
          <p:spPr>
            <a:xfrm>
              <a:off x="2701775" y="3323350"/>
              <a:ext cx="225950" cy="95275"/>
            </a:xfrm>
            <a:custGeom>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35" name="Shape 235"/>
            <p:cNvSpPr/>
            <p:nvPr/>
          </p:nvSpPr>
          <p:spPr>
            <a:xfrm>
              <a:off x="2583325" y="2972875"/>
              <a:ext cx="462850" cy="337075"/>
            </a:xfrm>
            <a:custGeom>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pic>
        <p:nvPicPr>
          <p:cNvPr descr="Screen Shot 2017-03-06 at 3.10.40 AM.png" id="236" name="Shape 236"/>
          <p:cNvPicPr preferRelativeResize="0"/>
          <p:nvPr/>
        </p:nvPicPr>
        <p:blipFill>
          <a:blip r:embed="rId3">
            <a:alphaModFix/>
          </a:blip>
          <a:stretch>
            <a:fillRect/>
          </a:stretch>
        </p:blipFill>
        <p:spPr>
          <a:xfrm>
            <a:off x="246155" y="2154100"/>
            <a:ext cx="4729125" cy="2722523"/>
          </a:xfrm>
          <a:prstGeom prst="rect">
            <a:avLst/>
          </a:prstGeom>
          <a:noFill/>
          <a:ln>
            <a:noFill/>
          </a:ln>
        </p:spPr>
      </p:pic>
      <p:pic>
        <p:nvPicPr>
          <p:cNvPr descr="Screen Shot 2017-03-06 at 3.10.30 AM.png" id="237" name="Shape 237"/>
          <p:cNvPicPr preferRelativeResize="0"/>
          <p:nvPr/>
        </p:nvPicPr>
        <p:blipFill>
          <a:blip r:embed="rId4">
            <a:alphaModFix/>
          </a:blip>
          <a:stretch>
            <a:fillRect/>
          </a:stretch>
        </p:blipFill>
        <p:spPr>
          <a:xfrm>
            <a:off x="4671950" y="229101"/>
            <a:ext cx="4049301" cy="23339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pic>
        <p:nvPicPr>
          <p:cNvPr descr="Screen Shot 2017-03-06 at 3.08.01 AM.png" id="242" name="Shape 242"/>
          <p:cNvPicPr preferRelativeResize="0"/>
          <p:nvPr/>
        </p:nvPicPr>
        <p:blipFill>
          <a:blip r:embed="rId3">
            <a:alphaModFix/>
          </a:blip>
          <a:stretch>
            <a:fillRect/>
          </a:stretch>
        </p:blipFill>
        <p:spPr>
          <a:xfrm>
            <a:off x="211850" y="1048750"/>
            <a:ext cx="1685574" cy="2947100"/>
          </a:xfrm>
          <a:prstGeom prst="rect">
            <a:avLst/>
          </a:prstGeom>
          <a:noFill/>
          <a:ln>
            <a:noFill/>
          </a:ln>
        </p:spPr>
      </p:pic>
      <p:pic>
        <p:nvPicPr>
          <p:cNvPr descr="Screen Shot 2017-03-06 at 3.08.32 AM.png" id="243" name="Shape 243"/>
          <p:cNvPicPr preferRelativeResize="0"/>
          <p:nvPr/>
        </p:nvPicPr>
        <p:blipFill>
          <a:blip r:embed="rId4">
            <a:alphaModFix/>
          </a:blip>
          <a:stretch>
            <a:fillRect/>
          </a:stretch>
        </p:blipFill>
        <p:spPr>
          <a:xfrm>
            <a:off x="1973827" y="1059900"/>
            <a:ext cx="1685574" cy="2924809"/>
          </a:xfrm>
          <a:prstGeom prst="rect">
            <a:avLst/>
          </a:prstGeom>
          <a:noFill/>
          <a:ln>
            <a:noFill/>
          </a:ln>
        </p:spPr>
      </p:pic>
      <p:pic>
        <p:nvPicPr>
          <p:cNvPr descr="Screen Shot 2017-03-06 at 3.08.45 AM.png" id="244" name="Shape 244"/>
          <p:cNvPicPr preferRelativeResize="0"/>
          <p:nvPr/>
        </p:nvPicPr>
        <p:blipFill>
          <a:blip r:embed="rId5">
            <a:alphaModFix/>
          </a:blip>
          <a:stretch>
            <a:fillRect/>
          </a:stretch>
        </p:blipFill>
        <p:spPr>
          <a:xfrm>
            <a:off x="3758701" y="1080833"/>
            <a:ext cx="1685574" cy="2991217"/>
          </a:xfrm>
          <a:prstGeom prst="rect">
            <a:avLst/>
          </a:prstGeom>
          <a:noFill/>
          <a:ln>
            <a:noFill/>
          </a:ln>
        </p:spPr>
      </p:pic>
      <p:pic>
        <p:nvPicPr>
          <p:cNvPr descr="Screen Shot 2017-03-06 at 3.08.56 AM.png" id="245" name="Shape 245"/>
          <p:cNvPicPr preferRelativeResize="0"/>
          <p:nvPr/>
        </p:nvPicPr>
        <p:blipFill>
          <a:blip r:embed="rId6">
            <a:alphaModFix/>
          </a:blip>
          <a:stretch>
            <a:fillRect/>
          </a:stretch>
        </p:blipFill>
        <p:spPr>
          <a:xfrm>
            <a:off x="5543573" y="1082987"/>
            <a:ext cx="1622125" cy="2878629"/>
          </a:xfrm>
          <a:prstGeom prst="rect">
            <a:avLst/>
          </a:prstGeom>
          <a:noFill/>
          <a:ln>
            <a:noFill/>
          </a:ln>
        </p:spPr>
      </p:pic>
      <p:pic>
        <p:nvPicPr>
          <p:cNvPr descr="Screen Shot 2017-03-06 at 3.09.08 AM.png" id="246" name="Shape 246"/>
          <p:cNvPicPr preferRelativeResize="0"/>
          <p:nvPr/>
        </p:nvPicPr>
        <p:blipFill>
          <a:blip r:embed="rId7">
            <a:alphaModFix/>
          </a:blip>
          <a:stretch>
            <a:fillRect/>
          </a:stretch>
        </p:blipFill>
        <p:spPr>
          <a:xfrm>
            <a:off x="7283300" y="1080825"/>
            <a:ext cx="1685574" cy="2969799"/>
          </a:xfrm>
          <a:prstGeom prst="rect">
            <a:avLst/>
          </a:prstGeom>
          <a:noFill/>
          <a:ln>
            <a:noFill/>
          </a:ln>
        </p:spPr>
      </p:pic>
      <p:sp>
        <p:nvSpPr>
          <p:cNvPr id="247" name="Shape 247"/>
          <p:cNvSpPr txBox="1"/>
          <p:nvPr>
            <p:ph idx="4294967295" type="title"/>
          </p:nvPr>
        </p:nvSpPr>
        <p:spPr>
          <a:xfrm>
            <a:off x="2479025" y="146200"/>
            <a:ext cx="5760300" cy="680700"/>
          </a:xfrm>
          <a:prstGeom prst="rect">
            <a:avLst/>
          </a:prstGeom>
        </p:spPr>
        <p:txBody>
          <a:bodyPr anchorCtr="0" anchor="b" bIns="91425" lIns="91425" rIns="91425" tIns="91425">
            <a:noAutofit/>
          </a:bodyPr>
          <a:lstStyle/>
          <a:p>
            <a:pPr lvl="0" rtl="0">
              <a:spcBef>
                <a:spcPts val="0"/>
              </a:spcBef>
              <a:buNone/>
            </a:pPr>
            <a:r>
              <a:rPr lang="en"/>
              <a:t>Mobile Wireframe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1031425" y="1149725"/>
            <a:ext cx="5760300" cy="680700"/>
          </a:xfrm>
          <a:prstGeom prst="rect">
            <a:avLst/>
          </a:prstGeom>
        </p:spPr>
        <p:txBody>
          <a:bodyPr anchorCtr="0" anchor="b" bIns="91425" lIns="91425" rIns="91425" tIns="91425">
            <a:noAutofit/>
          </a:bodyPr>
          <a:lstStyle/>
          <a:p>
            <a:pPr lvl="0" rtl="0">
              <a:spcBef>
                <a:spcPts val="0"/>
              </a:spcBef>
              <a:buClr>
                <a:srgbClr val="000000"/>
              </a:buClr>
              <a:buSzPct val="36666"/>
              <a:buFont typeface="Arial"/>
              <a:buNone/>
            </a:pPr>
            <a:r>
              <a:rPr lang="en"/>
              <a:t>Automatic Statute Updates</a:t>
            </a:r>
          </a:p>
        </p:txBody>
      </p:sp>
      <p:sp>
        <p:nvSpPr>
          <p:cNvPr id="253" name="Shape 253"/>
          <p:cNvSpPr txBox="1"/>
          <p:nvPr>
            <p:ph idx="1" type="body"/>
          </p:nvPr>
        </p:nvSpPr>
        <p:spPr>
          <a:xfrm>
            <a:off x="1031425" y="1777125"/>
            <a:ext cx="5760300" cy="2521200"/>
          </a:xfrm>
          <a:prstGeom prst="rect">
            <a:avLst/>
          </a:prstGeom>
        </p:spPr>
        <p:txBody>
          <a:bodyPr anchorCtr="0" anchor="t" bIns="91425" lIns="91425" rIns="91425" tIns="91425">
            <a:noAutofit/>
          </a:bodyPr>
          <a:lstStyle/>
          <a:p>
            <a:pPr indent="-228600" lvl="0" marL="457200" rtl="0">
              <a:spcBef>
                <a:spcPts val="0"/>
              </a:spcBef>
            </a:pPr>
            <a:r>
              <a:rPr lang="en"/>
              <a:t>Regular timed notifications for updates</a:t>
            </a:r>
          </a:p>
          <a:p>
            <a:pPr indent="-228600" lvl="0" marL="457200" rtl="0">
              <a:spcBef>
                <a:spcPts val="0"/>
              </a:spcBef>
            </a:pPr>
            <a:r>
              <a:rPr lang="en"/>
              <a:t>Diff Check</a:t>
            </a:r>
          </a:p>
          <a:p>
            <a:pPr indent="-228600" lvl="0" marL="457200" rtl="0">
              <a:spcBef>
                <a:spcPts val="0"/>
              </a:spcBef>
            </a:pPr>
            <a:r>
              <a:rPr lang="en"/>
              <a:t>Statute History</a:t>
            </a:r>
          </a:p>
          <a:p>
            <a:pPr indent="-228600" lvl="0" marL="457200" rtl="0">
              <a:spcBef>
                <a:spcPts val="0"/>
              </a:spcBef>
            </a:pPr>
            <a:r>
              <a:rPr lang="en"/>
              <a:t>Example: </a:t>
            </a:r>
            <a:r>
              <a:rPr lang="en" u="sng">
                <a:solidFill>
                  <a:schemeClr val="hlink"/>
                </a:solidFill>
                <a:hlinkClick r:id="rId3"/>
              </a:rPr>
              <a:t>http://ecode360.com/11768279</a:t>
            </a:r>
          </a:p>
          <a:p>
            <a:pPr lvl="0" rtl="0">
              <a:spcBef>
                <a:spcPts val="0"/>
              </a:spcBef>
              <a:buNone/>
            </a:pPr>
            <a:r>
              <a:t/>
            </a:r>
            <a:endParaRPr/>
          </a:p>
        </p:txBody>
      </p:sp>
      <p:grpSp>
        <p:nvGrpSpPr>
          <p:cNvPr id="254" name="Shape 254"/>
          <p:cNvGrpSpPr/>
          <p:nvPr/>
        </p:nvGrpSpPr>
        <p:grpSpPr>
          <a:xfrm>
            <a:off x="7639059" y="243658"/>
            <a:ext cx="1191781" cy="1281476"/>
            <a:chOff x="3955900" y="2984500"/>
            <a:chExt cx="414000" cy="422525"/>
          </a:xfrm>
        </p:grpSpPr>
        <p:sp>
          <p:nvSpPr>
            <p:cNvPr id="255" name="Shape 255"/>
            <p:cNvSpPr/>
            <p:nvPr/>
          </p:nvSpPr>
          <p:spPr>
            <a:xfrm>
              <a:off x="3955900" y="2984500"/>
              <a:ext cx="315700" cy="315675"/>
            </a:xfrm>
            <a:custGeom>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256" name="Shape 256"/>
            <p:cNvSpPr/>
            <p:nvPr/>
          </p:nvSpPr>
          <p:spPr>
            <a:xfrm>
              <a:off x="3992525" y="3021125"/>
              <a:ext cx="242425" cy="242425"/>
            </a:xfrm>
            <a:custGeom>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257" name="Shape 257"/>
            <p:cNvSpPr/>
            <p:nvPr/>
          </p:nvSpPr>
          <p:spPr>
            <a:xfrm>
              <a:off x="4215400" y="3253150"/>
              <a:ext cx="154500" cy="153875"/>
            </a:xfrm>
            <a:custGeom>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1031425" y="1149725"/>
            <a:ext cx="5760300" cy="680700"/>
          </a:xfrm>
          <a:prstGeom prst="rect">
            <a:avLst/>
          </a:prstGeom>
        </p:spPr>
        <p:txBody>
          <a:bodyPr anchorCtr="0" anchor="b" bIns="91425" lIns="91425" rIns="91425" tIns="91425">
            <a:noAutofit/>
          </a:bodyPr>
          <a:lstStyle/>
          <a:p>
            <a:pPr lvl="0">
              <a:spcBef>
                <a:spcPts val="0"/>
              </a:spcBef>
              <a:buNone/>
            </a:pPr>
            <a:r>
              <a:rPr lang="en"/>
              <a:t>Diff Check</a:t>
            </a:r>
          </a:p>
        </p:txBody>
      </p:sp>
      <p:sp>
        <p:nvSpPr>
          <p:cNvPr id="263" name="Shape 263"/>
          <p:cNvSpPr txBox="1"/>
          <p:nvPr>
            <p:ph idx="1" type="body"/>
          </p:nvPr>
        </p:nvSpPr>
        <p:spPr>
          <a:xfrm>
            <a:off x="1031425" y="1777125"/>
            <a:ext cx="6788400" cy="2521200"/>
          </a:xfrm>
          <a:prstGeom prst="rect">
            <a:avLst/>
          </a:prstGeom>
        </p:spPr>
        <p:txBody>
          <a:bodyPr anchorCtr="0" anchor="t" bIns="91425" lIns="91425" rIns="91425" tIns="91425">
            <a:noAutofit/>
          </a:bodyPr>
          <a:lstStyle/>
          <a:p>
            <a:pPr indent="-228600" lvl="0" marL="457200" rtl="0">
              <a:spcBef>
                <a:spcPts val="0"/>
              </a:spcBef>
            </a:pPr>
            <a:r>
              <a:rPr lang="en"/>
              <a:t>NPM Packages</a:t>
            </a:r>
          </a:p>
          <a:p>
            <a:pPr indent="-228600" lvl="0" marL="457200" rtl="0">
              <a:spcBef>
                <a:spcPts val="0"/>
              </a:spcBef>
            </a:pPr>
            <a:r>
              <a:rPr lang="en"/>
              <a:t>Pull from online source</a:t>
            </a:r>
          </a:p>
          <a:p>
            <a:pPr indent="-228600" lvl="0" marL="457200" rtl="0">
              <a:spcBef>
                <a:spcPts val="0"/>
              </a:spcBef>
            </a:pPr>
            <a:r>
              <a:rPr lang="en"/>
              <a:t>Parse and/or send get requests to repositories</a:t>
            </a:r>
          </a:p>
          <a:p>
            <a:pPr indent="-228600" lvl="0" marL="457200" rtl="0">
              <a:spcBef>
                <a:spcPts val="0"/>
              </a:spcBef>
            </a:pPr>
            <a:r>
              <a:rPr lang="en"/>
              <a:t>Example: </a:t>
            </a:r>
            <a:r>
              <a:rPr lang="en" u="sng">
                <a:solidFill>
                  <a:schemeClr val="hlink"/>
                </a:solidFill>
                <a:hlinkClick r:id="rId3"/>
              </a:rPr>
              <a:t>https://www.npmjs.com/package/html-to-json</a:t>
            </a:r>
          </a:p>
          <a:p>
            <a:pPr lvl="0">
              <a:spcBef>
                <a:spcPts val="0"/>
              </a:spcBef>
              <a:buNone/>
            </a:pPr>
            <a:r>
              <a:t/>
            </a:r>
            <a:endParaRPr/>
          </a:p>
        </p:txBody>
      </p:sp>
      <p:grpSp>
        <p:nvGrpSpPr>
          <p:cNvPr id="264" name="Shape 264"/>
          <p:cNvGrpSpPr/>
          <p:nvPr/>
        </p:nvGrpSpPr>
        <p:grpSpPr>
          <a:xfrm>
            <a:off x="7515034" y="421103"/>
            <a:ext cx="1106134" cy="1236513"/>
            <a:chOff x="584925" y="922575"/>
            <a:chExt cx="415200" cy="502525"/>
          </a:xfrm>
        </p:grpSpPr>
        <p:sp>
          <p:nvSpPr>
            <p:cNvPr id="265" name="Shape 265"/>
            <p:cNvSpPr/>
            <p:nvPr/>
          </p:nvSpPr>
          <p:spPr>
            <a:xfrm>
              <a:off x="584925" y="961025"/>
              <a:ext cx="378575" cy="464075"/>
            </a:xfrm>
            <a:custGeom>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266" name="Shape 266"/>
            <p:cNvSpPr/>
            <p:nvPr/>
          </p:nvSpPr>
          <p:spPr>
            <a:xfrm>
              <a:off x="621550" y="922575"/>
              <a:ext cx="378575" cy="464050"/>
            </a:xfrm>
            <a:custGeom>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267" name="Shape 267"/>
            <p:cNvSpPr/>
            <p:nvPr/>
          </p:nvSpPr>
          <p:spPr>
            <a:xfrm>
              <a:off x="915850" y="922575"/>
              <a:ext cx="84275" cy="84275"/>
            </a:xfrm>
            <a:custGeom>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2560825" y="157425"/>
            <a:ext cx="5760300" cy="680700"/>
          </a:xfrm>
          <a:prstGeom prst="rect">
            <a:avLst/>
          </a:prstGeom>
        </p:spPr>
        <p:txBody>
          <a:bodyPr anchorCtr="0" anchor="b" bIns="91425" lIns="91425" rIns="91425" tIns="91425">
            <a:noAutofit/>
          </a:bodyPr>
          <a:lstStyle/>
          <a:p>
            <a:pPr lvl="0" rtl="0">
              <a:spcBef>
                <a:spcPts val="0"/>
              </a:spcBef>
              <a:buNone/>
            </a:pPr>
            <a:r>
              <a:rPr lang="en"/>
              <a:t>Diff Check Example</a:t>
            </a:r>
          </a:p>
        </p:txBody>
      </p:sp>
      <p:pic>
        <p:nvPicPr>
          <p:cNvPr id="273" name="Shape 273"/>
          <p:cNvPicPr preferRelativeResize="0"/>
          <p:nvPr/>
        </p:nvPicPr>
        <p:blipFill rotWithShape="1">
          <a:blip r:embed="rId3">
            <a:alphaModFix/>
          </a:blip>
          <a:srcRect b="0" l="0" r="0" t="606"/>
          <a:stretch/>
        </p:blipFill>
        <p:spPr>
          <a:xfrm>
            <a:off x="757250" y="1170125"/>
            <a:ext cx="3336075" cy="3674799"/>
          </a:xfrm>
          <a:prstGeom prst="rect">
            <a:avLst/>
          </a:prstGeom>
          <a:noFill/>
          <a:ln>
            <a:noFill/>
          </a:ln>
        </p:spPr>
      </p:pic>
      <p:pic>
        <p:nvPicPr>
          <p:cNvPr id="274" name="Shape 274"/>
          <p:cNvPicPr preferRelativeResize="0"/>
          <p:nvPr/>
        </p:nvPicPr>
        <p:blipFill rotWithShape="1">
          <a:blip r:embed="rId3">
            <a:alphaModFix/>
          </a:blip>
          <a:srcRect b="0" l="0" r="0" t="606"/>
          <a:stretch/>
        </p:blipFill>
        <p:spPr>
          <a:xfrm>
            <a:off x="4414850" y="1170125"/>
            <a:ext cx="3336075" cy="3674799"/>
          </a:xfrm>
          <a:prstGeom prst="rect">
            <a:avLst/>
          </a:prstGeom>
          <a:noFill/>
          <a:ln>
            <a:noFill/>
          </a:ln>
        </p:spPr>
      </p:pic>
      <p:sp>
        <p:nvSpPr>
          <p:cNvPr id="275" name="Shape 275"/>
          <p:cNvSpPr/>
          <p:nvPr/>
        </p:nvSpPr>
        <p:spPr>
          <a:xfrm>
            <a:off x="699800" y="1101525"/>
            <a:ext cx="7051200" cy="3743400"/>
          </a:xfrm>
          <a:prstGeom prst="rect">
            <a:avLst/>
          </a:prstGeom>
          <a:noFill/>
          <a:ln cap="flat" cmpd="sng" w="76200">
            <a:solidFill>
              <a:srgbClr val="00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2560825" y="157425"/>
            <a:ext cx="5760300" cy="680700"/>
          </a:xfrm>
          <a:prstGeom prst="rect">
            <a:avLst/>
          </a:prstGeom>
        </p:spPr>
        <p:txBody>
          <a:bodyPr anchorCtr="0" anchor="b" bIns="91425" lIns="91425" rIns="91425" tIns="91425">
            <a:noAutofit/>
          </a:bodyPr>
          <a:lstStyle/>
          <a:p>
            <a:pPr lvl="0" rtl="0">
              <a:spcBef>
                <a:spcPts val="0"/>
              </a:spcBef>
              <a:buNone/>
            </a:pPr>
            <a:r>
              <a:rPr lang="en"/>
              <a:t>Diff Check Example</a:t>
            </a:r>
          </a:p>
        </p:txBody>
      </p:sp>
      <p:pic>
        <p:nvPicPr>
          <p:cNvPr id="281" name="Shape 281"/>
          <p:cNvPicPr preferRelativeResize="0"/>
          <p:nvPr/>
        </p:nvPicPr>
        <p:blipFill rotWithShape="1">
          <a:blip r:embed="rId3">
            <a:alphaModFix/>
          </a:blip>
          <a:srcRect b="0" l="0" r="0" t="606"/>
          <a:stretch/>
        </p:blipFill>
        <p:spPr>
          <a:xfrm>
            <a:off x="757250" y="1170125"/>
            <a:ext cx="3336075" cy="3674799"/>
          </a:xfrm>
          <a:prstGeom prst="rect">
            <a:avLst/>
          </a:prstGeom>
          <a:noFill/>
          <a:ln>
            <a:noFill/>
          </a:ln>
        </p:spPr>
      </p:pic>
      <p:pic>
        <p:nvPicPr>
          <p:cNvPr id="282" name="Shape 282"/>
          <p:cNvPicPr preferRelativeResize="0"/>
          <p:nvPr/>
        </p:nvPicPr>
        <p:blipFill rotWithShape="1">
          <a:blip r:embed="rId3">
            <a:alphaModFix/>
          </a:blip>
          <a:srcRect b="0" l="0" r="0" t="606"/>
          <a:stretch/>
        </p:blipFill>
        <p:spPr>
          <a:xfrm>
            <a:off x="4414850" y="1170125"/>
            <a:ext cx="3336075" cy="3674799"/>
          </a:xfrm>
          <a:prstGeom prst="rect">
            <a:avLst/>
          </a:prstGeom>
          <a:noFill/>
          <a:ln>
            <a:noFill/>
          </a:ln>
        </p:spPr>
      </p:pic>
      <p:pic>
        <p:nvPicPr>
          <p:cNvPr id="283" name="Shape 283"/>
          <p:cNvPicPr preferRelativeResize="0"/>
          <p:nvPr/>
        </p:nvPicPr>
        <p:blipFill>
          <a:blip r:embed="rId4">
            <a:alphaModFix/>
          </a:blip>
          <a:stretch>
            <a:fillRect/>
          </a:stretch>
        </p:blipFill>
        <p:spPr>
          <a:xfrm>
            <a:off x="4398122" y="1170125"/>
            <a:ext cx="3601215" cy="3820975"/>
          </a:xfrm>
          <a:prstGeom prst="rect">
            <a:avLst/>
          </a:prstGeom>
          <a:noFill/>
          <a:ln>
            <a:noFill/>
          </a:ln>
        </p:spPr>
      </p:pic>
      <p:sp>
        <p:nvSpPr>
          <p:cNvPr id="284" name="Shape 284"/>
          <p:cNvSpPr/>
          <p:nvPr/>
        </p:nvSpPr>
        <p:spPr>
          <a:xfrm>
            <a:off x="4455375" y="2492825"/>
            <a:ext cx="3464700" cy="1241100"/>
          </a:xfrm>
          <a:prstGeom prst="rect">
            <a:avLst/>
          </a:prstGeom>
          <a:noFill/>
          <a:ln cap="flat" cmpd="sng" w="762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5" name="Shape 285"/>
          <p:cNvSpPr/>
          <p:nvPr/>
        </p:nvSpPr>
        <p:spPr>
          <a:xfrm>
            <a:off x="699800" y="1101525"/>
            <a:ext cx="7299600" cy="3889500"/>
          </a:xfrm>
          <a:prstGeom prst="rect">
            <a:avLst/>
          </a:prstGeom>
          <a:noFill/>
          <a:ln cap="flat" cmpd="sng" w="76200">
            <a:solidFill>
              <a:srgbClr val="CCCCC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2560825" y="157425"/>
            <a:ext cx="5760300" cy="680700"/>
          </a:xfrm>
          <a:prstGeom prst="rect">
            <a:avLst/>
          </a:prstGeom>
        </p:spPr>
        <p:txBody>
          <a:bodyPr anchorCtr="0" anchor="b" bIns="91425" lIns="91425" rIns="91425" tIns="91425">
            <a:noAutofit/>
          </a:bodyPr>
          <a:lstStyle/>
          <a:p>
            <a:pPr lvl="0" rtl="0">
              <a:spcBef>
                <a:spcPts val="0"/>
              </a:spcBef>
              <a:buNone/>
            </a:pPr>
            <a:r>
              <a:rPr lang="en"/>
              <a:t>Diff Check Example</a:t>
            </a:r>
          </a:p>
        </p:txBody>
      </p:sp>
      <p:pic>
        <p:nvPicPr>
          <p:cNvPr id="291" name="Shape 291"/>
          <p:cNvPicPr preferRelativeResize="0"/>
          <p:nvPr/>
        </p:nvPicPr>
        <p:blipFill>
          <a:blip r:embed="rId3">
            <a:alphaModFix/>
          </a:blip>
          <a:stretch>
            <a:fillRect/>
          </a:stretch>
        </p:blipFill>
        <p:spPr>
          <a:xfrm>
            <a:off x="4550522" y="1170125"/>
            <a:ext cx="3601215" cy="3820975"/>
          </a:xfrm>
          <a:prstGeom prst="rect">
            <a:avLst/>
          </a:prstGeom>
          <a:noFill/>
          <a:ln>
            <a:noFill/>
          </a:ln>
        </p:spPr>
      </p:pic>
      <p:pic>
        <p:nvPicPr>
          <p:cNvPr id="292" name="Shape 292"/>
          <p:cNvPicPr preferRelativeResize="0"/>
          <p:nvPr/>
        </p:nvPicPr>
        <p:blipFill>
          <a:blip r:embed="rId3">
            <a:alphaModFix/>
          </a:blip>
          <a:stretch>
            <a:fillRect/>
          </a:stretch>
        </p:blipFill>
        <p:spPr>
          <a:xfrm>
            <a:off x="740522" y="1170125"/>
            <a:ext cx="3601215" cy="3820975"/>
          </a:xfrm>
          <a:prstGeom prst="rect">
            <a:avLst/>
          </a:prstGeom>
          <a:noFill/>
          <a:ln>
            <a:noFill/>
          </a:ln>
        </p:spPr>
      </p:pic>
      <p:sp>
        <p:nvSpPr>
          <p:cNvPr id="293" name="Shape 293"/>
          <p:cNvSpPr/>
          <p:nvPr/>
        </p:nvSpPr>
        <p:spPr>
          <a:xfrm>
            <a:off x="699800" y="1101525"/>
            <a:ext cx="7452000" cy="3889800"/>
          </a:xfrm>
          <a:prstGeom prst="rect">
            <a:avLst/>
          </a:prstGeom>
          <a:noFill/>
          <a:ln cap="flat" cmpd="sng" w="76200">
            <a:solidFill>
              <a:srgbClr val="00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1031425" y="1149725"/>
            <a:ext cx="5760300" cy="680700"/>
          </a:xfrm>
          <a:prstGeom prst="rect">
            <a:avLst/>
          </a:prstGeom>
        </p:spPr>
        <p:txBody>
          <a:bodyPr anchorCtr="0" anchor="b" bIns="91425" lIns="91425" rIns="91425" tIns="91425">
            <a:noAutofit/>
          </a:bodyPr>
          <a:lstStyle/>
          <a:p>
            <a:pPr lvl="0" rtl="0">
              <a:spcBef>
                <a:spcPts val="0"/>
              </a:spcBef>
              <a:buNone/>
            </a:pPr>
            <a:r>
              <a:rPr lang="en"/>
              <a:t>Statute History</a:t>
            </a:r>
          </a:p>
        </p:txBody>
      </p:sp>
      <p:sp>
        <p:nvSpPr>
          <p:cNvPr id="299" name="Shape 299"/>
          <p:cNvSpPr txBox="1"/>
          <p:nvPr>
            <p:ph idx="1" type="body"/>
          </p:nvPr>
        </p:nvSpPr>
        <p:spPr>
          <a:xfrm>
            <a:off x="1031425" y="1777125"/>
            <a:ext cx="5760300" cy="2521200"/>
          </a:xfrm>
          <a:prstGeom prst="rect">
            <a:avLst/>
          </a:prstGeom>
        </p:spPr>
        <p:txBody>
          <a:bodyPr anchorCtr="0" anchor="t" bIns="91425" lIns="91425" rIns="91425" tIns="91425">
            <a:noAutofit/>
          </a:bodyPr>
          <a:lstStyle/>
          <a:p>
            <a:pPr indent="-228600" lvl="0" marL="457200" rtl="0">
              <a:spcBef>
                <a:spcPts val="0"/>
              </a:spcBef>
            </a:pPr>
            <a:r>
              <a:rPr lang="en"/>
              <a:t>Write to timestamped JSON files</a:t>
            </a:r>
          </a:p>
          <a:p>
            <a:pPr indent="-228600" lvl="0" marL="457200" rtl="0">
              <a:spcBef>
                <a:spcPts val="0"/>
              </a:spcBef>
            </a:pPr>
            <a:r>
              <a:rPr lang="en"/>
              <a:t>Store on server</a:t>
            </a:r>
          </a:p>
          <a:p>
            <a:pPr lvl="0" rtl="0">
              <a:spcBef>
                <a:spcPts val="0"/>
              </a:spcBef>
              <a:buNone/>
            </a:pPr>
            <a:r>
              <a:t/>
            </a:r>
            <a:endParaRPr/>
          </a:p>
        </p:txBody>
      </p:sp>
      <p:grpSp>
        <p:nvGrpSpPr>
          <p:cNvPr id="300" name="Shape 300"/>
          <p:cNvGrpSpPr/>
          <p:nvPr/>
        </p:nvGrpSpPr>
        <p:grpSpPr>
          <a:xfrm>
            <a:off x="7679636" y="310401"/>
            <a:ext cx="1135927" cy="1134210"/>
            <a:chOff x="6660750" y="298550"/>
            <a:chExt cx="396900" cy="396300"/>
          </a:xfrm>
        </p:grpSpPr>
        <p:sp>
          <p:nvSpPr>
            <p:cNvPr id="301" name="Shape 301"/>
            <p:cNvSpPr/>
            <p:nvPr/>
          </p:nvSpPr>
          <p:spPr>
            <a:xfrm>
              <a:off x="6660750" y="298550"/>
              <a:ext cx="396900" cy="396300"/>
            </a:xfrm>
            <a:custGeom>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302" name="Shape 302"/>
            <p:cNvSpPr/>
            <p:nvPr/>
          </p:nvSpPr>
          <p:spPr>
            <a:xfrm>
              <a:off x="6697400" y="335200"/>
              <a:ext cx="323625" cy="323025"/>
            </a:xfrm>
            <a:custGeom>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grpSp>
        <p:nvGrpSpPr>
          <p:cNvPr id="307" name="Shape 307"/>
          <p:cNvGrpSpPr/>
          <p:nvPr/>
        </p:nvGrpSpPr>
        <p:grpSpPr>
          <a:xfrm>
            <a:off x="4393873" y="1149198"/>
            <a:ext cx="1157500" cy="610246"/>
            <a:chOff x="3918650" y="293075"/>
            <a:chExt cx="488500" cy="412775"/>
          </a:xfrm>
        </p:grpSpPr>
        <p:sp>
          <p:nvSpPr>
            <p:cNvPr id="308" name="Shape 308"/>
            <p:cNvSpPr/>
            <p:nvPr/>
          </p:nvSpPr>
          <p:spPr>
            <a:xfrm>
              <a:off x="4085350" y="293675"/>
              <a:ext cx="154500" cy="412175"/>
            </a:xfrm>
            <a:custGeom>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09" name="Shape 309"/>
            <p:cNvSpPr/>
            <p:nvPr/>
          </p:nvSpPr>
          <p:spPr>
            <a:xfrm>
              <a:off x="3918650" y="293075"/>
              <a:ext cx="153900" cy="407275"/>
            </a:xfrm>
            <a:custGeom>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10" name="Shape 310"/>
            <p:cNvSpPr/>
            <p:nvPr/>
          </p:nvSpPr>
          <p:spPr>
            <a:xfrm>
              <a:off x="4253250" y="298550"/>
              <a:ext cx="153900" cy="406675"/>
            </a:xfrm>
            <a:custGeom>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pic>
        <p:nvPicPr>
          <p:cNvPr descr="Mobile Phone Maps Drill Down.jpg" id="311" name="Shape 311"/>
          <p:cNvPicPr preferRelativeResize="0"/>
          <p:nvPr/>
        </p:nvPicPr>
        <p:blipFill rotWithShape="1">
          <a:blip r:embed="rId3">
            <a:alphaModFix/>
          </a:blip>
          <a:srcRect b="10734" l="423" r="5565" t="20847"/>
          <a:stretch/>
        </p:blipFill>
        <p:spPr>
          <a:xfrm>
            <a:off x="937200" y="1093400"/>
            <a:ext cx="6739000" cy="2931899"/>
          </a:xfrm>
          <a:prstGeom prst="rect">
            <a:avLst/>
          </a:prstGeom>
          <a:noFill/>
          <a:ln>
            <a:noFill/>
          </a:ln>
        </p:spPr>
      </p:pic>
      <p:sp>
        <p:nvSpPr>
          <p:cNvPr id="312" name="Shape 312"/>
          <p:cNvSpPr txBox="1"/>
          <p:nvPr>
            <p:ph idx="4294967295" type="title"/>
          </p:nvPr>
        </p:nvSpPr>
        <p:spPr>
          <a:xfrm>
            <a:off x="2412050" y="167350"/>
            <a:ext cx="5760300" cy="680700"/>
          </a:xfrm>
          <a:prstGeom prst="rect">
            <a:avLst/>
          </a:prstGeom>
        </p:spPr>
        <p:txBody>
          <a:bodyPr anchorCtr="0" anchor="b" bIns="91425" lIns="91425" rIns="91425" tIns="91425">
            <a:noAutofit/>
          </a:bodyPr>
          <a:lstStyle/>
          <a:p>
            <a:pPr lvl="0" rtl="0">
              <a:spcBef>
                <a:spcPts val="0"/>
              </a:spcBef>
              <a:buNone/>
            </a:pPr>
            <a:r>
              <a:rPr lang="en"/>
              <a:t>Officer Tracking - Map GUI</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pic>
        <p:nvPicPr>
          <p:cNvPr descr="Full Size Maps Wireframe.jpg" id="317" name="Shape 317"/>
          <p:cNvPicPr preferRelativeResize="0"/>
          <p:nvPr/>
        </p:nvPicPr>
        <p:blipFill rotWithShape="1">
          <a:blip r:embed="rId3">
            <a:alphaModFix/>
          </a:blip>
          <a:srcRect b="10913" l="0" r="0" t="0"/>
          <a:stretch/>
        </p:blipFill>
        <p:spPr>
          <a:xfrm>
            <a:off x="1422175" y="1028475"/>
            <a:ext cx="5537800" cy="3700049"/>
          </a:xfrm>
          <a:prstGeom prst="rect">
            <a:avLst/>
          </a:prstGeom>
          <a:noFill/>
          <a:ln>
            <a:noFill/>
          </a:ln>
        </p:spPr>
      </p:pic>
      <p:sp>
        <p:nvSpPr>
          <p:cNvPr id="318" name="Shape 318"/>
          <p:cNvSpPr txBox="1"/>
          <p:nvPr>
            <p:ph idx="4294967295" type="title"/>
          </p:nvPr>
        </p:nvSpPr>
        <p:spPr>
          <a:xfrm>
            <a:off x="2393175" y="148450"/>
            <a:ext cx="5760300" cy="680700"/>
          </a:xfrm>
          <a:prstGeom prst="rect">
            <a:avLst/>
          </a:prstGeom>
        </p:spPr>
        <p:txBody>
          <a:bodyPr anchorCtr="0" anchor="b" bIns="91425" lIns="91425" rIns="91425" tIns="91425">
            <a:noAutofit/>
          </a:bodyPr>
          <a:lstStyle/>
          <a:p>
            <a:pPr lvl="0" rtl="0">
              <a:spcBef>
                <a:spcPts val="0"/>
              </a:spcBef>
              <a:buNone/>
            </a:pPr>
            <a:r>
              <a:rPr lang="en"/>
              <a:t>Officer Tracking - Map GUI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ctrTitle"/>
          </p:nvPr>
        </p:nvSpPr>
        <p:spPr>
          <a:xfrm>
            <a:off x="685800" y="2421550"/>
            <a:ext cx="5074500" cy="1159800"/>
          </a:xfrm>
          <a:prstGeom prst="rect">
            <a:avLst/>
          </a:prstGeom>
        </p:spPr>
        <p:txBody>
          <a:bodyPr anchorCtr="0" anchor="b" bIns="91425" lIns="91425" rIns="91425" tIns="91425">
            <a:noAutofit/>
          </a:bodyPr>
          <a:lstStyle/>
          <a:p>
            <a:pPr lvl="0" rtl="0">
              <a:spcBef>
                <a:spcPts val="0"/>
              </a:spcBef>
              <a:buNone/>
            </a:pPr>
            <a:r>
              <a:t/>
            </a:r>
            <a:endParaRPr b="0" sz="7200">
              <a:solidFill>
                <a:srgbClr val="3796BF"/>
              </a:solidFill>
            </a:endParaRPr>
          </a:p>
          <a:p>
            <a:pPr lvl="0" rtl="0">
              <a:spcBef>
                <a:spcPts val="0"/>
              </a:spcBef>
              <a:buNone/>
            </a:pPr>
            <a:r>
              <a:rPr lang="en"/>
              <a:t>The Team</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1031425" y="986000"/>
            <a:ext cx="5760300" cy="680700"/>
          </a:xfrm>
          <a:prstGeom prst="rect">
            <a:avLst/>
          </a:prstGeom>
        </p:spPr>
        <p:txBody>
          <a:bodyPr anchorCtr="0" anchor="b" bIns="91425" lIns="91425" rIns="91425" tIns="91425">
            <a:noAutofit/>
          </a:bodyPr>
          <a:lstStyle/>
          <a:p>
            <a:pPr lvl="0" rtl="0">
              <a:spcBef>
                <a:spcPts val="0"/>
              </a:spcBef>
              <a:buClr>
                <a:srgbClr val="000000"/>
              </a:buClr>
              <a:buSzPct val="36666"/>
              <a:buFont typeface="Arial"/>
              <a:buNone/>
            </a:pPr>
            <a:r>
              <a:rPr lang="en"/>
              <a:t>Officer Tracking - Codirector Side </a:t>
            </a:r>
          </a:p>
        </p:txBody>
      </p:sp>
      <p:sp>
        <p:nvSpPr>
          <p:cNvPr id="324" name="Shape 324"/>
          <p:cNvSpPr txBox="1"/>
          <p:nvPr>
            <p:ph idx="1" type="body"/>
          </p:nvPr>
        </p:nvSpPr>
        <p:spPr>
          <a:xfrm>
            <a:off x="1031425" y="1594475"/>
            <a:ext cx="5760300" cy="2521200"/>
          </a:xfrm>
          <a:prstGeom prst="rect">
            <a:avLst/>
          </a:prstGeom>
        </p:spPr>
        <p:txBody>
          <a:bodyPr anchorCtr="0" anchor="t" bIns="91425" lIns="91425" rIns="91425" tIns="91425">
            <a:noAutofit/>
          </a:bodyPr>
          <a:lstStyle/>
          <a:p>
            <a:pPr indent="-228600" lvl="0" marL="457200" rtl="0">
              <a:spcBef>
                <a:spcPts val="0"/>
              </a:spcBef>
            </a:pPr>
            <a:r>
              <a:rPr lang="en"/>
              <a:t>Through the application, use GPS location services to track officers’ whereabouts</a:t>
            </a:r>
          </a:p>
          <a:p>
            <a:pPr indent="-228600" lvl="0" marL="457200" rtl="0">
              <a:spcBef>
                <a:spcPts val="0"/>
              </a:spcBef>
            </a:pPr>
            <a:r>
              <a:rPr lang="en"/>
              <a:t>Send all locations back to co-director of NCSPCA</a:t>
            </a:r>
          </a:p>
          <a:p>
            <a:pPr indent="-228600" lvl="0" marL="457200" rtl="0">
              <a:spcBef>
                <a:spcPts val="0"/>
              </a:spcBef>
            </a:pPr>
            <a:r>
              <a:rPr lang="en"/>
              <a:t>Allows our client to ensure the safety of officers and check their status</a:t>
            </a:r>
          </a:p>
          <a:p>
            <a:pPr lvl="0" rtl="0">
              <a:spcBef>
                <a:spcPts val="0"/>
              </a:spcBef>
              <a:buNone/>
            </a:pPr>
            <a:r>
              <a:t/>
            </a:r>
            <a:endParaRPr/>
          </a:p>
        </p:txBody>
      </p:sp>
      <p:grpSp>
        <p:nvGrpSpPr>
          <p:cNvPr id="325" name="Shape 325"/>
          <p:cNvGrpSpPr/>
          <p:nvPr/>
        </p:nvGrpSpPr>
        <p:grpSpPr>
          <a:xfrm>
            <a:off x="7043704" y="333720"/>
            <a:ext cx="1644877" cy="1416891"/>
            <a:chOff x="3918650" y="293075"/>
            <a:chExt cx="488500" cy="412775"/>
          </a:xfrm>
        </p:grpSpPr>
        <p:sp>
          <p:nvSpPr>
            <p:cNvPr id="326" name="Shape 326"/>
            <p:cNvSpPr/>
            <p:nvPr/>
          </p:nvSpPr>
          <p:spPr>
            <a:xfrm>
              <a:off x="4085350" y="293675"/>
              <a:ext cx="154500" cy="412175"/>
            </a:xfrm>
            <a:custGeom>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327" name="Shape 327"/>
            <p:cNvSpPr/>
            <p:nvPr/>
          </p:nvSpPr>
          <p:spPr>
            <a:xfrm>
              <a:off x="3918650" y="293075"/>
              <a:ext cx="153900" cy="407275"/>
            </a:xfrm>
            <a:custGeom>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328" name="Shape 328"/>
            <p:cNvSpPr/>
            <p:nvPr/>
          </p:nvSpPr>
          <p:spPr>
            <a:xfrm>
              <a:off x="4253250" y="298550"/>
              <a:ext cx="153900" cy="406675"/>
            </a:xfrm>
            <a:custGeom>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grpSp>
      <p:pic>
        <p:nvPicPr>
          <p:cNvPr descr="2DuavzbIMeVwlkHwI2LlZye3cGrZdvySutMlin886OB86mpm55L_zJOLs22RiDsrfg=w300" id="329" name="Shape 329"/>
          <p:cNvPicPr preferRelativeResize="0"/>
          <p:nvPr/>
        </p:nvPicPr>
        <p:blipFill>
          <a:blip r:embed="rId3">
            <a:alphaModFix/>
          </a:blip>
          <a:stretch>
            <a:fillRect/>
          </a:stretch>
        </p:blipFill>
        <p:spPr>
          <a:xfrm>
            <a:off x="325375" y="3394349"/>
            <a:ext cx="1448424" cy="14484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1031425" y="1149725"/>
            <a:ext cx="5760300" cy="680700"/>
          </a:xfrm>
          <a:prstGeom prst="rect">
            <a:avLst/>
          </a:prstGeom>
        </p:spPr>
        <p:txBody>
          <a:bodyPr anchorCtr="0" anchor="b" bIns="91425" lIns="91425" rIns="91425" tIns="91425">
            <a:noAutofit/>
          </a:bodyPr>
          <a:lstStyle/>
          <a:p>
            <a:pPr lvl="0" rtl="0">
              <a:spcBef>
                <a:spcPts val="0"/>
              </a:spcBef>
              <a:buClr>
                <a:srgbClr val="000000"/>
              </a:buClr>
              <a:buSzPct val="36666"/>
              <a:buFont typeface="Arial"/>
              <a:buNone/>
            </a:pPr>
            <a:r>
              <a:rPr lang="en"/>
              <a:t>Officer Tracking - Officer Side</a:t>
            </a:r>
          </a:p>
        </p:txBody>
      </p:sp>
      <p:sp>
        <p:nvSpPr>
          <p:cNvPr id="335" name="Shape 335"/>
          <p:cNvSpPr txBox="1"/>
          <p:nvPr>
            <p:ph idx="1" type="body"/>
          </p:nvPr>
        </p:nvSpPr>
        <p:spPr>
          <a:xfrm>
            <a:off x="1031425" y="1789700"/>
            <a:ext cx="5760300" cy="2521200"/>
          </a:xfrm>
          <a:prstGeom prst="rect">
            <a:avLst/>
          </a:prstGeom>
        </p:spPr>
        <p:txBody>
          <a:bodyPr anchorCtr="0" anchor="t" bIns="91425" lIns="91425" rIns="91425" tIns="91425">
            <a:noAutofit/>
          </a:bodyPr>
          <a:lstStyle/>
          <a:p>
            <a:pPr indent="-228600" lvl="0" marL="457200" rtl="0">
              <a:spcBef>
                <a:spcPts val="0"/>
              </a:spcBef>
            </a:pPr>
            <a:r>
              <a:rPr lang="en"/>
              <a:t>Must update application permissions to include access to location </a:t>
            </a:r>
            <a:r>
              <a:rPr lang="en"/>
              <a:t>service</a:t>
            </a:r>
          </a:p>
          <a:p>
            <a:pPr indent="-228600" lvl="0" marL="457200" rtl="0">
              <a:spcBef>
                <a:spcPts val="0"/>
              </a:spcBef>
            </a:pPr>
            <a:r>
              <a:rPr lang="en"/>
              <a:t>In Android:</a:t>
            </a:r>
          </a:p>
          <a:p>
            <a:pPr indent="-228600" lvl="1" marL="914400" rtl="0">
              <a:spcBef>
                <a:spcPts val="0"/>
              </a:spcBef>
            </a:pPr>
            <a:r>
              <a:rPr lang="en"/>
              <a:t>Connect to Google Play Services </a:t>
            </a:r>
          </a:p>
          <a:p>
            <a:pPr indent="-228600" lvl="1" marL="914400" rtl="0">
              <a:spcBef>
                <a:spcPts val="0"/>
              </a:spcBef>
            </a:pPr>
            <a:r>
              <a:rPr lang="en"/>
              <a:t>Call Locations API for lastKnownLocation</a:t>
            </a:r>
          </a:p>
          <a:p>
            <a:pPr indent="-228600" lvl="0" marL="457200" rtl="0">
              <a:spcBef>
                <a:spcPts val="0"/>
              </a:spcBef>
            </a:pPr>
            <a:r>
              <a:rPr lang="en"/>
              <a:t>In iOS:</a:t>
            </a:r>
          </a:p>
          <a:p>
            <a:pPr indent="-228600" lvl="1" marL="914400" rtl="0">
              <a:spcBef>
                <a:spcPts val="0"/>
              </a:spcBef>
            </a:pPr>
            <a:r>
              <a:rPr lang="en"/>
              <a:t>Create a locationManager object</a:t>
            </a:r>
          </a:p>
          <a:p>
            <a:pPr indent="-228600" lvl="1" marL="914400" rtl="0">
              <a:spcBef>
                <a:spcPts val="0"/>
              </a:spcBef>
            </a:pPr>
            <a:r>
              <a:rPr lang="en"/>
              <a:t>Start a loop that updates user location</a:t>
            </a:r>
          </a:p>
          <a:p>
            <a:pPr indent="-228600" lvl="1" marL="914400" rtl="0">
              <a:spcBef>
                <a:spcPts val="0"/>
              </a:spcBef>
            </a:pPr>
            <a:r>
              <a:rPr lang="en"/>
              <a:t>Access user location</a:t>
            </a:r>
          </a:p>
          <a:p>
            <a:pPr lvl="0" rtl="0">
              <a:spcBef>
                <a:spcPts val="0"/>
              </a:spcBef>
              <a:buNone/>
            </a:pPr>
            <a:r>
              <a:t/>
            </a:r>
            <a:endParaRPr/>
          </a:p>
        </p:txBody>
      </p:sp>
      <p:sp>
        <p:nvSpPr>
          <p:cNvPr id="336" name="Shape 336"/>
          <p:cNvSpPr/>
          <p:nvPr/>
        </p:nvSpPr>
        <p:spPr>
          <a:xfrm>
            <a:off x="6654374" y="724223"/>
            <a:ext cx="2229294" cy="1952228"/>
          </a:xfrm>
          <a:custGeom>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pic>
        <p:nvPicPr>
          <p:cNvPr descr="2DuavzbIMeVwlkHwI2LlZye3cGrZdvySutMlin886OB86mpm55L_zJOLs22RiDsrfg=w300" id="337" name="Shape 337"/>
          <p:cNvPicPr preferRelativeResize="0"/>
          <p:nvPr/>
        </p:nvPicPr>
        <p:blipFill>
          <a:blip r:embed="rId3">
            <a:alphaModFix/>
          </a:blip>
          <a:stretch>
            <a:fillRect/>
          </a:stretch>
        </p:blipFill>
        <p:spPr>
          <a:xfrm>
            <a:off x="6496950" y="510101"/>
            <a:ext cx="979500" cy="979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idx="4294967295" type="ctrTitle"/>
          </p:nvPr>
        </p:nvSpPr>
        <p:spPr>
          <a:xfrm>
            <a:off x="685800" y="2093550"/>
            <a:ext cx="4924200" cy="719100"/>
          </a:xfrm>
          <a:prstGeom prst="rect">
            <a:avLst/>
          </a:prstGeom>
        </p:spPr>
        <p:txBody>
          <a:bodyPr anchorCtr="0" anchor="b" bIns="91425" lIns="91425" rIns="91425" tIns="91425">
            <a:noAutofit/>
          </a:bodyPr>
          <a:lstStyle/>
          <a:p>
            <a:pPr lvl="0" rtl="0">
              <a:spcBef>
                <a:spcPts val="0"/>
              </a:spcBef>
              <a:buNone/>
            </a:pPr>
            <a:r>
              <a:rPr lang="en" sz="6000">
                <a:solidFill>
                  <a:srgbClr val="FF9900"/>
                </a:solidFill>
              </a:rPr>
              <a:t>THANKS</a:t>
            </a:r>
            <a:r>
              <a:rPr lang="en" sz="6000">
                <a:solidFill>
                  <a:srgbClr val="FF9900"/>
                </a:solidFill>
              </a:rPr>
              <a:t>!</a:t>
            </a:r>
          </a:p>
        </p:txBody>
      </p:sp>
      <p:sp>
        <p:nvSpPr>
          <p:cNvPr id="343" name="Shape 343"/>
          <p:cNvSpPr txBox="1"/>
          <p:nvPr>
            <p:ph idx="4294967295" type="subTitle"/>
          </p:nvPr>
        </p:nvSpPr>
        <p:spPr>
          <a:xfrm>
            <a:off x="685800" y="2608684"/>
            <a:ext cx="4924200" cy="1953299"/>
          </a:xfrm>
          <a:prstGeom prst="rect">
            <a:avLst/>
          </a:prstGeom>
        </p:spPr>
        <p:txBody>
          <a:bodyPr anchorCtr="0" anchor="t" bIns="91425" lIns="91425" rIns="91425" tIns="91425">
            <a:noAutofit/>
          </a:bodyPr>
          <a:lstStyle/>
          <a:p>
            <a:pPr lvl="0" rtl="0">
              <a:spcBef>
                <a:spcPts val="0"/>
              </a:spcBef>
              <a:buNone/>
            </a:pPr>
            <a:r>
              <a:rPr b="1" lang="en" sz="3600">
                <a:solidFill>
                  <a:srgbClr val="3796BF"/>
                </a:solidFill>
              </a:rPr>
              <a:t>Any 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235650" y="1149725"/>
            <a:ext cx="6556200" cy="2619000"/>
          </a:xfrm>
          <a:prstGeom prst="rect">
            <a:avLst/>
          </a:prstGeom>
        </p:spPr>
        <p:txBody>
          <a:bodyPr anchorCtr="0" anchor="b" bIns="91425" lIns="91425" rIns="91425" tIns="91425">
            <a:noAutofit/>
          </a:bodyPr>
          <a:lstStyle/>
          <a:p>
            <a:pPr lvl="0">
              <a:spcBef>
                <a:spcPts val="0"/>
              </a:spcBef>
              <a:buClr>
                <a:schemeClr val="dk1"/>
              </a:buClr>
              <a:buSzPct val="36666"/>
              <a:buFont typeface="Arial"/>
              <a:buNone/>
            </a:pPr>
            <a:r>
              <a:rPr lang="en"/>
              <a:t>Gina Lee - Front-End Developer</a:t>
            </a:r>
          </a:p>
          <a:p>
            <a:pPr lvl="0">
              <a:spcBef>
                <a:spcPts val="0"/>
              </a:spcBef>
              <a:buClr>
                <a:schemeClr val="dk1"/>
              </a:buClr>
              <a:buSzPct val="36666"/>
              <a:buFont typeface="Arial"/>
              <a:buNone/>
            </a:pPr>
            <a:r>
              <a:rPr lang="en"/>
              <a:t>Peter Ko - Technical Manager</a:t>
            </a:r>
          </a:p>
          <a:p>
            <a:pPr lvl="0">
              <a:spcBef>
                <a:spcPts val="0"/>
              </a:spcBef>
              <a:buClr>
                <a:srgbClr val="000000"/>
              </a:buClr>
              <a:buSzPct val="36666"/>
              <a:buFont typeface="Arial"/>
              <a:buNone/>
            </a:pPr>
            <a:r>
              <a:rPr lang="en"/>
              <a:t>Cole Reschke - Client Liaison</a:t>
            </a:r>
          </a:p>
          <a:p>
            <a:pPr lvl="0">
              <a:spcBef>
                <a:spcPts val="0"/>
              </a:spcBef>
              <a:buClr>
                <a:srgbClr val="000000"/>
              </a:buClr>
              <a:buSzPct val="36666"/>
              <a:buFont typeface="Arial"/>
              <a:buNone/>
            </a:pPr>
            <a:r>
              <a:rPr lang="en"/>
              <a:t>Parker Slote - UI/UX Designer</a:t>
            </a:r>
          </a:p>
          <a:p>
            <a:pPr lvl="0" rtl="0">
              <a:spcBef>
                <a:spcPts val="0"/>
              </a:spcBef>
              <a:buClr>
                <a:srgbClr val="000000"/>
              </a:buClr>
              <a:buSzPct val="36666"/>
              <a:buFont typeface="Arial"/>
              <a:buNone/>
            </a:pPr>
            <a:r>
              <a:rPr lang="en"/>
              <a:t>Noah Tebben - Project Manager</a:t>
            </a:r>
          </a:p>
        </p:txBody>
      </p:sp>
      <p:sp>
        <p:nvSpPr>
          <p:cNvPr id="168" name="Shape 168"/>
          <p:cNvSpPr txBox="1"/>
          <p:nvPr>
            <p:ph idx="1" type="body"/>
          </p:nvPr>
        </p:nvSpPr>
        <p:spPr>
          <a:xfrm>
            <a:off x="1031550" y="1787800"/>
            <a:ext cx="5760300" cy="25212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p:txBody>
      </p:sp>
      <p:grpSp>
        <p:nvGrpSpPr>
          <p:cNvPr id="169" name="Shape 169"/>
          <p:cNvGrpSpPr/>
          <p:nvPr/>
        </p:nvGrpSpPr>
        <p:grpSpPr>
          <a:xfrm>
            <a:off x="6600205" y="166863"/>
            <a:ext cx="853265" cy="1734505"/>
            <a:chOff x="3386850" y="2264625"/>
            <a:chExt cx="203950" cy="509250"/>
          </a:xfrm>
        </p:grpSpPr>
        <p:sp>
          <p:nvSpPr>
            <p:cNvPr id="170" name="Shape 170"/>
            <p:cNvSpPr/>
            <p:nvPr/>
          </p:nvSpPr>
          <p:spPr>
            <a:xfrm>
              <a:off x="3386850" y="2370850"/>
              <a:ext cx="203950" cy="403025"/>
            </a:xfrm>
            <a:custGeom>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3446075" y="2264625"/>
              <a:ext cx="85500" cy="94050"/>
            </a:xfrm>
            <a:custGeom>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grpSp>
      <p:grpSp>
        <p:nvGrpSpPr>
          <p:cNvPr id="172" name="Shape 172"/>
          <p:cNvGrpSpPr/>
          <p:nvPr/>
        </p:nvGrpSpPr>
        <p:grpSpPr>
          <a:xfrm>
            <a:off x="7506868" y="169072"/>
            <a:ext cx="742643" cy="1730107"/>
            <a:chOff x="4076175" y="2267050"/>
            <a:chExt cx="173450" cy="504375"/>
          </a:xfrm>
        </p:grpSpPr>
        <p:sp>
          <p:nvSpPr>
            <p:cNvPr id="173" name="Shape 173"/>
            <p:cNvSpPr/>
            <p:nvPr/>
          </p:nvSpPr>
          <p:spPr>
            <a:xfrm>
              <a:off x="4122600" y="2267050"/>
              <a:ext cx="80600" cy="91625"/>
            </a:xfrm>
            <a:custGeom>
              <a:pathLst>
                <a:path extrusionOk="0" h="3665" w="3224">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4076175" y="2370250"/>
              <a:ext cx="173450" cy="401175"/>
            </a:xfrm>
            <a:custGeom>
              <a:pathLst>
                <a:path extrusionOk="0" h="16047" w="6938">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ctrTitle"/>
          </p:nvPr>
        </p:nvSpPr>
        <p:spPr>
          <a:xfrm>
            <a:off x="685800" y="2421550"/>
            <a:ext cx="5074500" cy="1159800"/>
          </a:xfrm>
          <a:prstGeom prst="rect">
            <a:avLst/>
          </a:prstGeom>
        </p:spPr>
        <p:txBody>
          <a:bodyPr anchorCtr="0" anchor="b" bIns="91425" lIns="91425" rIns="91425" tIns="91425">
            <a:noAutofit/>
          </a:bodyPr>
          <a:lstStyle/>
          <a:p>
            <a:pPr lvl="0" rtl="0">
              <a:spcBef>
                <a:spcPts val="0"/>
              </a:spcBef>
              <a:buNone/>
            </a:pPr>
            <a:r>
              <a:t/>
            </a:r>
            <a:endParaRPr b="0" sz="7200">
              <a:solidFill>
                <a:srgbClr val="3796BF"/>
              </a:solidFill>
            </a:endParaRPr>
          </a:p>
          <a:p>
            <a:pPr lvl="0" rtl="0">
              <a:spcBef>
                <a:spcPts val="0"/>
              </a:spcBef>
              <a:buNone/>
            </a:pPr>
            <a:r>
              <a:rPr lang="en"/>
              <a:t>The Client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1031425" y="1149725"/>
            <a:ext cx="5760300" cy="680700"/>
          </a:xfrm>
          <a:prstGeom prst="rect">
            <a:avLst/>
          </a:prstGeom>
        </p:spPr>
        <p:txBody>
          <a:bodyPr anchorCtr="0" anchor="b" bIns="91425" lIns="91425" rIns="91425" tIns="91425">
            <a:noAutofit/>
          </a:bodyPr>
          <a:lstStyle/>
          <a:p>
            <a:pPr lvl="0">
              <a:spcBef>
                <a:spcPts val="0"/>
              </a:spcBef>
              <a:buNone/>
            </a:pPr>
            <a:r>
              <a:rPr lang="en"/>
              <a:t>NCSPCA </a:t>
            </a:r>
          </a:p>
        </p:txBody>
      </p:sp>
      <p:sp>
        <p:nvSpPr>
          <p:cNvPr id="185" name="Shape 185"/>
          <p:cNvSpPr txBox="1"/>
          <p:nvPr>
            <p:ph idx="1" type="body"/>
          </p:nvPr>
        </p:nvSpPr>
        <p:spPr>
          <a:xfrm>
            <a:off x="1031425" y="1777125"/>
            <a:ext cx="5760300" cy="2521200"/>
          </a:xfrm>
          <a:prstGeom prst="rect">
            <a:avLst/>
          </a:prstGeom>
        </p:spPr>
        <p:txBody>
          <a:bodyPr anchorCtr="0" anchor="t" bIns="91425" lIns="91425" rIns="91425" tIns="91425">
            <a:noAutofit/>
          </a:bodyPr>
          <a:lstStyle/>
          <a:p>
            <a:pPr indent="-355600" lvl="0" marL="457200" rtl="0">
              <a:spcBef>
                <a:spcPts val="0"/>
              </a:spcBef>
              <a:buClr>
                <a:srgbClr val="677480"/>
              </a:buClr>
              <a:buSzPct val="100000"/>
              <a:buFont typeface="Lato"/>
            </a:pPr>
            <a:r>
              <a:rPr lang="en">
                <a:solidFill>
                  <a:srgbClr val="677480"/>
                </a:solidFill>
                <a:latin typeface="Lato"/>
                <a:ea typeface="Lato"/>
                <a:cs typeface="Lato"/>
                <a:sym typeface="Lato"/>
              </a:rPr>
              <a:t>Nassau County Society for Prevention of Cruelty to Animals</a:t>
            </a:r>
          </a:p>
          <a:p>
            <a:pPr indent="-355600" lvl="0" marL="457200" rtl="0">
              <a:spcBef>
                <a:spcPts val="0"/>
              </a:spcBef>
              <a:buClr>
                <a:srgbClr val="677480"/>
              </a:buClr>
              <a:buSzPct val="100000"/>
              <a:buFont typeface="Lato"/>
            </a:pPr>
            <a:r>
              <a:rPr lang="en">
                <a:solidFill>
                  <a:srgbClr val="677480"/>
                </a:solidFill>
                <a:latin typeface="Lato"/>
                <a:ea typeface="Lato"/>
                <a:cs typeface="Lato"/>
                <a:sym typeface="Lato"/>
              </a:rPr>
              <a:t>Volunteer non-profit organization</a:t>
            </a:r>
          </a:p>
          <a:p>
            <a:pPr indent="-355600" lvl="0" marL="457200" rtl="0">
              <a:spcBef>
                <a:spcPts val="0"/>
              </a:spcBef>
              <a:buClr>
                <a:srgbClr val="677480"/>
              </a:buClr>
              <a:buSzPct val="100000"/>
              <a:buFont typeface="Lato"/>
            </a:pPr>
            <a:r>
              <a:rPr lang="en">
                <a:solidFill>
                  <a:srgbClr val="677480"/>
                </a:solidFill>
                <a:latin typeface="Lato"/>
                <a:ea typeface="Lato"/>
                <a:cs typeface="Lato"/>
                <a:sym typeface="Lato"/>
              </a:rPr>
              <a:t>Fully funded by donations</a:t>
            </a:r>
          </a:p>
          <a:p>
            <a:pPr indent="-355600" lvl="0" marL="457200" rtl="0">
              <a:spcBef>
                <a:spcPts val="0"/>
              </a:spcBef>
              <a:buClr>
                <a:srgbClr val="677480"/>
              </a:buClr>
              <a:buSzPct val="100000"/>
              <a:buFont typeface="Lato"/>
            </a:pPr>
            <a:r>
              <a:rPr lang="en">
                <a:solidFill>
                  <a:srgbClr val="677480"/>
                </a:solidFill>
                <a:latin typeface="Lato"/>
                <a:ea typeface="Lato"/>
                <a:cs typeface="Lato"/>
                <a:sym typeface="Lato"/>
              </a:rPr>
              <a:t>Fully trained peace officers and detectives</a:t>
            </a:r>
          </a:p>
          <a:p>
            <a:pPr indent="-355600" lvl="0" marL="457200" rtl="0">
              <a:spcBef>
                <a:spcPts val="0"/>
              </a:spcBef>
              <a:buClr>
                <a:srgbClr val="677480"/>
              </a:buClr>
              <a:buSzPct val="100000"/>
              <a:buFont typeface="Lato"/>
            </a:pPr>
            <a:r>
              <a:rPr lang="en">
                <a:solidFill>
                  <a:srgbClr val="677480"/>
                </a:solidFill>
                <a:latin typeface="Lato"/>
                <a:ea typeface="Lato"/>
                <a:cs typeface="Lato"/>
                <a:sym typeface="Lato"/>
              </a:rPr>
              <a:t>Education, community involvement, enforcement</a:t>
            </a:r>
          </a:p>
          <a:p>
            <a:pPr lvl="0">
              <a:spcBef>
                <a:spcPts val="0"/>
              </a:spcBef>
              <a:buNone/>
            </a:pPr>
            <a:r>
              <a:t/>
            </a:r>
            <a:endParaRPr/>
          </a:p>
        </p:txBody>
      </p:sp>
      <p:grpSp>
        <p:nvGrpSpPr>
          <p:cNvPr id="186" name="Shape 186"/>
          <p:cNvGrpSpPr/>
          <p:nvPr/>
        </p:nvGrpSpPr>
        <p:grpSpPr>
          <a:xfrm>
            <a:off x="7025733" y="283231"/>
            <a:ext cx="1330372" cy="1656545"/>
            <a:chOff x="5975075" y="2327500"/>
            <a:chExt cx="420100" cy="388350"/>
          </a:xfrm>
        </p:grpSpPr>
        <p:sp>
          <p:nvSpPr>
            <p:cNvPr id="187" name="Shape 187"/>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2985575" y="-98812"/>
            <a:ext cx="6462600" cy="857400"/>
          </a:xfrm>
          <a:prstGeom prst="rect">
            <a:avLst/>
          </a:prstGeom>
        </p:spPr>
        <p:txBody>
          <a:bodyPr anchorCtr="0" anchor="b" bIns="91425" lIns="91425" rIns="91425" tIns="91425">
            <a:noAutofit/>
          </a:bodyPr>
          <a:lstStyle/>
          <a:p>
            <a:pPr lvl="0" rtl="0">
              <a:spcBef>
                <a:spcPts val="0"/>
              </a:spcBef>
              <a:buNone/>
            </a:pPr>
            <a:r>
              <a:rPr lang="en"/>
              <a:t>Client Architecture</a:t>
            </a:r>
          </a:p>
        </p:txBody>
      </p:sp>
      <p:sp>
        <p:nvSpPr>
          <p:cNvPr id="194" name="Shape 194"/>
          <p:cNvSpPr txBox="1"/>
          <p:nvPr>
            <p:ph idx="1" type="body"/>
          </p:nvPr>
        </p:nvSpPr>
        <p:spPr>
          <a:xfrm>
            <a:off x="893700" y="1200150"/>
            <a:ext cx="7363500" cy="3725700"/>
          </a:xfrm>
          <a:prstGeom prst="rect">
            <a:avLst/>
          </a:prstGeom>
        </p:spPr>
        <p:txBody>
          <a:bodyPr anchorCtr="0" anchor="t" bIns="91425" lIns="91425" rIns="91425" tIns="91425">
            <a:noAutofit/>
          </a:bodyPr>
          <a:lstStyle/>
          <a:p>
            <a:pPr lvl="0" rtl="0">
              <a:spcBef>
                <a:spcPts val="0"/>
              </a:spcBef>
              <a:buNone/>
            </a:pPr>
            <a:r>
              <a:t/>
            </a:r>
            <a:endParaRPr/>
          </a:p>
        </p:txBody>
      </p:sp>
      <p:pic>
        <p:nvPicPr>
          <p:cNvPr id="195" name="Shape 195"/>
          <p:cNvPicPr preferRelativeResize="0"/>
          <p:nvPr/>
        </p:nvPicPr>
        <p:blipFill>
          <a:blip r:embed="rId3">
            <a:alphaModFix/>
          </a:blip>
          <a:stretch>
            <a:fillRect/>
          </a:stretch>
        </p:blipFill>
        <p:spPr>
          <a:xfrm>
            <a:off x="879475" y="1139587"/>
            <a:ext cx="6491061" cy="1965075"/>
          </a:xfrm>
          <a:prstGeom prst="rect">
            <a:avLst/>
          </a:prstGeom>
          <a:noFill/>
          <a:ln>
            <a:noFill/>
          </a:ln>
        </p:spPr>
      </p:pic>
      <p:pic>
        <p:nvPicPr>
          <p:cNvPr id="196" name="Shape 196"/>
          <p:cNvPicPr preferRelativeResize="0"/>
          <p:nvPr/>
        </p:nvPicPr>
        <p:blipFill>
          <a:blip r:embed="rId4">
            <a:alphaModFix/>
          </a:blip>
          <a:stretch>
            <a:fillRect/>
          </a:stretch>
        </p:blipFill>
        <p:spPr>
          <a:xfrm>
            <a:off x="3661050" y="3097050"/>
            <a:ext cx="1828800" cy="1828800"/>
          </a:xfrm>
          <a:prstGeom prst="rect">
            <a:avLst/>
          </a:prstGeom>
          <a:noFill/>
          <a:ln>
            <a:noFill/>
          </a:ln>
        </p:spPr>
      </p:pic>
      <p:grpSp>
        <p:nvGrpSpPr>
          <p:cNvPr id="197" name="Shape 197"/>
          <p:cNvGrpSpPr/>
          <p:nvPr/>
        </p:nvGrpSpPr>
        <p:grpSpPr>
          <a:xfrm>
            <a:off x="3126895" y="840185"/>
            <a:ext cx="322312" cy="272348"/>
            <a:chOff x="3918650" y="293075"/>
            <a:chExt cx="488500" cy="412775"/>
          </a:xfrm>
        </p:grpSpPr>
        <p:sp>
          <p:nvSpPr>
            <p:cNvPr id="198" name="Shape 198"/>
            <p:cNvSpPr/>
            <p:nvPr/>
          </p:nvSpPr>
          <p:spPr>
            <a:xfrm>
              <a:off x="4085350" y="293675"/>
              <a:ext cx="154500" cy="412175"/>
            </a:xfrm>
            <a:custGeom>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3918650" y="293075"/>
              <a:ext cx="153900" cy="407275"/>
            </a:xfrm>
            <a:custGeom>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4253250" y="298550"/>
              <a:ext cx="153900" cy="406675"/>
            </a:xfrm>
            <a:custGeom>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264900" y="-37712"/>
            <a:ext cx="6462600" cy="857400"/>
          </a:xfrm>
          <a:prstGeom prst="rect">
            <a:avLst/>
          </a:prstGeom>
        </p:spPr>
        <p:txBody>
          <a:bodyPr anchorCtr="0" anchor="b" bIns="91425" lIns="91425" rIns="91425" tIns="91425">
            <a:noAutofit/>
          </a:bodyPr>
          <a:lstStyle/>
          <a:p>
            <a:pPr lvl="0" rtl="0">
              <a:spcBef>
                <a:spcPts val="0"/>
              </a:spcBef>
              <a:buNone/>
            </a:pPr>
            <a:r>
              <a:rPr lang="en"/>
              <a:t>Project Plan</a:t>
            </a:r>
          </a:p>
        </p:txBody>
      </p:sp>
      <p:sp>
        <p:nvSpPr>
          <p:cNvPr id="206" name="Shape 206"/>
          <p:cNvSpPr txBox="1"/>
          <p:nvPr>
            <p:ph idx="1" type="body"/>
          </p:nvPr>
        </p:nvSpPr>
        <p:spPr>
          <a:xfrm>
            <a:off x="5862900" y="1146175"/>
            <a:ext cx="2763000" cy="1389900"/>
          </a:xfrm>
          <a:prstGeom prst="rect">
            <a:avLst/>
          </a:prstGeom>
        </p:spPr>
        <p:txBody>
          <a:bodyPr anchorCtr="0" anchor="t" bIns="91425" lIns="91425" rIns="91425" tIns="91425">
            <a:noAutofit/>
          </a:bodyPr>
          <a:lstStyle/>
          <a:p>
            <a:pPr lvl="0" rtl="0">
              <a:spcBef>
                <a:spcPts val="0"/>
              </a:spcBef>
              <a:buNone/>
            </a:pPr>
            <a:r>
              <a:rPr b="1" lang="en"/>
              <a:t>Timeframe</a:t>
            </a:r>
          </a:p>
          <a:p>
            <a:pPr lvl="0" rtl="0">
              <a:spcBef>
                <a:spcPts val="0"/>
              </a:spcBef>
              <a:buNone/>
            </a:pPr>
            <a:r>
              <a:rPr lang="en"/>
              <a:t>This project is scheduled to take 12 weeks to complete, including planning, development, testing, and deployment.</a:t>
            </a:r>
          </a:p>
        </p:txBody>
      </p:sp>
      <p:sp>
        <p:nvSpPr>
          <p:cNvPr id="207" name="Shape 207"/>
          <p:cNvSpPr txBox="1"/>
          <p:nvPr>
            <p:ph idx="4294967295" type="body"/>
          </p:nvPr>
        </p:nvSpPr>
        <p:spPr>
          <a:xfrm>
            <a:off x="0" y="1146175"/>
            <a:ext cx="2846100" cy="1389900"/>
          </a:xfrm>
          <a:prstGeom prst="rect">
            <a:avLst/>
          </a:prstGeom>
        </p:spPr>
        <p:txBody>
          <a:bodyPr anchorCtr="0" anchor="t" bIns="91425" lIns="91425" rIns="91425" tIns="91425">
            <a:noAutofit/>
          </a:bodyPr>
          <a:lstStyle/>
          <a:p>
            <a:pPr lvl="0" rtl="0">
              <a:spcBef>
                <a:spcPts val="0"/>
              </a:spcBef>
              <a:buNone/>
            </a:pPr>
            <a:r>
              <a:rPr b="1" lang="en"/>
              <a:t>Communication</a:t>
            </a:r>
          </a:p>
          <a:p>
            <a:pPr lvl="0" rtl="0">
              <a:spcBef>
                <a:spcPts val="0"/>
              </a:spcBef>
              <a:buNone/>
            </a:pPr>
            <a:r>
              <a:rPr lang="en"/>
              <a:t>The team conducts scrum meetings twice a week and weekly client calls. We’re using Teamweek and Trello for collaboration and project management.</a:t>
            </a:r>
          </a:p>
        </p:txBody>
      </p:sp>
      <p:sp>
        <p:nvSpPr>
          <p:cNvPr id="208" name="Shape 208"/>
          <p:cNvSpPr txBox="1"/>
          <p:nvPr>
            <p:ph idx="4294967295" type="body"/>
          </p:nvPr>
        </p:nvSpPr>
        <p:spPr>
          <a:xfrm>
            <a:off x="2846100" y="1146175"/>
            <a:ext cx="3155400" cy="3142800"/>
          </a:xfrm>
          <a:prstGeom prst="rect">
            <a:avLst/>
          </a:prstGeom>
        </p:spPr>
        <p:txBody>
          <a:bodyPr anchorCtr="0" anchor="t" bIns="91425" lIns="91425" rIns="91425" tIns="91425">
            <a:noAutofit/>
          </a:bodyPr>
          <a:lstStyle/>
          <a:p>
            <a:pPr lvl="0" rtl="0">
              <a:spcBef>
                <a:spcPts val="0"/>
              </a:spcBef>
              <a:buNone/>
            </a:pPr>
            <a:r>
              <a:rPr b="1" lang="en"/>
              <a:t>Management</a:t>
            </a:r>
          </a:p>
          <a:p>
            <a:pPr lvl="0" rtl="0">
              <a:spcBef>
                <a:spcPts val="0"/>
              </a:spcBef>
              <a:buNone/>
            </a:pPr>
            <a:r>
              <a:rPr lang="en"/>
              <a:t>The project manager is keeping everyone on track with assignment and project schedule deadlines. Members are moving items to their current status on Trello and modifying the timeline on Teamweek if necessary. </a:t>
            </a: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1031425" y="1149725"/>
            <a:ext cx="5760300" cy="680700"/>
          </a:xfrm>
          <a:prstGeom prst="rect">
            <a:avLst/>
          </a:prstGeom>
        </p:spPr>
        <p:txBody>
          <a:bodyPr anchorCtr="0" anchor="b" bIns="91425" lIns="91425" rIns="91425" tIns="91425">
            <a:noAutofit/>
          </a:bodyPr>
          <a:lstStyle/>
          <a:p>
            <a:pPr lvl="0">
              <a:spcBef>
                <a:spcPts val="0"/>
              </a:spcBef>
              <a:buNone/>
            </a:pPr>
            <a:r>
              <a:rPr lang="en"/>
              <a:t>Statute Reference Guide</a:t>
            </a:r>
          </a:p>
        </p:txBody>
      </p:sp>
      <p:sp>
        <p:nvSpPr>
          <p:cNvPr id="214" name="Shape 214"/>
          <p:cNvSpPr txBox="1"/>
          <p:nvPr>
            <p:ph idx="1" type="body"/>
          </p:nvPr>
        </p:nvSpPr>
        <p:spPr>
          <a:xfrm>
            <a:off x="1031425" y="1777125"/>
            <a:ext cx="5760300" cy="2521200"/>
          </a:xfrm>
          <a:prstGeom prst="rect">
            <a:avLst/>
          </a:prstGeom>
        </p:spPr>
        <p:txBody>
          <a:bodyPr anchorCtr="0" anchor="t" bIns="91425" lIns="91425" rIns="91425" tIns="91425">
            <a:noAutofit/>
          </a:bodyPr>
          <a:lstStyle/>
          <a:p>
            <a:pPr indent="-228600" lvl="0" marL="457200" rtl="0">
              <a:spcBef>
                <a:spcPts val="0"/>
              </a:spcBef>
            </a:pPr>
            <a:r>
              <a:rPr lang="en"/>
              <a:t>Purpose:</a:t>
            </a:r>
          </a:p>
          <a:p>
            <a:pPr indent="-228600" lvl="1" marL="914400" rtl="0">
              <a:spcBef>
                <a:spcPts val="0"/>
              </a:spcBef>
            </a:pPr>
            <a:r>
              <a:rPr lang="en"/>
              <a:t>A reference for officers out on the field</a:t>
            </a:r>
          </a:p>
          <a:p>
            <a:pPr indent="-228600" lvl="0" marL="457200" rtl="0">
              <a:spcBef>
                <a:spcPts val="0"/>
              </a:spcBef>
            </a:pPr>
            <a:r>
              <a:rPr lang="en"/>
              <a:t>Objectives:</a:t>
            </a:r>
          </a:p>
          <a:p>
            <a:pPr indent="-228600" lvl="1" marL="914400" rtl="0">
              <a:spcBef>
                <a:spcPts val="0"/>
              </a:spcBef>
            </a:pPr>
            <a:r>
              <a:rPr lang="en"/>
              <a:t>Mobile-friendly</a:t>
            </a:r>
          </a:p>
          <a:p>
            <a:pPr indent="-228600" lvl="1" marL="914400" rtl="0">
              <a:spcBef>
                <a:spcPts val="0"/>
              </a:spcBef>
            </a:pPr>
            <a:r>
              <a:rPr lang="en"/>
              <a:t>Fix broken links </a:t>
            </a:r>
          </a:p>
          <a:p>
            <a:pPr indent="-228600" lvl="1" marL="914400" rtl="0">
              <a:spcBef>
                <a:spcPts val="0"/>
              </a:spcBef>
            </a:pPr>
            <a:r>
              <a:rPr lang="en"/>
              <a:t>Documentation for Admin</a:t>
            </a:r>
          </a:p>
        </p:txBody>
      </p:sp>
      <p:grpSp>
        <p:nvGrpSpPr>
          <p:cNvPr id="215" name="Shape 215"/>
          <p:cNvGrpSpPr/>
          <p:nvPr/>
        </p:nvGrpSpPr>
        <p:grpSpPr>
          <a:xfrm>
            <a:off x="7513811" y="436065"/>
            <a:ext cx="996396" cy="828952"/>
            <a:chOff x="1926350" y="995225"/>
            <a:chExt cx="428650" cy="356600"/>
          </a:xfrm>
        </p:grpSpPr>
        <p:sp>
          <p:nvSpPr>
            <p:cNvPr id="216" name="Shape 216"/>
            <p:cNvSpPr/>
            <p:nvPr/>
          </p:nvSpPr>
          <p:spPr>
            <a:xfrm>
              <a:off x="1926350" y="1298075"/>
              <a:ext cx="208225" cy="53750"/>
            </a:xfrm>
            <a:custGeom>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217" name="Shape 217"/>
            <p:cNvSpPr/>
            <p:nvPr/>
          </p:nvSpPr>
          <p:spPr>
            <a:xfrm>
              <a:off x="2146775" y="1298075"/>
              <a:ext cx="208225" cy="53750"/>
            </a:xfrm>
            <a:custGeom>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a:off x="1926350" y="995225"/>
              <a:ext cx="208225" cy="332175"/>
            </a:xfrm>
            <a:custGeom>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2146775" y="995225"/>
              <a:ext cx="208225" cy="332175"/>
            </a:xfrm>
            <a:custGeom>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3796BF"/>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pic>
        <p:nvPicPr>
          <p:cNvPr descr="Screen Shot 2017-03-05 at 2.43.40 PM.png" id="224" name="Shape 224"/>
          <p:cNvPicPr preferRelativeResize="0"/>
          <p:nvPr/>
        </p:nvPicPr>
        <p:blipFill rotWithShape="1">
          <a:blip r:embed="rId3">
            <a:alphaModFix/>
          </a:blip>
          <a:srcRect b="6432" l="0" r="11676" t="6047"/>
          <a:stretch/>
        </p:blipFill>
        <p:spPr>
          <a:xfrm>
            <a:off x="381474" y="2289474"/>
            <a:ext cx="4345178" cy="2508576"/>
          </a:xfrm>
          <a:prstGeom prst="rect">
            <a:avLst/>
          </a:prstGeom>
          <a:noFill/>
          <a:ln>
            <a:noFill/>
          </a:ln>
        </p:spPr>
      </p:pic>
      <p:grpSp>
        <p:nvGrpSpPr>
          <p:cNvPr id="225" name="Shape 225"/>
          <p:cNvGrpSpPr/>
          <p:nvPr/>
        </p:nvGrpSpPr>
        <p:grpSpPr>
          <a:xfrm>
            <a:off x="7623190" y="452100"/>
            <a:ext cx="1213546" cy="1168756"/>
            <a:chOff x="2583325" y="2972875"/>
            <a:chExt cx="462850" cy="445750"/>
          </a:xfrm>
        </p:grpSpPr>
        <p:sp>
          <p:nvSpPr>
            <p:cNvPr id="226" name="Shape 226"/>
            <p:cNvSpPr/>
            <p:nvPr/>
          </p:nvSpPr>
          <p:spPr>
            <a:xfrm>
              <a:off x="2701775" y="3323350"/>
              <a:ext cx="225950" cy="95275"/>
            </a:xfrm>
            <a:custGeom>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a:off x="2583325" y="2972875"/>
              <a:ext cx="462850" cy="337075"/>
            </a:xfrm>
            <a:custGeom>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pic>
        <p:nvPicPr>
          <p:cNvPr descr="Screen Shot 2017-03-06 at 3.10.09 AM.png" id="228" name="Shape 228"/>
          <p:cNvPicPr preferRelativeResize="0"/>
          <p:nvPr/>
        </p:nvPicPr>
        <p:blipFill rotWithShape="1">
          <a:blip r:embed="rId4">
            <a:alphaModFix/>
          </a:blip>
          <a:srcRect b="37636" l="0" r="11878" t="0"/>
          <a:stretch/>
        </p:blipFill>
        <p:spPr>
          <a:xfrm>
            <a:off x="4468450" y="318725"/>
            <a:ext cx="4458023" cy="1818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