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BH" initials="R" lastIdx="2" clrIdx="0">
    <p:extLst>
      <p:ext uri="{19B8F6BF-5375-455C-9EA6-DF929625EA0E}">
        <p15:presenceInfo xmlns:p15="http://schemas.microsoft.com/office/powerpoint/2012/main" userId="RISHAB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239C8-0E85-4BB5-858C-1F21F1385C9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FEC3D-9F34-4865-89D4-FD05DBDA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4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4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4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A8F8-0D69-48A9-B54F-476D0E22936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8759-39B2-4324-AB9E-591C5A5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1860" y="117138"/>
            <a:ext cx="791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Sales data analysis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80160" y="2072640"/>
            <a:ext cx="966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✅ Business Context:</a:t>
            </a:r>
          </a:p>
          <a:p>
            <a:r>
              <a:rPr lang="en-US" dirty="0" smtClean="0"/>
              <a:t>"Irish store sells their products through different channels, and their request is to analyze their existing customers. They also want to boost their business in the coming year."</a:t>
            </a:r>
            <a:endParaRPr lang="en-US" dirty="0"/>
          </a:p>
        </p:txBody>
      </p:sp>
      <p:pic>
        <p:nvPicPr>
          <p:cNvPr id="1026" name="Picture 2" descr="Shop Store icon SVG Vector &amp; PNG Free Download | UX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195" y="32181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72824" y="816300"/>
            <a:ext cx="1046953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the sales and orders using a single chart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Insight: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highest sales and orders?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Insight: </a:t>
            </a:r>
            <a:r>
              <a:rPr lang="en-US" altLang="en-US" dirty="0">
                <a:latin typeface="Arial" panose="020B0604020202020204" pitchFamily="34" charset="0"/>
              </a:rPr>
              <a:t>In March, the highest orders were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purchased more – men or women in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Insight: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Women are more likely to buy compared to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men. (~64%)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different order statuses in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Insight: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orders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been delivered with (92%),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2% have been refunded, 3% returned, and 3% orders canceled in 2024.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</a:t>
            </a:r>
            <a:r>
              <a:rPr lang="en-US" altLang="en-US" sz="2400" b="1" dirty="0">
                <a:latin typeface="Arial" panose="020B0604020202020204" pitchFamily="34" charset="0"/>
              </a:rPr>
              <a:t>5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 contributing to the sales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Insight: </a:t>
            </a:r>
            <a:r>
              <a:rPr lang="en-US" altLang="en-US" dirty="0" smtClean="0">
                <a:latin typeface="Arial" panose="020B0604020202020204" pitchFamily="34" charset="0"/>
              </a:rPr>
              <a:t>Cities with the highest sales are Bengaluru, Chennai, Hyderabad, Mumbai, and New Delhi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relation between age and gender based on the number of orders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Insight: </a:t>
            </a:r>
            <a:r>
              <a:rPr lang="en-US" altLang="en-US" dirty="0" smtClean="0">
                <a:latin typeface="Arial" panose="020B0604020202020204" pitchFamily="34" charset="0"/>
              </a:rPr>
              <a:t>Adult females age category have the highest numbers of orders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channel is contributing the maximum sales?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Insight: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sales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 with 7.5 lakh in sales.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selling category?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Insight: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Kurta sets are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top-selling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category.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1860" y="117138"/>
            <a:ext cx="791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Sales data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501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1860" y="117138"/>
            <a:ext cx="791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Conclusion with recommendation</a:t>
            </a:r>
            <a:endParaRPr 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0442" y="1039867"/>
            <a:ext cx="1148314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smtClean="0"/>
              <a:t>2024</a:t>
            </a:r>
            <a:r>
              <a:rPr lang="en-US" sz="2400" dirty="0"/>
              <a:t>, </a:t>
            </a:r>
            <a:r>
              <a:rPr lang="en-US" sz="2400" b="1" dirty="0"/>
              <a:t>March</a:t>
            </a:r>
            <a:r>
              <a:rPr lang="en-US" sz="2400" dirty="0"/>
              <a:t> </a:t>
            </a:r>
            <a:r>
              <a:rPr lang="en-US" sz="2400" dirty="0" smtClean="0"/>
              <a:t>has the </a:t>
            </a:r>
            <a:r>
              <a:rPr lang="en-US" sz="2400" dirty="0"/>
              <a:t>highest sales and orders. </a:t>
            </a:r>
            <a:endParaRPr lang="en-US" sz="2400" dirty="0" smtClean="0"/>
          </a:p>
          <a:p>
            <a:r>
              <a:rPr lang="en-US" sz="2400" b="1" dirty="0" smtClean="0"/>
              <a:t>Women</a:t>
            </a:r>
            <a:r>
              <a:rPr lang="en-US" sz="2400" dirty="0"/>
              <a:t>, especially </a:t>
            </a:r>
            <a:r>
              <a:rPr lang="en-US" sz="2400" b="1" dirty="0"/>
              <a:t>adult females</a:t>
            </a:r>
            <a:r>
              <a:rPr lang="en-US" sz="2400" dirty="0"/>
              <a:t>, were the primary buyers, </a:t>
            </a:r>
            <a:endParaRPr lang="en-US" sz="2400" dirty="0" smtClean="0"/>
          </a:p>
          <a:p>
            <a:r>
              <a:rPr lang="en-US" sz="2400" dirty="0" smtClean="0"/>
              <a:t>contributing </a:t>
            </a:r>
            <a:r>
              <a:rPr lang="en-US" sz="2400" dirty="0"/>
              <a:t>to </a:t>
            </a:r>
            <a:r>
              <a:rPr lang="en-US" sz="2400" b="1" dirty="0"/>
              <a:t>64% of purchases</a:t>
            </a:r>
            <a:r>
              <a:rPr lang="en-US" sz="2400" dirty="0"/>
              <a:t>. Most orders (</a:t>
            </a:r>
            <a:r>
              <a:rPr lang="en-US" sz="2400" b="1" dirty="0"/>
              <a:t>92%</a:t>
            </a:r>
            <a:r>
              <a:rPr lang="en-US" sz="2400" dirty="0"/>
              <a:t>) were successfully delivered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with minimal issues in returns or cancellations.</a:t>
            </a:r>
          </a:p>
          <a:p>
            <a:r>
              <a:rPr lang="en-US" sz="2400" dirty="0"/>
              <a:t>Top-performing cities included </a:t>
            </a:r>
            <a:r>
              <a:rPr lang="en-US" sz="2400" b="1" dirty="0"/>
              <a:t>Bengaluru, Chennai, Hyderabad, Mumbai, and New Delhi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b="1" dirty="0" smtClean="0"/>
              <a:t>Amazon</a:t>
            </a:r>
            <a:r>
              <a:rPr lang="en-US" sz="2400" dirty="0" smtClean="0"/>
              <a:t> </a:t>
            </a:r>
            <a:r>
              <a:rPr lang="en-US" sz="2400" dirty="0"/>
              <a:t>led as the most effective sales channel, generating ₹7.5 lakh in revenue.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/>
              <a:t>best-selling category</a:t>
            </a:r>
            <a:r>
              <a:rPr lang="en-US" sz="2400" dirty="0"/>
              <a:t> was </a:t>
            </a:r>
            <a:r>
              <a:rPr lang="en-US" sz="2400" b="1" dirty="0"/>
              <a:t>Kurta sets</a:t>
            </a:r>
            <a:r>
              <a:rPr lang="en-US" sz="2400" dirty="0"/>
              <a:t>.</a:t>
            </a:r>
          </a:p>
          <a:p>
            <a:r>
              <a:rPr lang="en-US" sz="2400" b="1" dirty="0"/>
              <a:t>✅ Recommended Actions: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</a:t>
            </a:r>
            <a:r>
              <a:rPr lang="en-US" sz="2400" dirty="0" smtClean="0"/>
              <a:t>on marketing for </a:t>
            </a:r>
            <a:r>
              <a:rPr lang="en-US" sz="2400" dirty="0"/>
              <a:t>adult female </a:t>
            </a:r>
            <a:r>
              <a:rPr lang="en-US" sz="2400" dirty="0" smtClean="0"/>
              <a:t>customers, showing ads, and giving coupons.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Boost inventory and campaigns in top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Strengthen </a:t>
            </a:r>
            <a:r>
              <a:rPr lang="en-US" sz="2400" dirty="0" smtClean="0"/>
              <a:t>Amazon’s </a:t>
            </a:r>
            <a:r>
              <a:rPr lang="en-US" sz="2400" dirty="0"/>
              <a:t>presence.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Expand </a:t>
            </a:r>
            <a:r>
              <a:rPr lang="en-US" sz="2400" dirty="0" smtClean="0"/>
              <a:t>the kurta </a:t>
            </a:r>
            <a:r>
              <a:rPr lang="en-US" sz="2400" dirty="0"/>
              <a:t>set offerings.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returns by improving product clarity and quality.</a:t>
            </a:r>
          </a:p>
        </p:txBody>
      </p:sp>
    </p:spTree>
    <p:extLst>
      <p:ext uri="{BB962C8B-B14F-4D97-AF65-F5344CB8AC3E}">
        <p14:creationId xmlns:p14="http://schemas.microsoft.com/office/powerpoint/2010/main" val="18562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4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</dc:creator>
  <cp:lastModifiedBy>RISHABH</cp:lastModifiedBy>
  <cp:revision>12</cp:revision>
  <dcterms:created xsi:type="dcterms:W3CDTF">2025-05-19T05:23:04Z</dcterms:created>
  <dcterms:modified xsi:type="dcterms:W3CDTF">2025-05-19T12:41:51Z</dcterms:modified>
</cp:coreProperties>
</file>