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d95c87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d95c87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7570b0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7570b0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f8145d1a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f8145d1a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f8145d1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f8145d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7570b0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7570b0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7570b0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7570b0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f8145d1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f8145d1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7570b0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7570b0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7570b0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7570b0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27570b0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27570b0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d95c873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d95c873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f8145d1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3f8145d1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f8145d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f8145d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f8145d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f8145d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d95c873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d95c873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95c8734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d95c8734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f8145d1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f8145d1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d95c873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d95c873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d95c8734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d95c8734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7570b0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7570b0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7570b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7570b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hare.streamlit.io/divyansh009/ir/main/mai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43550" y="385675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Cross Lingual IR for Chanakya Neeti</a:t>
            </a:r>
            <a:endParaRPr sz="46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Deepak Raj(21111024)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Dinkar Tewari  (21111025)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Vikas (21111067)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Divyansh Bisht(21111027)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Rohit Kushwah(21111053)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999" r="999" t="0"/>
          <a:stretch/>
        </p:blipFill>
        <p:spPr>
          <a:xfrm>
            <a:off x="7145950" y="3241975"/>
            <a:ext cx="1336125" cy="13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Query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Expansion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(cont’d)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19075"/>
            <a:ext cx="41148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250" y="1351400"/>
            <a:ext cx="5429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29735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Flow Chart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88" y="152400"/>
            <a:ext cx="48121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</a:t>
            </a:r>
            <a:endParaRPr/>
          </a:p>
        </p:txBody>
      </p:sp>
      <p:sp>
        <p:nvSpPr>
          <p:cNvPr id="148" name="Google Shape;148;p24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We used TF-IDF and BM25 for our corpora as scoring models.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Both these models were implemented from scratch without the use of libraries.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On the basis of the scoring, the search 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will reciprocate top 5 documents according to its mathematical formulation.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shloka and its meaning will be retrieved according to the user’s query in his/her desired language.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646000" y="3975122"/>
            <a:ext cx="3442528" cy="939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TF-IDF</a:t>
            </a:r>
          </a:p>
        </p:txBody>
      </p:sp>
      <p:sp>
        <p:nvSpPr>
          <p:cNvPr id="150" name="Google Shape;150;p24"/>
          <p:cNvSpPr/>
          <p:nvPr/>
        </p:nvSpPr>
        <p:spPr>
          <a:xfrm>
            <a:off x="4981625" y="3975122"/>
            <a:ext cx="3567298" cy="939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BM25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used(TF-IDF)</a:t>
            </a:r>
            <a:endParaRPr/>
          </a:p>
        </p:txBody>
      </p:sp>
      <p:sp>
        <p:nvSpPr>
          <p:cNvPr id="156" name="Google Shape;156;p25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formula used is as follows: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-26135" l="0" r="-21906" t="0"/>
          <a:stretch/>
        </p:blipFill>
        <p:spPr>
          <a:xfrm>
            <a:off x="1116713" y="2060800"/>
            <a:ext cx="6409225" cy="27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used(BM25)</a:t>
            </a:r>
            <a:endParaRPr/>
          </a:p>
        </p:txBody>
      </p:sp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formula used is as follows: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50" y="1846707"/>
            <a:ext cx="6951475" cy="3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USER INTERFACE</a:t>
            </a:r>
            <a:endParaRPr sz="5600"/>
          </a:p>
        </p:txBody>
      </p:sp>
      <p:sp>
        <p:nvSpPr>
          <p:cNvPr id="170" name="Google Shape;170;p27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see the designed user interface for our given search engine.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(details)</a:t>
            </a:r>
            <a:endParaRPr/>
          </a:p>
        </p:txBody>
      </p:sp>
      <p:sp>
        <p:nvSpPr>
          <p:cNvPr id="176" name="Google Shape;176;p28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frontend web app was developed using streamlit to sum up the entire work.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Interface is very user friendly with plenty of features.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can choose the language in which he/she wishes to type the query.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can also choose the language in which he wishes to see the retrieved documents.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link to the frontend web app is provided below: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https://share.streamlit.io/divyansh009/ir/main/main.py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(design)</a:t>
            </a:r>
            <a:endParaRPr/>
          </a:p>
        </p:txBody>
      </p:sp>
      <p:sp>
        <p:nvSpPr>
          <p:cNvPr id="182" name="Google Shape;182;p29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A glimpse of our front end web app is shown below: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25" y="2014425"/>
            <a:ext cx="5781100" cy="27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Results</a:t>
            </a:r>
            <a:endParaRPr sz="5600"/>
          </a:p>
        </p:txBody>
      </p:sp>
      <p:sp>
        <p:nvSpPr>
          <p:cNvPr id="189" name="Google Shape;189;p30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discuss the obtained results from the proposed method.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</a:t>
            </a:r>
            <a:r>
              <a:rPr lang="en">
                <a:solidFill>
                  <a:schemeClr val="dk1"/>
                </a:solidFill>
              </a:rPr>
              <a:t> Results</a:t>
            </a:r>
            <a:endParaRPr/>
          </a:p>
        </p:txBody>
      </p:sp>
      <p:sp>
        <p:nvSpPr>
          <p:cNvPr id="195" name="Google Shape;195;p31"/>
          <p:cNvSpPr txBox="1"/>
          <p:nvPr>
            <p:ph idx="4294967295" type="title"/>
          </p:nvPr>
        </p:nvSpPr>
        <p:spPr>
          <a:xfrm>
            <a:off x="485525" y="12703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have evaluated each language query individually. We are testing our model on total of 10 queries in each language. For english queries, we are getting an accuracy of 40%, For Hindi queries, we are getting 95% accuracy, For Gujrati Queries, we are getting a total of 50% accuracy. So the average accuracy of our improved BM25 model is 61.66%.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85525" y="15266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information  or  database  need  not  necessarily  be  in  one language. In other words, language should not limit the finding of  information.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Chanakya Neeti is a very philosophical book that contains answers to almost all life problems.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shlokas are present in different Indian languages with a slight difference in the meaning.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are a lot of shlokas and which are really tough to understand.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Mechanism is required such that a user can search his query in his own mother tongue language and still get relevant shlokas and their meanings.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43550" y="10935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Conclusion</a:t>
            </a:r>
            <a:endParaRPr sz="5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06" name="Google Shape;206;p33"/>
          <p:cNvSpPr txBox="1"/>
          <p:nvPr>
            <p:ph idx="4294967295" type="title"/>
          </p:nvPr>
        </p:nvSpPr>
        <p:spPr>
          <a:xfrm>
            <a:off x="485525" y="1019125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given project generates an effective cross-lingual search engine for Chanakya neeti in English, Hindi and Gujarati languages.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TF-IDF and BM25 models perform very well in the retrieval task.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frontend web app is successfully created as an end result of this project that is very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user friendly.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user can search the query in his desired language and also retrieve the documents in his desired language, even though the retrieved documents are originally of some other language.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query expansion technique using synonyms and semantically similar words proves to be very effective in efficient searching of the documents.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43550" y="929775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You.</a:t>
            </a:r>
            <a:endParaRPr sz="5600"/>
          </a:p>
        </p:txBody>
      </p:sp>
      <p:sp>
        <p:nvSpPr>
          <p:cNvPr id="212" name="Google Shape;212;p34"/>
          <p:cNvSpPr txBox="1"/>
          <p:nvPr>
            <p:ph idx="4294967295" type="subTitle"/>
          </p:nvPr>
        </p:nvSpPr>
        <p:spPr>
          <a:xfrm>
            <a:off x="443550" y="407451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53" y="608200"/>
            <a:ext cx="1060650" cy="12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Idea</a:t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85525" y="10493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 Goal: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to develop a cross lingual search engine for Chanakya Neeti.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We propose a cross lingual search engine where user can search and retrieve results in his/her desired language.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The basics models implemented for scoring the documents are TF-IDF, BM25 and improved BM25.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All the models listed above are implemented from scratch.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Query expansion technique is applied by adding synonym terms to query words using ‘pyiwn’ package.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We convert query to Hindi language(</a:t>
            </a: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intermediary</a:t>
            </a: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 lang), search it in Hindi corpora and then use the mapping between corpora to return outputs in desired language.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02" y="83475"/>
            <a:ext cx="2435451" cy="13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Structure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Each document in our corpus has three main features: shlokas, their actual meaning and their interpretation according to the author.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format of the dataset in the corpora is shown in the figure below: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150" y="-112950"/>
            <a:ext cx="1535025" cy="1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431" y="2335081"/>
            <a:ext cx="7015151" cy="222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Methodology</a:t>
            </a:r>
            <a:endParaRPr sz="5600"/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discuss a detailed approach of our method.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There is a single line gap between the shlokas and their meanings.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After shloka's meaning and before next shloka, there must be a gap of two lines.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Between shloka's actual meaning and their interpretation according to the author, there must be no line gap.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interpretation will start from the immediate next line of shloka's meaning.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825" y="4163475"/>
            <a:ext cx="849425" cy="8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213" y="2675023"/>
            <a:ext cx="6847474" cy="2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preprocessing</a:t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performed various preprocessing steps such as tokenization, lemmatization, stop words removal and non-ASCII characters removal.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scraped lemmatized word from website shabdkosh.com  using libraries like request, beautifulsoup, selenium,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13" y="2461300"/>
            <a:ext cx="4066276" cy="2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485525" y="341550"/>
            <a:ext cx="850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Corpora mapping for cross-lingual dynamics</a:t>
            </a:r>
            <a:endParaRPr/>
          </a:p>
        </p:txBody>
      </p:sp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Mapping between English, Hindi and Gujrati corpora is done manually.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 shlokas in all language are made to occur at the same indices.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38" y="1782875"/>
            <a:ext cx="8779276" cy="30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Query Expansion</a:t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Query expansion was done in a way to generate synonyms and semantically similar words to the given query.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scraping was performed from the website mentioned previously to generate these words for hindi language.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user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English or Gujarati, then the query is first translated to Hindi.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Then the query expansion task is performed.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Then we will pass this expanded query to the scoring information retrieval models.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