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87" r:id="rId8"/>
    <p:sldId id="286" r:id="rId9"/>
    <p:sldId id="313"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348" r:id="rId24"/>
    <p:sldId id="274" r:id="rId25"/>
    <p:sldId id="275" r:id="rId26"/>
    <p:sldId id="276" r:id="rId27"/>
    <p:sldId id="277" r:id="rId28"/>
    <p:sldId id="339" r:id="rId29"/>
    <p:sldId id="340" r:id="rId30"/>
    <p:sldId id="341" r:id="rId31"/>
    <p:sldId id="278" r:id="rId32"/>
    <p:sldId id="279" r:id="rId33"/>
    <p:sldId id="280" r:id="rId34"/>
    <p:sldId id="281" r:id="rId35"/>
    <p:sldId id="282" r:id="rId36"/>
    <p:sldId id="283" r:id="rId37"/>
    <p:sldId id="284" r:id="rId38"/>
    <p:sldId id="285" r:id="rId39"/>
    <p:sldId id="342" r:id="rId40"/>
    <p:sldId id="343" r:id="rId41"/>
    <p:sldId id="344" r:id="rId42"/>
    <p:sldId id="345" r:id="rId43"/>
    <p:sldId id="346" r:id="rId44"/>
    <p:sldId id="347" r:id="rId45"/>
    <p:sldId id="370" r:id="rId46"/>
    <p:sldId id="371" r:id="rId47"/>
    <p:sldId id="372" r:id="rId48"/>
    <p:sldId id="373" r:id="rId49"/>
    <p:sldId id="374" r:id="rId50"/>
    <p:sldId id="375" r:id="rId51"/>
    <p:sldId id="376" r:id="rId52"/>
    <p:sldId id="377" r:id="rId53"/>
    <p:sldId id="378" r:id="rId54"/>
    <p:sldId id="379" r:id="rId55"/>
    <p:sldId id="380" r:id="rId56"/>
    <p:sldId id="381" r:id="rId57"/>
    <p:sldId id="382" r:id="rId58"/>
    <p:sldId id="383" r:id="rId59"/>
    <p:sldId id="384" r:id="rId60"/>
    <p:sldId id="385" r:id="rId6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0" y="2019503"/>
            <a:ext cx="12192000" cy="4105910"/>
          </a:xfrm>
          <a:prstGeom prst="rect">
            <a:avLst/>
          </a:prstGeom>
        </p:spPr>
      </p:pic>
      <p:pic>
        <p:nvPicPr>
          <p:cNvPr id="18" name="bg object 18"/>
          <p:cNvPicPr/>
          <p:nvPr/>
        </p:nvPicPr>
        <p:blipFill>
          <a:blip r:embed="rId4" cstate="print"/>
          <a:stretch>
            <a:fillRect/>
          </a:stretch>
        </p:blipFill>
        <p:spPr>
          <a:xfrm>
            <a:off x="0" y="6126482"/>
            <a:ext cx="12192000" cy="731516"/>
          </a:xfrm>
          <a:prstGeom prst="rect">
            <a:avLst/>
          </a:prstGeom>
        </p:spPr>
      </p:pic>
      <p:sp>
        <p:nvSpPr>
          <p:cNvPr id="19" name="bg object 19"/>
          <p:cNvSpPr/>
          <p:nvPr/>
        </p:nvSpPr>
        <p:spPr>
          <a:xfrm>
            <a:off x="0" y="6122060"/>
            <a:ext cx="12192000" cy="12700"/>
          </a:xfrm>
          <a:custGeom>
            <a:avLst/>
            <a:gdLst/>
            <a:ahLst/>
            <a:cxnLst/>
            <a:rect l="l" t="t" r="r" b="b"/>
            <a:pathLst>
              <a:path w="12192000" h="12700">
                <a:moveTo>
                  <a:pt x="0" y="12699"/>
                </a:moveTo>
                <a:lnTo>
                  <a:pt x="12192000" y="12699"/>
                </a:lnTo>
                <a:lnTo>
                  <a:pt x="12192000" y="0"/>
                </a:lnTo>
                <a:lnTo>
                  <a:pt x="0" y="0"/>
                </a:lnTo>
                <a:lnTo>
                  <a:pt x="0" y="12699"/>
                </a:lnTo>
                <a:close/>
              </a:path>
            </a:pathLst>
          </a:custGeom>
          <a:solidFill>
            <a:srgbClr val="000000"/>
          </a:solidFill>
        </p:spPr>
        <p:txBody>
          <a:bodyPr wrap="square" lIns="0" tIns="0" rIns="0" bIns="0" rtlCol="0"/>
          <a:lstStyle/>
          <a:p/>
        </p:txBody>
      </p:sp>
      <p:sp>
        <p:nvSpPr>
          <p:cNvPr id="20" name="bg object 20"/>
          <p:cNvSpPr/>
          <p:nvPr/>
        </p:nvSpPr>
        <p:spPr>
          <a:xfrm>
            <a:off x="2417826" y="3528567"/>
            <a:ext cx="8637270" cy="0"/>
          </a:xfrm>
          <a:custGeom>
            <a:avLst/>
            <a:gdLst/>
            <a:ahLst/>
            <a:cxnLst/>
            <a:rect l="l" t="t" r="r" b="b"/>
            <a:pathLst>
              <a:path w="8637270">
                <a:moveTo>
                  <a:pt x="0" y="0"/>
                </a:moveTo>
                <a:lnTo>
                  <a:pt x="8637016" y="0"/>
                </a:lnTo>
              </a:path>
            </a:pathLst>
          </a:custGeom>
          <a:ln w="31750">
            <a:solidFill>
              <a:srgbClr val="B71E42"/>
            </a:solidFill>
          </a:ln>
        </p:spPr>
        <p:txBody>
          <a:bodyPr wrap="square" lIns="0" tIns="0" rIns="0" bIns="0" rtlCol="0"/>
          <a:lstStyle/>
          <a:p/>
        </p:txBody>
      </p:sp>
      <p:sp>
        <p:nvSpPr>
          <p:cNvPr id="2" name="Holder 2"/>
          <p:cNvSpPr>
            <a:spLocks noGrp="1"/>
          </p:cNvSpPr>
          <p:nvPr>
            <p:ph type="ctrTitle"/>
          </p:nvPr>
        </p:nvSpPr>
        <p:spPr>
          <a:xfrm>
            <a:off x="2496692" y="2293746"/>
            <a:ext cx="5566409" cy="1031239"/>
          </a:xfrm>
          <a:prstGeom prst="rect">
            <a:avLst/>
          </a:prstGeom>
        </p:spPr>
        <p:txBody>
          <a:bodyPr wrap="square" lIns="0" tIns="0" rIns="0" bIns="0">
            <a:spAutoFit/>
          </a:bodyPr>
          <a:lstStyle>
            <a:lvl1pPr>
              <a:defRPr sz="28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400" b="0" i="0">
                <a:solidFill>
                  <a:schemeClr val="tx1"/>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sz="1400" b="0" i="0">
                <a:solidFill>
                  <a:schemeClr val="tx1"/>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0" y="2019503"/>
            <a:ext cx="12192000" cy="4105910"/>
          </a:xfrm>
          <a:prstGeom prst="rect">
            <a:avLst/>
          </a:prstGeom>
        </p:spPr>
      </p:pic>
      <p:pic>
        <p:nvPicPr>
          <p:cNvPr id="18" name="bg object 18"/>
          <p:cNvPicPr/>
          <p:nvPr/>
        </p:nvPicPr>
        <p:blipFill>
          <a:blip r:embed="rId4" cstate="print"/>
          <a:stretch>
            <a:fillRect/>
          </a:stretch>
        </p:blipFill>
        <p:spPr>
          <a:xfrm>
            <a:off x="0" y="6126482"/>
            <a:ext cx="12192000" cy="731516"/>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jpe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0"/>
            <a:ext cx="12192000" cy="6858000"/>
          </a:xfrm>
          <a:prstGeom prst="rect">
            <a:avLst/>
          </a:prstGeom>
        </p:spPr>
      </p:pic>
      <p:pic>
        <p:nvPicPr>
          <p:cNvPr id="17" name="bg object 17"/>
          <p:cNvPicPr/>
          <p:nvPr/>
        </p:nvPicPr>
        <p:blipFill>
          <a:blip r:embed="rId7" cstate="print"/>
          <a:stretch>
            <a:fillRect/>
          </a:stretch>
        </p:blipFill>
        <p:spPr>
          <a:xfrm>
            <a:off x="0" y="2019503"/>
            <a:ext cx="12192000" cy="4105910"/>
          </a:xfrm>
          <a:prstGeom prst="rect">
            <a:avLst/>
          </a:prstGeom>
        </p:spPr>
      </p:pic>
      <p:pic>
        <p:nvPicPr>
          <p:cNvPr id="18" name="bg object 18"/>
          <p:cNvPicPr/>
          <p:nvPr/>
        </p:nvPicPr>
        <p:blipFill>
          <a:blip r:embed="rId8" cstate="print"/>
          <a:stretch>
            <a:fillRect/>
          </a:stretch>
        </p:blipFill>
        <p:spPr>
          <a:xfrm>
            <a:off x="0" y="6126482"/>
            <a:ext cx="12192000" cy="731516"/>
          </a:xfrm>
          <a:prstGeom prst="rect">
            <a:avLst/>
          </a:prstGeom>
        </p:spPr>
      </p:pic>
      <p:sp>
        <p:nvSpPr>
          <p:cNvPr id="19" name="bg object 19"/>
          <p:cNvSpPr/>
          <p:nvPr/>
        </p:nvSpPr>
        <p:spPr>
          <a:xfrm>
            <a:off x="0" y="6122060"/>
            <a:ext cx="12192000" cy="12700"/>
          </a:xfrm>
          <a:custGeom>
            <a:avLst/>
            <a:gdLst/>
            <a:ahLst/>
            <a:cxnLst/>
            <a:rect l="l" t="t" r="r" b="b"/>
            <a:pathLst>
              <a:path w="12192000" h="12700">
                <a:moveTo>
                  <a:pt x="0" y="12699"/>
                </a:moveTo>
                <a:lnTo>
                  <a:pt x="12192000" y="12699"/>
                </a:lnTo>
                <a:lnTo>
                  <a:pt x="12192000" y="0"/>
                </a:lnTo>
                <a:lnTo>
                  <a:pt x="0" y="0"/>
                </a:lnTo>
                <a:lnTo>
                  <a:pt x="0" y="12699"/>
                </a:lnTo>
                <a:close/>
              </a:path>
            </a:pathLst>
          </a:custGeom>
          <a:solidFill>
            <a:srgbClr val="000000"/>
          </a:solidFill>
        </p:spPr>
        <p:txBody>
          <a:bodyPr wrap="square" lIns="0" tIns="0" rIns="0" bIns="0" rtlCol="0"/>
          <a:lstStyle/>
          <a:p/>
        </p:txBody>
      </p:sp>
      <p:sp>
        <p:nvSpPr>
          <p:cNvPr id="2" name="Holder 2"/>
          <p:cNvSpPr>
            <a:spLocks noGrp="1"/>
          </p:cNvSpPr>
          <p:nvPr>
            <p:ph type="title"/>
          </p:nvPr>
        </p:nvSpPr>
        <p:spPr>
          <a:xfrm>
            <a:off x="250952" y="-34671"/>
            <a:ext cx="11690095" cy="665480"/>
          </a:xfrm>
          <a:prstGeom prst="rect">
            <a:avLst/>
          </a:prstGeom>
        </p:spPr>
        <p:txBody>
          <a:bodyPr wrap="square" lIns="0" tIns="0" rIns="0" bIns="0">
            <a:spAutoFit/>
          </a:bodyPr>
          <a:lstStyle>
            <a:lvl1pPr>
              <a:defRPr sz="28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1530477" y="2041651"/>
            <a:ext cx="9425305" cy="3222625"/>
          </a:xfrm>
          <a:prstGeom prst="rect">
            <a:avLst/>
          </a:prstGeom>
        </p:spPr>
        <p:txBody>
          <a:bodyPr wrap="square" lIns="0" tIns="0" rIns="0" bIns="0">
            <a:spAutoFit/>
          </a:bodyPr>
          <a:lstStyle>
            <a:lvl1pPr>
              <a:defRPr sz="1400" b="0" i="0">
                <a:solidFill>
                  <a:schemeClr val="tx1"/>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tags" Target="../tags/tag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8.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tags" Target="../tags/tag9.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tags" Target="../tags/tag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z="6600" spc="200" dirty="0"/>
              <a:t>MAP</a:t>
            </a:r>
            <a:r>
              <a:rPr sz="6600" spc="-145" dirty="0"/>
              <a:t> </a:t>
            </a:r>
            <a:r>
              <a:rPr sz="6600" spc="220" dirty="0"/>
              <a:t>REDUCER</a:t>
            </a:r>
            <a:endParaRPr sz="6600"/>
          </a:p>
        </p:txBody>
      </p:sp>
      <p:sp>
        <p:nvSpPr>
          <p:cNvPr id="3" name="object 3"/>
          <p:cNvSpPr txBox="1"/>
          <p:nvPr/>
        </p:nvSpPr>
        <p:spPr>
          <a:xfrm>
            <a:off x="2496692" y="3629025"/>
            <a:ext cx="1219835" cy="299720"/>
          </a:xfrm>
          <a:prstGeom prst="rect">
            <a:avLst/>
          </a:prstGeom>
        </p:spPr>
        <p:txBody>
          <a:bodyPr vert="horz" wrap="square" lIns="0" tIns="12700" rIns="0" bIns="0" rtlCol="0">
            <a:spAutoFit/>
          </a:bodyPr>
          <a:lstStyle/>
          <a:p>
            <a:pPr marL="12700">
              <a:lnSpc>
                <a:spcPct val="100000"/>
              </a:lnSpc>
              <a:spcBef>
                <a:spcPts val="100"/>
              </a:spcBef>
            </a:pPr>
            <a:r>
              <a:rPr sz="1800" spc="90" dirty="0">
                <a:latin typeface="Trebuchet MS" panose="020B0603020202020204"/>
                <a:cs typeface="Trebuchet MS" panose="020B0603020202020204"/>
              </a:rPr>
              <a:t>BDA</a:t>
            </a:r>
            <a:r>
              <a:rPr sz="1800" spc="-75" dirty="0">
                <a:latin typeface="Trebuchet MS" panose="020B0603020202020204"/>
                <a:cs typeface="Trebuchet MS" panose="020B0603020202020204"/>
              </a:rPr>
              <a:t> </a:t>
            </a:r>
            <a:r>
              <a:rPr sz="1800" dirty="0">
                <a:latin typeface="Trebuchet MS" panose="020B0603020202020204"/>
                <a:cs typeface="Trebuchet MS" panose="020B0603020202020204"/>
              </a:rPr>
              <a:t>UNIT-</a:t>
            </a:r>
            <a:r>
              <a:rPr sz="1800" spc="-85" dirty="0">
                <a:latin typeface="Trebuchet MS" panose="020B0603020202020204"/>
                <a:cs typeface="Trebuchet MS" panose="020B0603020202020204"/>
              </a:rPr>
              <a:t> </a:t>
            </a:r>
            <a:r>
              <a:rPr sz="1800" spc="-50" dirty="0">
                <a:latin typeface="Trebuchet MS" panose="020B0603020202020204"/>
                <a:cs typeface="Trebuchet MS" panose="020B0603020202020204"/>
              </a:rPr>
              <a:t>I</a:t>
            </a:r>
            <a:endParaRPr sz="1800">
              <a:latin typeface="Trebuchet MS" panose="020B0603020202020204"/>
              <a:cs typeface="Trebuchet MS" panose="020B0603020202020204"/>
            </a:endParaRPr>
          </a:p>
        </p:txBody>
      </p:sp>
      <p:sp>
        <p:nvSpPr>
          <p:cNvPr id="4" name="object 4"/>
          <p:cNvSpPr txBox="1"/>
          <p:nvPr/>
        </p:nvSpPr>
        <p:spPr>
          <a:xfrm>
            <a:off x="1966341" y="818515"/>
            <a:ext cx="203200" cy="452120"/>
          </a:xfrm>
          <a:prstGeom prst="rect">
            <a:avLst/>
          </a:prstGeom>
        </p:spPr>
        <p:txBody>
          <a:bodyPr vert="horz" wrap="square" lIns="0" tIns="12065" rIns="0" bIns="0" rtlCol="0">
            <a:spAutoFit/>
          </a:bodyPr>
          <a:lstStyle/>
          <a:p>
            <a:pPr marL="12700">
              <a:lnSpc>
                <a:spcPct val="100000"/>
              </a:lnSpc>
              <a:spcBef>
                <a:spcPts val="95"/>
              </a:spcBef>
            </a:pPr>
            <a:r>
              <a:rPr sz="2800" spc="-50" dirty="0">
                <a:solidFill>
                  <a:srgbClr val="B71E42"/>
                </a:solidFill>
                <a:latin typeface="Trebuchet MS" panose="020B0603020202020204"/>
                <a:cs typeface="Trebuchet MS" panose="020B0603020202020204"/>
              </a:rPr>
              <a:t>1</a:t>
            </a:r>
            <a:endParaRPr sz="2800">
              <a:latin typeface="Trebuchet MS" panose="020B0603020202020204"/>
              <a:cs typeface="Trebuchet MS" panose="020B0603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1" cstate="print"/>
            <a:stretch>
              <a:fillRect/>
            </a:stretch>
          </p:blipFill>
          <p:spPr>
            <a:xfrm>
              <a:off x="0" y="0"/>
              <a:ext cx="12192000" cy="6858000"/>
            </a:xfrm>
            <a:prstGeom prst="rect">
              <a:avLst/>
            </a:prstGeom>
          </p:spPr>
        </p:pic>
        <p:pic>
          <p:nvPicPr>
            <p:cNvPr id="4" name="object 4"/>
            <p:cNvPicPr/>
            <p:nvPr/>
          </p:nvPicPr>
          <p:blipFill>
            <a:blip r:embed="rId2" cstate="print"/>
            <a:stretch>
              <a:fillRect/>
            </a:stretch>
          </p:blipFill>
          <p:spPr>
            <a:xfrm>
              <a:off x="0" y="2019503"/>
              <a:ext cx="12192000" cy="4105910"/>
            </a:xfrm>
            <a:prstGeom prst="rect">
              <a:avLst/>
            </a:prstGeom>
          </p:spPr>
        </p:pic>
        <p:pic>
          <p:nvPicPr>
            <p:cNvPr id="5" name="object 5"/>
            <p:cNvPicPr/>
            <p:nvPr/>
          </p:nvPicPr>
          <p:blipFill>
            <a:blip r:embed="rId3" cstate="print"/>
            <a:stretch>
              <a:fillRect/>
            </a:stretch>
          </p:blipFill>
          <p:spPr>
            <a:xfrm>
              <a:off x="0" y="6126482"/>
              <a:ext cx="12192000" cy="731516"/>
            </a:xfrm>
            <a:prstGeom prst="rect">
              <a:avLst/>
            </a:prstGeom>
          </p:spPr>
        </p:pic>
      </p:grpSp>
      <p:grpSp>
        <p:nvGrpSpPr>
          <p:cNvPr id="6" name="object 6"/>
          <p:cNvGrpSpPr/>
          <p:nvPr/>
        </p:nvGrpSpPr>
        <p:grpSpPr>
          <a:xfrm>
            <a:off x="0" y="0"/>
            <a:ext cx="12192635" cy="6858000"/>
            <a:chOff x="0" y="0"/>
            <a:chExt cx="12192635" cy="6858000"/>
          </a:xfrm>
        </p:grpSpPr>
        <p:pic>
          <p:nvPicPr>
            <p:cNvPr id="7" name="object 7"/>
            <p:cNvPicPr/>
            <p:nvPr/>
          </p:nvPicPr>
          <p:blipFill>
            <a:blip r:embed="rId4" cstate="print"/>
            <a:stretch>
              <a:fillRect/>
            </a:stretch>
          </p:blipFill>
          <p:spPr>
            <a:xfrm>
              <a:off x="0" y="0"/>
              <a:ext cx="12192048" cy="6858000"/>
            </a:xfrm>
            <a:prstGeom prst="rect">
              <a:avLst/>
            </a:prstGeom>
          </p:spPr>
        </p:pic>
        <p:sp>
          <p:nvSpPr>
            <p:cNvPr id="8" name="object 8"/>
            <p:cNvSpPr/>
            <p:nvPr/>
          </p:nvSpPr>
          <p:spPr>
            <a:xfrm>
              <a:off x="0" y="0"/>
              <a:ext cx="4062095" cy="6858000"/>
            </a:xfrm>
            <a:custGeom>
              <a:avLst/>
              <a:gdLst/>
              <a:ahLst/>
              <a:cxnLst/>
              <a:rect l="l" t="t" r="r" b="b"/>
              <a:pathLst>
                <a:path w="4062095" h="6858000">
                  <a:moveTo>
                    <a:pt x="4062095" y="0"/>
                  </a:moveTo>
                  <a:lnTo>
                    <a:pt x="0" y="0"/>
                  </a:lnTo>
                  <a:lnTo>
                    <a:pt x="0" y="6858000"/>
                  </a:lnTo>
                  <a:lnTo>
                    <a:pt x="4062095" y="6858000"/>
                  </a:lnTo>
                  <a:lnTo>
                    <a:pt x="4062095" y="0"/>
                  </a:lnTo>
                  <a:close/>
                </a:path>
              </a:pathLst>
            </a:custGeom>
            <a:solidFill>
              <a:srgbClr val="B71E42"/>
            </a:solidFill>
          </p:spPr>
          <p:txBody>
            <a:bodyPr wrap="square" lIns="0" tIns="0" rIns="0" bIns="0" rtlCol="0"/>
            <a:lstStyle/>
            <a:p/>
          </p:txBody>
        </p:sp>
      </p:grpSp>
      <p:sp>
        <p:nvSpPr>
          <p:cNvPr id="9" name="object 9"/>
          <p:cNvSpPr txBox="1">
            <a:spLocks noGrp="1"/>
          </p:cNvSpPr>
          <p:nvPr>
            <p:ph type="title"/>
          </p:nvPr>
        </p:nvSpPr>
        <p:spPr>
          <a:xfrm>
            <a:off x="941222" y="1207719"/>
            <a:ext cx="2330450" cy="514350"/>
          </a:xfrm>
          <a:prstGeom prst="rect">
            <a:avLst/>
          </a:prstGeom>
        </p:spPr>
        <p:txBody>
          <a:bodyPr vert="horz" wrap="square" lIns="0" tIns="13335" rIns="0" bIns="0" rtlCol="0">
            <a:spAutoFit/>
          </a:bodyPr>
          <a:lstStyle/>
          <a:p>
            <a:pPr>
              <a:lnSpc>
                <a:spcPct val="100000"/>
              </a:lnSpc>
              <a:spcBef>
                <a:spcPts val="105"/>
              </a:spcBef>
            </a:pPr>
            <a:r>
              <a:rPr sz="3200" spc="100" dirty="0">
                <a:solidFill>
                  <a:srgbClr val="FFFFFF"/>
                </a:solidFill>
              </a:rPr>
              <a:t>MAPREDUCE</a:t>
            </a:r>
            <a:endParaRPr sz="3200"/>
          </a:p>
        </p:txBody>
      </p:sp>
      <p:sp>
        <p:nvSpPr>
          <p:cNvPr id="10" name="object 10"/>
          <p:cNvSpPr txBox="1"/>
          <p:nvPr/>
        </p:nvSpPr>
        <p:spPr>
          <a:xfrm>
            <a:off x="941222" y="1646936"/>
            <a:ext cx="132080" cy="513715"/>
          </a:xfrm>
          <a:prstGeom prst="rect">
            <a:avLst/>
          </a:prstGeom>
        </p:spPr>
        <p:txBody>
          <a:bodyPr vert="horz" wrap="square" lIns="0" tIns="13335" rIns="0" bIns="0" rtlCol="0">
            <a:spAutoFit/>
          </a:bodyPr>
          <a:lstStyle/>
          <a:p>
            <a:pPr>
              <a:lnSpc>
                <a:spcPct val="100000"/>
              </a:lnSpc>
              <a:spcBef>
                <a:spcPts val="105"/>
              </a:spcBef>
            </a:pPr>
            <a:r>
              <a:rPr sz="3200" spc="-185" dirty="0">
                <a:solidFill>
                  <a:srgbClr val="FFFFFF"/>
                </a:solidFill>
                <a:latin typeface="Trebuchet MS" panose="020B0603020202020204"/>
                <a:cs typeface="Trebuchet MS" panose="020B0603020202020204"/>
              </a:rPr>
              <a:t>-</a:t>
            </a:r>
            <a:endParaRPr sz="3200">
              <a:latin typeface="Trebuchet MS" panose="020B0603020202020204"/>
              <a:cs typeface="Trebuchet MS" panose="020B0603020202020204"/>
            </a:endParaRPr>
          </a:p>
        </p:txBody>
      </p:sp>
      <p:sp>
        <p:nvSpPr>
          <p:cNvPr id="11" name="object 11"/>
          <p:cNvSpPr txBox="1"/>
          <p:nvPr/>
        </p:nvSpPr>
        <p:spPr>
          <a:xfrm>
            <a:off x="928522" y="2085848"/>
            <a:ext cx="2406650" cy="1391920"/>
          </a:xfrm>
          <a:prstGeom prst="rect">
            <a:avLst/>
          </a:prstGeom>
        </p:spPr>
        <p:txBody>
          <a:bodyPr vert="horz" wrap="square" lIns="0" tIns="61594" rIns="0" bIns="0" rtlCol="0">
            <a:spAutoFit/>
          </a:bodyPr>
          <a:lstStyle/>
          <a:p>
            <a:pPr marL="12700" marR="5080">
              <a:lnSpc>
                <a:spcPct val="90000"/>
              </a:lnSpc>
              <a:spcBef>
                <a:spcPts val="485"/>
              </a:spcBef>
              <a:tabLst>
                <a:tab pos="2087880" algn="l"/>
              </a:tabLst>
            </a:pPr>
            <a:r>
              <a:rPr sz="3200" spc="80" dirty="0">
                <a:latin typeface="Trebuchet MS" panose="020B0603020202020204"/>
                <a:cs typeface="Trebuchet MS" panose="020B0603020202020204"/>
              </a:rPr>
              <a:t>WEATHER</a:t>
            </a:r>
            <a:r>
              <a:rPr sz="3200" dirty="0">
                <a:latin typeface="Trebuchet MS" panose="020B0603020202020204"/>
                <a:cs typeface="Trebuchet MS" panose="020B0603020202020204"/>
              </a:rPr>
              <a:t>	</a:t>
            </a:r>
            <a:r>
              <a:rPr sz="3200" spc="380" dirty="0">
                <a:latin typeface="Trebuchet MS" panose="020B0603020202020204"/>
                <a:cs typeface="Trebuchet MS" panose="020B0603020202020204"/>
              </a:rPr>
              <a:t>D </a:t>
            </a:r>
            <a:r>
              <a:rPr sz="3200" spc="-10" dirty="0">
                <a:latin typeface="Trebuchet MS" panose="020B0603020202020204"/>
                <a:cs typeface="Trebuchet MS" panose="020B0603020202020204"/>
              </a:rPr>
              <a:t>ATASET </a:t>
            </a:r>
            <a:r>
              <a:rPr sz="3200" spc="55" dirty="0">
                <a:solidFill>
                  <a:srgbClr val="FFFFFF"/>
                </a:solidFill>
                <a:latin typeface="Trebuchet MS" panose="020B0603020202020204"/>
                <a:cs typeface="Trebuchet MS" panose="020B0603020202020204"/>
              </a:rPr>
              <a:t>EXAMPLE</a:t>
            </a:r>
            <a:endParaRPr sz="3200">
              <a:latin typeface="Trebuchet MS" panose="020B0603020202020204"/>
              <a:cs typeface="Trebuchet MS" panose="020B0603020202020204"/>
            </a:endParaRPr>
          </a:p>
        </p:txBody>
      </p:sp>
      <p:sp>
        <p:nvSpPr>
          <p:cNvPr id="12" name="object 12"/>
          <p:cNvSpPr txBox="1"/>
          <p:nvPr/>
        </p:nvSpPr>
        <p:spPr>
          <a:xfrm>
            <a:off x="4784852" y="386918"/>
            <a:ext cx="7166609" cy="803910"/>
          </a:xfrm>
          <a:prstGeom prst="rect">
            <a:avLst/>
          </a:prstGeom>
        </p:spPr>
        <p:txBody>
          <a:bodyPr vert="horz" wrap="square" lIns="0" tIns="13335" rIns="0" bIns="0" rtlCol="0">
            <a:spAutoFit/>
          </a:bodyPr>
          <a:lstStyle/>
          <a:p>
            <a:pPr marL="241300" marR="5080" indent="-228600">
              <a:lnSpc>
                <a:spcPct val="100000"/>
              </a:lnSpc>
              <a:spcBef>
                <a:spcPts val="105"/>
              </a:spcBef>
            </a:pPr>
            <a:r>
              <a:rPr sz="1700" spc="-90" dirty="0">
                <a:latin typeface="Trebuchet MS" panose="020B0603020202020204"/>
                <a:cs typeface="Trebuchet MS" panose="020B0603020202020204"/>
              </a:rPr>
              <a:t>Datafiles</a:t>
            </a:r>
            <a:r>
              <a:rPr sz="1700" spc="-70" dirty="0">
                <a:latin typeface="Trebuchet MS" panose="020B0603020202020204"/>
                <a:cs typeface="Trebuchet MS" panose="020B0603020202020204"/>
              </a:rPr>
              <a:t> </a:t>
            </a:r>
            <a:r>
              <a:rPr sz="1700" spc="-110" dirty="0">
                <a:latin typeface="Trebuchet MS" panose="020B0603020202020204"/>
                <a:cs typeface="Trebuchet MS" panose="020B0603020202020204"/>
              </a:rPr>
              <a:t>are</a:t>
            </a:r>
            <a:r>
              <a:rPr sz="1700" spc="-35" dirty="0">
                <a:latin typeface="Trebuchet MS" panose="020B0603020202020204"/>
                <a:cs typeface="Trebuchet MS" panose="020B0603020202020204"/>
              </a:rPr>
              <a:t> </a:t>
            </a:r>
            <a:r>
              <a:rPr sz="1700" spc="-85" dirty="0">
                <a:latin typeface="Trebuchet MS" panose="020B0603020202020204"/>
                <a:cs typeface="Trebuchet MS" panose="020B0603020202020204"/>
              </a:rPr>
              <a:t>organized</a:t>
            </a:r>
            <a:r>
              <a:rPr sz="1700" spc="-45" dirty="0">
                <a:latin typeface="Trebuchet MS" panose="020B0603020202020204"/>
                <a:cs typeface="Trebuchet MS" panose="020B0603020202020204"/>
              </a:rPr>
              <a:t> </a:t>
            </a:r>
            <a:r>
              <a:rPr sz="1700" spc="-114" dirty="0">
                <a:latin typeface="Trebuchet MS" panose="020B0603020202020204"/>
                <a:cs typeface="Trebuchet MS" panose="020B0603020202020204"/>
              </a:rPr>
              <a:t>by</a:t>
            </a:r>
            <a:r>
              <a:rPr sz="1700" spc="-25" dirty="0">
                <a:latin typeface="Trebuchet MS" panose="020B0603020202020204"/>
                <a:cs typeface="Trebuchet MS" panose="020B0603020202020204"/>
              </a:rPr>
              <a:t> </a:t>
            </a:r>
            <a:r>
              <a:rPr sz="1700" spc="-130" dirty="0">
                <a:latin typeface="Trebuchet MS" panose="020B0603020202020204"/>
                <a:cs typeface="Trebuchet MS" panose="020B0603020202020204"/>
              </a:rPr>
              <a:t>date</a:t>
            </a:r>
            <a:r>
              <a:rPr sz="1700" spc="-50" dirty="0">
                <a:latin typeface="Trebuchet MS" panose="020B0603020202020204"/>
                <a:cs typeface="Trebuchet MS" panose="020B0603020202020204"/>
              </a:rPr>
              <a:t> </a:t>
            </a:r>
            <a:r>
              <a:rPr sz="1700" spc="-120" dirty="0">
                <a:latin typeface="Trebuchet MS" panose="020B0603020202020204"/>
                <a:cs typeface="Trebuchet MS" panose="020B0603020202020204"/>
              </a:rPr>
              <a:t>and</a:t>
            </a:r>
            <a:r>
              <a:rPr sz="1700" spc="-40" dirty="0">
                <a:latin typeface="Trebuchet MS" panose="020B0603020202020204"/>
                <a:cs typeface="Trebuchet MS" panose="020B0603020202020204"/>
              </a:rPr>
              <a:t> </a:t>
            </a:r>
            <a:r>
              <a:rPr sz="1700" spc="-95" dirty="0">
                <a:latin typeface="Trebuchet MS" panose="020B0603020202020204"/>
                <a:cs typeface="Trebuchet MS" panose="020B0603020202020204"/>
              </a:rPr>
              <a:t>weather</a:t>
            </a:r>
            <a:r>
              <a:rPr sz="1700" spc="-40" dirty="0">
                <a:latin typeface="Trebuchet MS" panose="020B0603020202020204"/>
                <a:cs typeface="Trebuchet MS" panose="020B0603020202020204"/>
              </a:rPr>
              <a:t> </a:t>
            </a:r>
            <a:r>
              <a:rPr sz="1700" spc="-85" dirty="0">
                <a:latin typeface="Trebuchet MS" panose="020B0603020202020204"/>
                <a:cs typeface="Trebuchet MS" panose="020B0603020202020204"/>
              </a:rPr>
              <a:t>station.There</a:t>
            </a:r>
            <a:r>
              <a:rPr sz="1700" spc="-35" dirty="0">
                <a:latin typeface="Trebuchet MS" panose="020B0603020202020204"/>
                <a:cs typeface="Trebuchet MS" panose="020B0603020202020204"/>
              </a:rPr>
              <a:t> </a:t>
            </a:r>
            <a:r>
              <a:rPr sz="1700" spc="-65" dirty="0">
                <a:latin typeface="Trebuchet MS" panose="020B0603020202020204"/>
                <a:cs typeface="Trebuchet MS" panose="020B0603020202020204"/>
              </a:rPr>
              <a:t>is</a:t>
            </a:r>
            <a:r>
              <a:rPr sz="1700" spc="-25" dirty="0">
                <a:latin typeface="Trebuchet MS" panose="020B0603020202020204"/>
                <a:cs typeface="Trebuchet MS" panose="020B0603020202020204"/>
              </a:rPr>
              <a:t> </a:t>
            </a:r>
            <a:r>
              <a:rPr sz="1700" spc="-165" dirty="0">
                <a:latin typeface="Trebuchet MS" panose="020B0603020202020204"/>
                <a:cs typeface="Trebuchet MS" panose="020B0603020202020204"/>
              </a:rPr>
              <a:t>a</a:t>
            </a:r>
            <a:r>
              <a:rPr sz="1700" spc="-35" dirty="0">
                <a:latin typeface="Trebuchet MS" panose="020B0603020202020204"/>
                <a:cs typeface="Trebuchet MS" panose="020B0603020202020204"/>
              </a:rPr>
              <a:t> </a:t>
            </a:r>
            <a:r>
              <a:rPr sz="1700" spc="-65" dirty="0">
                <a:latin typeface="Trebuchet MS" panose="020B0603020202020204"/>
                <a:cs typeface="Trebuchet MS" panose="020B0603020202020204"/>
              </a:rPr>
              <a:t>directory</a:t>
            </a:r>
            <a:r>
              <a:rPr sz="1700" spc="-15" dirty="0">
                <a:latin typeface="Trebuchet MS" panose="020B0603020202020204"/>
                <a:cs typeface="Trebuchet MS" panose="020B0603020202020204"/>
              </a:rPr>
              <a:t> </a:t>
            </a:r>
            <a:r>
              <a:rPr sz="1700" spc="-60" dirty="0">
                <a:latin typeface="Trebuchet MS" panose="020B0603020202020204"/>
                <a:cs typeface="Trebuchet MS" panose="020B0603020202020204"/>
              </a:rPr>
              <a:t>for</a:t>
            </a:r>
            <a:r>
              <a:rPr sz="1700" spc="-35" dirty="0">
                <a:latin typeface="Trebuchet MS" panose="020B0603020202020204"/>
                <a:cs typeface="Trebuchet MS" panose="020B0603020202020204"/>
              </a:rPr>
              <a:t> </a:t>
            </a:r>
            <a:r>
              <a:rPr sz="1700" spc="-20" dirty="0">
                <a:latin typeface="Trebuchet MS" panose="020B0603020202020204"/>
                <a:cs typeface="Trebuchet MS" panose="020B0603020202020204"/>
              </a:rPr>
              <a:t>each </a:t>
            </a:r>
            <a:r>
              <a:rPr sz="1700" spc="-105" dirty="0">
                <a:latin typeface="Trebuchet MS" panose="020B0603020202020204"/>
                <a:cs typeface="Trebuchet MS" panose="020B0603020202020204"/>
              </a:rPr>
              <a:t>year</a:t>
            </a:r>
            <a:r>
              <a:rPr sz="1700" spc="-15" dirty="0">
                <a:latin typeface="Trebuchet MS" panose="020B0603020202020204"/>
                <a:cs typeface="Trebuchet MS" panose="020B0603020202020204"/>
              </a:rPr>
              <a:t> </a:t>
            </a:r>
            <a:r>
              <a:rPr sz="1700" spc="-85" dirty="0">
                <a:latin typeface="Trebuchet MS" panose="020B0603020202020204"/>
                <a:cs typeface="Trebuchet MS" panose="020B0603020202020204"/>
              </a:rPr>
              <a:t>from</a:t>
            </a:r>
            <a:r>
              <a:rPr sz="1700" spc="-25" dirty="0">
                <a:latin typeface="Trebuchet MS" panose="020B0603020202020204"/>
                <a:cs typeface="Trebuchet MS" panose="020B0603020202020204"/>
              </a:rPr>
              <a:t> </a:t>
            </a:r>
            <a:r>
              <a:rPr sz="1700" spc="-20" dirty="0">
                <a:latin typeface="Trebuchet MS" panose="020B0603020202020204"/>
                <a:cs typeface="Trebuchet MS" panose="020B0603020202020204"/>
              </a:rPr>
              <a:t>1901</a:t>
            </a:r>
            <a:r>
              <a:rPr sz="1700" spc="-25" dirty="0">
                <a:latin typeface="Trebuchet MS" panose="020B0603020202020204"/>
                <a:cs typeface="Trebuchet MS" panose="020B0603020202020204"/>
              </a:rPr>
              <a:t> </a:t>
            </a:r>
            <a:r>
              <a:rPr sz="1700" spc="-30" dirty="0">
                <a:latin typeface="Trebuchet MS" panose="020B0603020202020204"/>
                <a:cs typeface="Trebuchet MS" panose="020B0603020202020204"/>
              </a:rPr>
              <a:t>to</a:t>
            </a:r>
            <a:r>
              <a:rPr sz="1700" spc="-35" dirty="0">
                <a:latin typeface="Trebuchet MS" panose="020B0603020202020204"/>
                <a:cs typeface="Trebuchet MS" panose="020B0603020202020204"/>
              </a:rPr>
              <a:t> </a:t>
            </a:r>
            <a:r>
              <a:rPr sz="1700" spc="-95" dirty="0">
                <a:latin typeface="Trebuchet MS" panose="020B0603020202020204"/>
                <a:cs typeface="Trebuchet MS" panose="020B0603020202020204"/>
              </a:rPr>
              <a:t>2001,</a:t>
            </a:r>
            <a:r>
              <a:rPr sz="1700" spc="-200" dirty="0">
                <a:latin typeface="Trebuchet MS" panose="020B0603020202020204"/>
                <a:cs typeface="Trebuchet MS" panose="020B0603020202020204"/>
              </a:rPr>
              <a:t> </a:t>
            </a:r>
            <a:r>
              <a:rPr sz="1700" spc="-125" dirty="0">
                <a:latin typeface="Trebuchet MS" panose="020B0603020202020204"/>
                <a:cs typeface="Trebuchet MS" panose="020B0603020202020204"/>
              </a:rPr>
              <a:t>each</a:t>
            </a:r>
            <a:r>
              <a:rPr sz="1700" spc="-20" dirty="0">
                <a:latin typeface="Trebuchet MS" panose="020B0603020202020204"/>
                <a:cs typeface="Trebuchet MS" panose="020B0603020202020204"/>
              </a:rPr>
              <a:t> </a:t>
            </a:r>
            <a:r>
              <a:rPr sz="1700" spc="-105" dirty="0">
                <a:latin typeface="Trebuchet MS" panose="020B0603020202020204"/>
                <a:cs typeface="Trebuchet MS" panose="020B0603020202020204"/>
              </a:rPr>
              <a:t>containing</a:t>
            </a:r>
            <a:r>
              <a:rPr sz="1700" spc="-20" dirty="0">
                <a:latin typeface="Trebuchet MS" panose="020B0603020202020204"/>
                <a:cs typeface="Trebuchet MS" panose="020B0603020202020204"/>
              </a:rPr>
              <a:t> </a:t>
            </a:r>
            <a:r>
              <a:rPr sz="1700" spc="-175" dirty="0">
                <a:latin typeface="Trebuchet MS" panose="020B0603020202020204"/>
                <a:cs typeface="Trebuchet MS" panose="020B0603020202020204"/>
              </a:rPr>
              <a:t>a</a:t>
            </a:r>
            <a:r>
              <a:rPr sz="1700" spc="-10" dirty="0">
                <a:latin typeface="Trebuchet MS" panose="020B0603020202020204"/>
                <a:cs typeface="Trebuchet MS" panose="020B0603020202020204"/>
              </a:rPr>
              <a:t> </a:t>
            </a:r>
            <a:r>
              <a:rPr sz="1700" spc="-120" dirty="0">
                <a:latin typeface="Trebuchet MS" panose="020B0603020202020204"/>
                <a:cs typeface="Trebuchet MS" panose="020B0603020202020204"/>
              </a:rPr>
              <a:t>gzipped</a:t>
            </a:r>
            <a:r>
              <a:rPr sz="1700" spc="-35" dirty="0">
                <a:latin typeface="Trebuchet MS" panose="020B0603020202020204"/>
                <a:cs typeface="Trebuchet MS" panose="020B0603020202020204"/>
              </a:rPr>
              <a:t> </a:t>
            </a:r>
            <a:r>
              <a:rPr sz="1700" spc="-145" dirty="0">
                <a:latin typeface="Trebuchet MS" panose="020B0603020202020204"/>
                <a:cs typeface="Trebuchet MS" panose="020B0603020202020204"/>
              </a:rPr>
              <a:t>file</a:t>
            </a:r>
            <a:r>
              <a:rPr sz="1700" spc="-30" dirty="0">
                <a:latin typeface="Trebuchet MS" panose="020B0603020202020204"/>
                <a:cs typeface="Trebuchet MS" panose="020B0603020202020204"/>
              </a:rPr>
              <a:t> </a:t>
            </a:r>
            <a:r>
              <a:rPr sz="1700" spc="-55" dirty="0">
                <a:latin typeface="Trebuchet MS" panose="020B0603020202020204"/>
                <a:cs typeface="Trebuchet MS" panose="020B0603020202020204"/>
              </a:rPr>
              <a:t>for</a:t>
            </a:r>
            <a:r>
              <a:rPr sz="1700" spc="-35" dirty="0">
                <a:latin typeface="Trebuchet MS" panose="020B0603020202020204"/>
                <a:cs typeface="Trebuchet MS" panose="020B0603020202020204"/>
              </a:rPr>
              <a:t> </a:t>
            </a:r>
            <a:r>
              <a:rPr sz="1700" spc="-125" dirty="0">
                <a:latin typeface="Trebuchet MS" panose="020B0603020202020204"/>
                <a:cs typeface="Trebuchet MS" panose="020B0603020202020204"/>
              </a:rPr>
              <a:t>each</a:t>
            </a:r>
            <a:r>
              <a:rPr sz="1700" spc="-20" dirty="0">
                <a:latin typeface="Trebuchet MS" panose="020B0603020202020204"/>
                <a:cs typeface="Trebuchet MS" panose="020B0603020202020204"/>
              </a:rPr>
              <a:t> </a:t>
            </a:r>
            <a:r>
              <a:rPr sz="1700" spc="-100" dirty="0">
                <a:latin typeface="Trebuchet MS" panose="020B0603020202020204"/>
                <a:cs typeface="Trebuchet MS" panose="020B0603020202020204"/>
              </a:rPr>
              <a:t>weather</a:t>
            </a:r>
            <a:r>
              <a:rPr sz="1700" spc="-30" dirty="0">
                <a:latin typeface="Trebuchet MS" panose="020B0603020202020204"/>
                <a:cs typeface="Trebuchet MS" panose="020B0603020202020204"/>
              </a:rPr>
              <a:t> </a:t>
            </a:r>
            <a:r>
              <a:rPr sz="1700" spc="-45" dirty="0">
                <a:latin typeface="Trebuchet MS" panose="020B0603020202020204"/>
                <a:cs typeface="Trebuchet MS" panose="020B0603020202020204"/>
              </a:rPr>
              <a:t>station </a:t>
            </a:r>
            <a:r>
              <a:rPr sz="1700" spc="-95" dirty="0">
                <a:latin typeface="Trebuchet MS" panose="020B0603020202020204"/>
                <a:cs typeface="Trebuchet MS" panose="020B0603020202020204"/>
              </a:rPr>
              <a:t>with</a:t>
            </a:r>
            <a:r>
              <a:rPr sz="1700" spc="-20" dirty="0">
                <a:latin typeface="Trebuchet MS" panose="020B0603020202020204"/>
                <a:cs typeface="Trebuchet MS" panose="020B0603020202020204"/>
              </a:rPr>
              <a:t> </a:t>
            </a:r>
            <a:r>
              <a:rPr sz="1700" spc="-90" dirty="0">
                <a:latin typeface="Trebuchet MS" panose="020B0603020202020204"/>
                <a:cs typeface="Trebuchet MS" panose="020B0603020202020204"/>
              </a:rPr>
              <a:t>its</a:t>
            </a:r>
            <a:r>
              <a:rPr sz="1700" spc="-45" dirty="0">
                <a:latin typeface="Trebuchet MS" panose="020B0603020202020204"/>
                <a:cs typeface="Trebuchet MS" panose="020B0603020202020204"/>
              </a:rPr>
              <a:t> </a:t>
            </a:r>
            <a:r>
              <a:rPr sz="1700" spc="-105" dirty="0">
                <a:latin typeface="Trebuchet MS" panose="020B0603020202020204"/>
                <a:cs typeface="Trebuchet MS" panose="020B0603020202020204"/>
              </a:rPr>
              <a:t>readings</a:t>
            </a:r>
            <a:r>
              <a:rPr sz="1700" spc="-35" dirty="0">
                <a:latin typeface="Trebuchet MS" panose="020B0603020202020204"/>
                <a:cs typeface="Trebuchet MS" panose="020B0603020202020204"/>
              </a:rPr>
              <a:t> </a:t>
            </a:r>
            <a:r>
              <a:rPr sz="1700" spc="-55" dirty="0">
                <a:latin typeface="Trebuchet MS" panose="020B0603020202020204"/>
                <a:cs typeface="Trebuchet MS" panose="020B0603020202020204"/>
              </a:rPr>
              <a:t>for</a:t>
            </a:r>
            <a:r>
              <a:rPr sz="1700" spc="-40" dirty="0">
                <a:latin typeface="Trebuchet MS" panose="020B0603020202020204"/>
                <a:cs typeface="Trebuchet MS" panose="020B0603020202020204"/>
              </a:rPr>
              <a:t> </a:t>
            </a:r>
            <a:r>
              <a:rPr sz="1700" spc="-125" dirty="0">
                <a:latin typeface="Trebuchet MS" panose="020B0603020202020204"/>
                <a:cs typeface="Trebuchet MS" panose="020B0603020202020204"/>
              </a:rPr>
              <a:t>that</a:t>
            </a:r>
            <a:r>
              <a:rPr sz="1700" spc="-35" dirty="0">
                <a:latin typeface="Trebuchet MS" panose="020B0603020202020204"/>
                <a:cs typeface="Trebuchet MS" panose="020B0603020202020204"/>
              </a:rPr>
              <a:t> </a:t>
            </a:r>
            <a:r>
              <a:rPr sz="1700" spc="-170" dirty="0">
                <a:latin typeface="Trebuchet MS" panose="020B0603020202020204"/>
                <a:cs typeface="Trebuchet MS" panose="020B0603020202020204"/>
              </a:rPr>
              <a:t>year.</a:t>
            </a:r>
            <a:r>
              <a:rPr sz="1700" spc="-204" dirty="0">
                <a:latin typeface="Trebuchet MS" panose="020B0603020202020204"/>
                <a:cs typeface="Trebuchet MS" panose="020B0603020202020204"/>
              </a:rPr>
              <a:t> </a:t>
            </a:r>
            <a:r>
              <a:rPr sz="1700" dirty="0">
                <a:latin typeface="Trebuchet MS" panose="020B0603020202020204"/>
                <a:cs typeface="Trebuchet MS" panose="020B0603020202020204"/>
              </a:rPr>
              <a:t>For</a:t>
            </a:r>
            <a:r>
              <a:rPr sz="1700" spc="-30" dirty="0">
                <a:latin typeface="Trebuchet MS" panose="020B0603020202020204"/>
                <a:cs typeface="Trebuchet MS" panose="020B0603020202020204"/>
              </a:rPr>
              <a:t> </a:t>
            </a:r>
            <a:r>
              <a:rPr sz="1700" spc="-125" dirty="0">
                <a:latin typeface="Trebuchet MS" panose="020B0603020202020204"/>
                <a:cs typeface="Trebuchet MS" panose="020B0603020202020204"/>
              </a:rPr>
              <a:t>example,</a:t>
            </a:r>
            <a:r>
              <a:rPr sz="1700" spc="-215" dirty="0">
                <a:latin typeface="Trebuchet MS" panose="020B0603020202020204"/>
                <a:cs typeface="Trebuchet MS" panose="020B0603020202020204"/>
              </a:rPr>
              <a:t> </a:t>
            </a:r>
            <a:r>
              <a:rPr sz="1700" spc="-80" dirty="0">
                <a:latin typeface="Trebuchet MS" panose="020B0603020202020204"/>
                <a:cs typeface="Trebuchet MS" panose="020B0603020202020204"/>
              </a:rPr>
              <a:t>here</a:t>
            </a:r>
            <a:r>
              <a:rPr sz="1700" spc="-20" dirty="0">
                <a:latin typeface="Trebuchet MS" panose="020B0603020202020204"/>
                <a:cs typeface="Trebuchet MS" panose="020B0603020202020204"/>
              </a:rPr>
              <a:t> </a:t>
            </a:r>
            <a:r>
              <a:rPr sz="1700" spc="-105" dirty="0">
                <a:latin typeface="Trebuchet MS" panose="020B0603020202020204"/>
                <a:cs typeface="Trebuchet MS" panose="020B0603020202020204"/>
              </a:rPr>
              <a:t>are</a:t>
            </a:r>
            <a:r>
              <a:rPr sz="1700" spc="-30" dirty="0">
                <a:latin typeface="Trebuchet MS" panose="020B0603020202020204"/>
                <a:cs typeface="Trebuchet MS" panose="020B0603020202020204"/>
              </a:rPr>
              <a:t> </a:t>
            </a:r>
            <a:r>
              <a:rPr sz="1700" spc="-110" dirty="0">
                <a:latin typeface="Trebuchet MS" panose="020B0603020202020204"/>
                <a:cs typeface="Trebuchet MS" panose="020B0603020202020204"/>
              </a:rPr>
              <a:t>the</a:t>
            </a:r>
            <a:r>
              <a:rPr sz="1700" spc="-35" dirty="0">
                <a:latin typeface="Trebuchet MS" panose="020B0603020202020204"/>
                <a:cs typeface="Trebuchet MS" panose="020B0603020202020204"/>
              </a:rPr>
              <a:t> </a:t>
            </a:r>
            <a:r>
              <a:rPr sz="1700" spc="-95" dirty="0">
                <a:latin typeface="Trebuchet MS" panose="020B0603020202020204"/>
                <a:cs typeface="Trebuchet MS" panose="020B0603020202020204"/>
              </a:rPr>
              <a:t>first</a:t>
            </a:r>
            <a:r>
              <a:rPr sz="1700" spc="-45" dirty="0">
                <a:latin typeface="Trebuchet MS" panose="020B0603020202020204"/>
                <a:cs typeface="Trebuchet MS" panose="020B0603020202020204"/>
              </a:rPr>
              <a:t> </a:t>
            </a:r>
            <a:r>
              <a:rPr sz="1700" spc="-85" dirty="0">
                <a:latin typeface="Trebuchet MS" panose="020B0603020202020204"/>
                <a:cs typeface="Trebuchet MS" panose="020B0603020202020204"/>
              </a:rPr>
              <a:t>entries</a:t>
            </a:r>
            <a:r>
              <a:rPr sz="1700" spc="-25" dirty="0">
                <a:latin typeface="Trebuchet MS" panose="020B0603020202020204"/>
                <a:cs typeface="Trebuchet MS" panose="020B0603020202020204"/>
              </a:rPr>
              <a:t> </a:t>
            </a:r>
            <a:r>
              <a:rPr sz="1700" spc="-55" dirty="0">
                <a:latin typeface="Trebuchet MS" panose="020B0603020202020204"/>
                <a:cs typeface="Trebuchet MS" panose="020B0603020202020204"/>
              </a:rPr>
              <a:t>for</a:t>
            </a:r>
            <a:r>
              <a:rPr sz="1700" spc="-40" dirty="0">
                <a:latin typeface="Trebuchet MS" panose="020B0603020202020204"/>
                <a:cs typeface="Trebuchet MS" panose="020B0603020202020204"/>
              </a:rPr>
              <a:t> </a:t>
            </a:r>
            <a:r>
              <a:rPr sz="1700" spc="-10" dirty="0">
                <a:latin typeface="Trebuchet MS" panose="020B0603020202020204"/>
                <a:cs typeface="Trebuchet MS" panose="020B0603020202020204"/>
              </a:rPr>
              <a:t>1990:</a:t>
            </a:r>
            <a:endParaRPr sz="1700">
              <a:latin typeface="Trebuchet MS" panose="020B0603020202020204"/>
              <a:cs typeface="Trebuchet MS" panose="020B0603020202020204"/>
            </a:endParaRPr>
          </a:p>
        </p:txBody>
      </p:sp>
      <p:sp>
        <p:nvSpPr>
          <p:cNvPr id="13" name="object 13"/>
          <p:cNvSpPr txBox="1"/>
          <p:nvPr/>
        </p:nvSpPr>
        <p:spPr>
          <a:xfrm>
            <a:off x="7530210" y="1678051"/>
            <a:ext cx="1832610" cy="285115"/>
          </a:xfrm>
          <a:prstGeom prst="rect">
            <a:avLst/>
          </a:prstGeom>
        </p:spPr>
        <p:txBody>
          <a:bodyPr vert="horz" wrap="square" lIns="0" tIns="13335" rIns="0" bIns="0" rtlCol="0">
            <a:spAutoFit/>
          </a:bodyPr>
          <a:lstStyle/>
          <a:p>
            <a:pPr marL="12700">
              <a:lnSpc>
                <a:spcPct val="100000"/>
              </a:lnSpc>
              <a:spcBef>
                <a:spcPts val="105"/>
              </a:spcBef>
            </a:pPr>
            <a:r>
              <a:rPr sz="1700" spc="120" dirty="0">
                <a:latin typeface="Trebuchet MS" panose="020B0603020202020204"/>
                <a:cs typeface="Trebuchet MS" panose="020B0603020202020204"/>
              </a:rPr>
              <a:t>%</a:t>
            </a:r>
            <a:r>
              <a:rPr sz="1700" spc="-30" dirty="0">
                <a:latin typeface="Trebuchet MS" panose="020B0603020202020204"/>
                <a:cs typeface="Trebuchet MS" panose="020B0603020202020204"/>
              </a:rPr>
              <a:t> </a:t>
            </a:r>
            <a:r>
              <a:rPr sz="1700" spc="-85" dirty="0">
                <a:latin typeface="Trebuchet MS" panose="020B0603020202020204"/>
                <a:cs typeface="Trebuchet MS" panose="020B0603020202020204"/>
              </a:rPr>
              <a:t>ls</a:t>
            </a:r>
            <a:r>
              <a:rPr sz="1700" spc="-20" dirty="0">
                <a:latin typeface="Trebuchet MS" panose="020B0603020202020204"/>
                <a:cs typeface="Trebuchet MS" panose="020B0603020202020204"/>
              </a:rPr>
              <a:t> </a:t>
            </a:r>
            <a:r>
              <a:rPr sz="1700" spc="-114" dirty="0">
                <a:latin typeface="Trebuchet MS" panose="020B0603020202020204"/>
                <a:cs typeface="Trebuchet MS" panose="020B0603020202020204"/>
              </a:rPr>
              <a:t>raw/1990</a:t>
            </a:r>
            <a:r>
              <a:rPr sz="1700" spc="-30" dirty="0">
                <a:latin typeface="Trebuchet MS" panose="020B0603020202020204"/>
                <a:cs typeface="Trebuchet MS" panose="020B0603020202020204"/>
              </a:rPr>
              <a:t> </a:t>
            </a:r>
            <a:r>
              <a:rPr sz="1700" spc="-455" dirty="0">
                <a:latin typeface="Trebuchet MS" panose="020B0603020202020204"/>
                <a:cs typeface="Trebuchet MS" panose="020B0603020202020204"/>
              </a:rPr>
              <a:t>|</a:t>
            </a:r>
            <a:r>
              <a:rPr sz="1700" spc="-20" dirty="0">
                <a:latin typeface="Trebuchet MS" panose="020B0603020202020204"/>
                <a:cs typeface="Trebuchet MS" panose="020B0603020202020204"/>
              </a:rPr>
              <a:t> </a:t>
            </a:r>
            <a:r>
              <a:rPr sz="1700" spc="-80" dirty="0">
                <a:latin typeface="Trebuchet MS" panose="020B0603020202020204"/>
                <a:cs typeface="Trebuchet MS" panose="020B0603020202020204"/>
              </a:rPr>
              <a:t>head</a:t>
            </a:r>
            <a:endParaRPr sz="1700">
              <a:latin typeface="Trebuchet MS" panose="020B0603020202020204"/>
              <a:cs typeface="Trebuchet MS" panose="020B0603020202020204"/>
            </a:endParaRPr>
          </a:p>
        </p:txBody>
      </p:sp>
      <p:sp>
        <p:nvSpPr>
          <p:cNvPr id="14" name="object 14"/>
          <p:cNvSpPr txBox="1"/>
          <p:nvPr/>
        </p:nvSpPr>
        <p:spPr>
          <a:xfrm>
            <a:off x="7436866" y="1936047"/>
            <a:ext cx="2019300" cy="3888740"/>
          </a:xfrm>
          <a:prstGeom prst="rect">
            <a:avLst/>
          </a:prstGeom>
        </p:spPr>
        <p:txBody>
          <a:bodyPr vert="horz" wrap="square" lIns="0" tIns="140970" rIns="0" bIns="0" rtlCol="0">
            <a:spAutoFit/>
          </a:bodyPr>
          <a:lstStyle/>
          <a:p>
            <a:pPr marL="12700">
              <a:lnSpc>
                <a:spcPct val="100000"/>
              </a:lnSpc>
              <a:spcBef>
                <a:spcPts val="1110"/>
              </a:spcBef>
            </a:pPr>
            <a:r>
              <a:rPr sz="1700" spc="-50" dirty="0">
                <a:latin typeface="Trebuchet MS" panose="020B0603020202020204"/>
                <a:cs typeface="Trebuchet MS" panose="020B0603020202020204"/>
              </a:rPr>
              <a:t>010010-</a:t>
            </a:r>
            <a:r>
              <a:rPr sz="1700" spc="-55" dirty="0">
                <a:latin typeface="Trebuchet MS" panose="020B0603020202020204"/>
                <a:cs typeface="Trebuchet MS" panose="020B0603020202020204"/>
              </a:rPr>
              <a:t>99999-</a:t>
            </a:r>
            <a:r>
              <a:rPr sz="1700" spc="-80" dirty="0">
                <a:latin typeface="Trebuchet MS" panose="020B0603020202020204"/>
                <a:cs typeface="Trebuchet MS" panose="020B0603020202020204"/>
              </a:rPr>
              <a:t>1990.gz</a:t>
            </a:r>
            <a:endParaRPr sz="1700">
              <a:latin typeface="Trebuchet MS" panose="020B0603020202020204"/>
              <a:cs typeface="Trebuchet MS" panose="020B0603020202020204"/>
            </a:endParaRPr>
          </a:p>
          <a:p>
            <a:pPr marL="12700">
              <a:lnSpc>
                <a:spcPct val="100000"/>
              </a:lnSpc>
              <a:spcBef>
                <a:spcPts val="1005"/>
              </a:spcBef>
            </a:pPr>
            <a:r>
              <a:rPr sz="1700" spc="-50" dirty="0">
                <a:latin typeface="Trebuchet MS" panose="020B0603020202020204"/>
                <a:cs typeface="Trebuchet MS" panose="020B0603020202020204"/>
              </a:rPr>
              <a:t>010014-99999-</a:t>
            </a:r>
            <a:r>
              <a:rPr sz="1700" spc="-85" dirty="0">
                <a:latin typeface="Trebuchet MS" panose="020B0603020202020204"/>
                <a:cs typeface="Trebuchet MS" panose="020B0603020202020204"/>
              </a:rPr>
              <a:t>1990.gz</a:t>
            </a:r>
            <a:endParaRPr sz="1700">
              <a:latin typeface="Trebuchet MS" panose="020B0603020202020204"/>
              <a:cs typeface="Trebuchet MS" panose="020B0603020202020204"/>
            </a:endParaRPr>
          </a:p>
          <a:p>
            <a:pPr marL="12700">
              <a:lnSpc>
                <a:spcPct val="100000"/>
              </a:lnSpc>
              <a:spcBef>
                <a:spcPts val="1000"/>
              </a:spcBef>
            </a:pPr>
            <a:r>
              <a:rPr sz="1700" spc="-50" dirty="0">
                <a:latin typeface="Trebuchet MS" panose="020B0603020202020204"/>
                <a:cs typeface="Trebuchet MS" panose="020B0603020202020204"/>
              </a:rPr>
              <a:t>010015-99999-</a:t>
            </a:r>
            <a:r>
              <a:rPr sz="1700" spc="-85" dirty="0">
                <a:latin typeface="Trebuchet MS" panose="020B0603020202020204"/>
                <a:cs typeface="Trebuchet MS" panose="020B0603020202020204"/>
              </a:rPr>
              <a:t>1990.gz</a:t>
            </a:r>
            <a:endParaRPr sz="1700">
              <a:latin typeface="Trebuchet MS" panose="020B0603020202020204"/>
              <a:cs typeface="Trebuchet MS" panose="020B0603020202020204"/>
            </a:endParaRPr>
          </a:p>
          <a:p>
            <a:pPr marL="12700">
              <a:lnSpc>
                <a:spcPct val="100000"/>
              </a:lnSpc>
              <a:spcBef>
                <a:spcPts val="995"/>
              </a:spcBef>
            </a:pPr>
            <a:r>
              <a:rPr sz="1700" spc="-50" dirty="0">
                <a:latin typeface="Trebuchet MS" panose="020B0603020202020204"/>
                <a:cs typeface="Trebuchet MS" panose="020B0603020202020204"/>
              </a:rPr>
              <a:t>010016-99999-</a:t>
            </a:r>
            <a:r>
              <a:rPr sz="1700" spc="-85" dirty="0">
                <a:latin typeface="Trebuchet MS" panose="020B0603020202020204"/>
                <a:cs typeface="Trebuchet MS" panose="020B0603020202020204"/>
              </a:rPr>
              <a:t>1990.gz</a:t>
            </a:r>
            <a:endParaRPr sz="1700">
              <a:latin typeface="Trebuchet MS" panose="020B0603020202020204"/>
              <a:cs typeface="Trebuchet MS" panose="020B0603020202020204"/>
            </a:endParaRPr>
          </a:p>
          <a:p>
            <a:pPr marL="12700">
              <a:lnSpc>
                <a:spcPct val="100000"/>
              </a:lnSpc>
              <a:spcBef>
                <a:spcPts val="1010"/>
              </a:spcBef>
            </a:pPr>
            <a:r>
              <a:rPr sz="1700" spc="-50" dirty="0">
                <a:latin typeface="Trebuchet MS" panose="020B0603020202020204"/>
                <a:cs typeface="Trebuchet MS" panose="020B0603020202020204"/>
              </a:rPr>
              <a:t>010017-</a:t>
            </a:r>
            <a:r>
              <a:rPr sz="1700" spc="-55" dirty="0">
                <a:latin typeface="Trebuchet MS" panose="020B0603020202020204"/>
                <a:cs typeface="Trebuchet MS" panose="020B0603020202020204"/>
              </a:rPr>
              <a:t>99999-</a:t>
            </a:r>
            <a:r>
              <a:rPr sz="1700" spc="-80" dirty="0">
                <a:latin typeface="Trebuchet MS" panose="020B0603020202020204"/>
                <a:cs typeface="Trebuchet MS" panose="020B0603020202020204"/>
              </a:rPr>
              <a:t>1990.gz</a:t>
            </a:r>
            <a:endParaRPr sz="1700">
              <a:latin typeface="Trebuchet MS" panose="020B0603020202020204"/>
              <a:cs typeface="Trebuchet MS" panose="020B0603020202020204"/>
            </a:endParaRPr>
          </a:p>
          <a:p>
            <a:pPr marL="12700">
              <a:lnSpc>
                <a:spcPct val="100000"/>
              </a:lnSpc>
              <a:spcBef>
                <a:spcPts val="995"/>
              </a:spcBef>
            </a:pPr>
            <a:r>
              <a:rPr sz="1700" spc="-50" dirty="0">
                <a:latin typeface="Trebuchet MS" panose="020B0603020202020204"/>
                <a:cs typeface="Trebuchet MS" panose="020B0603020202020204"/>
              </a:rPr>
              <a:t>010030-99999-</a:t>
            </a:r>
            <a:r>
              <a:rPr sz="1700" spc="-85" dirty="0">
                <a:latin typeface="Trebuchet MS" panose="020B0603020202020204"/>
                <a:cs typeface="Trebuchet MS" panose="020B0603020202020204"/>
              </a:rPr>
              <a:t>1990.gz</a:t>
            </a:r>
            <a:endParaRPr sz="1700">
              <a:latin typeface="Trebuchet MS" panose="020B0603020202020204"/>
              <a:cs typeface="Trebuchet MS" panose="020B0603020202020204"/>
            </a:endParaRPr>
          </a:p>
          <a:p>
            <a:pPr marL="12700">
              <a:lnSpc>
                <a:spcPct val="100000"/>
              </a:lnSpc>
              <a:spcBef>
                <a:spcPts val="995"/>
              </a:spcBef>
            </a:pPr>
            <a:r>
              <a:rPr sz="1700" spc="-50" dirty="0">
                <a:latin typeface="Trebuchet MS" panose="020B0603020202020204"/>
                <a:cs typeface="Trebuchet MS" panose="020B0603020202020204"/>
              </a:rPr>
              <a:t>010040-99999-</a:t>
            </a:r>
            <a:r>
              <a:rPr sz="1700" spc="-85" dirty="0">
                <a:latin typeface="Trebuchet MS" panose="020B0603020202020204"/>
                <a:cs typeface="Trebuchet MS" panose="020B0603020202020204"/>
              </a:rPr>
              <a:t>1990.gz</a:t>
            </a:r>
            <a:endParaRPr sz="1700">
              <a:latin typeface="Trebuchet MS" panose="020B0603020202020204"/>
              <a:cs typeface="Trebuchet MS" panose="020B0603020202020204"/>
            </a:endParaRPr>
          </a:p>
          <a:p>
            <a:pPr marL="12700">
              <a:lnSpc>
                <a:spcPct val="100000"/>
              </a:lnSpc>
              <a:spcBef>
                <a:spcPts val="1010"/>
              </a:spcBef>
            </a:pPr>
            <a:r>
              <a:rPr sz="1700" spc="-50" dirty="0">
                <a:latin typeface="Trebuchet MS" panose="020B0603020202020204"/>
                <a:cs typeface="Trebuchet MS" panose="020B0603020202020204"/>
              </a:rPr>
              <a:t>010080-99999-</a:t>
            </a:r>
            <a:r>
              <a:rPr sz="1700" spc="-85" dirty="0">
                <a:latin typeface="Trebuchet MS" panose="020B0603020202020204"/>
                <a:cs typeface="Trebuchet MS" panose="020B0603020202020204"/>
              </a:rPr>
              <a:t>1990.gz</a:t>
            </a:r>
            <a:endParaRPr sz="1700">
              <a:latin typeface="Trebuchet MS" panose="020B0603020202020204"/>
              <a:cs typeface="Trebuchet MS" panose="020B0603020202020204"/>
            </a:endParaRPr>
          </a:p>
          <a:p>
            <a:pPr marL="12700">
              <a:lnSpc>
                <a:spcPct val="100000"/>
              </a:lnSpc>
              <a:spcBef>
                <a:spcPts val="1000"/>
              </a:spcBef>
            </a:pPr>
            <a:r>
              <a:rPr sz="1700" spc="-50" dirty="0">
                <a:latin typeface="Trebuchet MS" panose="020B0603020202020204"/>
                <a:cs typeface="Trebuchet MS" panose="020B0603020202020204"/>
              </a:rPr>
              <a:t>010100-</a:t>
            </a:r>
            <a:r>
              <a:rPr sz="1700" spc="-55" dirty="0">
                <a:latin typeface="Trebuchet MS" panose="020B0603020202020204"/>
                <a:cs typeface="Trebuchet MS" panose="020B0603020202020204"/>
              </a:rPr>
              <a:t>99999-</a:t>
            </a:r>
            <a:r>
              <a:rPr sz="1700" spc="-80" dirty="0">
                <a:latin typeface="Trebuchet MS" panose="020B0603020202020204"/>
                <a:cs typeface="Trebuchet MS" panose="020B0603020202020204"/>
              </a:rPr>
              <a:t>1990.gz</a:t>
            </a:r>
            <a:endParaRPr sz="1700">
              <a:latin typeface="Trebuchet MS" panose="020B0603020202020204"/>
              <a:cs typeface="Trebuchet MS" panose="020B0603020202020204"/>
            </a:endParaRPr>
          </a:p>
          <a:p>
            <a:pPr marL="12700">
              <a:lnSpc>
                <a:spcPct val="100000"/>
              </a:lnSpc>
              <a:spcBef>
                <a:spcPts val="995"/>
              </a:spcBef>
            </a:pPr>
            <a:r>
              <a:rPr sz="1700" spc="-50" dirty="0">
                <a:latin typeface="Trebuchet MS" panose="020B0603020202020204"/>
                <a:cs typeface="Trebuchet MS" panose="020B0603020202020204"/>
              </a:rPr>
              <a:t>010150-99999-</a:t>
            </a:r>
            <a:r>
              <a:rPr sz="1700" spc="-85" dirty="0">
                <a:latin typeface="Trebuchet MS" panose="020B0603020202020204"/>
                <a:cs typeface="Trebuchet MS" panose="020B0603020202020204"/>
              </a:rPr>
              <a:t>1990.gz</a:t>
            </a:r>
            <a:endParaRPr sz="1700">
              <a:latin typeface="Trebuchet MS" panose="020B0603020202020204"/>
              <a:cs typeface="Trebuchet MS" panose="020B0603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43661" y="1000633"/>
            <a:ext cx="6904735" cy="4679442"/>
          </a:xfrm>
          <a:prstGeom prst="rect">
            <a:avLst/>
          </a:prstGeom>
        </p:spPr>
      </p:pic>
      <p:sp>
        <p:nvSpPr>
          <p:cNvPr id="3" name="object 3"/>
          <p:cNvSpPr txBox="1">
            <a:spLocks noGrp="1"/>
          </p:cNvSpPr>
          <p:nvPr>
            <p:ph type="title"/>
          </p:nvPr>
        </p:nvSpPr>
        <p:spPr>
          <a:xfrm>
            <a:off x="3206623" y="82372"/>
            <a:ext cx="3683000" cy="452120"/>
          </a:xfrm>
          <a:prstGeom prst="rect">
            <a:avLst/>
          </a:prstGeom>
        </p:spPr>
        <p:txBody>
          <a:bodyPr vert="horz" wrap="square" lIns="0" tIns="12065" rIns="0" bIns="0" rtlCol="0">
            <a:spAutoFit/>
          </a:bodyPr>
          <a:lstStyle/>
          <a:p>
            <a:pPr marL="12700">
              <a:lnSpc>
                <a:spcPct val="100000"/>
              </a:lnSpc>
              <a:spcBef>
                <a:spcPts val="95"/>
              </a:spcBef>
            </a:pPr>
            <a:r>
              <a:rPr spc="-95" dirty="0"/>
              <a:t>Map</a:t>
            </a:r>
            <a:r>
              <a:rPr spc="-60" dirty="0"/>
              <a:t> </a:t>
            </a:r>
            <a:r>
              <a:rPr spc="-130" dirty="0"/>
              <a:t>Reduce</a:t>
            </a:r>
            <a:r>
              <a:rPr spc="-360" dirty="0"/>
              <a:t> </a:t>
            </a:r>
            <a:r>
              <a:rPr spc="-110" dirty="0"/>
              <a:t>Architecture</a:t>
            </a:r>
            <a:endParaRPr spc="-110" dirty="0"/>
          </a:p>
        </p:txBody>
      </p:sp>
      <p:sp>
        <p:nvSpPr>
          <p:cNvPr id="4" name="object 4"/>
          <p:cNvSpPr txBox="1"/>
          <p:nvPr/>
        </p:nvSpPr>
        <p:spPr>
          <a:xfrm>
            <a:off x="7672831" y="122682"/>
            <a:ext cx="38112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rebuchet MS" panose="020B0603020202020204"/>
                <a:cs typeface="Trebuchet MS" panose="020B0603020202020204"/>
              </a:rPr>
              <a:t>Entities</a:t>
            </a:r>
            <a:r>
              <a:rPr sz="1800" b="1" spc="-55" dirty="0">
                <a:latin typeface="Trebuchet MS" panose="020B0603020202020204"/>
                <a:cs typeface="Trebuchet MS" panose="020B0603020202020204"/>
              </a:rPr>
              <a:t> </a:t>
            </a:r>
            <a:r>
              <a:rPr sz="1800" b="1" dirty="0">
                <a:latin typeface="Trebuchet MS" panose="020B0603020202020204"/>
                <a:cs typeface="Trebuchet MS" panose="020B0603020202020204"/>
              </a:rPr>
              <a:t>of</a:t>
            </a:r>
            <a:r>
              <a:rPr sz="1800" b="1" spc="-20" dirty="0">
                <a:latin typeface="Trebuchet MS" panose="020B0603020202020204"/>
                <a:cs typeface="Trebuchet MS" panose="020B0603020202020204"/>
              </a:rPr>
              <a:t> </a:t>
            </a:r>
            <a:r>
              <a:rPr sz="1800" b="1" dirty="0">
                <a:latin typeface="Trebuchet MS" panose="020B0603020202020204"/>
                <a:cs typeface="Trebuchet MS" panose="020B0603020202020204"/>
              </a:rPr>
              <a:t>MapReduce</a:t>
            </a:r>
            <a:r>
              <a:rPr sz="1800" b="1" spc="-240" dirty="0">
                <a:latin typeface="Trebuchet MS" panose="020B0603020202020204"/>
                <a:cs typeface="Trebuchet MS" panose="020B0603020202020204"/>
              </a:rPr>
              <a:t> </a:t>
            </a:r>
            <a:r>
              <a:rPr sz="1800" b="1" spc="-10" dirty="0">
                <a:latin typeface="Trebuchet MS" panose="020B0603020202020204"/>
                <a:cs typeface="Trebuchet MS" panose="020B0603020202020204"/>
              </a:rPr>
              <a:t>Architecture</a:t>
            </a:r>
            <a:endParaRPr sz="1800">
              <a:latin typeface="Trebuchet MS" panose="020B0603020202020204"/>
              <a:cs typeface="Trebuchet MS" panose="020B0603020202020204"/>
            </a:endParaRPr>
          </a:p>
        </p:txBody>
      </p:sp>
      <p:sp>
        <p:nvSpPr>
          <p:cNvPr id="5" name="object 5"/>
          <p:cNvSpPr txBox="1"/>
          <p:nvPr/>
        </p:nvSpPr>
        <p:spPr>
          <a:xfrm>
            <a:off x="7672831" y="607099"/>
            <a:ext cx="4424045" cy="4726305"/>
          </a:xfrm>
          <a:prstGeom prst="rect">
            <a:avLst/>
          </a:prstGeom>
        </p:spPr>
        <p:txBody>
          <a:bodyPr vert="horz" wrap="square" lIns="0" tIns="76835" rIns="0" bIns="0" rtlCol="0">
            <a:spAutoFit/>
          </a:bodyPr>
          <a:lstStyle/>
          <a:p>
            <a:pPr marL="12700">
              <a:lnSpc>
                <a:spcPct val="100000"/>
              </a:lnSpc>
              <a:spcBef>
                <a:spcPts val="605"/>
              </a:spcBef>
            </a:pPr>
            <a:r>
              <a:rPr sz="1800" b="1" dirty="0">
                <a:latin typeface="Trebuchet MS" panose="020B0603020202020204"/>
                <a:cs typeface="Trebuchet MS" panose="020B0603020202020204"/>
              </a:rPr>
              <a:t>Client</a:t>
            </a:r>
            <a:r>
              <a:rPr sz="1800" b="1" spc="75" dirty="0">
                <a:latin typeface="Trebuchet MS" panose="020B0603020202020204"/>
                <a:cs typeface="Trebuchet MS" panose="020B0603020202020204"/>
              </a:rPr>
              <a:t> </a:t>
            </a:r>
            <a:r>
              <a:rPr sz="1800" b="1" spc="-50" dirty="0">
                <a:latin typeface="Trebuchet MS" panose="020B0603020202020204"/>
                <a:cs typeface="Trebuchet MS" panose="020B0603020202020204"/>
              </a:rPr>
              <a:t>:</a:t>
            </a:r>
            <a:endParaRPr sz="1800">
              <a:latin typeface="Trebuchet MS" panose="020B0603020202020204"/>
              <a:cs typeface="Trebuchet MS" panose="020B0603020202020204"/>
            </a:endParaRPr>
          </a:p>
          <a:p>
            <a:pPr marL="12700" marR="454025" indent="408305">
              <a:lnSpc>
                <a:spcPct val="106000"/>
              </a:lnSpc>
              <a:spcBef>
                <a:spcPts val="305"/>
              </a:spcBef>
            </a:pPr>
            <a:r>
              <a:rPr sz="1400" spc="-40" dirty="0">
                <a:latin typeface="Trebuchet MS" panose="020B0603020202020204"/>
                <a:cs typeface="Trebuchet MS" panose="020B0603020202020204"/>
              </a:rPr>
              <a:t>The</a:t>
            </a:r>
            <a:r>
              <a:rPr sz="1400" spc="-35" dirty="0">
                <a:latin typeface="Trebuchet MS" panose="020B0603020202020204"/>
                <a:cs typeface="Trebuchet MS" panose="020B0603020202020204"/>
              </a:rPr>
              <a:t> </a:t>
            </a:r>
            <a:r>
              <a:rPr sz="1400" spc="-95" dirty="0">
                <a:latin typeface="Trebuchet MS" panose="020B0603020202020204"/>
                <a:cs typeface="Trebuchet MS" panose="020B0603020202020204"/>
              </a:rPr>
              <a:t>client</a:t>
            </a:r>
            <a:r>
              <a:rPr sz="1400" spc="-20" dirty="0">
                <a:latin typeface="Trebuchet MS" panose="020B0603020202020204"/>
                <a:cs typeface="Trebuchet MS" panose="020B0603020202020204"/>
              </a:rPr>
              <a:t> </a:t>
            </a:r>
            <a:r>
              <a:rPr sz="1400" spc="-75" dirty="0">
                <a:latin typeface="Trebuchet MS" panose="020B0603020202020204"/>
                <a:cs typeface="Trebuchet MS" panose="020B0603020202020204"/>
              </a:rPr>
              <a:t>submits</a:t>
            </a:r>
            <a:r>
              <a:rPr sz="1400" spc="-3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30" dirty="0">
                <a:latin typeface="Trebuchet MS" panose="020B0603020202020204"/>
                <a:cs typeface="Trebuchet MS" panose="020B0603020202020204"/>
              </a:rPr>
              <a:t> </a:t>
            </a:r>
            <a:r>
              <a:rPr sz="1400" spc="-40" dirty="0">
                <a:latin typeface="Trebuchet MS" panose="020B0603020202020204"/>
                <a:cs typeface="Trebuchet MS" panose="020B0603020202020204"/>
              </a:rPr>
              <a:t>Map</a:t>
            </a:r>
            <a:r>
              <a:rPr sz="1400" spc="-25" dirty="0">
                <a:latin typeface="Trebuchet MS" panose="020B0603020202020204"/>
                <a:cs typeface="Trebuchet MS" panose="020B0603020202020204"/>
              </a:rPr>
              <a:t> </a:t>
            </a:r>
            <a:r>
              <a:rPr sz="1400" spc="-80" dirty="0">
                <a:latin typeface="Trebuchet MS" panose="020B0603020202020204"/>
                <a:cs typeface="Trebuchet MS" panose="020B0603020202020204"/>
              </a:rPr>
              <a:t>reduce</a:t>
            </a:r>
            <a:r>
              <a:rPr sz="1400" spc="-35" dirty="0">
                <a:latin typeface="Trebuchet MS" panose="020B0603020202020204"/>
                <a:cs typeface="Trebuchet MS" panose="020B0603020202020204"/>
              </a:rPr>
              <a:t> </a:t>
            </a:r>
            <a:r>
              <a:rPr sz="1400" spc="-90" dirty="0">
                <a:latin typeface="Trebuchet MS" panose="020B0603020202020204"/>
                <a:cs typeface="Trebuchet MS" panose="020B0603020202020204"/>
              </a:rPr>
              <a:t>job</a:t>
            </a:r>
            <a:r>
              <a:rPr sz="1400" spc="-15" dirty="0">
                <a:latin typeface="Trebuchet MS" panose="020B0603020202020204"/>
                <a:cs typeface="Trebuchet MS" panose="020B0603020202020204"/>
              </a:rPr>
              <a:t> </a:t>
            </a:r>
            <a:r>
              <a:rPr sz="1400" spc="-10" dirty="0">
                <a:latin typeface="Trebuchet MS" panose="020B0603020202020204"/>
                <a:cs typeface="Trebuchet MS" panose="020B0603020202020204"/>
              </a:rPr>
              <a:t>to</a:t>
            </a:r>
            <a:r>
              <a:rPr sz="1400" spc="-3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30" dirty="0">
                <a:latin typeface="Trebuchet MS" panose="020B0603020202020204"/>
                <a:cs typeface="Trebuchet MS" panose="020B0603020202020204"/>
              </a:rPr>
              <a:t> </a:t>
            </a:r>
            <a:r>
              <a:rPr sz="1400" spc="-100" dirty="0">
                <a:latin typeface="Trebuchet MS" panose="020B0603020202020204"/>
                <a:cs typeface="Trebuchet MS" panose="020B0603020202020204"/>
              </a:rPr>
              <a:t>Job </a:t>
            </a:r>
            <a:r>
              <a:rPr sz="1400" spc="-85" dirty="0">
                <a:latin typeface="Trebuchet MS" panose="020B0603020202020204"/>
                <a:cs typeface="Trebuchet MS" panose="020B0603020202020204"/>
              </a:rPr>
              <a:t>Tracker</a:t>
            </a:r>
            <a:r>
              <a:rPr sz="1400" spc="-25" dirty="0">
                <a:latin typeface="Trebuchet MS" panose="020B0603020202020204"/>
                <a:cs typeface="Trebuchet MS" panose="020B0603020202020204"/>
              </a:rPr>
              <a:t> </a:t>
            </a:r>
            <a:r>
              <a:rPr sz="1400" spc="-75" dirty="0">
                <a:latin typeface="Trebuchet MS" panose="020B0603020202020204"/>
                <a:cs typeface="Trebuchet MS" panose="020B0603020202020204"/>
              </a:rPr>
              <a:t>present</a:t>
            </a:r>
            <a:r>
              <a:rPr sz="1400" spc="-30" dirty="0">
                <a:latin typeface="Trebuchet MS" panose="020B0603020202020204"/>
                <a:cs typeface="Trebuchet MS" panose="020B0603020202020204"/>
              </a:rPr>
              <a:t> </a:t>
            </a:r>
            <a:r>
              <a:rPr sz="1400" spc="-85" dirty="0">
                <a:latin typeface="Trebuchet MS" panose="020B0603020202020204"/>
                <a:cs typeface="Trebuchet MS" panose="020B0603020202020204"/>
              </a:rPr>
              <a:t>in</a:t>
            </a:r>
            <a:r>
              <a:rPr sz="1400" spc="-30"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20" dirty="0">
                <a:latin typeface="Trebuchet MS" panose="020B0603020202020204"/>
                <a:cs typeface="Trebuchet MS" panose="020B0603020202020204"/>
              </a:rPr>
              <a:t> </a:t>
            </a:r>
            <a:r>
              <a:rPr sz="1400" spc="-40" dirty="0">
                <a:latin typeface="Trebuchet MS" panose="020B0603020202020204"/>
                <a:cs typeface="Trebuchet MS" panose="020B0603020202020204"/>
              </a:rPr>
              <a:t>Master</a:t>
            </a:r>
            <a:r>
              <a:rPr sz="1400" spc="-35" dirty="0">
                <a:latin typeface="Trebuchet MS" panose="020B0603020202020204"/>
                <a:cs typeface="Trebuchet MS" panose="020B0603020202020204"/>
              </a:rPr>
              <a:t> </a:t>
            </a:r>
            <a:r>
              <a:rPr sz="1400" spc="-80" dirty="0">
                <a:latin typeface="Trebuchet MS" panose="020B0603020202020204"/>
                <a:cs typeface="Trebuchet MS" panose="020B0603020202020204"/>
              </a:rPr>
              <a:t>of</a:t>
            </a:r>
            <a:r>
              <a:rPr sz="1400" spc="-25"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20" dirty="0">
                <a:latin typeface="Trebuchet MS" panose="020B0603020202020204"/>
                <a:cs typeface="Trebuchet MS" panose="020B0603020202020204"/>
              </a:rPr>
              <a:t> Hadoop</a:t>
            </a:r>
            <a:r>
              <a:rPr sz="1400" spc="-30" dirty="0">
                <a:latin typeface="Trebuchet MS" panose="020B0603020202020204"/>
                <a:cs typeface="Trebuchet MS" panose="020B0603020202020204"/>
              </a:rPr>
              <a:t> </a:t>
            </a:r>
            <a:r>
              <a:rPr sz="1400" spc="-10" dirty="0">
                <a:latin typeface="Trebuchet MS" panose="020B0603020202020204"/>
                <a:cs typeface="Trebuchet MS" panose="020B0603020202020204"/>
              </a:rPr>
              <a:t>cluster</a:t>
            </a:r>
            <a:endParaRPr sz="1400">
              <a:latin typeface="Trebuchet MS" panose="020B0603020202020204"/>
              <a:cs typeface="Trebuchet MS" panose="020B0603020202020204"/>
            </a:endParaRPr>
          </a:p>
          <a:p>
            <a:pPr>
              <a:lnSpc>
                <a:spcPct val="100000"/>
              </a:lnSpc>
              <a:spcBef>
                <a:spcPts val="520"/>
              </a:spcBef>
            </a:pPr>
            <a:endParaRPr sz="1400">
              <a:latin typeface="Trebuchet MS" panose="020B0603020202020204"/>
              <a:cs typeface="Trebuchet MS" panose="020B0603020202020204"/>
            </a:endParaRPr>
          </a:p>
          <a:p>
            <a:pPr marL="12700">
              <a:lnSpc>
                <a:spcPct val="100000"/>
              </a:lnSpc>
            </a:pPr>
            <a:r>
              <a:rPr sz="1800" b="1" spc="-130" dirty="0">
                <a:latin typeface="Trebuchet MS" panose="020B0603020202020204"/>
                <a:cs typeface="Trebuchet MS" panose="020B0603020202020204"/>
              </a:rPr>
              <a:t>Job</a:t>
            </a:r>
            <a:r>
              <a:rPr sz="1800" b="1" spc="-310" dirty="0">
                <a:latin typeface="Trebuchet MS" panose="020B0603020202020204"/>
                <a:cs typeface="Trebuchet MS" panose="020B0603020202020204"/>
              </a:rPr>
              <a:t> </a:t>
            </a:r>
            <a:r>
              <a:rPr sz="1800" b="1" spc="-25" dirty="0">
                <a:latin typeface="Trebuchet MS" panose="020B0603020202020204"/>
                <a:cs typeface="Trebuchet MS" panose="020B0603020202020204"/>
              </a:rPr>
              <a:t>Tracker:</a:t>
            </a:r>
            <a:r>
              <a:rPr sz="1800" b="1" spc="-30" dirty="0">
                <a:latin typeface="Trebuchet MS" panose="020B0603020202020204"/>
                <a:cs typeface="Trebuchet MS" panose="020B0603020202020204"/>
              </a:rPr>
              <a:t> </a:t>
            </a:r>
            <a:r>
              <a:rPr sz="1400" spc="-35" dirty="0">
                <a:latin typeface="Trebuchet MS" panose="020B0603020202020204"/>
                <a:cs typeface="Trebuchet MS" panose="020B0603020202020204"/>
              </a:rPr>
              <a:t>The</a:t>
            </a:r>
            <a:r>
              <a:rPr sz="1400" spc="-30" dirty="0">
                <a:latin typeface="Trebuchet MS" panose="020B0603020202020204"/>
                <a:cs typeface="Trebuchet MS" panose="020B0603020202020204"/>
              </a:rPr>
              <a:t> </a:t>
            </a:r>
            <a:r>
              <a:rPr sz="1400" spc="-95" dirty="0">
                <a:latin typeface="Trebuchet MS" panose="020B0603020202020204"/>
                <a:cs typeface="Trebuchet MS" panose="020B0603020202020204"/>
              </a:rPr>
              <a:t>job</a:t>
            </a:r>
            <a:r>
              <a:rPr sz="1400" spc="-40" dirty="0">
                <a:latin typeface="Trebuchet MS" panose="020B0603020202020204"/>
                <a:cs typeface="Trebuchet MS" panose="020B0603020202020204"/>
              </a:rPr>
              <a:t> </a:t>
            </a:r>
            <a:r>
              <a:rPr sz="1400" spc="-70" dirty="0">
                <a:latin typeface="Trebuchet MS" panose="020B0603020202020204"/>
                <a:cs typeface="Trebuchet MS" panose="020B0603020202020204"/>
              </a:rPr>
              <a:t>tracker</a:t>
            </a:r>
            <a:r>
              <a:rPr sz="1400" spc="-45" dirty="0">
                <a:latin typeface="Trebuchet MS" panose="020B0603020202020204"/>
                <a:cs typeface="Trebuchet MS" panose="020B0603020202020204"/>
              </a:rPr>
              <a:t> </a:t>
            </a:r>
            <a:r>
              <a:rPr sz="1400" spc="-50" dirty="0">
                <a:latin typeface="Trebuchet MS" panose="020B0603020202020204"/>
                <a:cs typeface="Trebuchet MS" panose="020B0603020202020204"/>
              </a:rPr>
              <a:t>is</a:t>
            </a:r>
            <a:r>
              <a:rPr sz="1400" spc="-20"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30" dirty="0">
                <a:latin typeface="Trebuchet MS" panose="020B0603020202020204"/>
                <a:cs typeface="Trebuchet MS" panose="020B0603020202020204"/>
              </a:rPr>
              <a:t> </a:t>
            </a:r>
            <a:r>
              <a:rPr sz="1400" spc="-190" dirty="0">
                <a:latin typeface="Trebuchet MS" panose="020B0603020202020204"/>
                <a:cs typeface="Trebuchet MS" panose="020B0603020202020204"/>
              </a:rPr>
              <a:t>Java</a:t>
            </a:r>
            <a:r>
              <a:rPr sz="1400" spc="-25" dirty="0">
                <a:latin typeface="Trebuchet MS" panose="020B0603020202020204"/>
                <a:cs typeface="Trebuchet MS" panose="020B0603020202020204"/>
              </a:rPr>
              <a:t> </a:t>
            </a:r>
            <a:r>
              <a:rPr sz="1400" spc="-90" dirty="0">
                <a:latin typeface="Trebuchet MS" panose="020B0603020202020204"/>
                <a:cs typeface="Trebuchet MS" panose="020B0603020202020204"/>
              </a:rPr>
              <a:t>application</a:t>
            </a:r>
            <a:r>
              <a:rPr sz="1400" spc="-50" dirty="0">
                <a:latin typeface="Trebuchet MS" panose="020B0603020202020204"/>
                <a:cs typeface="Trebuchet MS" panose="020B0603020202020204"/>
              </a:rPr>
              <a:t> </a:t>
            </a:r>
            <a:r>
              <a:rPr sz="1400" spc="-10" dirty="0">
                <a:latin typeface="Trebuchet MS" panose="020B0603020202020204"/>
                <a:cs typeface="Trebuchet MS" panose="020B0603020202020204"/>
              </a:rPr>
              <a:t>whose</a:t>
            </a:r>
            <a:endParaRPr sz="1400">
              <a:latin typeface="Trebuchet MS" panose="020B0603020202020204"/>
              <a:cs typeface="Trebuchet MS" panose="020B0603020202020204"/>
            </a:endParaRPr>
          </a:p>
          <a:p>
            <a:pPr marL="12700">
              <a:lnSpc>
                <a:spcPct val="100000"/>
              </a:lnSpc>
              <a:spcBef>
                <a:spcPts val="15"/>
              </a:spcBef>
            </a:pPr>
            <a:r>
              <a:rPr sz="1400" spc="-105" dirty="0">
                <a:latin typeface="Trebuchet MS" panose="020B0603020202020204"/>
                <a:cs typeface="Trebuchet MS" panose="020B0603020202020204"/>
              </a:rPr>
              <a:t>main</a:t>
            </a:r>
            <a:r>
              <a:rPr sz="1400" spc="-35" dirty="0">
                <a:latin typeface="Trebuchet MS" panose="020B0603020202020204"/>
                <a:cs typeface="Trebuchet MS" panose="020B0603020202020204"/>
              </a:rPr>
              <a:t> </a:t>
            </a:r>
            <a:r>
              <a:rPr sz="1400" spc="-85" dirty="0">
                <a:latin typeface="Trebuchet MS" panose="020B0603020202020204"/>
                <a:cs typeface="Trebuchet MS" panose="020B0603020202020204"/>
              </a:rPr>
              <a:t>class</a:t>
            </a:r>
            <a:r>
              <a:rPr sz="1400" spc="-35" dirty="0">
                <a:latin typeface="Trebuchet MS" panose="020B0603020202020204"/>
                <a:cs typeface="Trebuchet MS" panose="020B0603020202020204"/>
              </a:rPr>
              <a:t> </a:t>
            </a:r>
            <a:r>
              <a:rPr sz="1400" spc="-50" dirty="0">
                <a:latin typeface="Trebuchet MS" panose="020B0603020202020204"/>
                <a:cs typeface="Trebuchet MS" panose="020B0603020202020204"/>
              </a:rPr>
              <a:t>is</a:t>
            </a:r>
            <a:r>
              <a:rPr sz="1400" spc="-25" dirty="0">
                <a:latin typeface="Trebuchet MS" panose="020B0603020202020204"/>
                <a:cs typeface="Trebuchet MS" panose="020B0603020202020204"/>
              </a:rPr>
              <a:t> </a:t>
            </a:r>
            <a:r>
              <a:rPr sz="1400" spc="-95" dirty="0">
                <a:latin typeface="Trebuchet MS" panose="020B0603020202020204"/>
                <a:cs typeface="Trebuchet MS" panose="020B0603020202020204"/>
              </a:rPr>
              <a:t>JobTracker</a:t>
            </a:r>
            <a:r>
              <a:rPr sz="1400" spc="-4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25" dirty="0">
                <a:latin typeface="Trebuchet MS" panose="020B0603020202020204"/>
                <a:cs typeface="Trebuchet MS" panose="020B0603020202020204"/>
              </a:rPr>
              <a:t> </a:t>
            </a:r>
            <a:r>
              <a:rPr sz="1400" dirty="0">
                <a:latin typeface="Trebuchet MS" panose="020B0603020202020204"/>
                <a:cs typeface="Trebuchet MS" panose="020B0603020202020204"/>
              </a:rPr>
              <a:t>work</a:t>
            </a:r>
            <a:r>
              <a:rPr sz="1400" spc="-35" dirty="0">
                <a:latin typeface="Trebuchet MS" panose="020B0603020202020204"/>
                <a:cs typeface="Trebuchet MS" panose="020B0603020202020204"/>
              </a:rPr>
              <a:t> </a:t>
            </a:r>
            <a:r>
              <a:rPr sz="1400" spc="-70" dirty="0">
                <a:latin typeface="Trebuchet MS" panose="020B0603020202020204"/>
                <a:cs typeface="Trebuchet MS" panose="020B0603020202020204"/>
              </a:rPr>
              <a:t>of</a:t>
            </a:r>
            <a:r>
              <a:rPr sz="1400" spc="-25" dirty="0">
                <a:latin typeface="Trebuchet MS" panose="020B0603020202020204"/>
                <a:cs typeface="Trebuchet MS" panose="020B0603020202020204"/>
              </a:rPr>
              <a:t> </a:t>
            </a:r>
            <a:r>
              <a:rPr sz="1400" spc="-140" dirty="0">
                <a:latin typeface="Trebuchet MS" panose="020B0603020202020204"/>
                <a:cs typeface="Trebuchet MS" panose="020B0603020202020204"/>
              </a:rPr>
              <a:t>Job</a:t>
            </a:r>
            <a:r>
              <a:rPr sz="1400" spc="-35" dirty="0">
                <a:latin typeface="Trebuchet MS" panose="020B0603020202020204"/>
                <a:cs typeface="Trebuchet MS" panose="020B0603020202020204"/>
              </a:rPr>
              <a:t> </a:t>
            </a:r>
            <a:r>
              <a:rPr sz="1400" spc="-75" dirty="0">
                <a:latin typeface="Trebuchet MS" panose="020B0603020202020204"/>
                <a:cs typeface="Trebuchet MS" panose="020B0603020202020204"/>
              </a:rPr>
              <a:t>tracker</a:t>
            </a:r>
            <a:r>
              <a:rPr sz="1400" spc="-30" dirty="0">
                <a:latin typeface="Trebuchet MS" panose="020B0603020202020204"/>
                <a:cs typeface="Trebuchet MS" panose="020B0603020202020204"/>
              </a:rPr>
              <a:t> </a:t>
            </a:r>
            <a:r>
              <a:rPr sz="1400" spc="-25" dirty="0">
                <a:latin typeface="Trebuchet MS" panose="020B0603020202020204"/>
                <a:cs typeface="Trebuchet MS" panose="020B0603020202020204"/>
              </a:rPr>
              <a:t>is</a:t>
            </a:r>
            <a:endParaRPr sz="1400">
              <a:latin typeface="Trebuchet MS" panose="020B0603020202020204"/>
              <a:cs typeface="Trebuchet MS" panose="020B0603020202020204"/>
            </a:endParaRPr>
          </a:p>
          <a:p>
            <a:pPr marL="756285" marR="118745" indent="-287020">
              <a:lnSpc>
                <a:spcPct val="100000"/>
              </a:lnSpc>
              <a:buFont typeface="Wingdings" panose="05000000000000000000"/>
              <a:buChar char=""/>
              <a:tabLst>
                <a:tab pos="756285" algn="l"/>
              </a:tabLst>
            </a:pPr>
            <a:r>
              <a:rPr sz="1400" spc="-80" dirty="0">
                <a:latin typeface="Trebuchet MS" panose="020B0603020202020204"/>
                <a:cs typeface="Trebuchet MS" panose="020B0603020202020204"/>
              </a:rPr>
              <a:t>Managing</a:t>
            </a:r>
            <a:r>
              <a:rPr sz="1400" spc="-30" dirty="0">
                <a:latin typeface="Trebuchet MS" panose="020B0603020202020204"/>
                <a:cs typeface="Trebuchet MS" panose="020B0603020202020204"/>
              </a:rPr>
              <a:t> </a:t>
            </a:r>
            <a:r>
              <a:rPr sz="1400" spc="-130" dirty="0">
                <a:latin typeface="Trebuchet MS" panose="020B0603020202020204"/>
                <a:cs typeface="Trebuchet MS" panose="020B0603020202020204"/>
              </a:rPr>
              <a:t>all</a:t>
            </a:r>
            <a:r>
              <a:rPr sz="1400" spc="-1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25" dirty="0">
                <a:latin typeface="Trebuchet MS" panose="020B0603020202020204"/>
                <a:cs typeface="Trebuchet MS" panose="020B0603020202020204"/>
              </a:rPr>
              <a:t> </a:t>
            </a:r>
            <a:r>
              <a:rPr sz="1400" spc="-50" dirty="0">
                <a:latin typeface="Trebuchet MS" panose="020B0603020202020204"/>
                <a:cs typeface="Trebuchet MS" panose="020B0603020202020204"/>
              </a:rPr>
              <a:t>resources</a:t>
            </a:r>
            <a:r>
              <a:rPr sz="1400" spc="-30" dirty="0">
                <a:latin typeface="Trebuchet MS" panose="020B0603020202020204"/>
                <a:cs typeface="Trebuchet MS" panose="020B0603020202020204"/>
              </a:rPr>
              <a:t> </a:t>
            </a:r>
            <a:r>
              <a:rPr sz="1400" spc="-95" dirty="0">
                <a:latin typeface="Trebuchet MS" panose="020B0603020202020204"/>
                <a:cs typeface="Trebuchet MS" panose="020B0603020202020204"/>
              </a:rPr>
              <a:t>and</a:t>
            </a:r>
            <a:r>
              <a:rPr sz="1400" spc="-30" dirty="0">
                <a:latin typeface="Trebuchet MS" panose="020B0603020202020204"/>
                <a:cs typeface="Trebuchet MS" panose="020B0603020202020204"/>
              </a:rPr>
              <a:t> </a:t>
            </a:r>
            <a:r>
              <a:rPr sz="1400" spc="-130" dirty="0">
                <a:latin typeface="Trebuchet MS" panose="020B0603020202020204"/>
                <a:cs typeface="Trebuchet MS" panose="020B0603020202020204"/>
              </a:rPr>
              <a:t>all</a:t>
            </a:r>
            <a:r>
              <a:rPr sz="140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25" dirty="0">
                <a:latin typeface="Trebuchet MS" panose="020B0603020202020204"/>
                <a:cs typeface="Trebuchet MS" panose="020B0603020202020204"/>
              </a:rPr>
              <a:t> </a:t>
            </a:r>
            <a:r>
              <a:rPr sz="1400" spc="-80" dirty="0">
                <a:latin typeface="Trebuchet MS" panose="020B0603020202020204"/>
                <a:cs typeface="Trebuchet MS" panose="020B0603020202020204"/>
              </a:rPr>
              <a:t>jobs</a:t>
            </a:r>
            <a:r>
              <a:rPr sz="1400" spc="-25" dirty="0">
                <a:latin typeface="Trebuchet MS" panose="020B0603020202020204"/>
                <a:cs typeface="Trebuchet MS" panose="020B0603020202020204"/>
              </a:rPr>
              <a:t> </a:t>
            </a:r>
            <a:r>
              <a:rPr sz="1400" spc="-30" dirty="0">
                <a:latin typeface="Trebuchet MS" panose="020B0603020202020204"/>
                <a:cs typeface="Trebuchet MS" panose="020B0603020202020204"/>
              </a:rPr>
              <a:t>across </a:t>
            </a:r>
            <a:r>
              <a:rPr sz="1400" spc="-85" dirty="0">
                <a:latin typeface="Trebuchet MS" panose="020B0603020202020204"/>
                <a:cs typeface="Trebuchet MS" panose="020B0603020202020204"/>
              </a:rPr>
              <a:t>the</a:t>
            </a:r>
            <a:r>
              <a:rPr sz="1400" spc="-30" dirty="0">
                <a:latin typeface="Trebuchet MS" panose="020B0603020202020204"/>
                <a:cs typeface="Trebuchet MS" panose="020B0603020202020204"/>
              </a:rPr>
              <a:t> </a:t>
            </a:r>
            <a:r>
              <a:rPr sz="1400" spc="-10" dirty="0">
                <a:latin typeface="Trebuchet MS" panose="020B0603020202020204"/>
                <a:cs typeface="Trebuchet MS" panose="020B0603020202020204"/>
              </a:rPr>
              <a:t>cluster</a:t>
            </a:r>
            <a:endParaRPr sz="1400">
              <a:latin typeface="Trebuchet MS" panose="020B0603020202020204"/>
              <a:cs typeface="Trebuchet MS" panose="020B0603020202020204"/>
            </a:endParaRPr>
          </a:p>
          <a:p>
            <a:pPr marL="756285" marR="33655" indent="-287020">
              <a:lnSpc>
                <a:spcPct val="100000"/>
              </a:lnSpc>
              <a:buFont typeface="Wingdings" panose="05000000000000000000"/>
              <a:buChar char=""/>
              <a:tabLst>
                <a:tab pos="756285" algn="l"/>
              </a:tabLst>
            </a:pPr>
            <a:r>
              <a:rPr sz="1400" spc="-75" dirty="0">
                <a:latin typeface="Trebuchet MS" panose="020B0603020202020204"/>
                <a:cs typeface="Trebuchet MS" panose="020B0603020202020204"/>
              </a:rPr>
              <a:t>Schedule</a:t>
            </a:r>
            <a:r>
              <a:rPr sz="1400" spc="-45" dirty="0">
                <a:latin typeface="Trebuchet MS" panose="020B0603020202020204"/>
                <a:cs typeface="Trebuchet MS" panose="020B0603020202020204"/>
              </a:rPr>
              <a:t> </a:t>
            </a:r>
            <a:r>
              <a:rPr sz="1400" spc="-105" dirty="0">
                <a:latin typeface="Trebuchet MS" panose="020B0603020202020204"/>
                <a:cs typeface="Trebuchet MS" panose="020B0603020202020204"/>
              </a:rPr>
              <a:t>each</a:t>
            </a:r>
            <a:r>
              <a:rPr sz="1400" spc="-10" dirty="0">
                <a:latin typeface="Trebuchet MS" panose="020B0603020202020204"/>
                <a:cs typeface="Trebuchet MS" panose="020B0603020202020204"/>
              </a:rPr>
              <a:t> </a:t>
            </a:r>
            <a:r>
              <a:rPr sz="1400" spc="-114" dirty="0">
                <a:latin typeface="Trebuchet MS" panose="020B0603020202020204"/>
                <a:cs typeface="Trebuchet MS" panose="020B0603020202020204"/>
              </a:rPr>
              <a:t>map</a:t>
            </a:r>
            <a:r>
              <a:rPr sz="1400" spc="-30" dirty="0">
                <a:latin typeface="Trebuchet MS" panose="020B0603020202020204"/>
                <a:cs typeface="Trebuchet MS" panose="020B0603020202020204"/>
              </a:rPr>
              <a:t> </a:t>
            </a:r>
            <a:r>
              <a:rPr sz="1400" dirty="0">
                <a:latin typeface="Trebuchet MS" panose="020B0603020202020204"/>
                <a:cs typeface="Trebuchet MS" panose="020B0603020202020204"/>
              </a:rPr>
              <a:t>on</a:t>
            </a:r>
            <a:r>
              <a:rPr sz="1400" spc="-2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210" dirty="0">
                <a:latin typeface="Trebuchet MS" panose="020B0603020202020204"/>
                <a:cs typeface="Trebuchet MS" panose="020B0603020202020204"/>
              </a:rPr>
              <a:t> </a:t>
            </a:r>
            <a:r>
              <a:rPr sz="1400" spc="-95" dirty="0">
                <a:latin typeface="Trebuchet MS" panose="020B0603020202020204"/>
                <a:cs typeface="Trebuchet MS" panose="020B0603020202020204"/>
              </a:rPr>
              <a:t>Task</a:t>
            </a:r>
            <a:r>
              <a:rPr sz="1400" spc="-195" dirty="0">
                <a:latin typeface="Trebuchet MS" panose="020B0603020202020204"/>
                <a:cs typeface="Trebuchet MS" panose="020B0603020202020204"/>
              </a:rPr>
              <a:t> </a:t>
            </a:r>
            <a:r>
              <a:rPr sz="1400" spc="-85" dirty="0">
                <a:latin typeface="Trebuchet MS" panose="020B0603020202020204"/>
                <a:cs typeface="Trebuchet MS" panose="020B0603020202020204"/>
              </a:rPr>
              <a:t>Tracker</a:t>
            </a:r>
            <a:r>
              <a:rPr sz="1400" spc="-25" dirty="0">
                <a:latin typeface="Trebuchet MS" panose="020B0603020202020204"/>
                <a:cs typeface="Trebuchet MS" panose="020B0603020202020204"/>
              </a:rPr>
              <a:t> </a:t>
            </a:r>
            <a:r>
              <a:rPr sz="1400" spc="-65" dirty="0">
                <a:latin typeface="Trebuchet MS" panose="020B0603020202020204"/>
                <a:cs typeface="Trebuchet MS" panose="020B0603020202020204"/>
              </a:rPr>
              <a:t>running</a:t>
            </a:r>
            <a:r>
              <a:rPr sz="1400" spc="-40" dirty="0">
                <a:latin typeface="Trebuchet MS" panose="020B0603020202020204"/>
                <a:cs typeface="Trebuchet MS" panose="020B0603020202020204"/>
              </a:rPr>
              <a:t> </a:t>
            </a:r>
            <a:r>
              <a:rPr sz="1400" spc="-25" dirty="0">
                <a:latin typeface="Trebuchet MS" panose="020B0603020202020204"/>
                <a:cs typeface="Trebuchet MS" panose="020B0603020202020204"/>
              </a:rPr>
              <a:t>on </a:t>
            </a:r>
            <a:r>
              <a:rPr sz="1400" spc="-85" dirty="0">
                <a:latin typeface="Trebuchet MS" panose="020B0603020202020204"/>
                <a:cs typeface="Trebuchet MS" panose="020B0603020202020204"/>
              </a:rPr>
              <a:t>the</a:t>
            </a:r>
            <a:r>
              <a:rPr sz="1400" spc="-25" dirty="0">
                <a:latin typeface="Trebuchet MS" panose="020B0603020202020204"/>
                <a:cs typeface="Trebuchet MS" panose="020B0603020202020204"/>
              </a:rPr>
              <a:t> </a:t>
            </a:r>
            <a:r>
              <a:rPr sz="1400" spc="-95" dirty="0">
                <a:latin typeface="Trebuchet MS" panose="020B0603020202020204"/>
                <a:cs typeface="Trebuchet MS" panose="020B0603020202020204"/>
              </a:rPr>
              <a:t>same</a:t>
            </a:r>
            <a:r>
              <a:rPr sz="1400" spc="-15" dirty="0">
                <a:latin typeface="Trebuchet MS" panose="020B0603020202020204"/>
                <a:cs typeface="Trebuchet MS" panose="020B0603020202020204"/>
              </a:rPr>
              <a:t> </a:t>
            </a:r>
            <a:r>
              <a:rPr sz="1400" spc="-120" dirty="0">
                <a:latin typeface="Trebuchet MS" panose="020B0603020202020204"/>
                <a:cs typeface="Trebuchet MS" panose="020B0603020202020204"/>
              </a:rPr>
              <a:t>data</a:t>
            </a:r>
            <a:r>
              <a:rPr sz="1400" spc="-10" dirty="0">
                <a:latin typeface="Trebuchet MS" panose="020B0603020202020204"/>
                <a:cs typeface="Trebuchet MS" panose="020B0603020202020204"/>
              </a:rPr>
              <a:t> </a:t>
            </a:r>
            <a:r>
              <a:rPr sz="1400" spc="-55" dirty="0">
                <a:latin typeface="Trebuchet MS" panose="020B0603020202020204"/>
                <a:cs typeface="Trebuchet MS" panose="020B0603020202020204"/>
              </a:rPr>
              <a:t>node</a:t>
            </a:r>
            <a:r>
              <a:rPr sz="1400" spc="-35" dirty="0">
                <a:latin typeface="Trebuchet MS" panose="020B0603020202020204"/>
                <a:cs typeface="Trebuchet MS" panose="020B0603020202020204"/>
              </a:rPr>
              <a:t> </a:t>
            </a:r>
            <a:r>
              <a:rPr sz="1400" spc="-80" dirty="0">
                <a:latin typeface="Trebuchet MS" panose="020B0603020202020204"/>
                <a:cs typeface="Trebuchet MS" panose="020B0603020202020204"/>
              </a:rPr>
              <a:t>since</a:t>
            </a:r>
            <a:r>
              <a:rPr sz="1400" spc="-15" dirty="0">
                <a:latin typeface="Trebuchet MS" panose="020B0603020202020204"/>
                <a:cs typeface="Trebuchet MS" panose="020B0603020202020204"/>
              </a:rPr>
              <a:t> </a:t>
            </a:r>
            <a:r>
              <a:rPr sz="1400" spc="-80" dirty="0">
                <a:latin typeface="Trebuchet MS" panose="020B0603020202020204"/>
                <a:cs typeface="Trebuchet MS" panose="020B0603020202020204"/>
              </a:rPr>
              <a:t>there</a:t>
            </a:r>
            <a:r>
              <a:rPr sz="1400" spc="-20" dirty="0">
                <a:latin typeface="Trebuchet MS" panose="020B0603020202020204"/>
                <a:cs typeface="Trebuchet MS" panose="020B0603020202020204"/>
              </a:rPr>
              <a:t> </a:t>
            </a:r>
            <a:r>
              <a:rPr sz="1400" spc="-100" dirty="0">
                <a:latin typeface="Trebuchet MS" panose="020B0603020202020204"/>
                <a:cs typeface="Trebuchet MS" panose="020B0603020202020204"/>
              </a:rPr>
              <a:t>can</a:t>
            </a:r>
            <a:r>
              <a:rPr sz="1400" spc="-10" dirty="0">
                <a:latin typeface="Trebuchet MS" panose="020B0603020202020204"/>
                <a:cs typeface="Trebuchet MS" panose="020B0603020202020204"/>
              </a:rPr>
              <a:t> </a:t>
            </a:r>
            <a:r>
              <a:rPr sz="1400" spc="-90" dirty="0">
                <a:latin typeface="Trebuchet MS" panose="020B0603020202020204"/>
                <a:cs typeface="Trebuchet MS" panose="020B0603020202020204"/>
              </a:rPr>
              <a:t>be</a:t>
            </a:r>
            <a:r>
              <a:rPr sz="1400" spc="-5" dirty="0">
                <a:latin typeface="Trebuchet MS" panose="020B0603020202020204"/>
                <a:cs typeface="Trebuchet MS" panose="020B0603020202020204"/>
              </a:rPr>
              <a:t> </a:t>
            </a:r>
            <a:r>
              <a:rPr sz="1400" spc="-10" dirty="0">
                <a:latin typeface="Trebuchet MS" panose="020B0603020202020204"/>
                <a:cs typeface="Trebuchet MS" panose="020B0603020202020204"/>
              </a:rPr>
              <a:t>hundreds </a:t>
            </a:r>
            <a:r>
              <a:rPr sz="1400" spc="-80" dirty="0">
                <a:latin typeface="Trebuchet MS" panose="020B0603020202020204"/>
                <a:cs typeface="Trebuchet MS" panose="020B0603020202020204"/>
              </a:rPr>
              <a:t>of</a:t>
            </a:r>
            <a:r>
              <a:rPr sz="1400" spc="-30" dirty="0">
                <a:latin typeface="Trebuchet MS" panose="020B0603020202020204"/>
                <a:cs typeface="Trebuchet MS" panose="020B0603020202020204"/>
              </a:rPr>
              <a:t> </a:t>
            </a:r>
            <a:r>
              <a:rPr sz="1400" spc="-120" dirty="0">
                <a:latin typeface="Trebuchet MS" panose="020B0603020202020204"/>
                <a:cs typeface="Trebuchet MS" panose="020B0603020202020204"/>
              </a:rPr>
              <a:t>data</a:t>
            </a:r>
            <a:r>
              <a:rPr sz="1400" spc="-30" dirty="0">
                <a:latin typeface="Trebuchet MS" panose="020B0603020202020204"/>
                <a:cs typeface="Trebuchet MS" panose="020B0603020202020204"/>
              </a:rPr>
              <a:t> </a:t>
            </a:r>
            <a:r>
              <a:rPr sz="1400" spc="-50" dirty="0">
                <a:latin typeface="Trebuchet MS" panose="020B0603020202020204"/>
                <a:cs typeface="Trebuchet MS" panose="020B0603020202020204"/>
              </a:rPr>
              <a:t>nodes</a:t>
            </a:r>
            <a:r>
              <a:rPr sz="1400" spc="-35" dirty="0">
                <a:latin typeface="Trebuchet MS" panose="020B0603020202020204"/>
                <a:cs typeface="Trebuchet MS" panose="020B0603020202020204"/>
              </a:rPr>
              <a:t> </a:t>
            </a:r>
            <a:r>
              <a:rPr sz="1400" spc="-114" dirty="0">
                <a:latin typeface="Trebuchet MS" panose="020B0603020202020204"/>
                <a:cs typeface="Trebuchet MS" panose="020B0603020202020204"/>
              </a:rPr>
              <a:t>available</a:t>
            </a:r>
            <a:r>
              <a:rPr sz="1400" spc="-20" dirty="0">
                <a:latin typeface="Trebuchet MS" panose="020B0603020202020204"/>
                <a:cs typeface="Trebuchet MS" panose="020B0603020202020204"/>
              </a:rPr>
              <a:t> </a:t>
            </a:r>
            <a:r>
              <a:rPr sz="1400" spc="-80" dirty="0">
                <a:latin typeface="Trebuchet MS" panose="020B0603020202020204"/>
                <a:cs typeface="Trebuchet MS" panose="020B0603020202020204"/>
              </a:rPr>
              <a:t>in</a:t>
            </a:r>
            <a:r>
              <a:rPr sz="1400" spc="-1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35" dirty="0">
                <a:latin typeface="Trebuchet MS" panose="020B0603020202020204"/>
                <a:cs typeface="Trebuchet MS" panose="020B0603020202020204"/>
              </a:rPr>
              <a:t> </a:t>
            </a:r>
            <a:r>
              <a:rPr sz="1400" spc="-10" dirty="0">
                <a:latin typeface="Trebuchet MS" panose="020B0603020202020204"/>
                <a:cs typeface="Trebuchet MS" panose="020B0603020202020204"/>
              </a:rPr>
              <a:t>cluster.</a:t>
            </a:r>
            <a:endParaRPr sz="1400">
              <a:latin typeface="Trebuchet MS" panose="020B0603020202020204"/>
              <a:cs typeface="Trebuchet MS" panose="020B0603020202020204"/>
            </a:endParaRPr>
          </a:p>
          <a:p>
            <a:pPr marL="756285" indent="-286385">
              <a:lnSpc>
                <a:spcPct val="100000"/>
              </a:lnSpc>
              <a:buFont typeface="Wingdings" panose="05000000000000000000"/>
              <a:buChar char=""/>
              <a:tabLst>
                <a:tab pos="756285" algn="l"/>
              </a:tabLst>
            </a:pPr>
            <a:r>
              <a:rPr sz="1400" spc="-40" dirty="0">
                <a:latin typeface="Trebuchet MS" panose="020B0603020202020204"/>
                <a:cs typeface="Trebuchet MS" panose="020B0603020202020204"/>
              </a:rPr>
              <a:t>Monitoring</a:t>
            </a:r>
            <a:r>
              <a:rPr sz="1400" spc="-50"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5" dirty="0">
                <a:latin typeface="Trebuchet MS" panose="020B0603020202020204"/>
                <a:cs typeface="Trebuchet MS" panose="020B0603020202020204"/>
              </a:rPr>
              <a:t> </a:t>
            </a:r>
            <a:r>
              <a:rPr sz="1400" spc="-50" dirty="0">
                <a:latin typeface="Trebuchet MS" panose="020B0603020202020204"/>
                <a:cs typeface="Trebuchet MS" panose="020B0603020202020204"/>
              </a:rPr>
              <a:t>progress</a:t>
            </a:r>
            <a:r>
              <a:rPr sz="1400" spc="-35" dirty="0">
                <a:latin typeface="Trebuchet MS" panose="020B0603020202020204"/>
                <a:cs typeface="Trebuchet MS" panose="020B0603020202020204"/>
              </a:rPr>
              <a:t> </a:t>
            </a:r>
            <a:r>
              <a:rPr sz="1400" spc="-80" dirty="0">
                <a:latin typeface="Trebuchet MS" panose="020B0603020202020204"/>
                <a:cs typeface="Trebuchet MS" panose="020B0603020202020204"/>
              </a:rPr>
              <a:t>of</a:t>
            </a:r>
            <a:r>
              <a:rPr sz="1400" spc="-195" dirty="0">
                <a:latin typeface="Trebuchet MS" panose="020B0603020202020204"/>
                <a:cs typeface="Trebuchet MS" panose="020B0603020202020204"/>
              </a:rPr>
              <a:t> </a:t>
            </a:r>
            <a:r>
              <a:rPr sz="1400" spc="-95" dirty="0">
                <a:latin typeface="Trebuchet MS" panose="020B0603020202020204"/>
                <a:cs typeface="Trebuchet MS" panose="020B0603020202020204"/>
              </a:rPr>
              <a:t>Task</a:t>
            </a:r>
            <a:r>
              <a:rPr sz="1400" spc="-10" dirty="0">
                <a:latin typeface="Trebuchet MS" panose="020B0603020202020204"/>
                <a:cs typeface="Trebuchet MS" panose="020B0603020202020204"/>
              </a:rPr>
              <a:t> tracker</a:t>
            </a:r>
            <a:endParaRPr sz="1400">
              <a:latin typeface="Trebuchet MS" panose="020B0603020202020204"/>
              <a:cs typeface="Trebuchet MS" panose="020B0603020202020204"/>
            </a:endParaRPr>
          </a:p>
          <a:p>
            <a:pPr>
              <a:lnSpc>
                <a:spcPct val="100000"/>
              </a:lnSpc>
              <a:spcBef>
                <a:spcPts val="40"/>
              </a:spcBef>
            </a:pPr>
            <a:endParaRPr sz="1400">
              <a:latin typeface="Trebuchet MS" panose="020B0603020202020204"/>
              <a:cs typeface="Trebuchet MS" panose="020B0603020202020204"/>
            </a:endParaRPr>
          </a:p>
          <a:p>
            <a:pPr marL="12700">
              <a:lnSpc>
                <a:spcPct val="100000"/>
              </a:lnSpc>
              <a:spcBef>
                <a:spcPts val="5"/>
              </a:spcBef>
            </a:pPr>
            <a:r>
              <a:rPr sz="1800" b="1" spc="-30" dirty="0">
                <a:latin typeface="Trebuchet MS" panose="020B0603020202020204"/>
                <a:cs typeface="Trebuchet MS" panose="020B0603020202020204"/>
              </a:rPr>
              <a:t>Task</a:t>
            </a:r>
            <a:r>
              <a:rPr sz="1800" b="1" spc="-315" dirty="0">
                <a:latin typeface="Trebuchet MS" panose="020B0603020202020204"/>
                <a:cs typeface="Trebuchet MS" panose="020B0603020202020204"/>
              </a:rPr>
              <a:t> </a:t>
            </a:r>
            <a:r>
              <a:rPr sz="1800" b="1" spc="-10" dirty="0">
                <a:latin typeface="Trebuchet MS" panose="020B0603020202020204"/>
                <a:cs typeface="Trebuchet MS" panose="020B0603020202020204"/>
              </a:rPr>
              <a:t>Tracker:</a:t>
            </a:r>
            <a:endParaRPr sz="1800">
              <a:latin typeface="Trebuchet MS" panose="020B0603020202020204"/>
              <a:cs typeface="Trebuchet MS" panose="020B0603020202020204"/>
            </a:endParaRPr>
          </a:p>
          <a:p>
            <a:pPr marL="12700" marR="5080" indent="571500">
              <a:lnSpc>
                <a:spcPct val="101000"/>
              </a:lnSpc>
              <a:spcBef>
                <a:spcPts val="380"/>
              </a:spcBef>
            </a:pPr>
            <a:r>
              <a:rPr sz="1400" spc="-80" dirty="0">
                <a:latin typeface="Trebuchet MS" panose="020B0603020202020204"/>
                <a:cs typeface="Trebuchet MS" panose="020B0603020202020204"/>
              </a:rPr>
              <a:t>Tasktrackers</a:t>
            </a:r>
            <a:r>
              <a:rPr sz="1400" spc="-10" dirty="0">
                <a:latin typeface="Trebuchet MS" panose="020B0603020202020204"/>
                <a:cs typeface="Trebuchet MS" panose="020B0603020202020204"/>
              </a:rPr>
              <a:t> </a:t>
            </a:r>
            <a:r>
              <a:rPr sz="1400" spc="-45" dirty="0">
                <a:latin typeface="Trebuchet MS" panose="020B0603020202020204"/>
                <a:cs typeface="Trebuchet MS" panose="020B0603020202020204"/>
              </a:rPr>
              <a:t>run</a:t>
            </a:r>
            <a:r>
              <a:rPr sz="1400" spc="-25"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5" dirty="0">
                <a:latin typeface="Trebuchet MS" panose="020B0603020202020204"/>
                <a:cs typeface="Trebuchet MS" panose="020B0603020202020204"/>
              </a:rPr>
              <a:t> </a:t>
            </a:r>
            <a:r>
              <a:rPr sz="1400" spc="-90" dirty="0">
                <a:latin typeface="Trebuchet MS" panose="020B0603020202020204"/>
                <a:cs typeface="Trebuchet MS" panose="020B0603020202020204"/>
              </a:rPr>
              <a:t>simple</a:t>
            </a:r>
            <a:r>
              <a:rPr sz="1400" spc="-15" dirty="0">
                <a:latin typeface="Trebuchet MS" panose="020B0603020202020204"/>
                <a:cs typeface="Trebuchet MS" panose="020B0603020202020204"/>
              </a:rPr>
              <a:t> </a:t>
            </a:r>
            <a:r>
              <a:rPr sz="1400" spc="-30" dirty="0">
                <a:latin typeface="Trebuchet MS" panose="020B0603020202020204"/>
                <a:cs typeface="Trebuchet MS" panose="020B0603020202020204"/>
              </a:rPr>
              <a:t>loop</a:t>
            </a:r>
            <a:r>
              <a:rPr sz="1400" spc="-20" dirty="0">
                <a:latin typeface="Trebuchet MS" panose="020B0603020202020204"/>
                <a:cs typeface="Trebuchet MS" panose="020B0603020202020204"/>
              </a:rPr>
              <a:t> </a:t>
            </a:r>
            <a:r>
              <a:rPr sz="1400" spc="-100" dirty="0">
                <a:latin typeface="Trebuchet MS" panose="020B0603020202020204"/>
                <a:cs typeface="Trebuchet MS" panose="020B0603020202020204"/>
              </a:rPr>
              <a:t>that</a:t>
            </a:r>
            <a:r>
              <a:rPr sz="1400" spc="-15" dirty="0">
                <a:latin typeface="Trebuchet MS" panose="020B0603020202020204"/>
                <a:cs typeface="Trebuchet MS" panose="020B0603020202020204"/>
              </a:rPr>
              <a:t> </a:t>
            </a:r>
            <a:r>
              <a:rPr sz="1400" spc="-10" dirty="0">
                <a:latin typeface="Trebuchet MS" panose="020B0603020202020204"/>
                <a:cs typeface="Trebuchet MS" panose="020B0603020202020204"/>
              </a:rPr>
              <a:t>periodically </a:t>
            </a:r>
            <a:r>
              <a:rPr sz="1400" spc="-65" dirty="0">
                <a:latin typeface="Trebuchet MS" panose="020B0603020202020204"/>
                <a:cs typeface="Trebuchet MS" panose="020B0603020202020204"/>
              </a:rPr>
              <a:t>sends</a:t>
            </a:r>
            <a:r>
              <a:rPr sz="1400" spc="-30" dirty="0">
                <a:latin typeface="Trebuchet MS" panose="020B0603020202020204"/>
                <a:cs typeface="Trebuchet MS" panose="020B0603020202020204"/>
              </a:rPr>
              <a:t> </a:t>
            </a:r>
            <a:r>
              <a:rPr sz="1400" spc="-85" dirty="0">
                <a:latin typeface="Trebuchet MS" panose="020B0603020202020204"/>
                <a:cs typeface="Trebuchet MS" panose="020B0603020202020204"/>
              </a:rPr>
              <a:t>heartbeat</a:t>
            </a:r>
            <a:r>
              <a:rPr sz="1400" spc="-25" dirty="0">
                <a:latin typeface="Trebuchet MS" panose="020B0603020202020204"/>
                <a:cs typeface="Trebuchet MS" panose="020B0603020202020204"/>
              </a:rPr>
              <a:t> </a:t>
            </a:r>
            <a:r>
              <a:rPr sz="1400" spc="-65" dirty="0">
                <a:latin typeface="Trebuchet MS" panose="020B0603020202020204"/>
                <a:cs typeface="Trebuchet MS" panose="020B0603020202020204"/>
              </a:rPr>
              <a:t>method</a:t>
            </a:r>
            <a:r>
              <a:rPr sz="1400" spc="-40" dirty="0">
                <a:latin typeface="Trebuchet MS" panose="020B0603020202020204"/>
                <a:cs typeface="Trebuchet MS" panose="020B0603020202020204"/>
              </a:rPr>
              <a:t> </a:t>
            </a:r>
            <a:r>
              <a:rPr sz="1400" spc="-100" dirty="0">
                <a:latin typeface="Trebuchet MS" panose="020B0603020202020204"/>
                <a:cs typeface="Trebuchet MS" panose="020B0603020202020204"/>
              </a:rPr>
              <a:t>calls</a:t>
            </a:r>
            <a:r>
              <a:rPr sz="1400" spc="-15" dirty="0">
                <a:latin typeface="Trebuchet MS" panose="020B0603020202020204"/>
                <a:cs typeface="Trebuchet MS" panose="020B0603020202020204"/>
              </a:rPr>
              <a:t> </a:t>
            </a:r>
            <a:r>
              <a:rPr sz="1400" spc="-10" dirty="0">
                <a:latin typeface="Trebuchet MS" panose="020B0603020202020204"/>
                <a:cs typeface="Trebuchet MS" panose="020B0603020202020204"/>
              </a:rPr>
              <a:t>to</a:t>
            </a:r>
            <a:r>
              <a:rPr sz="1400" spc="-30"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dirty="0">
                <a:latin typeface="Trebuchet MS" panose="020B0603020202020204"/>
                <a:cs typeface="Trebuchet MS" panose="020B0603020202020204"/>
              </a:rPr>
              <a:t> </a:t>
            </a:r>
            <a:r>
              <a:rPr sz="1400" spc="-105" dirty="0">
                <a:latin typeface="Trebuchet MS" panose="020B0603020202020204"/>
                <a:cs typeface="Trebuchet MS" panose="020B0603020202020204"/>
              </a:rPr>
              <a:t>jobtracker.</a:t>
            </a:r>
            <a:r>
              <a:rPr sz="1400" spc="-175" dirty="0">
                <a:latin typeface="Trebuchet MS" panose="020B0603020202020204"/>
                <a:cs typeface="Trebuchet MS" panose="020B0603020202020204"/>
              </a:rPr>
              <a:t> </a:t>
            </a:r>
            <a:r>
              <a:rPr sz="1400" spc="-10" dirty="0">
                <a:latin typeface="Trebuchet MS" panose="020B0603020202020204"/>
                <a:cs typeface="Trebuchet MS" panose="020B0603020202020204"/>
              </a:rPr>
              <a:t>Heartbeats </a:t>
            </a:r>
            <a:r>
              <a:rPr sz="1400" spc="-110" dirty="0">
                <a:latin typeface="Trebuchet MS" panose="020B0603020202020204"/>
                <a:cs typeface="Trebuchet MS" panose="020B0603020202020204"/>
              </a:rPr>
              <a:t>tell</a:t>
            </a:r>
            <a:r>
              <a:rPr sz="1400" spc="-1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5" dirty="0">
                <a:latin typeface="Trebuchet MS" panose="020B0603020202020204"/>
                <a:cs typeface="Trebuchet MS" panose="020B0603020202020204"/>
              </a:rPr>
              <a:t> </a:t>
            </a:r>
            <a:r>
              <a:rPr sz="1400" spc="-75" dirty="0">
                <a:latin typeface="Trebuchet MS" panose="020B0603020202020204"/>
                <a:cs typeface="Trebuchet MS" panose="020B0603020202020204"/>
              </a:rPr>
              <a:t>jobtracker</a:t>
            </a:r>
            <a:r>
              <a:rPr sz="1400" spc="-40" dirty="0">
                <a:latin typeface="Trebuchet MS" panose="020B0603020202020204"/>
                <a:cs typeface="Trebuchet MS" panose="020B0603020202020204"/>
              </a:rPr>
              <a:t> </a:t>
            </a:r>
            <a:r>
              <a:rPr sz="1400" spc="-100" dirty="0">
                <a:latin typeface="Trebuchet MS" panose="020B0603020202020204"/>
                <a:cs typeface="Trebuchet MS" panose="020B0603020202020204"/>
              </a:rPr>
              <a:t>that</a:t>
            </a:r>
            <a:r>
              <a:rPr sz="1400" spc="-20"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15" dirty="0">
                <a:latin typeface="Trebuchet MS" panose="020B0603020202020204"/>
                <a:cs typeface="Trebuchet MS" panose="020B0603020202020204"/>
              </a:rPr>
              <a:t> </a:t>
            </a:r>
            <a:r>
              <a:rPr sz="1400" spc="-70" dirty="0">
                <a:latin typeface="Trebuchet MS" panose="020B0603020202020204"/>
                <a:cs typeface="Trebuchet MS" panose="020B0603020202020204"/>
              </a:rPr>
              <a:t>tasktracker</a:t>
            </a:r>
            <a:r>
              <a:rPr sz="1400" spc="-25" dirty="0">
                <a:latin typeface="Trebuchet MS" panose="020B0603020202020204"/>
                <a:cs typeface="Trebuchet MS" panose="020B0603020202020204"/>
              </a:rPr>
              <a:t> </a:t>
            </a:r>
            <a:r>
              <a:rPr sz="1400" spc="-55" dirty="0">
                <a:latin typeface="Trebuchet MS" panose="020B0603020202020204"/>
                <a:cs typeface="Trebuchet MS" panose="020B0603020202020204"/>
              </a:rPr>
              <a:t>is</a:t>
            </a:r>
            <a:r>
              <a:rPr sz="1400" spc="-15" dirty="0">
                <a:latin typeface="Trebuchet MS" panose="020B0603020202020204"/>
                <a:cs typeface="Trebuchet MS" panose="020B0603020202020204"/>
              </a:rPr>
              <a:t> </a:t>
            </a:r>
            <a:r>
              <a:rPr sz="1400" spc="-130" dirty="0">
                <a:latin typeface="Trebuchet MS" panose="020B0603020202020204"/>
                <a:cs typeface="Trebuchet MS" panose="020B0603020202020204"/>
              </a:rPr>
              <a:t>alive,</a:t>
            </a:r>
            <a:r>
              <a:rPr sz="1400" spc="-150" dirty="0">
                <a:latin typeface="Trebuchet MS" panose="020B0603020202020204"/>
                <a:cs typeface="Trebuchet MS" panose="020B0603020202020204"/>
              </a:rPr>
              <a:t> </a:t>
            </a:r>
            <a:r>
              <a:rPr sz="1400" spc="-204" dirty="0">
                <a:latin typeface="Trebuchet MS" panose="020B0603020202020204"/>
                <a:cs typeface="Trebuchet MS" panose="020B0603020202020204"/>
              </a:rPr>
              <a:t>.</a:t>
            </a:r>
            <a:r>
              <a:rPr sz="1400" spc="-300" dirty="0">
                <a:latin typeface="Trebuchet MS" panose="020B0603020202020204"/>
                <a:cs typeface="Trebuchet MS" panose="020B0603020202020204"/>
              </a:rPr>
              <a:t> </a:t>
            </a:r>
            <a:r>
              <a:rPr sz="1400" dirty="0">
                <a:latin typeface="Trebuchet MS" panose="020B0603020202020204"/>
                <a:cs typeface="Trebuchet MS" panose="020B0603020202020204"/>
              </a:rPr>
              <a:t>As</a:t>
            </a:r>
            <a:r>
              <a:rPr sz="1400" spc="-5"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10" dirty="0">
                <a:latin typeface="Trebuchet MS" panose="020B0603020202020204"/>
                <a:cs typeface="Trebuchet MS" panose="020B0603020202020204"/>
              </a:rPr>
              <a:t> </a:t>
            </a:r>
            <a:r>
              <a:rPr sz="1400" spc="-80" dirty="0">
                <a:latin typeface="Trebuchet MS" panose="020B0603020202020204"/>
                <a:cs typeface="Trebuchet MS" panose="020B0603020202020204"/>
              </a:rPr>
              <a:t>part</a:t>
            </a:r>
            <a:r>
              <a:rPr sz="1400" spc="-25" dirty="0">
                <a:latin typeface="Trebuchet MS" panose="020B0603020202020204"/>
                <a:cs typeface="Trebuchet MS" panose="020B0603020202020204"/>
              </a:rPr>
              <a:t> </a:t>
            </a:r>
            <a:r>
              <a:rPr sz="1400" spc="-80" dirty="0">
                <a:latin typeface="Trebuchet MS" panose="020B0603020202020204"/>
                <a:cs typeface="Trebuchet MS" panose="020B0603020202020204"/>
              </a:rPr>
              <a:t>of</a:t>
            </a:r>
            <a:r>
              <a:rPr sz="1400" spc="-15" dirty="0">
                <a:latin typeface="Trebuchet MS" panose="020B0603020202020204"/>
                <a:cs typeface="Trebuchet MS" panose="020B0603020202020204"/>
              </a:rPr>
              <a:t> </a:t>
            </a:r>
            <a:r>
              <a:rPr sz="1400" spc="-35" dirty="0">
                <a:latin typeface="Trebuchet MS" panose="020B0603020202020204"/>
                <a:cs typeface="Trebuchet MS" panose="020B0603020202020204"/>
              </a:rPr>
              <a:t>the </a:t>
            </a:r>
            <a:r>
              <a:rPr sz="1400" spc="-105" dirty="0">
                <a:latin typeface="Trebuchet MS" panose="020B0603020202020204"/>
                <a:cs typeface="Trebuchet MS" panose="020B0603020202020204"/>
              </a:rPr>
              <a:t>heartbeat,</a:t>
            </a:r>
            <a:r>
              <a:rPr sz="1400" spc="-170"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5" dirty="0">
                <a:latin typeface="Trebuchet MS" panose="020B0603020202020204"/>
                <a:cs typeface="Trebuchet MS" panose="020B0603020202020204"/>
              </a:rPr>
              <a:t> </a:t>
            </a:r>
            <a:r>
              <a:rPr sz="1400" spc="-70" dirty="0">
                <a:latin typeface="Trebuchet MS" panose="020B0603020202020204"/>
                <a:cs typeface="Trebuchet MS" panose="020B0603020202020204"/>
              </a:rPr>
              <a:t>tasktracker</a:t>
            </a:r>
            <a:r>
              <a:rPr sz="1400" spc="-10" dirty="0">
                <a:latin typeface="Trebuchet MS" panose="020B0603020202020204"/>
                <a:cs typeface="Trebuchet MS" panose="020B0603020202020204"/>
              </a:rPr>
              <a:t> </a:t>
            </a:r>
            <a:r>
              <a:rPr sz="1400" spc="-95" dirty="0">
                <a:latin typeface="Trebuchet MS" panose="020B0603020202020204"/>
                <a:cs typeface="Trebuchet MS" panose="020B0603020202020204"/>
              </a:rPr>
              <a:t>will</a:t>
            </a:r>
            <a:r>
              <a:rPr sz="1400" spc="5" dirty="0">
                <a:latin typeface="Trebuchet MS" panose="020B0603020202020204"/>
                <a:cs typeface="Trebuchet MS" panose="020B0603020202020204"/>
              </a:rPr>
              <a:t> </a:t>
            </a:r>
            <a:r>
              <a:rPr sz="1400" spc="-100" dirty="0">
                <a:latin typeface="Trebuchet MS" panose="020B0603020202020204"/>
                <a:cs typeface="Trebuchet MS" panose="020B0603020202020204"/>
              </a:rPr>
              <a:t>indicate</a:t>
            </a:r>
            <a:r>
              <a:rPr sz="1400" spc="-20" dirty="0">
                <a:latin typeface="Trebuchet MS" panose="020B0603020202020204"/>
                <a:cs typeface="Trebuchet MS" panose="020B0603020202020204"/>
              </a:rPr>
              <a:t> </a:t>
            </a:r>
            <a:r>
              <a:rPr sz="1400" spc="-70" dirty="0">
                <a:latin typeface="Trebuchet MS" panose="020B0603020202020204"/>
                <a:cs typeface="Trebuchet MS" panose="020B0603020202020204"/>
              </a:rPr>
              <a:t>whether</a:t>
            </a:r>
            <a:r>
              <a:rPr sz="1400" spc="-20" dirty="0">
                <a:latin typeface="Trebuchet MS" panose="020B0603020202020204"/>
                <a:cs typeface="Trebuchet MS" panose="020B0603020202020204"/>
              </a:rPr>
              <a:t> </a:t>
            </a:r>
            <a:r>
              <a:rPr sz="1400" spc="-90" dirty="0">
                <a:latin typeface="Trebuchet MS" panose="020B0603020202020204"/>
                <a:cs typeface="Trebuchet MS" panose="020B0603020202020204"/>
              </a:rPr>
              <a:t>it</a:t>
            </a:r>
            <a:r>
              <a:rPr sz="1400" dirty="0">
                <a:latin typeface="Trebuchet MS" panose="020B0603020202020204"/>
                <a:cs typeface="Trebuchet MS" panose="020B0603020202020204"/>
              </a:rPr>
              <a:t> </a:t>
            </a:r>
            <a:r>
              <a:rPr sz="1400" spc="-55" dirty="0">
                <a:latin typeface="Trebuchet MS" panose="020B0603020202020204"/>
                <a:cs typeface="Trebuchet MS" panose="020B0603020202020204"/>
              </a:rPr>
              <a:t>is</a:t>
            </a:r>
            <a:r>
              <a:rPr sz="1400" spc="-5" dirty="0">
                <a:latin typeface="Trebuchet MS" panose="020B0603020202020204"/>
                <a:cs typeface="Trebuchet MS" panose="020B0603020202020204"/>
              </a:rPr>
              <a:t> </a:t>
            </a:r>
            <a:r>
              <a:rPr sz="1400" spc="-90" dirty="0">
                <a:latin typeface="Trebuchet MS" panose="020B0603020202020204"/>
                <a:cs typeface="Trebuchet MS" panose="020B0603020202020204"/>
              </a:rPr>
              <a:t>ready</a:t>
            </a:r>
            <a:r>
              <a:rPr sz="1400" dirty="0">
                <a:latin typeface="Trebuchet MS" panose="020B0603020202020204"/>
                <a:cs typeface="Trebuchet MS" panose="020B0603020202020204"/>
              </a:rPr>
              <a:t> </a:t>
            </a:r>
            <a:r>
              <a:rPr sz="1400" spc="-25" dirty="0">
                <a:latin typeface="Trebuchet MS" panose="020B0603020202020204"/>
                <a:cs typeface="Trebuchet MS" panose="020B0603020202020204"/>
              </a:rPr>
              <a:t>to </a:t>
            </a:r>
            <a:r>
              <a:rPr sz="1400" spc="-40" dirty="0">
                <a:latin typeface="Trebuchet MS" panose="020B0603020202020204"/>
                <a:cs typeface="Trebuchet MS" panose="020B0603020202020204"/>
              </a:rPr>
              <a:t>run</a:t>
            </a:r>
            <a:r>
              <a:rPr sz="1400" spc="-35"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25" dirty="0">
                <a:latin typeface="Trebuchet MS" panose="020B0603020202020204"/>
                <a:cs typeface="Trebuchet MS" panose="020B0603020202020204"/>
              </a:rPr>
              <a:t> </a:t>
            </a:r>
            <a:r>
              <a:rPr sz="1400" spc="-75" dirty="0">
                <a:latin typeface="Trebuchet MS" panose="020B0603020202020204"/>
                <a:cs typeface="Trebuchet MS" panose="020B0603020202020204"/>
              </a:rPr>
              <a:t>new</a:t>
            </a:r>
            <a:r>
              <a:rPr sz="1400" spc="-15" dirty="0">
                <a:latin typeface="Trebuchet MS" panose="020B0603020202020204"/>
                <a:cs typeface="Trebuchet MS" panose="020B0603020202020204"/>
              </a:rPr>
              <a:t> </a:t>
            </a:r>
            <a:r>
              <a:rPr sz="1400" spc="-110" dirty="0">
                <a:latin typeface="Trebuchet MS" panose="020B0603020202020204"/>
                <a:cs typeface="Trebuchet MS" panose="020B0603020202020204"/>
              </a:rPr>
              <a:t>task,</a:t>
            </a:r>
            <a:r>
              <a:rPr sz="1400" spc="-170" dirty="0">
                <a:latin typeface="Trebuchet MS" panose="020B0603020202020204"/>
                <a:cs typeface="Trebuchet MS" panose="020B0603020202020204"/>
              </a:rPr>
              <a:t> </a:t>
            </a:r>
            <a:r>
              <a:rPr sz="1400" spc="-95" dirty="0">
                <a:latin typeface="Trebuchet MS" panose="020B0603020202020204"/>
                <a:cs typeface="Trebuchet MS" panose="020B0603020202020204"/>
              </a:rPr>
              <a:t>and</a:t>
            </a:r>
            <a:r>
              <a:rPr sz="1400" spc="-35" dirty="0">
                <a:latin typeface="Trebuchet MS" panose="020B0603020202020204"/>
                <a:cs typeface="Trebuchet MS" panose="020B0603020202020204"/>
              </a:rPr>
              <a:t> </a:t>
            </a:r>
            <a:r>
              <a:rPr sz="1400" spc="-130" dirty="0">
                <a:latin typeface="Trebuchet MS" panose="020B0603020202020204"/>
                <a:cs typeface="Trebuchet MS" panose="020B0603020202020204"/>
              </a:rPr>
              <a:t>if</a:t>
            </a:r>
            <a:r>
              <a:rPr sz="1400" spc="-30" dirty="0">
                <a:latin typeface="Trebuchet MS" panose="020B0603020202020204"/>
                <a:cs typeface="Trebuchet MS" panose="020B0603020202020204"/>
              </a:rPr>
              <a:t> </a:t>
            </a:r>
            <a:r>
              <a:rPr sz="1400" spc="-90" dirty="0">
                <a:latin typeface="Trebuchet MS" panose="020B0603020202020204"/>
                <a:cs typeface="Trebuchet MS" panose="020B0603020202020204"/>
              </a:rPr>
              <a:t>it</a:t>
            </a:r>
            <a:r>
              <a:rPr sz="1400" spc="-25" dirty="0">
                <a:latin typeface="Trebuchet MS" panose="020B0603020202020204"/>
                <a:cs typeface="Trebuchet MS" panose="020B0603020202020204"/>
              </a:rPr>
              <a:t> </a:t>
            </a:r>
            <a:r>
              <a:rPr sz="1400" spc="-120" dirty="0">
                <a:latin typeface="Trebuchet MS" panose="020B0603020202020204"/>
                <a:cs typeface="Trebuchet MS" panose="020B0603020202020204"/>
              </a:rPr>
              <a:t>is,</a:t>
            </a:r>
            <a:r>
              <a:rPr sz="1400" spc="-16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20" dirty="0">
                <a:latin typeface="Trebuchet MS" panose="020B0603020202020204"/>
                <a:cs typeface="Trebuchet MS" panose="020B0603020202020204"/>
              </a:rPr>
              <a:t> </a:t>
            </a:r>
            <a:r>
              <a:rPr sz="1400" spc="-75" dirty="0">
                <a:latin typeface="Trebuchet MS" panose="020B0603020202020204"/>
                <a:cs typeface="Trebuchet MS" panose="020B0603020202020204"/>
              </a:rPr>
              <a:t>jobtracker</a:t>
            </a:r>
            <a:r>
              <a:rPr sz="1400" spc="-40" dirty="0">
                <a:latin typeface="Trebuchet MS" panose="020B0603020202020204"/>
                <a:cs typeface="Trebuchet MS" panose="020B0603020202020204"/>
              </a:rPr>
              <a:t> </a:t>
            </a:r>
            <a:r>
              <a:rPr sz="1400" spc="-95" dirty="0">
                <a:latin typeface="Trebuchet MS" panose="020B0603020202020204"/>
                <a:cs typeface="Trebuchet MS" panose="020B0603020202020204"/>
              </a:rPr>
              <a:t>will</a:t>
            </a:r>
            <a:r>
              <a:rPr sz="1400" spc="-20" dirty="0">
                <a:latin typeface="Trebuchet MS" panose="020B0603020202020204"/>
                <a:cs typeface="Trebuchet MS" panose="020B0603020202020204"/>
              </a:rPr>
              <a:t> </a:t>
            </a:r>
            <a:r>
              <a:rPr sz="1400" spc="-95" dirty="0">
                <a:latin typeface="Trebuchet MS" panose="020B0603020202020204"/>
                <a:cs typeface="Trebuchet MS" panose="020B0603020202020204"/>
              </a:rPr>
              <a:t>allocate</a:t>
            </a:r>
            <a:r>
              <a:rPr sz="1400" spc="-25" dirty="0">
                <a:latin typeface="Trebuchet MS" panose="020B0603020202020204"/>
                <a:cs typeface="Trebuchet MS" panose="020B0603020202020204"/>
              </a:rPr>
              <a:t> </a:t>
            </a:r>
            <a:r>
              <a:rPr sz="1400" spc="-90" dirty="0">
                <a:latin typeface="Trebuchet MS" panose="020B0603020202020204"/>
                <a:cs typeface="Trebuchet MS" panose="020B0603020202020204"/>
              </a:rPr>
              <a:t>it</a:t>
            </a:r>
            <a:r>
              <a:rPr sz="1400" spc="-25" dirty="0">
                <a:latin typeface="Trebuchet MS" panose="020B0603020202020204"/>
                <a:cs typeface="Trebuchet MS" panose="020B0603020202020204"/>
              </a:rPr>
              <a:t> </a:t>
            </a:r>
            <a:r>
              <a:rPr sz="1400" spc="-50" dirty="0">
                <a:latin typeface="Trebuchet MS" panose="020B0603020202020204"/>
                <a:cs typeface="Trebuchet MS" panose="020B0603020202020204"/>
              </a:rPr>
              <a:t>a </a:t>
            </a:r>
            <a:r>
              <a:rPr sz="1400" spc="-10" dirty="0">
                <a:latin typeface="Trebuchet MS" panose="020B0603020202020204"/>
                <a:cs typeface="Trebuchet MS" panose="020B0603020202020204"/>
              </a:rPr>
              <a:t>task.</a:t>
            </a:r>
            <a:endParaRPr sz="1400">
              <a:latin typeface="Trebuchet MS" panose="020B0603020202020204"/>
              <a:cs typeface="Trebuchet MS" panose="020B0603020202020204"/>
            </a:endParaRPr>
          </a:p>
        </p:txBody>
      </p:sp>
      <p:sp>
        <p:nvSpPr>
          <p:cNvPr id="6" name="object 6"/>
          <p:cNvSpPr txBox="1"/>
          <p:nvPr/>
        </p:nvSpPr>
        <p:spPr>
          <a:xfrm>
            <a:off x="7672831" y="5520334"/>
            <a:ext cx="3877945" cy="483234"/>
          </a:xfrm>
          <a:prstGeom prst="rect">
            <a:avLst/>
          </a:prstGeom>
        </p:spPr>
        <p:txBody>
          <a:bodyPr vert="horz" wrap="square" lIns="0" tIns="12065" rIns="0" bIns="0" rtlCol="0">
            <a:spAutoFit/>
          </a:bodyPr>
          <a:lstStyle/>
          <a:p>
            <a:pPr marL="12700">
              <a:lnSpc>
                <a:spcPct val="100000"/>
              </a:lnSpc>
              <a:spcBef>
                <a:spcPts val="95"/>
              </a:spcBef>
            </a:pPr>
            <a:r>
              <a:rPr sz="1600" b="1" spc="50" dirty="0">
                <a:latin typeface="Trebuchet MS" panose="020B0603020202020204"/>
                <a:cs typeface="Trebuchet MS" panose="020B0603020202020204"/>
              </a:rPr>
              <a:t>Hadoop</a:t>
            </a:r>
            <a:r>
              <a:rPr sz="1600" b="1" spc="30" dirty="0">
                <a:latin typeface="Trebuchet MS" panose="020B0603020202020204"/>
                <a:cs typeface="Trebuchet MS" panose="020B0603020202020204"/>
              </a:rPr>
              <a:t> </a:t>
            </a:r>
            <a:r>
              <a:rPr sz="1600" b="1" dirty="0">
                <a:latin typeface="Trebuchet MS" panose="020B0603020202020204"/>
                <a:cs typeface="Trebuchet MS" panose="020B0603020202020204"/>
              </a:rPr>
              <a:t>Distributed</a:t>
            </a:r>
            <a:r>
              <a:rPr sz="1600" b="1" spc="50" dirty="0">
                <a:latin typeface="Trebuchet MS" panose="020B0603020202020204"/>
                <a:cs typeface="Trebuchet MS" panose="020B0603020202020204"/>
              </a:rPr>
              <a:t> </a:t>
            </a:r>
            <a:r>
              <a:rPr sz="1600" b="1" spc="-10" dirty="0">
                <a:latin typeface="Trebuchet MS" panose="020B0603020202020204"/>
                <a:cs typeface="Trebuchet MS" panose="020B0603020202020204"/>
              </a:rPr>
              <a:t>File</a:t>
            </a:r>
            <a:r>
              <a:rPr sz="1600" b="1" spc="50" dirty="0">
                <a:latin typeface="Trebuchet MS" panose="020B0603020202020204"/>
                <a:cs typeface="Trebuchet MS" panose="020B0603020202020204"/>
              </a:rPr>
              <a:t> </a:t>
            </a:r>
            <a:r>
              <a:rPr sz="1600" b="1" dirty="0">
                <a:latin typeface="Trebuchet MS" panose="020B0603020202020204"/>
                <a:cs typeface="Trebuchet MS" panose="020B0603020202020204"/>
              </a:rPr>
              <a:t>System</a:t>
            </a:r>
            <a:r>
              <a:rPr sz="1600" b="1" spc="40" dirty="0">
                <a:latin typeface="Trebuchet MS" panose="020B0603020202020204"/>
                <a:cs typeface="Trebuchet MS" panose="020B0603020202020204"/>
              </a:rPr>
              <a:t> </a:t>
            </a:r>
            <a:r>
              <a:rPr sz="1600" b="1" spc="105" dirty="0">
                <a:latin typeface="Trebuchet MS" panose="020B0603020202020204"/>
                <a:cs typeface="Trebuchet MS" panose="020B0603020202020204"/>
              </a:rPr>
              <a:t>(HDFS)</a:t>
            </a:r>
            <a:endParaRPr sz="1600">
              <a:latin typeface="Trebuchet MS" panose="020B0603020202020204"/>
              <a:cs typeface="Trebuchet MS" panose="020B0603020202020204"/>
            </a:endParaRPr>
          </a:p>
          <a:p>
            <a:pPr marL="111760">
              <a:lnSpc>
                <a:spcPct val="100000"/>
              </a:lnSpc>
              <a:spcBef>
                <a:spcPts val="5"/>
              </a:spcBef>
            </a:pPr>
            <a:r>
              <a:rPr sz="1400" spc="-65" dirty="0">
                <a:latin typeface="Trebuchet MS" panose="020B0603020202020204"/>
                <a:cs typeface="Trebuchet MS" panose="020B0603020202020204"/>
              </a:rPr>
              <a:t>used</a:t>
            </a:r>
            <a:r>
              <a:rPr sz="1400" spc="-25" dirty="0">
                <a:latin typeface="Trebuchet MS" panose="020B0603020202020204"/>
                <a:cs typeface="Trebuchet MS" panose="020B0603020202020204"/>
              </a:rPr>
              <a:t> </a:t>
            </a:r>
            <a:r>
              <a:rPr sz="1400" spc="-60" dirty="0">
                <a:latin typeface="Trebuchet MS" panose="020B0603020202020204"/>
                <a:cs typeface="Trebuchet MS" panose="020B0603020202020204"/>
              </a:rPr>
              <a:t>for</a:t>
            </a:r>
            <a:r>
              <a:rPr sz="1400" spc="-30" dirty="0">
                <a:latin typeface="Trebuchet MS" panose="020B0603020202020204"/>
                <a:cs typeface="Trebuchet MS" panose="020B0603020202020204"/>
              </a:rPr>
              <a:t> </a:t>
            </a:r>
            <a:r>
              <a:rPr sz="1400" spc="-70" dirty="0">
                <a:latin typeface="Trebuchet MS" panose="020B0603020202020204"/>
                <a:cs typeface="Trebuchet MS" panose="020B0603020202020204"/>
              </a:rPr>
              <a:t>sharing</a:t>
            </a:r>
            <a:r>
              <a:rPr sz="1400" spc="-25" dirty="0">
                <a:latin typeface="Trebuchet MS" panose="020B0603020202020204"/>
                <a:cs typeface="Trebuchet MS" panose="020B0603020202020204"/>
              </a:rPr>
              <a:t> </a:t>
            </a:r>
            <a:r>
              <a:rPr sz="1400" spc="-95" dirty="0">
                <a:latin typeface="Trebuchet MS" panose="020B0603020202020204"/>
                <a:cs typeface="Trebuchet MS" panose="020B0603020202020204"/>
              </a:rPr>
              <a:t>job</a:t>
            </a:r>
            <a:r>
              <a:rPr sz="1400" spc="-20" dirty="0">
                <a:latin typeface="Trebuchet MS" panose="020B0603020202020204"/>
                <a:cs typeface="Trebuchet MS" panose="020B0603020202020204"/>
              </a:rPr>
              <a:t> </a:t>
            </a:r>
            <a:r>
              <a:rPr sz="1400" spc="-110" dirty="0">
                <a:latin typeface="Trebuchet MS" panose="020B0603020202020204"/>
                <a:cs typeface="Trebuchet MS" panose="020B0603020202020204"/>
              </a:rPr>
              <a:t>files</a:t>
            </a:r>
            <a:r>
              <a:rPr sz="1400" spc="-5" dirty="0">
                <a:latin typeface="Trebuchet MS" panose="020B0603020202020204"/>
                <a:cs typeface="Trebuchet MS" panose="020B0603020202020204"/>
              </a:rPr>
              <a:t> </a:t>
            </a:r>
            <a:r>
              <a:rPr sz="1400" spc="-90" dirty="0">
                <a:latin typeface="Trebuchet MS" panose="020B0603020202020204"/>
                <a:cs typeface="Trebuchet MS" panose="020B0603020202020204"/>
              </a:rPr>
              <a:t>between</a:t>
            </a:r>
            <a:r>
              <a:rPr sz="1400" spc="-25"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10" dirty="0">
                <a:latin typeface="Trebuchet MS" panose="020B0603020202020204"/>
                <a:cs typeface="Trebuchet MS" panose="020B0603020202020204"/>
              </a:rPr>
              <a:t> </a:t>
            </a:r>
            <a:r>
              <a:rPr sz="1400" spc="-50" dirty="0">
                <a:latin typeface="Trebuchet MS" panose="020B0603020202020204"/>
                <a:cs typeface="Trebuchet MS" panose="020B0603020202020204"/>
              </a:rPr>
              <a:t>other</a:t>
            </a:r>
            <a:r>
              <a:rPr sz="1400" spc="-45" dirty="0">
                <a:latin typeface="Trebuchet MS" panose="020B0603020202020204"/>
                <a:cs typeface="Trebuchet MS" panose="020B0603020202020204"/>
              </a:rPr>
              <a:t> </a:t>
            </a:r>
            <a:r>
              <a:rPr sz="1400" spc="-30" dirty="0">
                <a:latin typeface="Trebuchet MS" panose="020B0603020202020204"/>
                <a:cs typeface="Trebuchet MS" panose="020B0603020202020204"/>
              </a:rPr>
              <a:t>entities</a:t>
            </a:r>
            <a:endParaRPr sz="1400">
              <a:latin typeface="Trebuchet MS" panose="020B0603020202020204"/>
              <a:cs typeface="Trebuchet MS" panose="020B0603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1" cstate="print"/>
            <a:stretch>
              <a:fillRect/>
            </a:stretch>
          </p:blipFill>
          <p:spPr>
            <a:xfrm>
              <a:off x="0" y="0"/>
              <a:ext cx="12192000" cy="6858000"/>
            </a:xfrm>
            <a:prstGeom prst="rect">
              <a:avLst/>
            </a:prstGeom>
          </p:spPr>
        </p:pic>
        <p:pic>
          <p:nvPicPr>
            <p:cNvPr id="4" name="object 4"/>
            <p:cNvPicPr/>
            <p:nvPr/>
          </p:nvPicPr>
          <p:blipFill>
            <a:blip r:embed="rId2" cstate="print"/>
            <a:stretch>
              <a:fillRect/>
            </a:stretch>
          </p:blipFill>
          <p:spPr>
            <a:xfrm>
              <a:off x="0" y="2019503"/>
              <a:ext cx="12192000" cy="4105910"/>
            </a:xfrm>
            <a:prstGeom prst="rect">
              <a:avLst/>
            </a:prstGeom>
          </p:spPr>
        </p:pic>
        <p:pic>
          <p:nvPicPr>
            <p:cNvPr id="5" name="object 5"/>
            <p:cNvPicPr/>
            <p:nvPr/>
          </p:nvPicPr>
          <p:blipFill>
            <a:blip r:embed="rId3" cstate="print"/>
            <a:stretch>
              <a:fillRect/>
            </a:stretch>
          </p:blipFill>
          <p:spPr>
            <a:xfrm>
              <a:off x="0" y="6126482"/>
              <a:ext cx="12192000" cy="731516"/>
            </a:xfrm>
            <a:prstGeom prst="rect">
              <a:avLst/>
            </a:prstGeom>
          </p:spPr>
        </p:pic>
      </p:grpSp>
      <p:grpSp>
        <p:nvGrpSpPr>
          <p:cNvPr id="6" name="object 6"/>
          <p:cNvGrpSpPr/>
          <p:nvPr/>
        </p:nvGrpSpPr>
        <p:grpSpPr>
          <a:xfrm>
            <a:off x="0" y="38"/>
            <a:ext cx="12192000" cy="6160135"/>
            <a:chOff x="0" y="38"/>
            <a:chExt cx="12192000" cy="6160135"/>
          </a:xfrm>
        </p:grpSpPr>
        <p:pic>
          <p:nvPicPr>
            <p:cNvPr id="7" name="object 7"/>
            <p:cNvPicPr/>
            <p:nvPr/>
          </p:nvPicPr>
          <p:blipFill>
            <a:blip r:embed="rId4" cstate="print"/>
            <a:stretch>
              <a:fillRect/>
            </a:stretch>
          </p:blipFill>
          <p:spPr>
            <a:xfrm>
              <a:off x="0" y="38"/>
              <a:ext cx="12192000" cy="6160135"/>
            </a:xfrm>
            <a:prstGeom prst="rect">
              <a:avLst/>
            </a:prstGeom>
          </p:spPr>
        </p:pic>
        <p:pic>
          <p:nvPicPr>
            <p:cNvPr id="8" name="object 8"/>
            <p:cNvPicPr/>
            <p:nvPr/>
          </p:nvPicPr>
          <p:blipFill>
            <a:blip r:embed="rId5" cstate="print"/>
            <a:stretch>
              <a:fillRect/>
            </a:stretch>
          </p:blipFill>
          <p:spPr>
            <a:xfrm>
              <a:off x="6061964" y="409994"/>
              <a:ext cx="5524880" cy="5450840"/>
            </a:xfrm>
            <a:prstGeom prst="rect">
              <a:avLst/>
            </a:prstGeom>
          </p:spPr>
        </p:pic>
      </p:grpSp>
      <p:sp>
        <p:nvSpPr>
          <p:cNvPr id="9" name="object 9"/>
          <p:cNvSpPr txBox="1">
            <a:spLocks noGrp="1"/>
          </p:cNvSpPr>
          <p:nvPr>
            <p:ph type="title"/>
          </p:nvPr>
        </p:nvSpPr>
        <p:spPr>
          <a:prstGeom prst="rect">
            <a:avLst/>
          </a:prstGeom>
        </p:spPr>
        <p:txBody>
          <a:bodyPr vert="horz" wrap="square" lIns="0" tIns="12065" rIns="0" bIns="0" rtlCol="0">
            <a:spAutoFit/>
          </a:bodyPr>
          <a:lstStyle/>
          <a:p>
            <a:pPr marL="1783715">
              <a:lnSpc>
                <a:spcPts val="3120"/>
              </a:lnSpc>
              <a:spcBef>
                <a:spcPts val="95"/>
              </a:spcBef>
            </a:pPr>
            <a:r>
              <a:rPr spc="-110" dirty="0"/>
              <a:t>Anatomy</a:t>
            </a:r>
            <a:r>
              <a:rPr spc="-85" dirty="0"/>
              <a:t> </a:t>
            </a:r>
            <a:r>
              <a:rPr spc="-155" dirty="0"/>
              <a:t>of</a:t>
            </a:r>
            <a:r>
              <a:rPr spc="-60" dirty="0"/>
              <a:t> </a:t>
            </a:r>
            <a:r>
              <a:rPr spc="-85" dirty="0"/>
              <a:t>Map</a:t>
            </a:r>
            <a:r>
              <a:rPr spc="-75" dirty="0"/>
              <a:t> </a:t>
            </a:r>
            <a:r>
              <a:rPr spc="-130" dirty="0"/>
              <a:t>Reduce</a:t>
            </a:r>
            <a:r>
              <a:rPr spc="-85" dirty="0"/>
              <a:t> </a:t>
            </a:r>
            <a:r>
              <a:rPr spc="-305" dirty="0"/>
              <a:t>Job</a:t>
            </a:r>
            <a:endParaRPr spc="-305" dirty="0"/>
          </a:p>
          <a:p>
            <a:pPr marL="12700">
              <a:lnSpc>
                <a:spcPts val="1920"/>
              </a:lnSpc>
            </a:pPr>
            <a:r>
              <a:rPr sz="1800" b="1" spc="-125" dirty="0">
                <a:latin typeface="Trebuchet MS" panose="020B0603020202020204"/>
                <a:cs typeface="Trebuchet MS" panose="020B0603020202020204"/>
              </a:rPr>
              <a:t>Job</a:t>
            </a:r>
            <a:r>
              <a:rPr sz="1800" b="1" spc="-25" dirty="0">
                <a:latin typeface="Trebuchet MS" panose="020B0603020202020204"/>
                <a:cs typeface="Trebuchet MS" panose="020B0603020202020204"/>
              </a:rPr>
              <a:t> </a:t>
            </a:r>
            <a:r>
              <a:rPr sz="1800" b="1" spc="-10" dirty="0">
                <a:latin typeface="Trebuchet MS" panose="020B0603020202020204"/>
                <a:cs typeface="Trebuchet MS" panose="020B0603020202020204"/>
              </a:rPr>
              <a:t>Submission</a:t>
            </a:r>
            <a:endParaRPr sz="1800">
              <a:latin typeface="Trebuchet MS" panose="020B0603020202020204"/>
              <a:cs typeface="Trebuchet MS" panose="020B0603020202020204"/>
            </a:endParaRPr>
          </a:p>
        </p:txBody>
      </p:sp>
      <p:sp>
        <p:nvSpPr>
          <p:cNvPr id="10" name="object 10"/>
          <p:cNvSpPr txBox="1"/>
          <p:nvPr/>
        </p:nvSpPr>
        <p:spPr>
          <a:xfrm>
            <a:off x="250952" y="881633"/>
            <a:ext cx="5241925" cy="4293870"/>
          </a:xfrm>
          <a:prstGeom prst="rect">
            <a:avLst/>
          </a:prstGeom>
        </p:spPr>
        <p:txBody>
          <a:bodyPr vert="horz" wrap="square" lIns="0" tIns="13335" rIns="0" bIns="0" rtlCol="0">
            <a:spAutoFit/>
          </a:bodyPr>
          <a:lstStyle/>
          <a:p>
            <a:pPr marL="12700" marR="320675">
              <a:lnSpc>
                <a:spcPct val="100000"/>
              </a:lnSpc>
              <a:spcBef>
                <a:spcPts val="105"/>
              </a:spcBef>
            </a:pPr>
            <a:r>
              <a:rPr sz="1400" b="1" dirty="0">
                <a:latin typeface="Trebuchet MS" panose="020B0603020202020204"/>
                <a:cs typeface="Trebuchet MS" panose="020B0603020202020204"/>
              </a:rPr>
              <a:t>Step1</a:t>
            </a:r>
            <a:r>
              <a:rPr sz="1400" b="1" spc="-95" dirty="0">
                <a:latin typeface="Trebuchet MS" panose="020B0603020202020204"/>
                <a:cs typeface="Trebuchet MS" panose="020B0603020202020204"/>
              </a:rPr>
              <a:t> </a:t>
            </a:r>
            <a:r>
              <a:rPr sz="1400" b="1" spc="-140" dirty="0">
                <a:latin typeface="Trebuchet MS" panose="020B0603020202020204"/>
                <a:cs typeface="Trebuchet MS" panose="020B0603020202020204"/>
              </a:rPr>
              <a:t>:</a:t>
            </a:r>
            <a:r>
              <a:rPr sz="1400" b="1" spc="-180" dirty="0">
                <a:latin typeface="Trebuchet MS" panose="020B0603020202020204"/>
                <a:cs typeface="Trebuchet MS" panose="020B0603020202020204"/>
              </a:rPr>
              <a:t> </a:t>
            </a:r>
            <a:r>
              <a:rPr sz="1400" spc="-40" dirty="0">
                <a:latin typeface="Trebuchet MS" panose="020B0603020202020204"/>
                <a:cs typeface="Trebuchet MS" panose="020B0603020202020204"/>
              </a:rPr>
              <a:t>The</a:t>
            </a:r>
            <a:r>
              <a:rPr sz="1400" spc="-55" dirty="0">
                <a:latin typeface="Trebuchet MS" panose="020B0603020202020204"/>
                <a:cs typeface="Trebuchet MS" panose="020B0603020202020204"/>
              </a:rPr>
              <a:t> </a:t>
            </a:r>
            <a:r>
              <a:rPr sz="1400" spc="-85" dirty="0">
                <a:solidFill>
                  <a:srgbClr val="B71E42"/>
                </a:solidFill>
                <a:latin typeface="Trebuchet MS" panose="020B0603020202020204"/>
                <a:cs typeface="Trebuchet MS" panose="020B0603020202020204"/>
              </a:rPr>
              <a:t>runJob()</a:t>
            </a:r>
            <a:r>
              <a:rPr sz="1400" spc="-75" dirty="0">
                <a:solidFill>
                  <a:srgbClr val="B71E42"/>
                </a:solidFill>
                <a:latin typeface="Trebuchet MS" panose="020B0603020202020204"/>
                <a:cs typeface="Trebuchet MS" panose="020B0603020202020204"/>
              </a:rPr>
              <a:t> </a:t>
            </a:r>
            <a:r>
              <a:rPr sz="1400" spc="-65" dirty="0">
                <a:latin typeface="Trebuchet MS" panose="020B0603020202020204"/>
                <a:cs typeface="Trebuchet MS" panose="020B0603020202020204"/>
              </a:rPr>
              <a:t>method</a:t>
            </a:r>
            <a:r>
              <a:rPr sz="1400" spc="-60" dirty="0">
                <a:latin typeface="Trebuchet MS" panose="020B0603020202020204"/>
                <a:cs typeface="Trebuchet MS" panose="020B0603020202020204"/>
              </a:rPr>
              <a:t> </a:t>
            </a:r>
            <a:r>
              <a:rPr sz="1400" dirty="0">
                <a:latin typeface="Trebuchet MS" panose="020B0603020202020204"/>
                <a:cs typeface="Trebuchet MS" panose="020B0603020202020204"/>
              </a:rPr>
              <a:t>on</a:t>
            </a:r>
            <a:r>
              <a:rPr sz="1400" spc="-50" dirty="0">
                <a:latin typeface="Trebuchet MS" panose="020B0603020202020204"/>
                <a:cs typeface="Trebuchet MS" panose="020B0603020202020204"/>
              </a:rPr>
              <a:t> </a:t>
            </a:r>
            <a:r>
              <a:rPr sz="1400" spc="-55" dirty="0">
                <a:latin typeface="Trebuchet MS" panose="020B0603020202020204"/>
                <a:cs typeface="Trebuchet MS" panose="020B0603020202020204"/>
              </a:rPr>
              <a:t>JobClient</a:t>
            </a:r>
            <a:r>
              <a:rPr sz="1400" spc="325" dirty="0">
                <a:latin typeface="Trebuchet MS" panose="020B0603020202020204"/>
                <a:cs typeface="Trebuchet MS" panose="020B0603020202020204"/>
              </a:rPr>
              <a:t> </a:t>
            </a:r>
            <a:r>
              <a:rPr sz="1400" spc="-80" dirty="0">
                <a:latin typeface="Trebuchet MS" panose="020B0603020202020204"/>
                <a:cs typeface="Trebuchet MS" panose="020B0603020202020204"/>
              </a:rPr>
              <a:t>creates</a:t>
            </a:r>
            <a:r>
              <a:rPr sz="1400" spc="-50"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40" dirty="0">
                <a:latin typeface="Trebuchet MS" panose="020B0603020202020204"/>
                <a:cs typeface="Trebuchet MS" panose="020B0603020202020204"/>
              </a:rPr>
              <a:t> </a:t>
            </a:r>
            <a:r>
              <a:rPr sz="1400" spc="-70" dirty="0">
                <a:latin typeface="Trebuchet MS" panose="020B0603020202020204"/>
                <a:cs typeface="Trebuchet MS" panose="020B0603020202020204"/>
              </a:rPr>
              <a:t>new</a:t>
            </a:r>
            <a:r>
              <a:rPr sz="1400" spc="-45" dirty="0">
                <a:latin typeface="Trebuchet MS" panose="020B0603020202020204"/>
                <a:cs typeface="Trebuchet MS" panose="020B0603020202020204"/>
              </a:rPr>
              <a:t> </a:t>
            </a:r>
            <a:r>
              <a:rPr sz="1400" spc="-60" dirty="0">
                <a:latin typeface="Trebuchet MS" panose="020B0603020202020204"/>
                <a:cs typeface="Trebuchet MS" panose="020B0603020202020204"/>
              </a:rPr>
              <a:t>JobClient </a:t>
            </a:r>
            <a:r>
              <a:rPr sz="1400" spc="-80" dirty="0">
                <a:latin typeface="Trebuchet MS" panose="020B0603020202020204"/>
                <a:cs typeface="Trebuchet MS" panose="020B0603020202020204"/>
              </a:rPr>
              <a:t>instance</a:t>
            </a:r>
            <a:r>
              <a:rPr sz="1400" spc="-50" dirty="0">
                <a:latin typeface="Trebuchet MS" panose="020B0603020202020204"/>
                <a:cs typeface="Trebuchet MS" panose="020B0603020202020204"/>
              </a:rPr>
              <a:t> </a:t>
            </a:r>
            <a:r>
              <a:rPr sz="1400" spc="-95" dirty="0">
                <a:latin typeface="Trebuchet MS" panose="020B0603020202020204"/>
                <a:cs typeface="Trebuchet MS" panose="020B0603020202020204"/>
              </a:rPr>
              <a:t>and</a:t>
            </a:r>
            <a:r>
              <a:rPr sz="1400" spc="-40" dirty="0">
                <a:latin typeface="Trebuchet MS" panose="020B0603020202020204"/>
                <a:cs typeface="Trebuchet MS" panose="020B0603020202020204"/>
              </a:rPr>
              <a:t> </a:t>
            </a:r>
            <a:r>
              <a:rPr sz="1400" spc="-100" dirty="0">
                <a:latin typeface="Trebuchet MS" panose="020B0603020202020204"/>
                <a:cs typeface="Trebuchet MS" panose="020B0603020202020204"/>
              </a:rPr>
              <a:t>calls</a:t>
            </a:r>
            <a:r>
              <a:rPr sz="1400" spc="-15" dirty="0">
                <a:latin typeface="Trebuchet MS" panose="020B0603020202020204"/>
                <a:cs typeface="Trebuchet MS" panose="020B0603020202020204"/>
              </a:rPr>
              <a:t> </a:t>
            </a:r>
            <a:r>
              <a:rPr sz="1400" spc="-90" dirty="0">
                <a:solidFill>
                  <a:srgbClr val="B71E42"/>
                </a:solidFill>
                <a:latin typeface="Trebuchet MS" panose="020B0603020202020204"/>
                <a:cs typeface="Trebuchet MS" panose="020B0603020202020204"/>
              </a:rPr>
              <a:t>submitJob()</a:t>
            </a:r>
            <a:r>
              <a:rPr sz="1400" spc="-70" dirty="0">
                <a:solidFill>
                  <a:srgbClr val="B71E42"/>
                </a:solidFill>
                <a:latin typeface="Trebuchet MS" panose="020B0603020202020204"/>
                <a:cs typeface="Trebuchet MS" panose="020B0603020202020204"/>
              </a:rPr>
              <a:t> </a:t>
            </a:r>
            <a:r>
              <a:rPr sz="1400" dirty="0">
                <a:latin typeface="Trebuchet MS" panose="020B0603020202020204"/>
                <a:cs typeface="Trebuchet MS" panose="020B0603020202020204"/>
              </a:rPr>
              <a:t>on</a:t>
            </a:r>
            <a:r>
              <a:rPr sz="1400" spc="-40" dirty="0">
                <a:latin typeface="Trebuchet MS" panose="020B0603020202020204"/>
                <a:cs typeface="Trebuchet MS" panose="020B0603020202020204"/>
              </a:rPr>
              <a:t> </a:t>
            </a:r>
            <a:r>
              <a:rPr sz="1400" spc="-25" dirty="0">
                <a:latin typeface="Trebuchet MS" panose="020B0603020202020204"/>
                <a:cs typeface="Trebuchet MS" panose="020B0603020202020204"/>
              </a:rPr>
              <a:t>it</a:t>
            </a:r>
            <a:endParaRPr sz="1400">
              <a:latin typeface="Trebuchet MS" panose="020B0603020202020204"/>
              <a:cs typeface="Trebuchet MS" panose="020B0603020202020204"/>
            </a:endParaRPr>
          </a:p>
          <a:p>
            <a:pPr>
              <a:lnSpc>
                <a:spcPct val="100000"/>
              </a:lnSpc>
              <a:spcBef>
                <a:spcPts val="50"/>
              </a:spcBef>
            </a:pPr>
            <a:endParaRPr sz="1400">
              <a:latin typeface="Trebuchet MS" panose="020B0603020202020204"/>
              <a:cs typeface="Trebuchet MS" panose="020B0603020202020204"/>
            </a:endParaRPr>
          </a:p>
          <a:p>
            <a:pPr marL="12700" marR="337820">
              <a:lnSpc>
                <a:spcPct val="100000"/>
              </a:lnSpc>
            </a:pPr>
            <a:r>
              <a:rPr sz="1400" spc="-35" dirty="0">
                <a:latin typeface="Trebuchet MS" panose="020B0603020202020204"/>
                <a:cs typeface="Trebuchet MS" panose="020B0603020202020204"/>
              </a:rPr>
              <a:t>The</a:t>
            </a:r>
            <a:r>
              <a:rPr sz="1400" spc="-30" dirty="0">
                <a:latin typeface="Trebuchet MS" panose="020B0603020202020204"/>
                <a:cs typeface="Trebuchet MS" panose="020B0603020202020204"/>
              </a:rPr>
              <a:t> </a:t>
            </a:r>
            <a:r>
              <a:rPr sz="1400" spc="-95" dirty="0">
                <a:latin typeface="Trebuchet MS" panose="020B0603020202020204"/>
                <a:cs typeface="Trebuchet MS" panose="020B0603020202020204"/>
              </a:rPr>
              <a:t>job</a:t>
            </a:r>
            <a:r>
              <a:rPr sz="1400" spc="-35" dirty="0">
                <a:latin typeface="Trebuchet MS" panose="020B0603020202020204"/>
                <a:cs typeface="Trebuchet MS" panose="020B0603020202020204"/>
              </a:rPr>
              <a:t> </a:t>
            </a:r>
            <a:r>
              <a:rPr sz="1400" spc="-60" dirty="0">
                <a:latin typeface="Trebuchet MS" panose="020B0603020202020204"/>
                <a:cs typeface="Trebuchet MS" panose="020B0603020202020204"/>
              </a:rPr>
              <a:t>submission </a:t>
            </a:r>
            <a:r>
              <a:rPr sz="1400" spc="-45" dirty="0">
                <a:latin typeface="Trebuchet MS" panose="020B0603020202020204"/>
                <a:cs typeface="Trebuchet MS" panose="020B0603020202020204"/>
              </a:rPr>
              <a:t>process</a:t>
            </a:r>
            <a:r>
              <a:rPr sz="1400" spc="-40" dirty="0">
                <a:latin typeface="Trebuchet MS" panose="020B0603020202020204"/>
                <a:cs typeface="Trebuchet MS" panose="020B0603020202020204"/>
              </a:rPr>
              <a:t> </a:t>
            </a:r>
            <a:r>
              <a:rPr sz="1400" spc="-85" dirty="0">
                <a:latin typeface="Trebuchet MS" panose="020B0603020202020204"/>
                <a:cs typeface="Trebuchet MS" panose="020B0603020202020204"/>
              </a:rPr>
              <a:t>implemented</a:t>
            </a:r>
            <a:r>
              <a:rPr sz="1400" spc="-50" dirty="0">
                <a:latin typeface="Trebuchet MS" panose="020B0603020202020204"/>
                <a:cs typeface="Trebuchet MS" panose="020B0603020202020204"/>
              </a:rPr>
              <a:t> </a:t>
            </a:r>
            <a:r>
              <a:rPr sz="1400" spc="-85" dirty="0">
                <a:latin typeface="Trebuchet MS" panose="020B0603020202020204"/>
                <a:cs typeface="Trebuchet MS" panose="020B0603020202020204"/>
              </a:rPr>
              <a:t>by</a:t>
            </a:r>
            <a:r>
              <a:rPr sz="1400" spc="-20" dirty="0">
                <a:latin typeface="Trebuchet MS" panose="020B0603020202020204"/>
                <a:cs typeface="Trebuchet MS" panose="020B0603020202020204"/>
              </a:rPr>
              <a:t> </a:t>
            </a:r>
            <a:r>
              <a:rPr sz="1400" spc="-95" dirty="0">
                <a:latin typeface="Trebuchet MS" panose="020B0603020202020204"/>
                <a:cs typeface="Trebuchet MS" panose="020B0603020202020204"/>
              </a:rPr>
              <a:t>JobClient’s</a:t>
            </a:r>
            <a:r>
              <a:rPr sz="1400" spc="-60" dirty="0">
                <a:latin typeface="Trebuchet MS" panose="020B0603020202020204"/>
                <a:cs typeface="Trebuchet MS" panose="020B0603020202020204"/>
              </a:rPr>
              <a:t> </a:t>
            </a:r>
            <a:r>
              <a:rPr sz="1400" spc="-70" dirty="0">
                <a:latin typeface="Trebuchet MS" panose="020B0603020202020204"/>
                <a:cs typeface="Trebuchet MS" panose="020B0603020202020204"/>
              </a:rPr>
              <a:t>submitJob() </a:t>
            </a:r>
            <a:r>
              <a:rPr sz="1400" spc="-65" dirty="0">
                <a:latin typeface="Trebuchet MS" panose="020B0603020202020204"/>
                <a:cs typeface="Trebuchet MS" panose="020B0603020202020204"/>
              </a:rPr>
              <a:t>method</a:t>
            </a:r>
            <a:r>
              <a:rPr sz="1400" spc="-50" dirty="0">
                <a:latin typeface="Trebuchet MS" panose="020B0603020202020204"/>
                <a:cs typeface="Trebuchet MS" panose="020B0603020202020204"/>
              </a:rPr>
              <a:t> </a:t>
            </a:r>
            <a:r>
              <a:rPr sz="1400" spc="-45" dirty="0">
                <a:latin typeface="Trebuchet MS" panose="020B0603020202020204"/>
                <a:cs typeface="Trebuchet MS" panose="020B0603020202020204"/>
              </a:rPr>
              <a:t>does</a:t>
            </a:r>
            <a:r>
              <a:rPr sz="1400" spc="-40"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25" dirty="0">
                <a:latin typeface="Trebuchet MS" panose="020B0603020202020204"/>
                <a:cs typeface="Trebuchet MS" panose="020B0603020202020204"/>
              </a:rPr>
              <a:t> </a:t>
            </a:r>
            <a:r>
              <a:rPr sz="1400" spc="-10" dirty="0">
                <a:latin typeface="Trebuchet MS" panose="020B0603020202020204"/>
                <a:cs typeface="Trebuchet MS" panose="020B0603020202020204"/>
              </a:rPr>
              <a:t>following:</a:t>
            </a:r>
            <a:endParaRPr sz="1400">
              <a:latin typeface="Trebuchet MS" panose="020B0603020202020204"/>
              <a:cs typeface="Trebuchet MS" panose="020B0603020202020204"/>
            </a:endParaRPr>
          </a:p>
          <a:p>
            <a:pPr>
              <a:lnSpc>
                <a:spcPct val="100000"/>
              </a:lnSpc>
              <a:spcBef>
                <a:spcPts val="55"/>
              </a:spcBef>
            </a:pPr>
            <a:endParaRPr sz="1400">
              <a:latin typeface="Trebuchet MS" panose="020B0603020202020204"/>
              <a:cs typeface="Trebuchet MS" panose="020B0603020202020204"/>
            </a:endParaRPr>
          </a:p>
          <a:p>
            <a:pPr marL="60960">
              <a:lnSpc>
                <a:spcPct val="100000"/>
              </a:lnSpc>
              <a:spcBef>
                <a:spcPts val="5"/>
              </a:spcBef>
              <a:tabLst>
                <a:tab pos="768350" algn="l"/>
              </a:tabLst>
            </a:pPr>
            <a:r>
              <a:rPr sz="1400" b="1" dirty="0">
                <a:latin typeface="Trebuchet MS" panose="020B0603020202020204"/>
                <a:cs typeface="Trebuchet MS" panose="020B0603020202020204"/>
              </a:rPr>
              <a:t>Step</a:t>
            </a:r>
            <a:r>
              <a:rPr sz="1400" b="1" spc="70" dirty="0">
                <a:latin typeface="Trebuchet MS" panose="020B0603020202020204"/>
                <a:cs typeface="Trebuchet MS" panose="020B0603020202020204"/>
              </a:rPr>
              <a:t> </a:t>
            </a:r>
            <a:r>
              <a:rPr sz="1400" b="1" spc="-25" dirty="0">
                <a:latin typeface="Trebuchet MS" panose="020B0603020202020204"/>
                <a:cs typeface="Trebuchet MS" panose="020B0603020202020204"/>
              </a:rPr>
              <a:t>2:</a:t>
            </a:r>
            <a:r>
              <a:rPr sz="1400" b="1" dirty="0">
                <a:latin typeface="Trebuchet MS" panose="020B0603020202020204"/>
                <a:cs typeface="Trebuchet MS" panose="020B0603020202020204"/>
              </a:rPr>
              <a:t>	</a:t>
            </a:r>
            <a:r>
              <a:rPr sz="1400" spc="-110" dirty="0">
                <a:latin typeface="Trebuchet MS" panose="020B0603020202020204"/>
                <a:cs typeface="Trebuchet MS" panose="020B0603020202020204"/>
              </a:rPr>
              <a:t>a)</a:t>
            </a:r>
            <a:r>
              <a:rPr sz="1400" spc="-175" dirty="0">
                <a:latin typeface="Trebuchet MS" panose="020B0603020202020204"/>
                <a:cs typeface="Trebuchet MS" panose="020B0603020202020204"/>
              </a:rPr>
              <a:t> </a:t>
            </a:r>
            <a:r>
              <a:rPr sz="1400" dirty="0">
                <a:latin typeface="Trebuchet MS" panose="020B0603020202020204"/>
                <a:cs typeface="Trebuchet MS" panose="020B0603020202020204"/>
              </a:rPr>
              <a:t>Asks</a:t>
            </a:r>
            <a:r>
              <a:rPr sz="1400" spc="-2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35" dirty="0">
                <a:latin typeface="Trebuchet MS" panose="020B0603020202020204"/>
                <a:cs typeface="Trebuchet MS" panose="020B0603020202020204"/>
              </a:rPr>
              <a:t> </a:t>
            </a:r>
            <a:r>
              <a:rPr sz="1400" spc="-75" dirty="0">
                <a:latin typeface="Trebuchet MS" panose="020B0603020202020204"/>
                <a:cs typeface="Trebuchet MS" panose="020B0603020202020204"/>
              </a:rPr>
              <a:t>jobtracker</a:t>
            </a:r>
            <a:r>
              <a:rPr sz="1400" spc="-35" dirty="0">
                <a:latin typeface="Trebuchet MS" panose="020B0603020202020204"/>
                <a:cs typeface="Trebuchet MS" panose="020B0603020202020204"/>
              </a:rPr>
              <a:t> </a:t>
            </a:r>
            <a:r>
              <a:rPr sz="1400" spc="-50" dirty="0">
                <a:latin typeface="Trebuchet MS" panose="020B0603020202020204"/>
                <a:cs typeface="Trebuchet MS" panose="020B0603020202020204"/>
              </a:rPr>
              <a:t>for</a:t>
            </a:r>
            <a:r>
              <a:rPr sz="1400" spc="-25"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25" dirty="0">
                <a:latin typeface="Trebuchet MS" panose="020B0603020202020204"/>
                <a:cs typeface="Trebuchet MS" panose="020B0603020202020204"/>
              </a:rPr>
              <a:t> </a:t>
            </a:r>
            <a:r>
              <a:rPr sz="1400" spc="-80" dirty="0">
                <a:latin typeface="Trebuchet MS" panose="020B0603020202020204"/>
                <a:cs typeface="Trebuchet MS" panose="020B0603020202020204"/>
              </a:rPr>
              <a:t>new</a:t>
            </a:r>
            <a:r>
              <a:rPr sz="1400" spc="-15" dirty="0">
                <a:latin typeface="Trebuchet MS" panose="020B0603020202020204"/>
                <a:cs typeface="Trebuchet MS" panose="020B0603020202020204"/>
              </a:rPr>
              <a:t> </a:t>
            </a:r>
            <a:r>
              <a:rPr sz="1400" spc="-95" dirty="0">
                <a:latin typeface="Trebuchet MS" panose="020B0603020202020204"/>
                <a:cs typeface="Trebuchet MS" panose="020B0603020202020204"/>
              </a:rPr>
              <a:t>job</a:t>
            </a:r>
            <a:r>
              <a:rPr sz="1400" spc="-30" dirty="0">
                <a:latin typeface="Trebuchet MS" panose="020B0603020202020204"/>
                <a:cs typeface="Trebuchet MS" panose="020B0603020202020204"/>
              </a:rPr>
              <a:t> </a:t>
            </a:r>
            <a:r>
              <a:rPr sz="1400" spc="75" dirty="0">
                <a:latin typeface="Trebuchet MS" panose="020B0603020202020204"/>
                <a:cs typeface="Trebuchet MS" panose="020B0603020202020204"/>
              </a:rPr>
              <a:t>ID</a:t>
            </a:r>
            <a:r>
              <a:rPr sz="1400" spc="-25" dirty="0">
                <a:latin typeface="Trebuchet MS" panose="020B0603020202020204"/>
                <a:cs typeface="Trebuchet MS" panose="020B0603020202020204"/>
              </a:rPr>
              <a:t> </a:t>
            </a:r>
            <a:r>
              <a:rPr sz="1400" spc="-85" dirty="0">
                <a:latin typeface="Trebuchet MS" panose="020B0603020202020204"/>
                <a:cs typeface="Trebuchet MS" panose="020B0603020202020204"/>
              </a:rPr>
              <a:t>(by</a:t>
            </a:r>
            <a:r>
              <a:rPr sz="1400" spc="-40" dirty="0">
                <a:latin typeface="Trebuchet MS" panose="020B0603020202020204"/>
                <a:cs typeface="Trebuchet MS" panose="020B0603020202020204"/>
              </a:rPr>
              <a:t> </a:t>
            </a:r>
            <a:r>
              <a:rPr sz="1400" spc="-10" dirty="0">
                <a:latin typeface="Trebuchet MS" panose="020B0603020202020204"/>
                <a:cs typeface="Trebuchet MS" panose="020B0603020202020204"/>
              </a:rPr>
              <a:t>calling</a:t>
            </a:r>
            <a:endParaRPr sz="1400">
              <a:latin typeface="Trebuchet MS" panose="020B0603020202020204"/>
              <a:cs typeface="Trebuchet MS" panose="020B0603020202020204"/>
            </a:endParaRPr>
          </a:p>
          <a:p>
            <a:pPr marL="12700">
              <a:lnSpc>
                <a:spcPct val="100000"/>
              </a:lnSpc>
            </a:pPr>
            <a:r>
              <a:rPr sz="1400" spc="-70" dirty="0">
                <a:latin typeface="Trebuchet MS" panose="020B0603020202020204"/>
                <a:cs typeface="Trebuchet MS" panose="020B0603020202020204"/>
              </a:rPr>
              <a:t>getNewJobId()</a:t>
            </a:r>
            <a:r>
              <a:rPr sz="1400" spc="-60" dirty="0">
                <a:latin typeface="Trebuchet MS" panose="020B0603020202020204"/>
                <a:cs typeface="Trebuchet MS" panose="020B0603020202020204"/>
              </a:rPr>
              <a:t> </a:t>
            </a:r>
            <a:r>
              <a:rPr sz="1400" dirty="0">
                <a:latin typeface="Trebuchet MS" panose="020B0603020202020204"/>
                <a:cs typeface="Trebuchet MS" panose="020B0603020202020204"/>
              </a:rPr>
              <a:t>on</a:t>
            </a:r>
            <a:r>
              <a:rPr sz="1400" spc="-45" dirty="0">
                <a:latin typeface="Trebuchet MS" panose="020B0603020202020204"/>
                <a:cs typeface="Trebuchet MS" panose="020B0603020202020204"/>
              </a:rPr>
              <a:t> </a:t>
            </a:r>
            <a:r>
              <a:rPr sz="1400" spc="-20" dirty="0">
                <a:latin typeface="Trebuchet MS" panose="020B0603020202020204"/>
                <a:cs typeface="Trebuchet MS" panose="020B0603020202020204"/>
              </a:rPr>
              <a:t>JobTracker).</a:t>
            </a:r>
            <a:endParaRPr sz="1400">
              <a:latin typeface="Trebuchet MS" panose="020B0603020202020204"/>
              <a:cs typeface="Trebuchet MS" panose="020B0603020202020204"/>
            </a:endParaRPr>
          </a:p>
          <a:p>
            <a:pPr>
              <a:lnSpc>
                <a:spcPct val="100000"/>
              </a:lnSpc>
              <a:spcBef>
                <a:spcPts val="50"/>
              </a:spcBef>
            </a:pPr>
            <a:endParaRPr sz="1400">
              <a:latin typeface="Trebuchet MS" panose="020B0603020202020204"/>
              <a:cs typeface="Trebuchet MS" panose="020B0603020202020204"/>
            </a:endParaRPr>
          </a:p>
          <a:p>
            <a:pPr marL="748030" indent="-194945">
              <a:lnSpc>
                <a:spcPct val="100000"/>
              </a:lnSpc>
              <a:spcBef>
                <a:spcPts val="5"/>
              </a:spcBef>
              <a:buAutoNum type="alphaLcParenR" startAt="2"/>
              <a:tabLst>
                <a:tab pos="748030" algn="l"/>
              </a:tabLst>
            </a:pPr>
            <a:r>
              <a:rPr sz="1400" spc="-20" dirty="0">
                <a:latin typeface="Trebuchet MS" panose="020B0603020202020204"/>
                <a:cs typeface="Trebuchet MS" panose="020B0603020202020204"/>
              </a:rPr>
              <a:t>Checks </a:t>
            </a:r>
            <a:r>
              <a:rPr sz="1400" spc="-85" dirty="0">
                <a:latin typeface="Trebuchet MS" panose="020B0603020202020204"/>
                <a:cs typeface="Trebuchet MS" panose="020B0603020202020204"/>
              </a:rPr>
              <a:t>the</a:t>
            </a:r>
            <a:r>
              <a:rPr sz="1400" spc="-25" dirty="0">
                <a:latin typeface="Trebuchet MS" panose="020B0603020202020204"/>
                <a:cs typeface="Trebuchet MS" panose="020B0603020202020204"/>
              </a:rPr>
              <a:t> </a:t>
            </a:r>
            <a:r>
              <a:rPr sz="1400" spc="-60" dirty="0">
                <a:latin typeface="Trebuchet MS" panose="020B0603020202020204"/>
                <a:cs typeface="Trebuchet MS" panose="020B0603020202020204"/>
              </a:rPr>
              <a:t>output</a:t>
            </a:r>
            <a:r>
              <a:rPr sz="1400" spc="-50" dirty="0">
                <a:latin typeface="Trebuchet MS" panose="020B0603020202020204"/>
                <a:cs typeface="Trebuchet MS" panose="020B0603020202020204"/>
              </a:rPr>
              <a:t> </a:t>
            </a:r>
            <a:r>
              <a:rPr sz="1400" spc="-90" dirty="0">
                <a:latin typeface="Trebuchet MS" panose="020B0603020202020204"/>
                <a:cs typeface="Trebuchet MS" panose="020B0603020202020204"/>
              </a:rPr>
              <a:t>specification</a:t>
            </a:r>
            <a:r>
              <a:rPr sz="1400" spc="-35" dirty="0">
                <a:latin typeface="Trebuchet MS" panose="020B0603020202020204"/>
                <a:cs typeface="Trebuchet MS" panose="020B0603020202020204"/>
              </a:rPr>
              <a:t> </a:t>
            </a:r>
            <a:r>
              <a:rPr sz="1400" spc="-80" dirty="0">
                <a:latin typeface="Trebuchet MS" panose="020B0603020202020204"/>
                <a:cs typeface="Trebuchet MS" panose="020B0603020202020204"/>
              </a:rPr>
              <a:t>of</a:t>
            </a:r>
            <a:r>
              <a:rPr sz="1400" spc="-1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25" dirty="0">
                <a:latin typeface="Trebuchet MS" panose="020B0603020202020204"/>
                <a:cs typeface="Trebuchet MS" panose="020B0603020202020204"/>
              </a:rPr>
              <a:t> </a:t>
            </a:r>
            <a:r>
              <a:rPr sz="1400" spc="-20" dirty="0">
                <a:latin typeface="Trebuchet MS" panose="020B0603020202020204"/>
                <a:cs typeface="Trebuchet MS" panose="020B0603020202020204"/>
              </a:rPr>
              <a:t>job.</a:t>
            </a:r>
            <a:endParaRPr sz="1400">
              <a:latin typeface="Trebuchet MS" panose="020B0603020202020204"/>
              <a:cs typeface="Trebuchet MS" panose="020B0603020202020204"/>
            </a:endParaRPr>
          </a:p>
          <a:p>
            <a:pPr marL="12700" marR="67310" indent="470535">
              <a:lnSpc>
                <a:spcPct val="100000"/>
              </a:lnSpc>
            </a:pPr>
            <a:r>
              <a:rPr sz="1400" spc="-40" dirty="0">
                <a:solidFill>
                  <a:srgbClr val="001F5F"/>
                </a:solidFill>
                <a:latin typeface="Trebuchet MS" panose="020B0603020202020204"/>
                <a:cs typeface="Trebuchet MS" panose="020B0603020202020204"/>
              </a:rPr>
              <a:t>Throughs</a:t>
            </a:r>
            <a:r>
              <a:rPr sz="1400" spc="-70" dirty="0">
                <a:solidFill>
                  <a:srgbClr val="001F5F"/>
                </a:solidFill>
                <a:latin typeface="Trebuchet MS" panose="020B0603020202020204"/>
                <a:cs typeface="Trebuchet MS" panose="020B0603020202020204"/>
              </a:rPr>
              <a:t> </a:t>
            </a:r>
            <a:r>
              <a:rPr sz="1400" spc="-20" dirty="0">
                <a:solidFill>
                  <a:srgbClr val="001F5F"/>
                </a:solidFill>
                <a:latin typeface="Trebuchet MS" panose="020B0603020202020204"/>
                <a:cs typeface="Trebuchet MS" panose="020B0603020202020204"/>
              </a:rPr>
              <a:t>error</a:t>
            </a:r>
            <a:r>
              <a:rPr sz="1400" spc="-45" dirty="0">
                <a:solidFill>
                  <a:srgbClr val="001F5F"/>
                </a:solidFill>
                <a:latin typeface="Trebuchet MS" panose="020B0603020202020204"/>
                <a:cs typeface="Trebuchet MS" panose="020B0603020202020204"/>
              </a:rPr>
              <a:t> </a:t>
            </a:r>
            <a:r>
              <a:rPr sz="1400" dirty="0">
                <a:solidFill>
                  <a:srgbClr val="001F5F"/>
                </a:solidFill>
                <a:latin typeface="Trebuchet MS" panose="020B0603020202020204"/>
                <a:cs typeface="Trebuchet MS" panose="020B0603020202020204"/>
              </a:rPr>
              <a:t>to</a:t>
            </a:r>
            <a:r>
              <a:rPr sz="1400" spc="-25" dirty="0">
                <a:solidFill>
                  <a:srgbClr val="001F5F"/>
                </a:solidFill>
                <a:latin typeface="Trebuchet MS" panose="020B0603020202020204"/>
                <a:cs typeface="Trebuchet MS" panose="020B0603020202020204"/>
              </a:rPr>
              <a:t> </a:t>
            </a:r>
            <a:r>
              <a:rPr sz="1400" spc="-80" dirty="0">
                <a:solidFill>
                  <a:srgbClr val="001F5F"/>
                </a:solidFill>
                <a:latin typeface="Trebuchet MS" panose="020B0603020202020204"/>
                <a:cs typeface="Trebuchet MS" panose="020B0603020202020204"/>
              </a:rPr>
              <a:t>the</a:t>
            </a:r>
            <a:r>
              <a:rPr sz="1400" spc="-35" dirty="0">
                <a:solidFill>
                  <a:srgbClr val="001F5F"/>
                </a:solidFill>
                <a:latin typeface="Trebuchet MS" panose="020B0603020202020204"/>
                <a:cs typeface="Trebuchet MS" panose="020B0603020202020204"/>
              </a:rPr>
              <a:t> </a:t>
            </a:r>
            <a:r>
              <a:rPr sz="1400" spc="-55" dirty="0">
                <a:solidFill>
                  <a:srgbClr val="001F5F"/>
                </a:solidFill>
                <a:latin typeface="Trebuchet MS" panose="020B0603020202020204"/>
                <a:cs typeface="Trebuchet MS" panose="020B0603020202020204"/>
              </a:rPr>
              <a:t>MapReduce</a:t>
            </a:r>
            <a:r>
              <a:rPr sz="1400" spc="-60" dirty="0">
                <a:solidFill>
                  <a:srgbClr val="001F5F"/>
                </a:solidFill>
                <a:latin typeface="Trebuchet MS" panose="020B0603020202020204"/>
                <a:cs typeface="Trebuchet MS" panose="020B0603020202020204"/>
              </a:rPr>
              <a:t> program</a:t>
            </a:r>
            <a:r>
              <a:rPr sz="1400" spc="-55" dirty="0">
                <a:solidFill>
                  <a:srgbClr val="001F5F"/>
                </a:solidFill>
                <a:latin typeface="Trebuchet MS" panose="020B0603020202020204"/>
                <a:cs typeface="Trebuchet MS" panose="020B0603020202020204"/>
              </a:rPr>
              <a:t> </a:t>
            </a:r>
            <a:r>
              <a:rPr sz="1400" spc="-130" dirty="0">
                <a:solidFill>
                  <a:srgbClr val="001F5F"/>
                </a:solidFill>
                <a:latin typeface="Trebuchet MS" panose="020B0603020202020204"/>
                <a:cs typeface="Trebuchet MS" panose="020B0603020202020204"/>
              </a:rPr>
              <a:t>if</a:t>
            </a:r>
            <a:r>
              <a:rPr sz="1400" spc="-35" dirty="0">
                <a:solidFill>
                  <a:srgbClr val="001F5F"/>
                </a:solidFill>
                <a:latin typeface="Trebuchet MS" panose="020B0603020202020204"/>
                <a:cs typeface="Trebuchet MS" panose="020B0603020202020204"/>
              </a:rPr>
              <a:t> </a:t>
            </a:r>
            <a:r>
              <a:rPr sz="1400" spc="-80" dirty="0">
                <a:solidFill>
                  <a:srgbClr val="001F5F"/>
                </a:solidFill>
                <a:latin typeface="Trebuchet MS" panose="020B0603020202020204"/>
                <a:cs typeface="Trebuchet MS" panose="020B0603020202020204"/>
              </a:rPr>
              <a:t>the</a:t>
            </a:r>
            <a:r>
              <a:rPr sz="1400" spc="-30" dirty="0">
                <a:solidFill>
                  <a:srgbClr val="001F5F"/>
                </a:solidFill>
                <a:latin typeface="Trebuchet MS" panose="020B0603020202020204"/>
                <a:cs typeface="Trebuchet MS" panose="020B0603020202020204"/>
              </a:rPr>
              <a:t> </a:t>
            </a:r>
            <a:r>
              <a:rPr sz="1400" spc="-60" dirty="0">
                <a:solidFill>
                  <a:srgbClr val="001F5F"/>
                </a:solidFill>
                <a:latin typeface="Trebuchet MS" panose="020B0603020202020204"/>
                <a:cs typeface="Trebuchet MS" panose="020B0603020202020204"/>
              </a:rPr>
              <a:t>directory</a:t>
            </a:r>
            <a:r>
              <a:rPr sz="1400" spc="-45" dirty="0">
                <a:solidFill>
                  <a:srgbClr val="001F5F"/>
                </a:solidFill>
                <a:latin typeface="Trebuchet MS" panose="020B0603020202020204"/>
                <a:cs typeface="Trebuchet MS" panose="020B0603020202020204"/>
              </a:rPr>
              <a:t> </a:t>
            </a:r>
            <a:r>
              <a:rPr sz="1400" spc="-20" dirty="0">
                <a:solidFill>
                  <a:srgbClr val="001F5F"/>
                </a:solidFill>
                <a:latin typeface="Trebuchet MS" panose="020B0603020202020204"/>
                <a:cs typeface="Trebuchet MS" panose="020B0603020202020204"/>
              </a:rPr>
              <a:t>does </a:t>
            </a:r>
            <a:r>
              <a:rPr sz="1400" spc="-40" dirty="0">
                <a:solidFill>
                  <a:srgbClr val="001F5F"/>
                </a:solidFill>
                <a:latin typeface="Trebuchet MS" panose="020B0603020202020204"/>
                <a:cs typeface="Trebuchet MS" panose="020B0603020202020204"/>
              </a:rPr>
              <a:t>not</a:t>
            </a:r>
            <a:r>
              <a:rPr sz="1400" spc="-30" dirty="0">
                <a:solidFill>
                  <a:srgbClr val="001F5F"/>
                </a:solidFill>
                <a:latin typeface="Trebuchet MS" panose="020B0603020202020204"/>
                <a:cs typeface="Trebuchet MS" panose="020B0603020202020204"/>
              </a:rPr>
              <a:t> </a:t>
            </a:r>
            <a:r>
              <a:rPr sz="1400" spc="-70" dirty="0">
                <a:solidFill>
                  <a:srgbClr val="001F5F"/>
                </a:solidFill>
                <a:latin typeface="Trebuchet MS" panose="020B0603020202020204"/>
                <a:cs typeface="Trebuchet MS" panose="020B0603020202020204"/>
              </a:rPr>
              <a:t>exist</a:t>
            </a:r>
            <a:r>
              <a:rPr sz="1400" spc="-30" dirty="0">
                <a:solidFill>
                  <a:srgbClr val="001F5F"/>
                </a:solidFill>
                <a:latin typeface="Trebuchet MS" panose="020B0603020202020204"/>
                <a:cs typeface="Trebuchet MS" panose="020B0603020202020204"/>
              </a:rPr>
              <a:t> </a:t>
            </a:r>
            <a:r>
              <a:rPr sz="1400" dirty="0">
                <a:solidFill>
                  <a:srgbClr val="001F5F"/>
                </a:solidFill>
                <a:latin typeface="Trebuchet MS" panose="020B0603020202020204"/>
                <a:cs typeface="Trebuchet MS" panose="020B0603020202020204"/>
              </a:rPr>
              <a:t>or</a:t>
            </a:r>
            <a:r>
              <a:rPr sz="1400" spc="-25" dirty="0">
                <a:solidFill>
                  <a:srgbClr val="001F5F"/>
                </a:solidFill>
                <a:latin typeface="Trebuchet MS" panose="020B0603020202020204"/>
                <a:cs typeface="Trebuchet MS" panose="020B0603020202020204"/>
              </a:rPr>
              <a:t> </a:t>
            </a:r>
            <a:r>
              <a:rPr sz="1400" spc="-45" dirty="0">
                <a:solidFill>
                  <a:srgbClr val="001F5F"/>
                </a:solidFill>
                <a:latin typeface="Trebuchet MS" panose="020B0603020202020204"/>
                <a:cs typeface="Trebuchet MS" panose="020B0603020202020204"/>
              </a:rPr>
              <a:t>not </a:t>
            </a:r>
            <a:r>
              <a:rPr sz="1400" spc="-10" dirty="0">
                <a:solidFill>
                  <a:srgbClr val="001F5F"/>
                </a:solidFill>
                <a:latin typeface="Trebuchet MS" panose="020B0603020202020204"/>
                <a:cs typeface="Trebuchet MS" panose="020B0603020202020204"/>
              </a:rPr>
              <a:t>specified</a:t>
            </a:r>
            <a:endParaRPr sz="1400">
              <a:latin typeface="Trebuchet MS" panose="020B0603020202020204"/>
              <a:cs typeface="Trebuchet MS" panose="020B0603020202020204"/>
            </a:endParaRPr>
          </a:p>
          <a:p>
            <a:pPr marL="787400" indent="-234315">
              <a:lnSpc>
                <a:spcPct val="100000"/>
              </a:lnSpc>
              <a:buAutoNum type="alphaLcParenR" startAt="3"/>
              <a:tabLst>
                <a:tab pos="787400" algn="l"/>
              </a:tabLst>
            </a:pPr>
            <a:r>
              <a:rPr sz="1400" spc="-35" dirty="0">
                <a:latin typeface="Trebuchet MS" panose="020B0603020202020204"/>
                <a:cs typeface="Trebuchet MS" panose="020B0603020202020204"/>
              </a:rPr>
              <a:t>Computes</a:t>
            </a:r>
            <a:r>
              <a:rPr sz="1400" spc="-55"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15" dirty="0">
                <a:latin typeface="Trebuchet MS" panose="020B0603020202020204"/>
                <a:cs typeface="Trebuchet MS" panose="020B0603020202020204"/>
              </a:rPr>
              <a:t> </a:t>
            </a:r>
            <a:r>
              <a:rPr sz="1400" spc="-85" dirty="0">
                <a:latin typeface="Trebuchet MS" panose="020B0603020202020204"/>
                <a:cs typeface="Trebuchet MS" panose="020B0603020202020204"/>
              </a:rPr>
              <a:t>input</a:t>
            </a:r>
            <a:r>
              <a:rPr sz="1400" spc="-35" dirty="0">
                <a:latin typeface="Trebuchet MS" panose="020B0603020202020204"/>
                <a:cs typeface="Trebuchet MS" panose="020B0603020202020204"/>
              </a:rPr>
              <a:t> </a:t>
            </a:r>
            <a:r>
              <a:rPr sz="1400" spc="-80" dirty="0">
                <a:latin typeface="Trebuchet MS" panose="020B0603020202020204"/>
                <a:cs typeface="Trebuchet MS" panose="020B0603020202020204"/>
              </a:rPr>
              <a:t>splits</a:t>
            </a:r>
            <a:r>
              <a:rPr sz="1400" spc="-40" dirty="0">
                <a:latin typeface="Trebuchet MS" panose="020B0603020202020204"/>
                <a:cs typeface="Trebuchet MS" panose="020B0603020202020204"/>
              </a:rPr>
              <a:t> </a:t>
            </a:r>
            <a:r>
              <a:rPr sz="1400" spc="-50" dirty="0">
                <a:latin typeface="Trebuchet MS" panose="020B0603020202020204"/>
                <a:cs typeface="Trebuchet MS" panose="020B0603020202020204"/>
              </a:rPr>
              <a:t>for</a:t>
            </a:r>
            <a:r>
              <a:rPr sz="1400" spc="-15"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10" dirty="0">
                <a:latin typeface="Trebuchet MS" panose="020B0603020202020204"/>
                <a:cs typeface="Trebuchet MS" panose="020B0603020202020204"/>
              </a:rPr>
              <a:t> </a:t>
            </a:r>
            <a:r>
              <a:rPr sz="1400" spc="-20" dirty="0">
                <a:latin typeface="Trebuchet MS" panose="020B0603020202020204"/>
                <a:cs typeface="Trebuchet MS" panose="020B0603020202020204"/>
              </a:rPr>
              <a:t>job.</a:t>
            </a:r>
            <a:endParaRPr sz="1400">
              <a:latin typeface="Trebuchet MS" panose="020B0603020202020204"/>
              <a:cs typeface="Trebuchet MS" panose="020B0603020202020204"/>
            </a:endParaRPr>
          </a:p>
          <a:p>
            <a:pPr marL="12700">
              <a:lnSpc>
                <a:spcPct val="100000"/>
              </a:lnSpc>
            </a:pPr>
            <a:r>
              <a:rPr sz="1400" spc="-40" dirty="0">
                <a:solidFill>
                  <a:srgbClr val="001F5F"/>
                </a:solidFill>
                <a:latin typeface="Trebuchet MS" panose="020B0603020202020204"/>
                <a:cs typeface="Trebuchet MS" panose="020B0603020202020204"/>
              </a:rPr>
              <a:t>Throughs</a:t>
            </a:r>
            <a:r>
              <a:rPr sz="1400" spc="-70" dirty="0">
                <a:solidFill>
                  <a:srgbClr val="001F5F"/>
                </a:solidFill>
                <a:latin typeface="Trebuchet MS" panose="020B0603020202020204"/>
                <a:cs typeface="Trebuchet MS" panose="020B0603020202020204"/>
              </a:rPr>
              <a:t> </a:t>
            </a:r>
            <a:r>
              <a:rPr sz="1400" spc="-20" dirty="0">
                <a:solidFill>
                  <a:srgbClr val="001F5F"/>
                </a:solidFill>
                <a:latin typeface="Trebuchet MS" panose="020B0603020202020204"/>
                <a:cs typeface="Trebuchet MS" panose="020B0603020202020204"/>
              </a:rPr>
              <a:t>error</a:t>
            </a:r>
            <a:r>
              <a:rPr sz="1400" spc="-30" dirty="0">
                <a:solidFill>
                  <a:srgbClr val="001F5F"/>
                </a:solidFill>
                <a:latin typeface="Trebuchet MS" panose="020B0603020202020204"/>
                <a:cs typeface="Trebuchet MS" panose="020B0603020202020204"/>
              </a:rPr>
              <a:t> </a:t>
            </a:r>
            <a:r>
              <a:rPr sz="1400" spc="-10" dirty="0">
                <a:solidFill>
                  <a:srgbClr val="001F5F"/>
                </a:solidFill>
                <a:latin typeface="Trebuchet MS" panose="020B0603020202020204"/>
                <a:cs typeface="Trebuchet MS" panose="020B0603020202020204"/>
              </a:rPr>
              <a:t>to</a:t>
            </a:r>
            <a:r>
              <a:rPr sz="1400" spc="-40" dirty="0">
                <a:solidFill>
                  <a:srgbClr val="001F5F"/>
                </a:solidFill>
                <a:latin typeface="Trebuchet MS" panose="020B0603020202020204"/>
                <a:cs typeface="Trebuchet MS" panose="020B0603020202020204"/>
              </a:rPr>
              <a:t> </a:t>
            </a:r>
            <a:r>
              <a:rPr sz="1400" spc="-80" dirty="0">
                <a:solidFill>
                  <a:srgbClr val="001F5F"/>
                </a:solidFill>
                <a:latin typeface="Trebuchet MS" panose="020B0603020202020204"/>
                <a:cs typeface="Trebuchet MS" panose="020B0603020202020204"/>
              </a:rPr>
              <a:t>the</a:t>
            </a:r>
            <a:r>
              <a:rPr sz="1400" spc="-25" dirty="0">
                <a:solidFill>
                  <a:srgbClr val="001F5F"/>
                </a:solidFill>
                <a:latin typeface="Trebuchet MS" panose="020B0603020202020204"/>
                <a:cs typeface="Trebuchet MS" panose="020B0603020202020204"/>
              </a:rPr>
              <a:t> </a:t>
            </a:r>
            <a:r>
              <a:rPr sz="1400" spc="-60" dirty="0">
                <a:solidFill>
                  <a:srgbClr val="001F5F"/>
                </a:solidFill>
                <a:latin typeface="Trebuchet MS" panose="020B0603020202020204"/>
                <a:cs typeface="Trebuchet MS" panose="020B0603020202020204"/>
              </a:rPr>
              <a:t>MapReduce </a:t>
            </a:r>
            <a:r>
              <a:rPr sz="1400" spc="-70" dirty="0">
                <a:solidFill>
                  <a:srgbClr val="001F5F"/>
                </a:solidFill>
                <a:latin typeface="Trebuchet MS" panose="020B0603020202020204"/>
                <a:cs typeface="Trebuchet MS" panose="020B0603020202020204"/>
              </a:rPr>
              <a:t>program</a:t>
            </a:r>
            <a:r>
              <a:rPr sz="1400" spc="-50" dirty="0">
                <a:solidFill>
                  <a:srgbClr val="001F5F"/>
                </a:solidFill>
                <a:latin typeface="Trebuchet MS" panose="020B0603020202020204"/>
                <a:cs typeface="Trebuchet MS" panose="020B0603020202020204"/>
              </a:rPr>
              <a:t> </a:t>
            </a:r>
            <a:r>
              <a:rPr sz="1400" spc="-135" dirty="0">
                <a:solidFill>
                  <a:srgbClr val="001F5F"/>
                </a:solidFill>
                <a:latin typeface="Trebuchet MS" panose="020B0603020202020204"/>
                <a:cs typeface="Trebuchet MS" panose="020B0603020202020204"/>
              </a:rPr>
              <a:t>if</a:t>
            </a:r>
            <a:r>
              <a:rPr sz="1400" spc="-25" dirty="0">
                <a:solidFill>
                  <a:srgbClr val="001F5F"/>
                </a:solidFill>
                <a:latin typeface="Trebuchet MS" panose="020B0603020202020204"/>
                <a:cs typeface="Trebuchet MS" panose="020B0603020202020204"/>
              </a:rPr>
              <a:t> </a:t>
            </a:r>
            <a:r>
              <a:rPr sz="1400" spc="-80" dirty="0">
                <a:solidFill>
                  <a:srgbClr val="001F5F"/>
                </a:solidFill>
                <a:latin typeface="Trebuchet MS" panose="020B0603020202020204"/>
                <a:cs typeface="Trebuchet MS" panose="020B0603020202020204"/>
              </a:rPr>
              <a:t>the</a:t>
            </a:r>
            <a:r>
              <a:rPr sz="1400" spc="-30" dirty="0">
                <a:solidFill>
                  <a:srgbClr val="001F5F"/>
                </a:solidFill>
                <a:latin typeface="Trebuchet MS" panose="020B0603020202020204"/>
                <a:cs typeface="Trebuchet MS" panose="020B0603020202020204"/>
              </a:rPr>
              <a:t> </a:t>
            </a:r>
            <a:r>
              <a:rPr sz="1400" spc="-120" dirty="0">
                <a:solidFill>
                  <a:srgbClr val="001F5F"/>
                </a:solidFill>
                <a:latin typeface="Trebuchet MS" panose="020B0603020202020204"/>
                <a:cs typeface="Trebuchet MS" panose="020B0603020202020204"/>
              </a:rPr>
              <a:t>file</a:t>
            </a:r>
            <a:r>
              <a:rPr sz="1400" spc="-30" dirty="0">
                <a:solidFill>
                  <a:srgbClr val="001F5F"/>
                </a:solidFill>
                <a:latin typeface="Trebuchet MS" panose="020B0603020202020204"/>
                <a:cs typeface="Trebuchet MS" panose="020B0603020202020204"/>
              </a:rPr>
              <a:t> </a:t>
            </a:r>
            <a:r>
              <a:rPr sz="1400" spc="-40" dirty="0">
                <a:solidFill>
                  <a:srgbClr val="001F5F"/>
                </a:solidFill>
                <a:latin typeface="Trebuchet MS" panose="020B0603020202020204"/>
                <a:cs typeface="Trebuchet MS" panose="020B0603020202020204"/>
              </a:rPr>
              <a:t>does</a:t>
            </a:r>
            <a:r>
              <a:rPr sz="1400" spc="-35" dirty="0">
                <a:solidFill>
                  <a:srgbClr val="001F5F"/>
                </a:solidFill>
                <a:latin typeface="Trebuchet MS" panose="020B0603020202020204"/>
                <a:cs typeface="Trebuchet MS" panose="020B0603020202020204"/>
              </a:rPr>
              <a:t> </a:t>
            </a:r>
            <a:r>
              <a:rPr sz="1400" spc="-40" dirty="0">
                <a:solidFill>
                  <a:srgbClr val="001F5F"/>
                </a:solidFill>
                <a:latin typeface="Trebuchet MS" panose="020B0603020202020204"/>
                <a:cs typeface="Trebuchet MS" panose="020B0603020202020204"/>
              </a:rPr>
              <a:t>not</a:t>
            </a:r>
            <a:r>
              <a:rPr sz="1400" spc="-35" dirty="0">
                <a:solidFill>
                  <a:srgbClr val="001F5F"/>
                </a:solidFill>
                <a:latin typeface="Trebuchet MS" panose="020B0603020202020204"/>
                <a:cs typeface="Trebuchet MS" panose="020B0603020202020204"/>
              </a:rPr>
              <a:t> </a:t>
            </a:r>
            <a:r>
              <a:rPr sz="1400" spc="-65" dirty="0">
                <a:solidFill>
                  <a:srgbClr val="001F5F"/>
                </a:solidFill>
                <a:latin typeface="Trebuchet MS" panose="020B0603020202020204"/>
                <a:cs typeface="Trebuchet MS" panose="020B0603020202020204"/>
              </a:rPr>
              <a:t>exist</a:t>
            </a:r>
            <a:r>
              <a:rPr sz="1400" spc="-25" dirty="0">
                <a:solidFill>
                  <a:srgbClr val="001F5F"/>
                </a:solidFill>
                <a:latin typeface="Trebuchet MS" panose="020B0603020202020204"/>
                <a:cs typeface="Trebuchet MS" panose="020B0603020202020204"/>
              </a:rPr>
              <a:t> and</a:t>
            </a:r>
            <a:endParaRPr sz="1400">
              <a:latin typeface="Trebuchet MS" panose="020B0603020202020204"/>
              <a:cs typeface="Trebuchet MS" panose="020B0603020202020204"/>
            </a:endParaRPr>
          </a:p>
          <a:p>
            <a:pPr marL="12700">
              <a:lnSpc>
                <a:spcPct val="100000"/>
              </a:lnSpc>
            </a:pPr>
            <a:r>
              <a:rPr sz="1400" spc="-85" dirty="0">
                <a:solidFill>
                  <a:srgbClr val="001F5F"/>
                </a:solidFill>
                <a:latin typeface="Trebuchet MS" panose="020B0603020202020204"/>
                <a:cs typeface="Trebuchet MS" panose="020B0603020202020204"/>
              </a:rPr>
              <a:t>the</a:t>
            </a:r>
            <a:r>
              <a:rPr sz="1400" spc="-25" dirty="0">
                <a:solidFill>
                  <a:srgbClr val="001F5F"/>
                </a:solidFill>
                <a:latin typeface="Trebuchet MS" panose="020B0603020202020204"/>
                <a:cs typeface="Trebuchet MS" panose="020B0603020202020204"/>
              </a:rPr>
              <a:t> </a:t>
            </a:r>
            <a:r>
              <a:rPr sz="1400" spc="-85" dirty="0">
                <a:solidFill>
                  <a:srgbClr val="001F5F"/>
                </a:solidFill>
                <a:latin typeface="Trebuchet MS" panose="020B0603020202020204"/>
                <a:cs typeface="Trebuchet MS" panose="020B0603020202020204"/>
              </a:rPr>
              <a:t>split</a:t>
            </a:r>
            <a:r>
              <a:rPr sz="1400" spc="-25" dirty="0">
                <a:solidFill>
                  <a:srgbClr val="001F5F"/>
                </a:solidFill>
                <a:latin typeface="Trebuchet MS" panose="020B0603020202020204"/>
                <a:cs typeface="Trebuchet MS" panose="020B0603020202020204"/>
              </a:rPr>
              <a:t> </a:t>
            </a:r>
            <a:r>
              <a:rPr sz="1400" spc="-60" dirty="0">
                <a:solidFill>
                  <a:srgbClr val="001F5F"/>
                </a:solidFill>
                <a:latin typeface="Trebuchet MS" panose="020B0603020202020204"/>
                <a:cs typeface="Trebuchet MS" panose="020B0603020202020204"/>
              </a:rPr>
              <a:t>operation</a:t>
            </a:r>
            <a:r>
              <a:rPr sz="1400" spc="-35" dirty="0">
                <a:solidFill>
                  <a:srgbClr val="001F5F"/>
                </a:solidFill>
                <a:latin typeface="Trebuchet MS" panose="020B0603020202020204"/>
                <a:cs typeface="Trebuchet MS" panose="020B0603020202020204"/>
              </a:rPr>
              <a:t> </a:t>
            </a:r>
            <a:r>
              <a:rPr sz="1400" spc="-10" dirty="0">
                <a:solidFill>
                  <a:srgbClr val="001F5F"/>
                </a:solidFill>
                <a:latin typeface="Trebuchet MS" panose="020B0603020202020204"/>
                <a:cs typeface="Trebuchet MS" panose="020B0603020202020204"/>
              </a:rPr>
              <a:t>fails</a:t>
            </a:r>
            <a:endParaRPr sz="1400">
              <a:latin typeface="Trebuchet MS" panose="020B0603020202020204"/>
              <a:cs typeface="Trebuchet MS" panose="020B0603020202020204"/>
            </a:endParaRPr>
          </a:p>
          <a:p>
            <a:pPr>
              <a:lnSpc>
                <a:spcPct val="100000"/>
              </a:lnSpc>
              <a:spcBef>
                <a:spcPts val="55"/>
              </a:spcBef>
            </a:pPr>
            <a:endParaRPr sz="1400">
              <a:latin typeface="Trebuchet MS" panose="020B0603020202020204"/>
              <a:cs typeface="Trebuchet MS" panose="020B0603020202020204"/>
            </a:endParaRPr>
          </a:p>
          <a:p>
            <a:pPr marL="60960">
              <a:lnSpc>
                <a:spcPct val="100000"/>
              </a:lnSpc>
            </a:pPr>
            <a:r>
              <a:rPr sz="1400" b="1" dirty="0">
                <a:latin typeface="Trebuchet MS" panose="020B0603020202020204"/>
                <a:cs typeface="Trebuchet MS" panose="020B0603020202020204"/>
              </a:rPr>
              <a:t>Step</a:t>
            </a:r>
            <a:r>
              <a:rPr sz="1400" b="1" spc="75" dirty="0">
                <a:latin typeface="Trebuchet MS" panose="020B0603020202020204"/>
                <a:cs typeface="Trebuchet MS" panose="020B0603020202020204"/>
              </a:rPr>
              <a:t> </a:t>
            </a:r>
            <a:r>
              <a:rPr sz="1400" b="1" spc="-25" dirty="0">
                <a:latin typeface="Trebuchet MS" panose="020B0603020202020204"/>
                <a:cs typeface="Trebuchet MS" panose="020B0603020202020204"/>
              </a:rPr>
              <a:t>3:</a:t>
            </a:r>
            <a:endParaRPr sz="1400">
              <a:latin typeface="Trebuchet MS" panose="020B0603020202020204"/>
              <a:cs typeface="Trebuchet MS" panose="020B0603020202020204"/>
            </a:endParaRPr>
          </a:p>
          <a:p>
            <a:pPr marL="12700" marR="95250" indent="687705">
              <a:lnSpc>
                <a:spcPct val="100000"/>
              </a:lnSpc>
              <a:buAutoNum type="alphaLcParenR" startAt="4"/>
              <a:tabLst>
                <a:tab pos="700405" algn="l"/>
              </a:tabLst>
            </a:pPr>
            <a:r>
              <a:rPr sz="1400" spc="-20" dirty="0">
                <a:latin typeface="Trebuchet MS" panose="020B0603020202020204"/>
                <a:cs typeface="Trebuchet MS" panose="020B0603020202020204"/>
              </a:rPr>
              <a:t>Copies</a:t>
            </a:r>
            <a:r>
              <a:rPr sz="1400" spc="-4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35" dirty="0">
                <a:latin typeface="Trebuchet MS" panose="020B0603020202020204"/>
                <a:cs typeface="Trebuchet MS" panose="020B0603020202020204"/>
              </a:rPr>
              <a:t> </a:t>
            </a:r>
            <a:r>
              <a:rPr sz="1400" spc="-50" dirty="0">
                <a:latin typeface="Trebuchet MS" panose="020B0603020202020204"/>
                <a:cs typeface="Trebuchet MS" panose="020B0603020202020204"/>
              </a:rPr>
              <a:t>resources</a:t>
            </a:r>
            <a:r>
              <a:rPr sz="1400" spc="-45" dirty="0">
                <a:latin typeface="Trebuchet MS" panose="020B0603020202020204"/>
                <a:cs typeface="Trebuchet MS" panose="020B0603020202020204"/>
              </a:rPr>
              <a:t> </a:t>
            </a:r>
            <a:r>
              <a:rPr sz="1400" spc="-90" dirty="0">
                <a:latin typeface="Trebuchet MS" panose="020B0603020202020204"/>
                <a:cs typeface="Trebuchet MS" panose="020B0603020202020204"/>
              </a:rPr>
              <a:t>needed</a:t>
            </a:r>
            <a:r>
              <a:rPr sz="1400" spc="-30" dirty="0">
                <a:latin typeface="Trebuchet MS" panose="020B0603020202020204"/>
                <a:cs typeface="Trebuchet MS" panose="020B0603020202020204"/>
              </a:rPr>
              <a:t> </a:t>
            </a:r>
            <a:r>
              <a:rPr sz="1400" spc="-10" dirty="0">
                <a:latin typeface="Trebuchet MS" panose="020B0603020202020204"/>
                <a:cs typeface="Trebuchet MS" panose="020B0603020202020204"/>
              </a:rPr>
              <a:t>to</a:t>
            </a:r>
            <a:r>
              <a:rPr sz="1400" spc="-35" dirty="0">
                <a:latin typeface="Trebuchet MS" panose="020B0603020202020204"/>
                <a:cs typeface="Trebuchet MS" panose="020B0603020202020204"/>
              </a:rPr>
              <a:t> </a:t>
            </a:r>
            <a:r>
              <a:rPr sz="1400" spc="-40" dirty="0">
                <a:latin typeface="Trebuchet MS" panose="020B0603020202020204"/>
                <a:cs typeface="Trebuchet MS" panose="020B0603020202020204"/>
              </a:rPr>
              <a:t>run</a:t>
            </a:r>
            <a:r>
              <a:rPr sz="1400" spc="-30"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30" dirty="0">
                <a:latin typeface="Trebuchet MS" panose="020B0603020202020204"/>
                <a:cs typeface="Trebuchet MS" panose="020B0603020202020204"/>
              </a:rPr>
              <a:t> </a:t>
            </a:r>
            <a:r>
              <a:rPr sz="1400" spc="-125" dirty="0">
                <a:latin typeface="Trebuchet MS" panose="020B0603020202020204"/>
                <a:cs typeface="Trebuchet MS" panose="020B0603020202020204"/>
              </a:rPr>
              <a:t>job,</a:t>
            </a:r>
            <a:r>
              <a:rPr sz="1400" spc="-180" dirty="0">
                <a:latin typeface="Trebuchet MS" panose="020B0603020202020204"/>
                <a:cs typeface="Trebuchet MS" panose="020B0603020202020204"/>
              </a:rPr>
              <a:t> </a:t>
            </a:r>
            <a:r>
              <a:rPr sz="1400" spc="-80" dirty="0">
                <a:latin typeface="Trebuchet MS" panose="020B0603020202020204"/>
                <a:cs typeface="Trebuchet MS" panose="020B0603020202020204"/>
              </a:rPr>
              <a:t>including</a:t>
            </a:r>
            <a:r>
              <a:rPr sz="1400" spc="-5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35" dirty="0">
                <a:latin typeface="Trebuchet MS" panose="020B0603020202020204"/>
                <a:cs typeface="Trebuchet MS" panose="020B0603020202020204"/>
              </a:rPr>
              <a:t> </a:t>
            </a:r>
            <a:r>
              <a:rPr sz="1400" spc="-40" dirty="0">
                <a:latin typeface="Trebuchet MS" panose="020B0603020202020204"/>
                <a:cs typeface="Trebuchet MS" panose="020B0603020202020204"/>
              </a:rPr>
              <a:t>job </a:t>
            </a:r>
            <a:r>
              <a:rPr sz="1400" spc="-60" dirty="0">
                <a:latin typeface="Trebuchet MS" panose="020B0603020202020204"/>
                <a:cs typeface="Trebuchet MS" panose="020B0603020202020204"/>
              </a:rPr>
              <a:t>JAR</a:t>
            </a:r>
            <a:r>
              <a:rPr sz="1400" spc="-10" dirty="0">
                <a:latin typeface="Trebuchet MS" panose="020B0603020202020204"/>
                <a:cs typeface="Trebuchet MS" panose="020B0603020202020204"/>
              </a:rPr>
              <a:t> </a:t>
            </a:r>
            <a:r>
              <a:rPr sz="1400" spc="-140" dirty="0">
                <a:latin typeface="Trebuchet MS" panose="020B0603020202020204"/>
                <a:cs typeface="Trebuchet MS" panose="020B0603020202020204"/>
              </a:rPr>
              <a:t>file,</a:t>
            </a:r>
            <a:r>
              <a:rPr sz="1400" spc="-13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20" dirty="0">
                <a:latin typeface="Trebuchet MS" panose="020B0603020202020204"/>
                <a:cs typeface="Trebuchet MS" panose="020B0603020202020204"/>
              </a:rPr>
              <a:t> </a:t>
            </a:r>
            <a:r>
              <a:rPr sz="1400" spc="-75" dirty="0">
                <a:latin typeface="Trebuchet MS" panose="020B0603020202020204"/>
                <a:cs typeface="Trebuchet MS" panose="020B0603020202020204"/>
              </a:rPr>
              <a:t>configuration</a:t>
            </a:r>
            <a:r>
              <a:rPr sz="1400" spc="-40" dirty="0">
                <a:latin typeface="Trebuchet MS" panose="020B0603020202020204"/>
                <a:cs typeface="Trebuchet MS" panose="020B0603020202020204"/>
              </a:rPr>
              <a:t> </a:t>
            </a:r>
            <a:r>
              <a:rPr sz="1400" spc="-140" dirty="0">
                <a:latin typeface="Trebuchet MS" panose="020B0603020202020204"/>
                <a:cs typeface="Trebuchet MS" panose="020B0603020202020204"/>
              </a:rPr>
              <a:t>file,</a:t>
            </a:r>
            <a:r>
              <a:rPr sz="1400" spc="-135" dirty="0">
                <a:latin typeface="Trebuchet MS" panose="020B0603020202020204"/>
                <a:cs typeface="Trebuchet MS" panose="020B0603020202020204"/>
              </a:rPr>
              <a:t> </a:t>
            </a:r>
            <a:r>
              <a:rPr sz="1400" spc="-95" dirty="0">
                <a:latin typeface="Trebuchet MS" panose="020B0603020202020204"/>
                <a:cs typeface="Trebuchet MS" panose="020B0603020202020204"/>
              </a:rPr>
              <a:t>and</a:t>
            </a:r>
            <a:r>
              <a:rPr sz="1400" spc="-2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20" dirty="0">
                <a:latin typeface="Trebuchet MS" panose="020B0603020202020204"/>
                <a:cs typeface="Trebuchet MS" panose="020B0603020202020204"/>
              </a:rPr>
              <a:t> </a:t>
            </a:r>
            <a:r>
              <a:rPr sz="1400" spc="-65" dirty="0">
                <a:latin typeface="Trebuchet MS" panose="020B0603020202020204"/>
                <a:cs typeface="Trebuchet MS" panose="020B0603020202020204"/>
              </a:rPr>
              <a:t>computed</a:t>
            </a:r>
            <a:r>
              <a:rPr sz="1400" spc="-30" dirty="0">
                <a:latin typeface="Trebuchet MS" panose="020B0603020202020204"/>
                <a:cs typeface="Trebuchet MS" panose="020B0603020202020204"/>
              </a:rPr>
              <a:t> </a:t>
            </a:r>
            <a:r>
              <a:rPr sz="1400" spc="-85" dirty="0">
                <a:latin typeface="Trebuchet MS" panose="020B0603020202020204"/>
                <a:cs typeface="Trebuchet MS" panose="020B0603020202020204"/>
              </a:rPr>
              <a:t>input</a:t>
            </a:r>
            <a:r>
              <a:rPr sz="1400" spc="-35" dirty="0">
                <a:latin typeface="Trebuchet MS" panose="020B0603020202020204"/>
                <a:cs typeface="Trebuchet MS" panose="020B0603020202020204"/>
              </a:rPr>
              <a:t> </a:t>
            </a:r>
            <a:r>
              <a:rPr sz="1400" spc="-100" dirty="0">
                <a:latin typeface="Trebuchet MS" panose="020B0603020202020204"/>
                <a:cs typeface="Trebuchet MS" panose="020B0603020202020204"/>
              </a:rPr>
              <a:t>splits,</a:t>
            </a:r>
            <a:r>
              <a:rPr sz="1400" spc="-170" dirty="0">
                <a:latin typeface="Trebuchet MS" panose="020B0603020202020204"/>
                <a:cs typeface="Trebuchet MS" panose="020B0603020202020204"/>
              </a:rPr>
              <a:t> </a:t>
            </a:r>
            <a:r>
              <a:rPr sz="1400" spc="-10" dirty="0">
                <a:latin typeface="Trebuchet MS" panose="020B0603020202020204"/>
                <a:cs typeface="Trebuchet MS" panose="020B0603020202020204"/>
              </a:rPr>
              <a:t>to</a:t>
            </a:r>
            <a:r>
              <a:rPr sz="1400" spc="-20" dirty="0">
                <a:latin typeface="Trebuchet MS" panose="020B0603020202020204"/>
                <a:cs typeface="Trebuchet MS" panose="020B0603020202020204"/>
              </a:rPr>
              <a:t> </a:t>
            </a:r>
            <a:r>
              <a:rPr sz="1400" spc="-25" dirty="0">
                <a:latin typeface="Trebuchet MS" panose="020B0603020202020204"/>
                <a:cs typeface="Trebuchet MS" panose="020B0603020202020204"/>
              </a:rPr>
              <a:t>the </a:t>
            </a:r>
            <a:r>
              <a:rPr sz="1400" spc="-95" dirty="0">
                <a:latin typeface="Trebuchet MS" panose="020B0603020202020204"/>
                <a:cs typeface="Trebuchet MS" panose="020B0603020202020204"/>
              </a:rPr>
              <a:t>jobtracker’s</a:t>
            </a:r>
            <a:r>
              <a:rPr sz="1400" spc="-30" dirty="0">
                <a:latin typeface="Trebuchet MS" panose="020B0603020202020204"/>
                <a:cs typeface="Trebuchet MS" panose="020B0603020202020204"/>
              </a:rPr>
              <a:t> </a:t>
            </a:r>
            <a:r>
              <a:rPr sz="1400" spc="-90" dirty="0">
                <a:latin typeface="Trebuchet MS" panose="020B0603020202020204"/>
                <a:cs typeface="Trebuchet MS" panose="020B0603020202020204"/>
              </a:rPr>
              <a:t>filesystem</a:t>
            </a:r>
            <a:r>
              <a:rPr sz="1400" spc="-5" dirty="0">
                <a:latin typeface="Trebuchet MS" panose="020B0603020202020204"/>
                <a:cs typeface="Trebuchet MS" panose="020B0603020202020204"/>
              </a:rPr>
              <a:t> </a:t>
            </a:r>
            <a:r>
              <a:rPr sz="1400" spc="-80" dirty="0">
                <a:latin typeface="Trebuchet MS" panose="020B0603020202020204"/>
                <a:cs typeface="Trebuchet MS" panose="020B0603020202020204"/>
              </a:rPr>
              <a:t>in</a:t>
            </a:r>
            <a:r>
              <a:rPr sz="1400" spc="-5"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5" dirty="0">
                <a:latin typeface="Trebuchet MS" panose="020B0603020202020204"/>
                <a:cs typeface="Trebuchet MS" panose="020B0603020202020204"/>
              </a:rPr>
              <a:t> </a:t>
            </a:r>
            <a:r>
              <a:rPr sz="1400" spc="-60" dirty="0">
                <a:latin typeface="Trebuchet MS" panose="020B0603020202020204"/>
                <a:cs typeface="Trebuchet MS" panose="020B0603020202020204"/>
              </a:rPr>
              <a:t>directory</a:t>
            </a:r>
            <a:r>
              <a:rPr sz="1400" spc="-20" dirty="0">
                <a:latin typeface="Trebuchet MS" panose="020B0603020202020204"/>
                <a:cs typeface="Trebuchet MS" panose="020B0603020202020204"/>
              </a:rPr>
              <a:t> </a:t>
            </a:r>
            <a:r>
              <a:rPr sz="1400" spc="-95" dirty="0">
                <a:latin typeface="Trebuchet MS" panose="020B0603020202020204"/>
                <a:cs typeface="Trebuchet MS" panose="020B0603020202020204"/>
              </a:rPr>
              <a:t>named</a:t>
            </a:r>
            <a:r>
              <a:rPr sz="1400" spc="-20" dirty="0">
                <a:latin typeface="Trebuchet MS" panose="020B0603020202020204"/>
                <a:cs typeface="Trebuchet MS" panose="020B0603020202020204"/>
              </a:rPr>
              <a:t> </a:t>
            </a:r>
            <a:r>
              <a:rPr sz="1400" spc="-100" dirty="0">
                <a:latin typeface="Trebuchet MS" panose="020B0603020202020204"/>
                <a:cs typeface="Trebuchet MS" panose="020B0603020202020204"/>
              </a:rPr>
              <a:t>after</a:t>
            </a:r>
            <a:r>
              <a:rPr sz="1400" spc="-1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20" dirty="0">
                <a:latin typeface="Trebuchet MS" panose="020B0603020202020204"/>
                <a:cs typeface="Trebuchet MS" panose="020B0603020202020204"/>
              </a:rPr>
              <a:t> </a:t>
            </a:r>
            <a:r>
              <a:rPr sz="1400" spc="-95" dirty="0">
                <a:latin typeface="Trebuchet MS" panose="020B0603020202020204"/>
                <a:cs typeface="Trebuchet MS" panose="020B0603020202020204"/>
              </a:rPr>
              <a:t>job</a:t>
            </a:r>
            <a:r>
              <a:rPr sz="1400" spc="-15" dirty="0">
                <a:latin typeface="Trebuchet MS" panose="020B0603020202020204"/>
                <a:cs typeface="Trebuchet MS" panose="020B0603020202020204"/>
              </a:rPr>
              <a:t> </a:t>
            </a:r>
            <a:r>
              <a:rPr sz="1400" spc="-25" dirty="0">
                <a:latin typeface="Trebuchet MS" panose="020B0603020202020204"/>
                <a:cs typeface="Trebuchet MS" panose="020B0603020202020204"/>
              </a:rPr>
              <a:t>ID.</a:t>
            </a:r>
            <a:endParaRPr sz="1400">
              <a:latin typeface="Trebuchet MS" panose="020B0603020202020204"/>
              <a:cs typeface="Trebuchet MS" panose="020B0603020202020204"/>
            </a:endParaRPr>
          </a:p>
        </p:txBody>
      </p:sp>
      <p:sp>
        <p:nvSpPr>
          <p:cNvPr id="11" name="object 11"/>
          <p:cNvSpPr txBox="1"/>
          <p:nvPr/>
        </p:nvSpPr>
        <p:spPr>
          <a:xfrm>
            <a:off x="250952" y="5363083"/>
            <a:ext cx="4684395" cy="666115"/>
          </a:xfrm>
          <a:prstGeom prst="rect">
            <a:avLst/>
          </a:prstGeom>
        </p:spPr>
        <p:txBody>
          <a:bodyPr vert="horz" wrap="square" lIns="0" tIns="12700" rIns="0" bIns="0" rtlCol="0">
            <a:spAutoFit/>
          </a:bodyPr>
          <a:lstStyle/>
          <a:p>
            <a:pPr marL="60960">
              <a:lnSpc>
                <a:spcPct val="100000"/>
              </a:lnSpc>
              <a:spcBef>
                <a:spcPts val="100"/>
              </a:spcBef>
            </a:pPr>
            <a:r>
              <a:rPr sz="1400" b="1" dirty="0">
                <a:latin typeface="Trebuchet MS" panose="020B0603020202020204"/>
                <a:cs typeface="Trebuchet MS" panose="020B0603020202020204"/>
              </a:rPr>
              <a:t>Step</a:t>
            </a:r>
            <a:r>
              <a:rPr sz="1400" b="1" spc="75" dirty="0">
                <a:latin typeface="Trebuchet MS" panose="020B0603020202020204"/>
                <a:cs typeface="Trebuchet MS" panose="020B0603020202020204"/>
              </a:rPr>
              <a:t> </a:t>
            </a:r>
            <a:r>
              <a:rPr sz="1400" b="1" spc="-25" dirty="0">
                <a:latin typeface="Trebuchet MS" panose="020B0603020202020204"/>
                <a:cs typeface="Trebuchet MS" panose="020B0603020202020204"/>
              </a:rPr>
              <a:t>4:</a:t>
            </a:r>
            <a:endParaRPr sz="1400">
              <a:latin typeface="Trebuchet MS" panose="020B0603020202020204"/>
              <a:cs typeface="Trebuchet MS" panose="020B0603020202020204"/>
            </a:endParaRPr>
          </a:p>
          <a:p>
            <a:pPr marL="12700" marR="5080">
              <a:lnSpc>
                <a:spcPct val="100000"/>
              </a:lnSpc>
            </a:pPr>
            <a:r>
              <a:rPr sz="1400" spc="-105" dirty="0">
                <a:latin typeface="Trebuchet MS" panose="020B0603020202020204"/>
                <a:cs typeface="Trebuchet MS" panose="020B0603020202020204"/>
              </a:rPr>
              <a:t>Tells</a:t>
            </a:r>
            <a:r>
              <a:rPr sz="1400" spc="-2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30" dirty="0">
                <a:latin typeface="Trebuchet MS" panose="020B0603020202020204"/>
                <a:cs typeface="Trebuchet MS" panose="020B0603020202020204"/>
              </a:rPr>
              <a:t> </a:t>
            </a:r>
            <a:r>
              <a:rPr sz="1400" spc="-75" dirty="0">
                <a:latin typeface="Trebuchet MS" panose="020B0603020202020204"/>
                <a:cs typeface="Trebuchet MS" panose="020B0603020202020204"/>
              </a:rPr>
              <a:t>jobtracker</a:t>
            </a:r>
            <a:r>
              <a:rPr sz="1400" spc="-30" dirty="0">
                <a:latin typeface="Trebuchet MS" panose="020B0603020202020204"/>
                <a:cs typeface="Trebuchet MS" panose="020B0603020202020204"/>
              </a:rPr>
              <a:t> </a:t>
            </a:r>
            <a:r>
              <a:rPr sz="1400" spc="-100" dirty="0">
                <a:latin typeface="Trebuchet MS" panose="020B0603020202020204"/>
                <a:cs typeface="Trebuchet MS" panose="020B0603020202020204"/>
              </a:rPr>
              <a:t>that</a:t>
            </a:r>
            <a:r>
              <a:rPr sz="1400" spc="-45"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20" dirty="0">
                <a:latin typeface="Trebuchet MS" panose="020B0603020202020204"/>
                <a:cs typeface="Trebuchet MS" panose="020B0603020202020204"/>
              </a:rPr>
              <a:t> </a:t>
            </a:r>
            <a:r>
              <a:rPr sz="1400" spc="-95" dirty="0">
                <a:latin typeface="Trebuchet MS" panose="020B0603020202020204"/>
                <a:cs typeface="Trebuchet MS" panose="020B0603020202020204"/>
              </a:rPr>
              <a:t>job</a:t>
            </a:r>
            <a:r>
              <a:rPr sz="1400" spc="-25" dirty="0">
                <a:latin typeface="Trebuchet MS" panose="020B0603020202020204"/>
                <a:cs typeface="Trebuchet MS" panose="020B0603020202020204"/>
              </a:rPr>
              <a:t> </a:t>
            </a:r>
            <a:r>
              <a:rPr sz="1400" spc="-55" dirty="0">
                <a:latin typeface="Trebuchet MS" panose="020B0603020202020204"/>
                <a:cs typeface="Trebuchet MS" panose="020B0603020202020204"/>
              </a:rPr>
              <a:t>is</a:t>
            </a:r>
            <a:r>
              <a:rPr sz="1400" spc="-20" dirty="0">
                <a:latin typeface="Trebuchet MS" panose="020B0603020202020204"/>
                <a:cs typeface="Trebuchet MS" panose="020B0603020202020204"/>
              </a:rPr>
              <a:t> </a:t>
            </a:r>
            <a:r>
              <a:rPr sz="1400" spc="-90" dirty="0">
                <a:latin typeface="Trebuchet MS" panose="020B0603020202020204"/>
                <a:cs typeface="Trebuchet MS" panose="020B0603020202020204"/>
              </a:rPr>
              <a:t>ready</a:t>
            </a:r>
            <a:r>
              <a:rPr sz="1400" spc="-15" dirty="0">
                <a:latin typeface="Trebuchet MS" panose="020B0603020202020204"/>
                <a:cs typeface="Trebuchet MS" panose="020B0603020202020204"/>
              </a:rPr>
              <a:t> </a:t>
            </a:r>
            <a:r>
              <a:rPr sz="1400" spc="-60" dirty="0">
                <a:latin typeface="Trebuchet MS" panose="020B0603020202020204"/>
                <a:cs typeface="Trebuchet MS" panose="020B0603020202020204"/>
              </a:rPr>
              <a:t>for</a:t>
            </a:r>
            <a:r>
              <a:rPr sz="1400" spc="-35" dirty="0">
                <a:latin typeface="Trebuchet MS" panose="020B0603020202020204"/>
                <a:cs typeface="Trebuchet MS" panose="020B0603020202020204"/>
              </a:rPr>
              <a:t> </a:t>
            </a:r>
            <a:r>
              <a:rPr sz="1400" spc="-70" dirty="0">
                <a:latin typeface="Trebuchet MS" panose="020B0603020202020204"/>
                <a:cs typeface="Trebuchet MS" panose="020B0603020202020204"/>
              </a:rPr>
              <a:t>execution</a:t>
            </a:r>
            <a:r>
              <a:rPr sz="1400" spc="-40" dirty="0">
                <a:latin typeface="Trebuchet MS" panose="020B0603020202020204"/>
                <a:cs typeface="Trebuchet MS" panose="020B0603020202020204"/>
              </a:rPr>
              <a:t> </a:t>
            </a:r>
            <a:r>
              <a:rPr sz="1400" spc="-80" dirty="0">
                <a:latin typeface="Trebuchet MS" panose="020B0603020202020204"/>
                <a:cs typeface="Trebuchet MS" panose="020B0603020202020204"/>
              </a:rPr>
              <a:t>(by</a:t>
            </a:r>
            <a:r>
              <a:rPr sz="1400" spc="-40" dirty="0">
                <a:latin typeface="Trebuchet MS" panose="020B0603020202020204"/>
                <a:cs typeface="Trebuchet MS" panose="020B0603020202020204"/>
              </a:rPr>
              <a:t> </a:t>
            </a:r>
            <a:r>
              <a:rPr sz="1400" spc="-75" dirty="0">
                <a:latin typeface="Trebuchet MS" panose="020B0603020202020204"/>
                <a:cs typeface="Trebuchet MS" panose="020B0603020202020204"/>
              </a:rPr>
              <a:t>calling </a:t>
            </a:r>
            <a:r>
              <a:rPr sz="1400" spc="-90" dirty="0">
                <a:latin typeface="Trebuchet MS" panose="020B0603020202020204"/>
                <a:cs typeface="Trebuchet MS" panose="020B0603020202020204"/>
              </a:rPr>
              <a:t>submitJob()</a:t>
            </a:r>
            <a:r>
              <a:rPr sz="1400" spc="-70" dirty="0">
                <a:latin typeface="Trebuchet MS" panose="020B0603020202020204"/>
                <a:cs typeface="Trebuchet MS" panose="020B0603020202020204"/>
              </a:rPr>
              <a:t> </a:t>
            </a:r>
            <a:r>
              <a:rPr sz="1400" dirty="0">
                <a:latin typeface="Trebuchet MS" panose="020B0603020202020204"/>
                <a:cs typeface="Trebuchet MS" panose="020B0603020202020204"/>
              </a:rPr>
              <a:t>on</a:t>
            </a:r>
            <a:r>
              <a:rPr sz="1400" spc="-60" dirty="0">
                <a:latin typeface="Trebuchet MS" panose="020B0603020202020204"/>
                <a:cs typeface="Trebuchet MS" panose="020B0603020202020204"/>
              </a:rPr>
              <a:t> </a:t>
            </a:r>
            <a:r>
              <a:rPr sz="1400" spc="-10" dirty="0">
                <a:latin typeface="Trebuchet MS" panose="020B0603020202020204"/>
                <a:cs typeface="Trebuchet MS" panose="020B0603020202020204"/>
              </a:rPr>
              <a:t>JobTracker)</a:t>
            </a:r>
            <a:endParaRPr sz="1400">
              <a:latin typeface="Trebuchet MS" panose="020B0603020202020204"/>
              <a:cs typeface="Trebuchet MS" panose="020B0603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1" cstate="print"/>
            <a:stretch>
              <a:fillRect/>
            </a:stretch>
          </p:blipFill>
          <p:spPr>
            <a:xfrm>
              <a:off x="0" y="0"/>
              <a:ext cx="12192000" cy="6858000"/>
            </a:xfrm>
            <a:prstGeom prst="rect">
              <a:avLst/>
            </a:prstGeom>
          </p:spPr>
        </p:pic>
        <p:pic>
          <p:nvPicPr>
            <p:cNvPr id="4" name="object 4"/>
            <p:cNvPicPr/>
            <p:nvPr/>
          </p:nvPicPr>
          <p:blipFill>
            <a:blip r:embed="rId2" cstate="print"/>
            <a:stretch>
              <a:fillRect/>
            </a:stretch>
          </p:blipFill>
          <p:spPr>
            <a:xfrm>
              <a:off x="0" y="2019503"/>
              <a:ext cx="12192000" cy="4105910"/>
            </a:xfrm>
            <a:prstGeom prst="rect">
              <a:avLst/>
            </a:prstGeom>
          </p:spPr>
        </p:pic>
        <p:pic>
          <p:nvPicPr>
            <p:cNvPr id="5" name="object 5"/>
            <p:cNvPicPr/>
            <p:nvPr/>
          </p:nvPicPr>
          <p:blipFill>
            <a:blip r:embed="rId3" cstate="print"/>
            <a:stretch>
              <a:fillRect/>
            </a:stretch>
          </p:blipFill>
          <p:spPr>
            <a:xfrm>
              <a:off x="0" y="6126482"/>
              <a:ext cx="12192000" cy="731516"/>
            </a:xfrm>
            <a:prstGeom prst="rect">
              <a:avLst/>
            </a:prstGeom>
          </p:spPr>
        </p:pic>
      </p:grpSp>
      <p:grpSp>
        <p:nvGrpSpPr>
          <p:cNvPr id="6" name="object 6"/>
          <p:cNvGrpSpPr/>
          <p:nvPr/>
        </p:nvGrpSpPr>
        <p:grpSpPr>
          <a:xfrm>
            <a:off x="0" y="38"/>
            <a:ext cx="12192000" cy="6160135"/>
            <a:chOff x="0" y="38"/>
            <a:chExt cx="12192000" cy="6160135"/>
          </a:xfrm>
        </p:grpSpPr>
        <p:pic>
          <p:nvPicPr>
            <p:cNvPr id="7" name="object 7"/>
            <p:cNvPicPr/>
            <p:nvPr/>
          </p:nvPicPr>
          <p:blipFill>
            <a:blip r:embed="rId4" cstate="print"/>
            <a:stretch>
              <a:fillRect/>
            </a:stretch>
          </p:blipFill>
          <p:spPr>
            <a:xfrm>
              <a:off x="0" y="38"/>
              <a:ext cx="12192000" cy="6160135"/>
            </a:xfrm>
            <a:prstGeom prst="rect">
              <a:avLst/>
            </a:prstGeom>
          </p:spPr>
        </p:pic>
        <p:pic>
          <p:nvPicPr>
            <p:cNvPr id="8" name="object 8"/>
            <p:cNvPicPr/>
            <p:nvPr/>
          </p:nvPicPr>
          <p:blipFill>
            <a:blip r:embed="rId5" cstate="print"/>
            <a:stretch>
              <a:fillRect/>
            </a:stretch>
          </p:blipFill>
          <p:spPr>
            <a:xfrm>
              <a:off x="6061964" y="409994"/>
              <a:ext cx="5524880" cy="5450840"/>
            </a:xfrm>
            <a:prstGeom prst="rect">
              <a:avLst/>
            </a:prstGeom>
          </p:spPr>
        </p:pic>
      </p:grpSp>
      <p:sp>
        <p:nvSpPr>
          <p:cNvPr id="9" name="object 9"/>
          <p:cNvSpPr txBox="1">
            <a:spLocks noGrp="1"/>
          </p:cNvSpPr>
          <p:nvPr>
            <p:ph type="title"/>
          </p:nvPr>
        </p:nvSpPr>
        <p:spPr>
          <a:xfrm>
            <a:off x="2022094" y="-34671"/>
            <a:ext cx="4136390" cy="452120"/>
          </a:xfrm>
          <a:prstGeom prst="rect">
            <a:avLst/>
          </a:prstGeom>
        </p:spPr>
        <p:txBody>
          <a:bodyPr vert="horz" wrap="square" lIns="0" tIns="12065" rIns="0" bIns="0" rtlCol="0">
            <a:spAutoFit/>
          </a:bodyPr>
          <a:lstStyle/>
          <a:p>
            <a:pPr marL="12700">
              <a:lnSpc>
                <a:spcPct val="100000"/>
              </a:lnSpc>
              <a:spcBef>
                <a:spcPts val="95"/>
              </a:spcBef>
            </a:pPr>
            <a:r>
              <a:rPr spc="-110" dirty="0"/>
              <a:t>Anatomy</a:t>
            </a:r>
            <a:r>
              <a:rPr spc="-85" dirty="0"/>
              <a:t> </a:t>
            </a:r>
            <a:r>
              <a:rPr spc="-155" dirty="0"/>
              <a:t>of</a:t>
            </a:r>
            <a:r>
              <a:rPr spc="-60" dirty="0"/>
              <a:t> </a:t>
            </a:r>
            <a:r>
              <a:rPr spc="-85" dirty="0"/>
              <a:t>Map</a:t>
            </a:r>
            <a:r>
              <a:rPr spc="-75" dirty="0"/>
              <a:t> </a:t>
            </a:r>
            <a:r>
              <a:rPr spc="-130" dirty="0"/>
              <a:t>Reduce</a:t>
            </a:r>
            <a:r>
              <a:rPr spc="-85" dirty="0"/>
              <a:t> </a:t>
            </a:r>
            <a:r>
              <a:rPr spc="-305" dirty="0"/>
              <a:t>Job</a:t>
            </a:r>
            <a:endParaRPr spc="-305" dirty="0"/>
          </a:p>
        </p:txBody>
      </p:sp>
      <p:sp>
        <p:nvSpPr>
          <p:cNvPr id="10" name="object 10"/>
          <p:cNvSpPr txBox="1"/>
          <p:nvPr/>
        </p:nvSpPr>
        <p:spPr>
          <a:xfrm>
            <a:off x="391769" y="498728"/>
            <a:ext cx="5532120" cy="4417695"/>
          </a:xfrm>
          <a:prstGeom prst="rect">
            <a:avLst/>
          </a:prstGeom>
        </p:spPr>
        <p:txBody>
          <a:bodyPr vert="horz" wrap="square" lIns="0" tIns="12700" rIns="0" bIns="0" rtlCol="0">
            <a:spAutoFit/>
          </a:bodyPr>
          <a:lstStyle/>
          <a:p>
            <a:pPr marL="12700">
              <a:lnSpc>
                <a:spcPct val="100000"/>
              </a:lnSpc>
              <a:spcBef>
                <a:spcPts val="100"/>
              </a:spcBef>
            </a:pPr>
            <a:r>
              <a:rPr sz="1800" b="1" spc="-125" dirty="0">
                <a:latin typeface="Trebuchet MS" panose="020B0603020202020204"/>
                <a:cs typeface="Trebuchet MS" panose="020B0603020202020204"/>
              </a:rPr>
              <a:t>Job</a:t>
            </a:r>
            <a:r>
              <a:rPr sz="1800" b="1" spc="-25" dirty="0">
                <a:latin typeface="Trebuchet MS" panose="020B0603020202020204"/>
                <a:cs typeface="Trebuchet MS" panose="020B0603020202020204"/>
              </a:rPr>
              <a:t> </a:t>
            </a:r>
            <a:r>
              <a:rPr sz="1800" b="1" spc="-10" dirty="0">
                <a:latin typeface="Trebuchet MS" panose="020B0603020202020204"/>
                <a:cs typeface="Trebuchet MS" panose="020B0603020202020204"/>
              </a:rPr>
              <a:t>Initialization</a:t>
            </a:r>
            <a:endParaRPr sz="1800">
              <a:latin typeface="Trebuchet MS" panose="020B0603020202020204"/>
              <a:cs typeface="Trebuchet MS" panose="020B0603020202020204"/>
            </a:endParaRPr>
          </a:p>
          <a:p>
            <a:pPr>
              <a:lnSpc>
                <a:spcPct val="100000"/>
              </a:lnSpc>
              <a:spcBef>
                <a:spcPts val="85"/>
              </a:spcBef>
            </a:pPr>
            <a:endParaRPr sz="1800">
              <a:latin typeface="Trebuchet MS" panose="020B0603020202020204"/>
              <a:cs typeface="Trebuchet MS" panose="020B0603020202020204"/>
            </a:endParaRPr>
          </a:p>
          <a:p>
            <a:pPr marL="12700" marR="5080">
              <a:lnSpc>
                <a:spcPct val="100000"/>
              </a:lnSpc>
            </a:pPr>
            <a:r>
              <a:rPr sz="1400" dirty="0">
                <a:latin typeface="Trebuchet MS" panose="020B0603020202020204"/>
                <a:cs typeface="Trebuchet MS" panose="020B0603020202020204"/>
              </a:rPr>
              <a:t>When</a:t>
            </a:r>
            <a:r>
              <a:rPr sz="1400" spc="-30"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25" dirty="0">
                <a:latin typeface="Trebuchet MS" panose="020B0603020202020204"/>
                <a:cs typeface="Trebuchet MS" panose="020B0603020202020204"/>
              </a:rPr>
              <a:t> </a:t>
            </a:r>
            <a:r>
              <a:rPr sz="1400" spc="-95" dirty="0">
                <a:latin typeface="Trebuchet MS" panose="020B0603020202020204"/>
                <a:cs typeface="Trebuchet MS" panose="020B0603020202020204"/>
              </a:rPr>
              <a:t>JobTracker</a:t>
            </a:r>
            <a:r>
              <a:rPr sz="1400" spc="-15" dirty="0">
                <a:latin typeface="Trebuchet MS" panose="020B0603020202020204"/>
                <a:cs typeface="Trebuchet MS" panose="020B0603020202020204"/>
              </a:rPr>
              <a:t> </a:t>
            </a:r>
            <a:r>
              <a:rPr sz="1400" spc="-85" dirty="0">
                <a:latin typeface="Trebuchet MS" panose="020B0603020202020204"/>
                <a:cs typeface="Trebuchet MS" panose="020B0603020202020204"/>
              </a:rPr>
              <a:t>receives</a:t>
            </a:r>
            <a:r>
              <a:rPr sz="1400" spc="-15"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20" dirty="0">
                <a:latin typeface="Trebuchet MS" panose="020B0603020202020204"/>
                <a:cs typeface="Trebuchet MS" panose="020B0603020202020204"/>
              </a:rPr>
              <a:t> </a:t>
            </a:r>
            <a:r>
              <a:rPr sz="1400" spc="-120" dirty="0">
                <a:latin typeface="Trebuchet MS" panose="020B0603020202020204"/>
                <a:cs typeface="Trebuchet MS" panose="020B0603020202020204"/>
              </a:rPr>
              <a:t>call</a:t>
            </a:r>
            <a:r>
              <a:rPr sz="1400" spc="-10" dirty="0">
                <a:latin typeface="Trebuchet MS" panose="020B0603020202020204"/>
                <a:cs typeface="Trebuchet MS" panose="020B0603020202020204"/>
              </a:rPr>
              <a:t> </a:t>
            </a:r>
            <a:r>
              <a:rPr sz="1400" dirty="0">
                <a:latin typeface="Trebuchet MS" panose="020B0603020202020204"/>
                <a:cs typeface="Trebuchet MS" panose="020B0603020202020204"/>
              </a:rPr>
              <a:t>to</a:t>
            </a:r>
            <a:r>
              <a:rPr sz="1400" spc="-15" dirty="0">
                <a:latin typeface="Trebuchet MS" panose="020B0603020202020204"/>
                <a:cs typeface="Trebuchet MS" panose="020B0603020202020204"/>
              </a:rPr>
              <a:t> </a:t>
            </a:r>
            <a:r>
              <a:rPr sz="1400" spc="-70" dirty="0">
                <a:latin typeface="Trebuchet MS" panose="020B0603020202020204"/>
                <a:cs typeface="Trebuchet MS" panose="020B0603020202020204"/>
              </a:rPr>
              <a:t>its</a:t>
            </a:r>
            <a:r>
              <a:rPr sz="1400" spc="-20" dirty="0">
                <a:latin typeface="Trebuchet MS" panose="020B0603020202020204"/>
                <a:cs typeface="Trebuchet MS" panose="020B0603020202020204"/>
              </a:rPr>
              <a:t> </a:t>
            </a:r>
            <a:r>
              <a:rPr sz="1400" spc="-95" dirty="0">
                <a:latin typeface="Trebuchet MS" panose="020B0603020202020204"/>
                <a:cs typeface="Trebuchet MS" panose="020B0603020202020204"/>
              </a:rPr>
              <a:t>submitJob()</a:t>
            </a:r>
            <a:r>
              <a:rPr sz="1400" spc="-55" dirty="0">
                <a:latin typeface="Trebuchet MS" panose="020B0603020202020204"/>
                <a:cs typeface="Trebuchet MS" panose="020B0603020202020204"/>
              </a:rPr>
              <a:t> </a:t>
            </a:r>
            <a:r>
              <a:rPr sz="1400" spc="-90" dirty="0">
                <a:latin typeface="Trebuchet MS" panose="020B0603020202020204"/>
                <a:cs typeface="Trebuchet MS" panose="020B0603020202020204"/>
              </a:rPr>
              <a:t>method,</a:t>
            </a:r>
            <a:r>
              <a:rPr sz="1400" spc="-185" dirty="0">
                <a:latin typeface="Trebuchet MS" panose="020B0603020202020204"/>
                <a:cs typeface="Trebuchet MS" panose="020B0603020202020204"/>
              </a:rPr>
              <a:t> </a:t>
            </a:r>
            <a:r>
              <a:rPr sz="1400" spc="-90" dirty="0">
                <a:latin typeface="Trebuchet MS" panose="020B0603020202020204"/>
                <a:cs typeface="Trebuchet MS" panose="020B0603020202020204"/>
              </a:rPr>
              <a:t>it</a:t>
            </a:r>
            <a:r>
              <a:rPr sz="1400" spc="-20" dirty="0">
                <a:latin typeface="Trebuchet MS" panose="020B0603020202020204"/>
                <a:cs typeface="Trebuchet MS" panose="020B0603020202020204"/>
              </a:rPr>
              <a:t> </a:t>
            </a:r>
            <a:r>
              <a:rPr sz="1400" spc="-65" dirty="0">
                <a:latin typeface="Trebuchet MS" panose="020B0603020202020204"/>
                <a:cs typeface="Trebuchet MS" panose="020B0603020202020204"/>
              </a:rPr>
              <a:t>puts</a:t>
            </a:r>
            <a:r>
              <a:rPr sz="1400" spc="-25" dirty="0">
                <a:latin typeface="Trebuchet MS" panose="020B0603020202020204"/>
                <a:cs typeface="Trebuchet MS" panose="020B0603020202020204"/>
              </a:rPr>
              <a:t> </a:t>
            </a:r>
            <a:r>
              <a:rPr sz="1400" spc="-90" dirty="0">
                <a:latin typeface="Trebuchet MS" panose="020B0603020202020204"/>
                <a:cs typeface="Trebuchet MS" panose="020B0603020202020204"/>
              </a:rPr>
              <a:t>it</a:t>
            </a:r>
            <a:r>
              <a:rPr sz="1400" spc="-20" dirty="0">
                <a:latin typeface="Trebuchet MS" panose="020B0603020202020204"/>
                <a:cs typeface="Trebuchet MS" panose="020B0603020202020204"/>
              </a:rPr>
              <a:t> into </a:t>
            </a:r>
            <a:r>
              <a:rPr sz="1400" spc="-110" dirty="0">
                <a:latin typeface="Trebuchet MS" panose="020B0603020202020204"/>
                <a:cs typeface="Trebuchet MS" panose="020B0603020202020204"/>
              </a:rPr>
              <a:t>an</a:t>
            </a:r>
            <a:r>
              <a:rPr sz="1400" spc="-20" dirty="0">
                <a:latin typeface="Trebuchet MS" panose="020B0603020202020204"/>
                <a:cs typeface="Trebuchet MS" panose="020B0603020202020204"/>
              </a:rPr>
              <a:t> </a:t>
            </a:r>
            <a:r>
              <a:rPr sz="1400" spc="-85" dirty="0">
                <a:latin typeface="Trebuchet MS" panose="020B0603020202020204"/>
                <a:cs typeface="Trebuchet MS" panose="020B0603020202020204"/>
              </a:rPr>
              <a:t>internal</a:t>
            </a:r>
            <a:r>
              <a:rPr sz="1400" spc="-45" dirty="0">
                <a:latin typeface="Trebuchet MS" panose="020B0603020202020204"/>
                <a:cs typeface="Trebuchet MS" panose="020B0603020202020204"/>
              </a:rPr>
              <a:t> </a:t>
            </a:r>
            <a:r>
              <a:rPr sz="1400" spc="-85" dirty="0">
                <a:latin typeface="Trebuchet MS" panose="020B0603020202020204"/>
                <a:cs typeface="Trebuchet MS" panose="020B0603020202020204"/>
              </a:rPr>
              <a:t>queue</a:t>
            </a:r>
            <a:r>
              <a:rPr sz="1400" spc="-35" dirty="0">
                <a:latin typeface="Trebuchet MS" panose="020B0603020202020204"/>
                <a:cs typeface="Trebuchet MS" panose="020B0603020202020204"/>
              </a:rPr>
              <a:t> </a:t>
            </a:r>
            <a:r>
              <a:rPr sz="1400" spc="-70" dirty="0">
                <a:latin typeface="Trebuchet MS" panose="020B0603020202020204"/>
                <a:cs typeface="Trebuchet MS" panose="020B0603020202020204"/>
              </a:rPr>
              <a:t>from</a:t>
            </a:r>
            <a:r>
              <a:rPr sz="1400" spc="-25" dirty="0">
                <a:latin typeface="Trebuchet MS" panose="020B0603020202020204"/>
                <a:cs typeface="Trebuchet MS" panose="020B0603020202020204"/>
              </a:rPr>
              <a:t> </a:t>
            </a:r>
            <a:r>
              <a:rPr sz="1400" spc="-65" dirty="0">
                <a:latin typeface="Trebuchet MS" panose="020B0603020202020204"/>
                <a:cs typeface="Trebuchet MS" panose="020B0603020202020204"/>
              </a:rPr>
              <a:t>where</a:t>
            </a:r>
            <a:r>
              <a:rPr sz="1400" spc="-2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30" dirty="0">
                <a:latin typeface="Trebuchet MS" panose="020B0603020202020204"/>
                <a:cs typeface="Trebuchet MS" panose="020B0603020202020204"/>
              </a:rPr>
              <a:t> </a:t>
            </a:r>
            <a:r>
              <a:rPr sz="1400" spc="-95" dirty="0">
                <a:latin typeface="Trebuchet MS" panose="020B0603020202020204"/>
                <a:cs typeface="Trebuchet MS" panose="020B0603020202020204"/>
              </a:rPr>
              <a:t>job</a:t>
            </a:r>
            <a:r>
              <a:rPr sz="1400" spc="-35" dirty="0">
                <a:latin typeface="Trebuchet MS" panose="020B0603020202020204"/>
                <a:cs typeface="Trebuchet MS" panose="020B0603020202020204"/>
              </a:rPr>
              <a:t> </a:t>
            </a:r>
            <a:r>
              <a:rPr sz="1400" spc="-65" dirty="0">
                <a:latin typeface="Trebuchet MS" panose="020B0603020202020204"/>
                <a:cs typeface="Trebuchet MS" panose="020B0603020202020204"/>
              </a:rPr>
              <a:t>scheduler</a:t>
            </a:r>
            <a:r>
              <a:rPr sz="1400" spc="-40" dirty="0">
                <a:latin typeface="Trebuchet MS" panose="020B0603020202020204"/>
                <a:cs typeface="Trebuchet MS" panose="020B0603020202020204"/>
              </a:rPr>
              <a:t> </a:t>
            </a:r>
            <a:r>
              <a:rPr sz="1400" spc="-90" dirty="0">
                <a:latin typeface="Trebuchet MS" panose="020B0603020202020204"/>
                <a:cs typeface="Trebuchet MS" panose="020B0603020202020204"/>
              </a:rPr>
              <a:t>will</a:t>
            </a:r>
            <a:r>
              <a:rPr sz="1400" spc="-10" dirty="0">
                <a:latin typeface="Trebuchet MS" panose="020B0603020202020204"/>
                <a:cs typeface="Trebuchet MS" panose="020B0603020202020204"/>
              </a:rPr>
              <a:t> </a:t>
            </a:r>
            <a:r>
              <a:rPr sz="1400" spc="-75" dirty="0">
                <a:latin typeface="Trebuchet MS" panose="020B0603020202020204"/>
                <a:cs typeface="Trebuchet MS" panose="020B0603020202020204"/>
              </a:rPr>
              <a:t>pick</a:t>
            </a:r>
            <a:r>
              <a:rPr sz="1400" spc="-30" dirty="0">
                <a:latin typeface="Trebuchet MS" panose="020B0603020202020204"/>
                <a:cs typeface="Trebuchet MS" panose="020B0603020202020204"/>
              </a:rPr>
              <a:t> </a:t>
            </a:r>
            <a:r>
              <a:rPr sz="1400" spc="-95" dirty="0">
                <a:latin typeface="Trebuchet MS" panose="020B0603020202020204"/>
                <a:cs typeface="Trebuchet MS" panose="020B0603020202020204"/>
              </a:rPr>
              <a:t>it</a:t>
            </a:r>
            <a:r>
              <a:rPr sz="1400" spc="-35" dirty="0">
                <a:latin typeface="Trebuchet MS" panose="020B0603020202020204"/>
                <a:cs typeface="Trebuchet MS" panose="020B0603020202020204"/>
              </a:rPr>
              <a:t> </a:t>
            </a:r>
            <a:r>
              <a:rPr sz="1400" spc="-70" dirty="0">
                <a:latin typeface="Trebuchet MS" panose="020B0603020202020204"/>
                <a:cs typeface="Trebuchet MS" panose="020B0603020202020204"/>
              </a:rPr>
              <a:t>up</a:t>
            </a:r>
            <a:r>
              <a:rPr sz="1400" spc="-30" dirty="0">
                <a:latin typeface="Trebuchet MS" panose="020B0603020202020204"/>
                <a:cs typeface="Trebuchet MS" panose="020B0603020202020204"/>
              </a:rPr>
              <a:t> </a:t>
            </a:r>
            <a:r>
              <a:rPr sz="1400" spc="-95" dirty="0">
                <a:latin typeface="Trebuchet MS" panose="020B0603020202020204"/>
                <a:cs typeface="Trebuchet MS" panose="020B0603020202020204"/>
              </a:rPr>
              <a:t>and</a:t>
            </a:r>
            <a:r>
              <a:rPr sz="1400" spc="-35" dirty="0">
                <a:latin typeface="Trebuchet MS" panose="020B0603020202020204"/>
                <a:cs typeface="Trebuchet MS" panose="020B0603020202020204"/>
              </a:rPr>
              <a:t> </a:t>
            </a:r>
            <a:r>
              <a:rPr sz="1400" spc="-10" dirty="0">
                <a:latin typeface="Trebuchet MS" panose="020B0603020202020204"/>
                <a:cs typeface="Trebuchet MS" panose="020B0603020202020204"/>
              </a:rPr>
              <a:t>initialize </a:t>
            </a:r>
            <a:r>
              <a:rPr sz="1400" spc="-25" dirty="0">
                <a:latin typeface="Trebuchet MS" panose="020B0603020202020204"/>
                <a:cs typeface="Trebuchet MS" panose="020B0603020202020204"/>
              </a:rPr>
              <a:t>it</a:t>
            </a:r>
            <a:endParaRPr sz="1400">
              <a:latin typeface="Trebuchet MS" panose="020B0603020202020204"/>
              <a:cs typeface="Trebuchet MS" panose="020B0603020202020204"/>
            </a:endParaRPr>
          </a:p>
          <a:p>
            <a:pPr>
              <a:lnSpc>
                <a:spcPct val="100000"/>
              </a:lnSpc>
              <a:spcBef>
                <a:spcPts val="55"/>
              </a:spcBef>
            </a:pPr>
            <a:endParaRPr sz="1400">
              <a:latin typeface="Trebuchet MS" panose="020B0603020202020204"/>
              <a:cs typeface="Trebuchet MS" panose="020B0603020202020204"/>
            </a:endParaRPr>
          </a:p>
          <a:p>
            <a:pPr marL="12700" marR="339090" algn="just">
              <a:lnSpc>
                <a:spcPct val="100000"/>
              </a:lnSpc>
            </a:pPr>
            <a:r>
              <a:rPr sz="1400" b="1" dirty="0">
                <a:latin typeface="Trebuchet MS" panose="020B0603020202020204"/>
                <a:cs typeface="Trebuchet MS" panose="020B0603020202020204"/>
              </a:rPr>
              <a:t>Step5</a:t>
            </a:r>
            <a:r>
              <a:rPr sz="1400" b="1" spc="-110" dirty="0">
                <a:latin typeface="Trebuchet MS" panose="020B0603020202020204"/>
                <a:cs typeface="Trebuchet MS" panose="020B0603020202020204"/>
              </a:rPr>
              <a:t> </a:t>
            </a:r>
            <a:r>
              <a:rPr sz="1400" b="1" dirty="0">
                <a:latin typeface="Trebuchet MS" panose="020B0603020202020204"/>
                <a:cs typeface="Trebuchet MS" panose="020B0603020202020204"/>
              </a:rPr>
              <a:t>:</a:t>
            </a:r>
            <a:r>
              <a:rPr sz="1400" b="1" spc="30" dirty="0">
                <a:latin typeface="Trebuchet MS" panose="020B0603020202020204"/>
                <a:cs typeface="Trebuchet MS" panose="020B0603020202020204"/>
              </a:rPr>
              <a:t> </a:t>
            </a:r>
            <a:r>
              <a:rPr sz="1400" dirty="0">
                <a:latin typeface="Trebuchet MS" panose="020B0603020202020204"/>
                <a:cs typeface="Trebuchet MS" panose="020B0603020202020204"/>
              </a:rPr>
              <a:t>An</a:t>
            </a:r>
            <a:r>
              <a:rPr sz="1400" spc="-30" dirty="0">
                <a:latin typeface="Trebuchet MS" panose="020B0603020202020204"/>
                <a:cs typeface="Trebuchet MS" panose="020B0603020202020204"/>
              </a:rPr>
              <a:t> </a:t>
            </a:r>
            <a:r>
              <a:rPr sz="1400" spc="-95" dirty="0">
                <a:latin typeface="Trebuchet MS" panose="020B0603020202020204"/>
                <a:cs typeface="Trebuchet MS" panose="020B0603020202020204"/>
              </a:rPr>
              <a:t>object</a:t>
            </a:r>
            <a:r>
              <a:rPr sz="1400" spc="-10" dirty="0">
                <a:latin typeface="Trebuchet MS" panose="020B0603020202020204"/>
                <a:cs typeface="Trebuchet MS" panose="020B0603020202020204"/>
              </a:rPr>
              <a:t> </a:t>
            </a:r>
            <a:r>
              <a:rPr sz="1400" spc="-75" dirty="0">
                <a:latin typeface="Trebuchet MS" panose="020B0603020202020204"/>
                <a:cs typeface="Trebuchet MS" panose="020B0603020202020204"/>
              </a:rPr>
              <a:t>representing</a:t>
            </a:r>
            <a:r>
              <a:rPr sz="1400" spc="-30" dirty="0">
                <a:latin typeface="Trebuchet MS" panose="020B0603020202020204"/>
                <a:cs typeface="Trebuchet MS" panose="020B0603020202020204"/>
              </a:rPr>
              <a:t> </a:t>
            </a:r>
            <a:r>
              <a:rPr sz="1400" spc="-100" dirty="0">
                <a:latin typeface="Trebuchet MS" panose="020B0603020202020204"/>
                <a:cs typeface="Trebuchet MS" panose="020B0603020202020204"/>
              </a:rPr>
              <a:t>the</a:t>
            </a:r>
            <a:r>
              <a:rPr sz="1400" spc="-5" dirty="0">
                <a:latin typeface="Trebuchet MS" panose="020B0603020202020204"/>
                <a:cs typeface="Trebuchet MS" panose="020B0603020202020204"/>
              </a:rPr>
              <a:t> </a:t>
            </a:r>
            <a:r>
              <a:rPr sz="1400" spc="-65" dirty="0">
                <a:latin typeface="Trebuchet MS" panose="020B0603020202020204"/>
                <a:cs typeface="Trebuchet MS" panose="020B0603020202020204"/>
              </a:rPr>
              <a:t>current</a:t>
            </a:r>
            <a:r>
              <a:rPr sz="1400" spc="-45" dirty="0">
                <a:latin typeface="Trebuchet MS" panose="020B0603020202020204"/>
                <a:cs typeface="Trebuchet MS" panose="020B0603020202020204"/>
              </a:rPr>
              <a:t> </a:t>
            </a:r>
            <a:r>
              <a:rPr sz="1400" spc="-110" dirty="0">
                <a:latin typeface="Trebuchet MS" panose="020B0603020202020204"/>
                <a:cs typeface="Trebuchet MS" panose="020B0603020202020204"/>
              </a:rPr>
              <a:t>job</a:t>
            </a:r>
            <a:r>
              <a:rPr sz="1400" spc="5" dirty="0">
                <a:latin typeface="Trebuchet MS" panose="020B0603020202020204"/>
                <a:cs typeface="Trebuchet MS" panose="020B0603020202020204"/>
              </a:rPr>
              <a:t> </a:t>
            </a:r>
            <a:r>
              <a:rPr sz="1400" dirty="0">
                <a:latin typeface="Trebuchet MS" panose="020B0603020202020204"/>
                <a:cs typeface="Trebuchet MS" panose="020B0603020202020204"/>
              </a:rPr>
              <a:t>to</a:t>
            </a:r>
            <a:r>
              <a:rPr sz="1400" spc="-15" dirty="0">
                <a:latin typeface="Trebuchet MS" panose="020B0603020202020204"/>
                <a:cs typeface="Trebuchet MS" panose="020B0603020202020204"/>
              </a:rPr>
              <a:t> </a:t>
            </a:r>
            <a:r>
              <a:rPr sz="1400" spc="-105" dirty="0">
                <a:latin typeface="Trebuchet MS" panose="020B0603020202020204"/>
                <a:cs typeface="Trebuchet MS" panose="020B0603020202020204"/>
              </a:rPr>
              <a:t>be</a:t>
            </a:r>
            <a:r>
              <a:rPr sz="1400" dirty="0">
                <a:latin typeface="Trebuchet MS" panose="020B0603020202020204"/>
                <a:cs typeface="Trebuchet MS" panose="020B0603020202020204"/>
              </a:rPr>
              <a:t> </a:t>
            </a:r>
            <a:r>
              <a:rPr sz="1400" spc="-45" dirty="0">
                <a:latin typeface="Trebuchet MS" panose="020B0603020202020204"/>
                <a:cs typeface="Trebuchet MS" panose="020B0603020202020204"/>
              </a:rPr>
              <a:t>run</a:t>
            </a:r>
            <a:r>
              <a:rPr sz="1400" spc="-40" dirty="0">
                <a:latin typeface="Trebuchet MS" panose="020B0603020202020204"/>
                <a:cs typeface="Trebuchet MS" panose="020B0603020202020204"/>
              </a:rPr>
              <a:t> </a:t>
            </a:r>
            <a:r>
              <a:rPr sz="1400" spc="-35" dirty="0">
                <a:latin typeface="Trebuchet MS" panose="020B0603020202020204"/>
                <a:cs typeface="Trebuchet MS" panose="020B0603020202020204"/>
              </a:rPr>
              <a:t>is</a:t>
            </a:r>
            <a:r>
              <a:rPr sz="1400" spc="-5" dirty="0">
                <a:latin typeface="Trebuchet MS" panose="020B0603020202020204"/>
                <a:cs typeface="Trebuchet MS" panose="020B0603020202020204"/>
              </a:rPr>
              <a:t> </a:t>
            </a:r>
            <a:r>
              <a:rPr sz="1400" spc="-90" dirty="0">
                <a:latin typeface="Trebuchet MS" panose="020B0603020202020204"/>
                <a:cs typeface="Trebuchet MS" panose="020B0603020202020204"/>
              </a:rPr>
              <a:t>created</a:t>
            </a:r>
            <a:r>
              <a:rPr sz="1400" spc="-15" dirty="0">
                <a:latin typeface="Trebuchet MS" panose="020B0603020202020204"/>
                <a:cs typeface="Trebuchet MS" panose="020B0603020202020204"/>
              </a:rPr>
              <a:t> </a:t>
            </a:r>
            <a:r>
              <a:rPr sz="1400" spc="-25" dirty="0">
                <a:latin typeface="Trebuchet MS" panose="020B0603020202020204"/>
                <a:cs typeface="Trebuchet MS" panose="020B0603020202020204"/>
              </a:rPr>
              <a:t>by </a:t>
            </a:r>
            <a:r>
              <a:rPr sz="1400" spc="-60" dirty="0">
                <a:latin typeface="Trebuchet MS" panose="020B0603020202020204"/>
                <a:cs typeface="Trebuchet MS" panose="020B0603020202020204"/>
              </a:rPr>
              <a:t>encapsulating</a:t>
            </a:r>
            <a:r>
              <a:rPr sz="1400" spc="-50" dirty="0">
                <a:latin typeface="Trebuchet MS" panose="020B0603020202020204"/>
                <a:cs typeface="Trebuchet MS" panose="020B0603020202020204"/>
              </a:rPr>
              <a:t> </a:t>
            </a:r>
            <a:r>
              <a:rPr sz="1400" dirty="0">
                <a:latin typeface="Trebuchet MS" panose="020B0603020202020204"/>
                <a:cs typeface="Trebuchet MS" panose="020B0603020202020204"/>
              </a:rPr>
              <a:t>the</a:t>
            </a:r>
            <a:r>
              <a:rPr sz="1400" spc="270" dirty="0">
                <a:latin typeface="Trebuchet MS" panose="020B0603020202020204"/>
                <a:cs typeface="Trebuchet MS" panose="020B0603020202020204"/>
              </a:rPr>
              <a:t> </a:t>
            </a:r>
            <a:r>
              <a:rPr sz="1400" spc="-70" dirty="0">
                <a:latin typeface="Trebuchet MS" panose="020B0603020202020204"/>
                <a:cs typeface="Trebuchet MS" panose="020B0603020202020204"/>
              </a:rPr>
              <a:t>tasks</a:t>
            </a:r>
            <a:r>
              <a:rPr sz="1400" spc="-35" dirty="0">
                <a:latin typeface="Trebuchet MS" panose="020B0603020202020204"/>
                <a:cs typeface="Trebuchet MS" panose="020B0603020202020204"/>
              </a:rPr>
              <a:t> </a:t>
            </a:r>
            <a:r>
              <a:rPr sz="1400" spc="-110" dirty="0">
                <a:latin typeface="Trebuchet MS" panose="020B0603020202020204"/>
                <a:cs typeface="Trebuchet MS" panose="020B0603020202020204"/>
              </a:rPr>
              <a:t>and</a:t>
            </a:r>
            <a:r>
              <a:rPr sz="1400" spc="5" dirty="0">
                <a:latin typeface="Trebuchet MS" panose="020B0603020202020204"/>
                <a:cs typeface="Trebuchet MS" panose="020B0603020202020204"/>
              </a:rPr>
              <a:t> </a:t>
            </a:r>
            <a:r>
              <a:rPr sz="1400" spc="-70" dirty="0">
                <a:latin typeface="Trebuchet MS" panose="020B0603020202020204"/>
                <a:cs typeface="Trebuchet MS" panose="020B0603020202020204"/>
              </a:rPr>
              <a:t>their</a:t>
            </a:r>
            <a:r>
              <a:rPr sz="1400" spc="-40" dirty="0">
                <a:latin typeface="Trebuchet MS" panose="020B0603020202020204"/>
                <a:cs typeface="Trebuchet MS" panose="020B0603020202020204"/>
              </a:rPr>
              <a:t> </a:t>
            </a:r>
            <a:r>
              <a:rPr sz="1400" spc="-70" dirty="0">
                <a:latin typeface="Trebuchet MS" panose="020B0603020202020204"/>
                <a:cs typeface="Trebuchet MS" panose="020B0603020202020204"/>
              </a:rPr>
              <a:t>bookkeeping</a:t>
            </a:r>
            <a:r>
              <a:rPr sz="1400" spc="-35" dirty="0">
                <a:latin typeface="Trebuchet MS" panose="020B0603020202020204"/>
                <a:cs typeface="Trebuchet MS" panose="020B0603020202020204"/>
              </a:rPr>
              <a:t> </a:t>
            </a:r>
            <a:r>
              <a:rPr sz="1400" spc="-75" dirty="0">
                <a:latin typeface="Trebuchet MS" panose="020B0603020202020204"/>
                <a:cs typeface="Trebuchet MS" panose="020B0603020202020204"/>
              </a:rPr>
              <a:t>information</a:t>
            </a:r>
            <a:r>
              <a:rPr sz="1400" spc="-30" dirty="0">
                <a:latin typeface="Trebuchet MS" panose="020B0603020202020204"/>
                <a:cs typeface="Trebuchet MS" panose="020B0603020202020204"/>
              </a:rPr>
              <a:t> </a:t>
            </a:r>
            <a:r>
              <a:rPr sz="1400" spc="-50" dirty="0">
                <a:latin typeface="Trebuchet MS" panose="020B0603020202020204"/>
                <a:cs typeface="Trebuchet MS" panose="020B0603020202020204"/>
              </a:rPr>
              <a:t>for</a:t>
            </a:r>
            <a:r>
              <a:rPr sz="1400" spc="-55" dirty="0">
                <a:latin typeface="Trebuchet MS" panose="020B0603020202020204"/>
                <a:cs typeface="Trebuchet MS" panose="020B0603020202020204"/>
              </a:rPr>
              <a:t> tracking </a:t>
            </a:r>
            <a:r>
              <a:rPr sz="1400" spc="-70" dirty="0">
                <a:latin typeface="Trebuchet MS" panose="020B0603020202020204"/>
                <a:cs typeface="Trebuchet MS" panose="020B0603020202020204"/>
              </a:rPr>
              <a:t>their</a:t>
            </a:r>
            <a:r>
              <a:rPr sz="1400" spc="-20" dirty="0">
                <a:latin typeface="Trebuchet MS" panose="020B0603020202020204"/>
                <a:cs typeface="Trebuchet MS" panose="020B0603020202020204"/>
              </a:rPr>
              <a:t> </a:t>
            </a:r>
            <a:r>
              <a:rPr sz="1400" spc="-80" dirty="0">
                <a:latin typeface="Trebuchet MS" panose="020B0603020202020204"/>
                <a:cs typeface="Trebuchet MS" panose="020B0603020202020204"/>
              </a:rPr>
              <a:t>status</a:t>
            </a:r>
            <a:r>
              <a:rPr sz="1400" spc="-20" dirty="0">
                <a:latin typeface="Trebuchet MS" panose="020B0603020202020204"/>
                <a:cs typeface="Trebuchet MS" panose="020B0603020202020204"/>
              </a:rPr>
              <a:t> </a:t>
            </a:r>
            <a:r>
              <a:rPr sz="1400" spc="-95" dirty="0">
                <a:latin typeface="Trebuchet MS" panose="020B0603020202020204"/>
                <a:cs typeface="Trebuchet MS" panose="020B0603020202020204"/>
              </a:rPr>
              <a:t>and</a:t>
            </a:r>
            <a:r>
              <a:rPr sz="1400" spc="-20" dirty="0">
                <a:latin typeface="Trebuchet MS" panose="020B0603020202020204"/>
                <a:cs typeface="Trebuchet MS" panose="020B0603020202020204"/>
              </a:rPr>
              <a:t> </a:t>
            </a:r>
            <a:r>
              <a:rPr sz="1400" spc="-10" dirty="0">
                <a:latin typeface="Trebuchet MS" panose="020B0603020202020204"/>
                <a:cs typeface="Trebuchet MS" panose="020B0603020202020204"/>
              </a:rPr>
              <a:t>progress</a:t>
            </a:r>
            <a:endParaRPr sz="1400">
              <a:latin typeface="Trebuchet MS" panose="020B0603020202020204"/>
              <a:cs typeface="Trebuchet MS" panose="020B0603020202020204"/>
            </a:endParaRPr>
          </a:p>
          <a:p>
            <a:pPr>
              <a:lnSpc>
                <a:spcPct val="100000"/>
              </a:lnSpc>
              <a:spcBef>
                <a:spcPts val="55"/>
              </a:spcBef>
            </a:pPr>
            <a:endParaRPr sz="1400">
              <a:latin typeface="Trebuchet MS" panose="020B0603020202020204"/>
              <a:cs typeface="Trebuchet MS" panose="020B0603020202020204"/>
            </a:endParaRPr>
          </a:p>
          <a:p>
            <a:pPr marL="12700" marR="220980" indent="48260">
              <a:lnSpc>
                <a:spcPct val="100000"/>
              </a:lnSpc>
              <a:tabLst>
                <a:tab pos="768350" algn="l"/>
              </a:tabLst>
            </a:pPr>
            <a:r>
              <a:rPr sz="1400" b="1" dirty="0">
                <a:latin typeface="Trebuchet MS" panose="020B0603020202020204"/>
                <a:cs typeface="Trebuchet MS" panose="020B0603020202020204"/>
              </a:rPr>
              <a:t>Step</a:t>
            </a:r>
            <a:r>
              <a:rPr sz="1400" b="1" spc="75" dirty="0">
                <a:latin typeface="Trebuchet MS" panose="020B0603020202020204"/>
                <a:cs typeface="Trebuchet MS" panose="020B0603020202020204"/>
              </a:rPr>
              <a:t> </a:t>
            </a:r>
            <a:r>
              <a:rPr sz="1400" b="1" spc="-25" dirty="0">
                <a:latin typeface="Trebuchet MS" panose="020B0603020202020204"/>
                <a:cs typeface="Trebuchet MS" panose="020B0603020202020204"/>
              </a:rPr>
              <a:t>6:</a:t>
            </a:r>
            <a:r>
              <a:rPr sz="1400" b="1" dirty="0">
                <a:latin typeface="Trebuchet MS" panose="020B0603020202020204"/>
                <a:cs typeface="Trebuchet MS" panose="020B0603020202020204"/>
              </a:rPr>
              <a:t>	</a:t>
            </a:r>
            <a:r>
              <a:rPr sz="1400" spc="-70" dirty="0">
                <a:latin typeface="Trebuchet MS" panose="020B0603020202020204"/>
                <a:cs typeface="Trebuchet MS" panose="020B0603020202020204"/>
              </a:rPr>
              <a:t>Input</a:t>
            </a:r>
            <a:r>
              <a:rPr sz="1400" spc="-40" dirty="0">
                <a:latin typeface="Trebuchet MS" panose="020B0603020202020204"/>
                <a:cs typeface="Trebuchet MS" panose="020B0603020202020204"/>
              </a:rPr>
              <a:t> </a:t>
            </a:r>
            <a:r>
              <a:rPr sz="1400" spc="-80" dirty="0">
                <a:latin typeface="Trebuchet MS" panose="020B0603020202020204"/>
                <a:cs typeface="Trebuchet MS" panose="020B0603020202020204"/>
              </a:rPr>
              <a:t>splits</a:t>
            </a:r>
            <a:r>
              <a:rPr sz="1400" spc="-35" dirty="0">
                <a:latin typeface="Trebuchet MS" panose="020B0603020202020204"/>
                <a:cs typeface="Trebuchet MS" panose="020B0603020202020204"/>
              </a:rPr>
              <a:t> </a:t>
            </a:r>
            <a:r>
              <a:rPr sz="1400" spc="-90" dirty="0">
                <a:latin typeface="Trebuchet MS" panose="020B0603020202020204"/>
                <a:cs typeface="Trebuchet MS" panose="020B0603020202020204"/>
              </a:rPr>
              <a:t>are</a:t>
            </a:r>
            <a:r>
              <a:rPr sz="1400" spc="5" dirty="0">
                <a:latin typeface="Trebuchet MS" panose="020B0603020202020204"/>
                <a:cs typeface="Trebuchet MS" panose="020B0603020202020204"/>
              </a:rPr>
              <a:t> </a:t>
            </a:r>
            <a:r>
              <a:rPr sz="1400" spc="-75" dirty="0">
                <a:latin typeface="Trebuchet MS" panose="020B0603020202020204"/>
                <a:cs typeface="Trebuchet MS" panose="020B0603020202020204"/>
              </a:rPr>
              <a:t>retrieved</a:t>
            </a:r>
            <a:r>
              <a:rPr sz="1400" spc="-20" dirty="0">
                <a:latin typeface="Trebuchet MS" panose="020B0603020202020204"/>
                <a:cs typeface="Trebuchet MS" panose="020B0603020202020204"/>
              </a:rPr>
              <a:t> </a:t>
            </a:r>
            <a:r>
              <a:rPr sz="1400" spc="-75" dirty="0">
                <a:latin typeface="Trebuchet MS" panose="020B0603020202020204"/>
                <a:cs typeface="Trebuchet MS" panose="020B0603020202020204"/>
              </a:rPr>
              <a:t>from</a:t>
            </a:r>
            <a:r>
              <a:rPr sz="1400" spc="-25"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10" dirty="0">
                <a:latin typeface="Trebuchet MS" panose="020B0603020202020204"/>
                <a:cs typeface="Trebuchet MS" panose="020B0603020202020204"/>
              </a:rPr>
              <a:t> </a:t>
            </a:r>
            <a:r>
              <a:rPr sz="1400" spc="-70" dirty="0">
                <a:latin typeface="Trebuchet MS" panose="020B0603020202020204"/>
                <a:cs typeface="Trebuchet MS" panose="020B0603020202020204"/>
              </a:rPr>
              <a:t>shared</a:t>
            </a:r>
            <a:r>
              <a:rPr sz="1400" spc="-30" dirty="0">
                <a:latin typeface="Trebuchet MS" panose="020B0603020202020204"/>
                <a:cs typeface="Trebuchet MS" panose="020B0603020202020204"/>
              </a:rPr>
              <a:t> </a:t>
            </a:r>
            <a:r>
              <a:rPr sz="1400" spc="-125" dirty="0">
                <a:latin typeface="Trebuchet MS" panose="020B0603020202020204"/>
                <a:cs typeface="Trebuchet MS" panose="020B0603020202020204"/>
              </a:rPr>
              <a:t>file</a:t>
            </a:r>
            <a:r>
              <a:rPr sz="1400" dirty="0">
                <a:latin typeface="Trebuchet MS" panose="020B0603020202020204"/>
                <a:cs typeface="Trebuchet MS" panose="020B0603020202020204"/>
              </a:rPr>
              <a:t> </a:t>
            </a:r>
            <a:r>
              <a:rPr sz="1400" spc="-95" dirty="0">
                <a:latin typeface="Trebuchet MS" panose="020B0603020202020204"/>
                <a:cs typeface="Trebuchet MS" panose="020B0603020202020204"/>
              </a:rPr>
              <a:t>system.</a:t>
            </a:r>
            <a:r>
              <a:rPr sz="1400" spc="-160" dirty="0">
                <a:latin typeface="Trebuchet MS" panose="020B0603020202020204"/>
                <a:cs typeface="Trebuchet MS" panose="020B0603020202020204"/>
              </a:rPr>
              <a:t> </a:t>
            </a:r>
            <a:r>
              <a:rPr sz="1400" dirty="0">
                <a:latin typeface="Trebuchet MS" panose="020B0603020202020204"/>
                <a:cs typeface="Trebuchet MS" panose="020B0603020202020204"/>
              </a:rPr>
              <a:t>One</a:t>
            </a:r>
            <a:r>
              <a:rPr sz="1400" spc="-15" dirty="0">
                <a:latin typeface="Trebuchet MS" panose="020B0603020202020204"/>
                <a:cs typeface="Trebuchet MS" panose="020B0603020202020204"/>
              </a:rPr>
              <a:t> </a:t>
            </a:r>
            <a:r>
              <a:rPr sz="1400" spc="-25" dirty="0">
                <a:latin typeface="Trebuchet MS" panose="020B0603020202020204"/>
                <a:cs typeface="Trebuchet MS" panose="020B0603020202020204"/>
              </a:rPr>
              <a:t>map </a:t>
            </a:r>
            <a:r>
              <a:rPr sz="1400" spc="-75" dirty="0">
                <a:latin typeface="Trebuchet MS" panose="020B0603020202020204"/>
                <a:cs typeface="Trebuchet MS" panose="020B0603020202020204"/>
              </a:rPr>
              <a:t>task</a:t>
            </a:r>
            <a:r>
              <a:rPr sz="1400" spc="-40" dirty="0">
                <a:latin typeface="Trebuchet MS" panose="020B0603020202020204"/>
                <a:cs typeface="Trebuchet MS" panose="020B0603020202020204"/>
              </a:rPr>
              <a:t> </a:t>
            </a:r>
            <a:r>
              <a:rPr sz="1400" spc="-90" dirty="0">
                <a:latin typeface="Trebuchet MS" panose="020B0603020202020204"/>
                <a:cs typeface="Trebuchet MS" panose="020B0603020202020204"/>
              </a:rPr>
              <a:t>will</a:t>
            </a:r>
            <a:r>
              <a:rPr sz="1400" spc="-20" dirty="0">
                <a:latin typeface="Trebuchet MS" panose="020B0603020202020204"/>
                <a:cs typeface="Trebuchet MS" panose="020B0603020202020204"/>
              </a:rPr>
              <a:t> </a:t>
            </a:r>
            <a:r>
              <a:rPr sz="1400" spc="-85" dirty="0">
                <a:latin typeface="Trebuchet MS" panose="020B0603020202020204"/>
                <a:cs typeface="Trebuchet MS" panose="020B0603020202020204"/>
              </a:rPr>
              <a:t>be</a:t>
            </a:r>
            <a:r>
              <a:rPr sz="1400" spc="-40" dirty="0">
                <a:latin typeface="Trebuchet MS" panose="020B0603020202020204"/>
                <a:cs typeface="Trebuchet MS" panose="020B0603020202020204"/>
              </a:rPr>
              <a:t> </a:t>
            </a:r>
            <a:r>
              <a:rPr sz="1400" spc="-50" dirty="0">
                <a:latin typeface="Trebuchet MS" panose="020B0603020202020204"/>
                <a:cs typeface="Trebuchet MS" panose="020B0603020202020204"/>
              </a:rPr>
              <a:t>created</a:t>
            </a:r>
            <a:r>
              <a:rPr sz="1400" spc="365" dirty="0">
                <a:latin typeface="Trebuchet MS" panose="020B0603020202020204"/>
                <a:cs typeface="Trebuchet MS" panose="020B0603020202020204"/>
              </a:rPr>
              <a:t> </a:t>
            </a:r>
            <a:r>
              <a:rPr sz="1400" spc="-60" dirty="0">
                <a:latin typeface="Trebuchet MS" panose="020B0603020202020204"/>
                <a:cs typeface="Trebuchet MS" panose="020B0603020202020204"/>
              </a:rPr>
              <a:t>for</a:t>
            </a:r>
            <a:r>
              <a:rPr sz="1400" spc="-50" dirty="0">
                <a:latin typeface="Trebuchet MS" panose="020B0603020202020204"/>
                <a:cs typeface="Trebuchet MS" panose="020B0603020202020204"/>
              </a:rPr>
              <a:t> </a:t>
            </a:r>
            <a:r>
              <a:rPr sz="1400" spc="-105" dirty="0">
                <a:latin typeface="Trebuchet MS" panose="020B0603020202020204"/>
                <a:cs typeface="Trebuchet MS" panose="020B0603020202020204"/>
              </a:rPr>
              <a:t>each</a:t>
            </a:r>
            <a:r>
              <a:rPr sz="1400" spc="-35" dirty="0">
                <a:latin typeface="Trebuchet MS" panose="020B0603020202020204"/>
                <a:cs typeface="Trebuchet MS" panose="020B0603020202020204"/>
              </a:rPr>
              <a:t> </a:t>
            </a:r>
            <a:r>
              <a:rPr sz="1400" spc="-85" dirty="0">
                <a:latin typeface="Trebuchet MS" panose="020B0603020202020204"/>
                <a:cs typeface="Trebuchet MS" panose="020B0603020202020204"/>
              </a:rPr>
              <a:t>split</a:t>
            </a:r>
            <a:r>
              <a:rPr sz="1400" spc="-45" dirty="0">
                <a:latin typeface="Trebuchet MS" panose="020B0603020202020204"/>
                <a:cs typeface="Trebuchet MS" panose="020B0603020202020204"/>
              </a:rPr>
              <a:t> </a:t>
            </a:r>
            <a:r>
              <a:rPr sz="1400" spc="-95" dirty="0">
                <a:latin typeface="Trebuchet MS" panose="020B0603020202020204"/>
                <a:cs typeface="Trebuchet MS" panose="020B0603020202020204"/>
              </a:rPr>
              <a:t>and</a:t>
            </a:r>
            <a:r>
              <a:rPr sz="1400" spc="-5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45" dirty="0">
                <a:latin typeface="Trebuchet MS" panose="020B0603020202020204"/>
                <a:cs typeface="Trebuchet MS" panose="020B0603020202020204"/>
              </a:rPr>
              <a:t> </a:t>
            </a:r>
            <a:r>
              <a:rPr sz="1400" spc="-90" dirty="0">
                <a:latin typeface="Trebuchet MS" panose="020B0603020202020204"/>
                <a:cs typeface="Trebuchet MS" panose="020B0603020202020204"/>
              </a:rPr>
              <a:t>no:</a:t>
            </a:r>
            <a:r>
              <a:rPr sz="1400" spc="-180" dirty="0">
                <a:latin typeface="Trebuchet MS" panose="020B0603020202020204"/>
                <a:cs typeface="Trebuchet MS" panose="020B0603020202020204"/>
              </a:rPr>
              <a:t> </a:t>
            </a:r>
            <a:r>
              <a:rPr sz="1400" spc="-80" dirty="0">
                <a:latin typeface="Trebuchet MS" panose="020B0603020202020204"/>
                <a:cs typeface="Trebuchet MS" panose="020B0603020202020204"/>
              </a:rPr>
              <a:t>of</a:t>
            </a:r>
            <a:r>
              <a:rPr sz="1400" spc="-40" dirty="0">
                <a:latin typeface="Trebuchet MS" panose="020B0603020202020204"/>
                <a:cs typeface="Trebuchet MS" panose="020B0603020202020204"/>
              </a:rPr>
              <a:t> </a:t>
            </a:r>
            <a:r>
              <a:rPr sz="1400" spc="-60" dirty="0">
                <a:latin typeface="Trebuchet MS" panose="020B0603020202020204"/>
                <a:cs typeface="Trebuchet MS" panose="020B0603020202020204"/>
              </a:rPr>
              <a:t>reducer </a:t>
            </a:r>
            <a:r>
              <a:rPr sz="1400" spc="-70" dirty="0">
                <a:latin typeface="Trebuchet MS" panose="020B0603020202020204"/>
                <a:cs typeface="Trebuchet MS" panose="020B0603020202020204"/>
              </a:rPr>
              <a:t>tasks</a:t>
            </a:r>
            <a:r>
              <a:rPr sz="1400" spc="-45" dirty="0">
                <a:latin typeface="Trebuchet MS" panose="020B0603020202020204"/>
                <a:cs typeface="Trebuchet MS" panose="020B0603020202020204"/>
              </a:rPr>
              <a:t> </a:t>
            </a:r>
            <a:r>
              <a:rPr sz="1400" spc="-90" dirty="0">
                <a:latin typeface="Trebuchet MS" panose="020B0603020202020204"/>
                <a:cs typeface="Trebuchet MS" panose="020B0603020202020204"/>
              </a:rPr>
              <a:t>will</a:t>
            </a:r>
            <a:r>
              <a:rPr sz="1400" spc="-25" dirty="0">
                <a:latin typeface="Trebuchet MS" panose="020B0603020202020204"/>
                <a:cs typeface="Trebuchet MS" panose="020B0603020202020204"/>
              </a:rPr>
              <a:t> be </a:t>
            </a:r>
            <a:r>
              <a:rPr sz="1400" spc="-75" dirty="0">
                <a:latin typeface="Trebuchet MS" panose="020B0603020202020204"/>
                <a:cs typeface="Trebuchet MS" panose="020B0603020202020204"/>
              </a:rPr>
              <a:t>determined</a:t>
            </a:r>
            <a:r>
              <a:rPr sz="1400" spc="-35" dirty="0">
                <a:latin typeface="Trebuchet MS" panose="020B0603020202020204"/>
                <a:cs typeface="Trebuchet MS" panose="020B0603020202020204"/>
              </a:rPr>
              <a:t> </a:t>
            </a:r>
            <a:r>
              <a:rPr sz="1400" spc="-85" dirty="0">
                <a:latin typeface="Trebuchet MS" panose="020B0603020202020204"/>
                <a:cs typeface="Trebuchet MS" panose="020B0603020202020204"/>
              </a:rPr>
              <a:t>by</a:t>
            </a:r>
            <a:r>
              <a:rPr sz="1400" spc="-1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15" dirty="0">
                <a:latin typeface="Trebuchet MS" panose="020B0603020202020204"/>
                <a:cs typeface="Trebuchet MS" panose="020B0603020202020204"/>
              </a:rPr>
              <a:t> </a:t>
            </a:r>
            <a:r>
              <a:rPr sz="1400" spc="-90" dirty="0">
                <a:solidFill>
                  <a:srgbClr val="001F5F"/>
                </a:solidFill>
                <a:latin typeface="Trebuchet MS" panose="020B0603020202020204"/>
                <a:cs typeface="Trebuchet MS" panose="020B0603020202020204"/>
              </a:rPr>
              <a:t>mapred.reduce.tasks</a:t>
            </a:r>
            <a:r>
              <a:rPr sz="1400" spc="-45" dirty="0">
                <a:solidFill>
                  <a:srgbClr val="001F5F"/>
                </a:solidFill>
                <a:latin typeface="Trebuchet MS" panose="020B0603020202020204"/>
                <a:cs typeface="Trebuchet MS" panose="020B0603020202020204"/>
              </a:rPr>
              <a:t> </a:t>
            </a:r>
            <a:r>
              <a:rPr sz="1400" spc="-55" dirty="0">
                <a:latin typeface="Trebuchet MS" panose="020B0603020202020204"/>
                <a:cs typeface="Trebuchet MS" panose="020B0603020202020204"/>
              </a:rPr>
              <a:t>property</a:t>
            </a:r>
            <a:r>
              <a:rPr sz="1400" spc="-35" dirty="0">
                <a:latin typeface="Trebuchet MS" panose="020B0603020202020204"/>
                <a:cs typeface="Trebuchet MS" panose="020B0603020202020204"/>
              </a:rPr>
              <a:t> </a:t>
            </a:r>
            <a:r>
              <a:rPr sz="1400" spc="-80" dirty="0">
                <a:latin typeface="Trebuchet MS" panose="020B0603020202020204"/>
                <a:cs typeface="Trebuchet MS" panose="020B0603020202020204"/>
              </a:rPr>
              <a:t>in</a:t>
            </a:r>
            <a:r>
              <a:rPr sz="1400" spc="-5"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10" dirty="0">
                <a:latin typeface="Trebuchet MS" panose="020B0603020202020204"/>
                <a:cs typeface="Trebuchet MS" panose="020B0603020202020204"/>
              </a:rPr>
              <a:t> </a:t>
            </a:r>
            <a:r>
              <a:rPr sz="1400" spc="-90" dirty="0">
                <a:solidFill>
                  <a:srgbClr val="001F5F"/>
                </a:solidFill>
                <a:latin typeface="Trebuchet MS" panose="020B0603020202020204"/>
                <a:cs typeface="Trebuchet MS" panose="020B0603020202020204"/>
              </a:rPr>
              <a:t>JobConf</a:t>
            </a:r>
            <a:r>
              <a:rPr sz="1400" spc="-90" dirty="0">
                <a:latin typeface="Trebuchet MS" panose="020B0603020202020204"/>
                <a:cs typeface="Trebuchet MS" panose="020B0603020202020204"/>
              </a:rPr>
              <a:t>,</a:t>
            </a:r>
            <a:r>
              <a:rPr sz="1400" spc="-185" dirty="0">
                <a:latin typeface="Trebuchet MS" panose="020B0603020202020204"/>
                <a:cs typeface="Trebuchet MS" panose="020B0603020202020204"/>
              </a:rPr>
              <a:t> </a:t>
            </a:r>
            <a:r>
              <a:rPr sz="1400" spc="-70" dirty="0">
                <a:latin typeface="Trebuchet MS" panose="020B0603020202020204"/>
                <a:cs typeface="Trebuchet MS" panose="020B0603020202020204"/>
              </a:rPr>
              <a:t>which</a:t>
            </a:r>
            <a:r>
              <a:rPr sz="1400" spc="-5" dirty="0">
                <a:latin typeface="Trebuchet MS" panose="020B0603020202020204"/>
                <a:cs typeface="Trebuchet MS" panose="020B0603020202020204"/>
              </a:rPr>
              <a:t> </a:t>
            </a:r>
            <a:r>
              <a:rPr sz="1400" spc="-25" dirty="0">
                <a:latin typeface="Trebuchet MS" panose="020B0603020202020204"/>
                <a:cs typeface="Trebuchet MS" panose="020B0603020202020204"/>
              </a:rPr>
              <a:t>is </a:t>
            </a:r>
            <a:r>
              <a:rPr sz="1400" spc="-70" dirty="0">
                <a:latin typeface="Trebuchet MS" panose="020B0603020202020204"/>
                <a:cs typeface="Trebuchet MS" panose="020B0603020202020204"/>
              </a:rPr>
              <a:t>set</a:t>
            </a:r>
            <a:r>
              <a:rPr sz="1400" spc="-20" dirty="0">
                <a:latin typeface="Trebuchet MS" panose="020B0603020202020204"/>
                <a:cs typeface="Trebuchet MS" panose="020B0603020202020204"/>
              </a:rPr>
              <a:t> </a:t>
            </a:r>
            <a:r>
              <a:rPr sz="1400" spc="-90" dirty="0">
                <a:latin typeface="Trebuchet MS" panose="020B0603020202020204"/>
                <a:cs typeface="Trebuchet MS" panose="020B0603020202020204"/>
              </a:rPr>
              <a:t>by</a:t>
            </a:r>
            <a:r>
              <a:rPr sz="1400" spc="-30"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10" dirty="0">
                <a:latin typeface="Trebuchet MS" panose="020B0603020202020204"/>
                <a:cs typeface="Trebuchet MS" panose="020B0603020202020204"/>
              </a:rPr>
              <a:t> </a:t>
            </a:r>
            <a:r>
              <a:rPr sz="1400" spc="-50" dirty="0">
                <a:latin typeface="Trebuchet MS" panose="020B0603020202020204"/>
                <a:cs typeface="Trebuchet MS" panose="020B0603020202020204"/>
              </a:rPr>
              <a:t>setNumReduce</a:t>
            </a:r>
            <a:r>
              <a:rPr sz="1400" spc="-235" dirty="0">
                <a:latin typeface="Trebuchet MS" panose="020B0603020202020204"/>
                <a:cs typeface="Trebuchet MS" panose="020B0603020202020204"/>
              </a:rPr>
              <a:t> </a:t>
            </a:r>
            <a:r>
              <a:rPr sz="1400" spc="-75" dirty="0">
                <a:latin typeface="Trebuchet MS" panose="020B0603020202020204"/>
                <a:cs typeface="Trebuchet MS" panose="020B0603020202020204"/>
              </a:rPr>
              <a:t>Tasks()</a:t>
            </a:r>
            <a:r>
              <a:rPr sz="1400" spc="-20" dirty="0">
                <a:latin typeface="Trebuchet MS" panose="020B0603020202020204"/>
                <a:cs typeface="Trebuchet MS" panose="020B0603020202020204"/>
              </a:rPr>
              <a:t> </a:t>
            </a:r>
            <a:r>
              <a:rPr sz="1400" spc="-10" dirty="0">
                <a:latin typeface="Trebuchet MS" panose="020B0603020202020204"/>
                <a:cs typeface="Trebuchet MS" panose="020B0603020202020204"/>
              </a:rPr>
              <a:t>method</a:t>
            </a:r>
            <a:endParaRPr sz="1400">
              <a:latin typeface="Trebuchet MS" panose="020B0603020202020204"/>
              <a:cs typeface="Trebuchet MS" panose="020B0603020202020204"/>
            </a:endParaRPr>
          </a:p>
          <a:p>
            <a:pPr>
              <a:lnSpc>
                <a:spcPct val="100000"/>
              </a:lnSpc>
              <a:spcBef>
                <a:spcPts val="55"/>
              </a:spcBef>
            </a:pPr>
            <a:endParaRPr sz="1400">
              <a:latin typeface="Trebuchet MS" panose="020B0603020202020204"/>
              <a:cs typeface="Trebuchet MS" panose="020B0603020202020204"/>
            </a:endParaRPr>
          </a:p>
          <a:p>
            <a:pPr marL="532130">
              <a:lnSpc>
                <a:spcPct val="100000"/>
              </a:lnSpc>
              <a:spcBef>
                <a:spcPts val="5"/>
              </a:spcBef>
            </a:pPr>
            <a:r>
              <a:rPr sz="1400" spc="-80" dirty="0">
                <a:solidFill>
                  <a:srgbClr val="001F5F"/>
                </a:solidFill>
                <a:latin typeface="Trebuchet MS" panose="020B0603020202020204"/>
                <a:cs typeface="Trebuchet MS" panose="020B0603020202020204"/>
              </a:rPr>
              <a:t>Tasks</a:t>
            </a:r>
            <a:r>
              <a:rPr sz="1400" spc="-30" dirty="0">
                <a:solidFill>
                  <a:srgbClr val="001F5F"/>
                </a:solidFill>
                <a:latin typeface="Trebuchet MS" panose="020B0603020202020204"/>
                <a:cs typeface="Trebuchet MS" panose="020B0603020202020204"/>
              </a:rPr>
              <a:t> </a:t>
            </a:r>
            <a:r>
              <a:rPr sz="1400" spc="-95" dirty="0">
                <a:solidFill>
                  <a:srgbClr val="001F5F"/>
                </a:solidFill>
                <a:latin typeface="Trebuchet MS" panose="020B0603020202020204"/>
                <a:cs typeface="Trebuchet MS" panose="020B0603020202020204"/>
              </a:rPr>
              <a:t>are</a:t>
            </a:r>
            <a:r>
              <a:rPr sz="1400" spc="-30" dirty="0">
                <a:solidFill>
                  <a:srgbClr val="001F5F"/>
                </a:solidFill>
                <a:latin typeface="Trebuchet MS" panose="020B0603020202020204"/>
                <a:cs typeface="Trebuchet MS" panose="020B0603020202020204"/>
              </a:rPr>
              <a:t> </a:t>
            </a:r>
            <a:r>
              <a:rPr sz="1400" spc="-75" dirty="0">
                <a:solidFill>
                  <a:srgbClr val="001F5F"/>
                </a:solidFill>
                <a:latin typeface="Trebuchet MS" panose="020B0603020202020204"/>
                <a:cs typeface="Trebuchet MS" panose="020B0603020202020204"/>
              </a:rPr>
              <a:t>assigned</a:t>
            </a:r>
            <a:r>
              <a:rPr sz="1400" spc="-35" dirty="0">
                <a:solidFill>
                  <a:srgbClr val="001F5F"/>
                </a:solidFill>
                <a:latin typeface="Trebuchet MS" panose="020B0603020202020204"/>
                <a:cs typeface="Trebuchet MS" panose="020B0603020202020204"/>
              </a:rPr>
              <a:t> </a:t>
            </a:r>
            <a:r>
              <a:rPr sz="1400" spc="-70" dirty="0">
                <a:solidFill>
                  <a:srgbClr val="001F5F"/>
                </a:solidFill>
                <a:latin typeface="Trebuchet MS" panose="020B0603020202020204"/>
                <a:cs typeface="Trebuchet MS" panose="020B0603020202020204"/>
              </a:rPr>
              <a:t>with</a:t>
            </a:r>
            <a:r>
              <a:rPr sz="1400" spc="-20" dirty="0">
                <a:solidFill>
                  <a:srgbClr val="001F5F"/>
                </a:solidFill>
                <a:latin typeface="Trebuchet MS" panose="020B0603020202020204"/>
                <a:cs typeface="Trebuchet MS" panose="020B0603020202020204"/>
              </a:rPr>
              <a:t> </a:t>
            </a:r>
            <a:r>
              <a:rPr sz="1400" spc="-25" dirty="0">
                <a:solidFill>
                  <a:srgbClr val="001F5F"/>
                </a:solidFill>
                <a:latin typeface="Trebuchet MS" panose="020B0603020202020204"/>
                <a:cs typeface="Trebuchet MS" panose="020B0603020202020204"/>
              </a:rPr>
              <a:t>ids</a:t>
            </a:r>
            <a:endParaRPr sz="1400">
              <a:latin typeface="Trebuchet MS" panose="020B0603020202020204"/>
              <a:cs typeface="Trebuchet MS" panose="020B0603020202020204"/>
            </a:endParaRPr>
          </a:p>
          <a:p>
            <a:pPr>
              <a:lnSpc>
                <a:spcPct val="100000"/>
              </a:lnSpc>
              <a:spcBef>
                <a:spcPts val="50"/>
              </a:spcBef>
            </a:pPr>
            <a:endParaRPr sz="1400">
              <a:latin typeface="Trebuchet MS" panose="020B0603020202020204"/>
              <a:cs typeface="Trebuchet MS" panose="020B0603020202020204"/>
            </a:endParaRPr>
          </a:p>
          <a:p>
            <a:pPr marL="553085">
              <a:lnSpc>
                <a:spcPct val="100000"/>
              </a:lnSpc>
            </a:pPr>
            <a:r>
              <a:rPr sz="1400" dirty="0">
                <a:latin typeface="Trebuchet MS" panose="020B0603020202020204"/>
                <a:cs typeface="Trebuchet MS" panose="020B0603020202020204"/>
              </a:rPr>
              <a:t>c)</a:t>
            </a:r>
            <a:r>
              <a:rPr sz="1400" spc="370" dirty="0">
                <a:latin typeface="Trebuchet MS" panose="020B0603020202020204"/>
                <a:cs typeface="Trebuchet MS" panose="020B0603020202020204"/>
              </a:rPr>
              <a:t> </a:t>
            </a:r>
            <a:r>
              <a:rPr sz="1400" spc="-35" dirty="0">
                <a:latin typeface="Trebuchet MS" panose="020B0603020202020204"/>
                <a:cs typeface="Trebuchet MS" panose="020B0603020202020204"/>
              </a:rPr>
              <a:t>Computes</a:t>
            </a:r>
            <a:r>
              <a:rPr sz="1400" spc="-75"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40" dirty="0">
                <a:latin typeface="Trebuchet MS" panose="020B0603020202020204"/>
                <a:cs typeface="Trebuchet MS" panose="020B0603020202020204"/>
              </a:rPr>
              <a:t> </a:t>
            </a:r>
            <a:r>
              <a:rPr sz="1400" spc="-85" dirty="0">
                <a:latin typeface="Trebuchet MS" panose="020B0603020202020204"/>
                <a:cs typeface="Trebuchet MS" panose="020B0603020202020204"/>
              </a:rPr>
              <a:t>input</a:t>
            </a:r>
            <a:r>
              <a:rPr sz="1400" spc="-60" dirty="0">
                <a:latin typeface="Trebuchet MS" panose="020B0603020202020204"/>
                <a:cs typeface="Trebuchet MS" panose="020B0603020202020204"/>
              </a:rPr>
              <a:t> </a:t>
            </a:r>
            <a:r>
              <a:rPr sz="1400" spc="-80" dirty="0">
                <a:latin typeface="Trebuchet MS" panose="020B0603020202020204"/>
                <a:cs typeface="Trebuchet MS" panose="020B0603020202020204"/>
              </a:rPr>
              <a:t>splits</a:t>
            </a:r>
            <a:r>
              <a:rPr sz="1400" spc="-60" dirty="0">
                <a:latin typeface="Trebuchet MS" panose="020B0603020202020204"/>
                <a:cs typeface="Trebuchet MS" panose="020B0603020202020204"/>
              </a:rPr>
              <a:t> </a:t>
            </a:r>
            <a:r>
              <a:rPr sz="1400" spc="-50" dirty="0">
                <a:latin typeface="Trebuchet MS" panose="020B0603020202020204"/>
                <a:cs typeface="Trebuchet MS" panose="020B0603020202020204"/>
              </a:rPr>
              <a:t>for</a:t>
            </a:r>
            <a:r>
              <a:rPr sz="1400" spc="-40"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40" dirty="0">
                <a:latin typeface="Trebuchet MS" panose="020B0603020202020204"/>
                <a:cs typeface="Trebuchet MS" panose="020B0603020202020204"/>
              </a:rPr>
              <a:t> </a:t>
            </a:r>
            <a:r>
              <a:rPr sz="1400" spc="-20" dirty="0">
                <a:latin typeface="Trebuchet MS" panose="020B0603020202020204"/>
                <a:cs typeface="Trebuchet MS" panose="020B0603020202020204"/>
              </a:rPr>
              <a:t>job.</a:t>
            </a:r>
            <a:endParaRPr sz="1400">
              <a:latin typeface="Trebuchet MS" panose="020B0603020202020204"/>
              <a:cs typeface="Trebuchet MS" panose="020B0603020202020204"/>
            </a:endParaRPr>
          </a:p>
          <a:p>
            <a:pPr marL="12700" marR="12700">
              <a:lnSpc>
                <a:spcPct val="100000"/>
              </a:lnSpc>
            </a:pPr>
            <a:r>
              <a:rPr sz="1400" spc="-40" dirty="0">
                <a:solidFill>
                  <a:srgbClr val="001F5F"/>
                </a:solidFill>
                <a:latin typeface="Trebuchet MS" panose="020B0603020202020204"/>
                <a:cs typeface="Trebuchet MS" panose="020B0603020202020204"/>
              </a:rPr>
              <a:t>Throughs</a:t>
            </a:r>
            <a:r>
              <a:rPr sz="1400" spc="-70" dirty="0">
                <a:solidFill>
                  <a:srgbClr val="001F5F"/>
                </a:solidFill>
                <a:latin typeface="Trebuchet MS" panose="020B0603020202020204"/>
                <a:cs typeface="Trebuchet MS" panose="020B0603020202020204"/>
              </a:rPr>
              <a:t> </a:t>
            </a:r>
            <a:r>
              <a:rPr sz="1400" spc="-20" dirty="0">
                <a:solidFill>
                  <a:srgbClr val="001F5F"/>
                </a:solidFill>
                <a:latin typeface="Trebuchet MS" panose="020B0603020202020204"/>
                <a:cs typeface="Trebuchet MS" panose="020B0603020202020204"/>
              </a:rPr>
              <a:t>error</a:t>
            </a:r>
            <a:r>
              <a:rPr sz="1400" spc="-40" dirty="0">
                <a:solidFill>
                  <a:srgbClr val="001F5F"/>
                </a:solidFill>
                <a:latin typeface="Trebuchet MS" panose="020B0603020202020204"/>
                <a:cs typeface="Trebuchet MS" panose="020B0603020202020204"/>
              </a:rPr>
              <a:t> </a:t>
            </a:r>
            <a:r>
              <a:rPr sz="1400" spc="-10" dirty="0">
                <a:solidFill>
                  <a:srgbClr val="001F5F"/>
                </a:solidFill>
                <a:latin typeface="Trebuchet MS" panose="020B0603020202020204"/>
                <a:cs typeface="Trebuchet MS" panose="020B0603020202020204"/>
              </a:rPr>
              <a:t>to</a:t>
            </a:r>
            <a:r>
              <a:rPr sz="1400" spc="-45" dirty="0">
                <a:solidFill>
                  <a:srgbClr val="001F5F"/>
                </a:solidFill>
                <a:latin typeface="Trebuchet MS" panose="020B0603020202020204"/>
                <a:cs typeface="Trebuchet MS" panose="020B0603020202020204"/>
              </a:rPr>
              <a:t> </a:t>
            </a:r>
            <a:r>
              <a:rPr sz="1400" spc="-85" dirty="0">
                <a:solidFill>
                  <a:srgbClr val="001F5F"/>
                </a:solidFill>
                <a:latin typeface="Trebuchet MS" panose="020B0603020202020204"/>
                <a:cs typeface="Trebuchet MS" panose="020B0603020202020204"/>
              </a:rPr>
              <a:t>the</a:t>
            </a:r>
            <a:r>
              <a:rPr sz="1400" spc="-25" dirty="0">
                <a:solidFill>
                  <a:srgbClr val="001F5F"/>
                </a:solidFill>
                <a:latin typeface="Trebuchet MS" panose="020B0603020202020204"/>
                <a:cs typeface="Trebuchet MS" panose="020B0603020202020204"/>
              </a:rPr>
              <a:t> </a:t>
            </a:r>
            <a:r>
              <a:rPr sz="1400" spc="-55" dirty="0">
                <a:solidFill>
                  <a:srgbClr val="001F5F"/>
                </a:solidFill>
                <a:latin typeface="Trebuchet MS" panose="020B0603020202020204"/>
                <a:cs typeface="Trebuchet MS" panose="020B0603020202020204"/>
              </a:rPr>
              <a:t>MapReduce</a:t>
            </a:r>
            <a:r>
              <a:rPr sz="1400" spc="-65" dirty="0">
                <a:solidFill>
                  <a:srgbClr val="001F5F"/>
                </a:solidFill>
                <a:latin typeface="Trebuchet MS" panose="020B0603020202020204"/>
                <a:cs typeface="Trebuchet MS" panose="020B0603020202020204"/>
              </a:rPr>
              <a:t> </a:t>
            </a:r>
            <a:r>
              <a:rPr sz="1400" spc="-60" dirty="0">
                <a:solidFill>
                  <a:srgbClr val="001F5F"/>
                </a:solidFill>
                <a:latin typeface="Trebuchet MS" panose="020B0603020202020204"/>
                <a:cs typeface="Trebuchet MS" panose="020B0603020202020204"/>
              </a:rPr>
              <a:t>program</a:t>
            </a:r>
            <a:r>
              <a:rPr sz="1400" spc="-55" dirty="0">
                <a:solidFill>
                  <a:srgbClr val="001F5F"/>
                </a:solidFill>
                <a:latin typeface="Trebuchet MS" panose="020B0603020202020204"/>
                <a:cs typeface="Trebuchet MS" panose="020B0603020202020204"/>
              </a:rPr>
              <a:t> </a:t>
            </a:r>
            <a:r>
              <a:rPr sz="1400" spc="-130" dirty="0">
                <a:solidFill>
                  <a:srgbClr val="001F5F"/>
                </a:solidFill>
                <a:latin typeface="Trebuchet MS" panose="020B0603020202020204"/>
                <a:cs typeface="Trebuchet MS" panose="020B0603020202020204"/>
              </a:rPr>
              <a:t>if</a:t>
            </a:r>
            <a:r>
              <a:rPr sz="1400" spc="-35" dirty="0">
                <a:solidFill>
                  <a:srgbClr val="001F5F"/>
                </a:solidFill>
                <a:latin typeface="Trebuchet MS" panose="020B0603020202020204"/>
                <a:cs typeface="Trebuchet MS" panose="020B0603020202020204"/>
              </a:rPr>
              <a:t> </a:t>
            </a:r>
            <a:r>
              <a:rPr sz="1400" spc="-80" dirty="0">
                <a:solidFill>
                  <a:srgbClr val="001F5F"/>
                </a:solidFill>
                <a:latin typeface="Trebuchet MS" panose="020B0603020202020204"/>
                <a:cs typeface="Trebuchet MS" panose="020B0603020202020204"/>
              </a:rPr>
              <a:t>the</a:t>
            </a:r>
            <a:r>
              <a:rPr sz="1400" spc="-35" dirty="0">
                <a:solidFill>
                  <a:srgbClr val="001F5F"/>
                </a:solidFill>
                <a:latin typeface="Trebuchet MS" panose="020B0603020202020204"/>
                <a:cs typeface="Trebuchet MS" panose="020B0603020202020204"/>
              </a:rPr>
              <a:t> </a:t>
            </a:r>
            <a:r>
              <a:rPr sz="1400" spc="-125" dirty="0">
                <a:solidFill>
                  <a:srgbClr val="001F5F"/>
                </a:solidFill>
                <a:latin typeface="Trebuchet MS" panose="020B0603020202020204"/>
                <a:cs typeface="Trebuchet MS" panose="020B0603020202020204"/>
              </a:rPr>
              <a:t>file</a:t>
            </a:r>
            <a:r>
              <a:rPr sz="1400" spc="-35" dirty="0">
                <a:solidFill>
                  <a:srgbClr val="001F5F"/>
                </a:solidFill>
                <a:latin typeface="Trebuchet MS" panose="020B0603020202020204"/>
                <a:cs typeface="Trebuchet MS" panose="020B0603020202020204"/>
              </a:rPr>
              <a:t> </a:t>
            </a:r>
            <a:r>
              <a:rPr sz="1400" spc="-40" dirty="0">
                <a:solidFill>
                  <a:srgbClr val="001F5F"/>
                </a:solidFill>
                <a:latin typeface="Trebuchet MS" panose="020B0603020202020204"/>
                <a:cs typeface="Trebuchet MS" panose="020B0603020202020204"/>
              </a:rPr>
              <a:t>does</a:t>
            </a:r>
            <a:r>
              <a:rPr sz="1400" spc="-35" dirty="0">
                <a:solidFill>
                  <a:srgbClr val="001F5F"/>
                </a:solidFill>
                <a:latin typeface="Trebuchet MS" panose="020B0603020202020204"/>
                <a:cs typeface="Trebuchet MS" panose="020B0603020202020204"/>
              </a:rPr>
              <a:t> not</a:t>
            </a:r>
            <a:r>
              <a:rPr sz="1400" spc="-40" dirty="0">
                <a:solidFill>
                  <a:srgbClr val="001F5F"/>
                </a:solidFill>
                <a:latin typeface="Trebuchet MS" panose="020B0603020202020204"/>
                <a:cs typeface="Trebuchet MS" panose="020B0603020202020204"/>
              </a:rPr>
              <a:t> </a:t>
            </a:r>
            <a:r>
              <a:rPr sz="1400" spc="-65" dirty="0">
                <a:solidFill>
                  <a:srgbClr val="001F5F"/>
                </a:solidFill>
                <a:latin typeface="Trebuchet MS" panose="020B0603020202020204"/>
                <a:cs typeface="Trebuchet MS" panose="020B0603020202020204"/>
              </a:rPr>
              <a:t>exist</a:t>
            </a:r>
            <a:r>
              <a:rPr sz="1400" spc="-30" dirty="0">
                <a:solidFill>
                  <a:srgbClr val="001F5F"/>
                </a:solidFill>
                <a:latin typeface="Trebuchet MS" panose="020B0603020202020204"/>
                <a:cs typeface="Trebuchet MS" panose="020B0603020202020204"/>
              </a:rPr>
              <a:t> </a:t>
            </a:r>
            <a:r>
              <a:rPr sz="1400" spc="-95" dirty="0">
                <a:solidFill>
                  <a:srgbClr val="001F5F"/>
                </a:solidFill>
                <a:latin typeface="Trebuchet MS" panose="020B0603020202020204"/>
                <a:cs typeface="Trebuchet MS" panose="020B0603020202020204"/>
              </a:rPr>
              <a:t>and</a:t>
            </a:r>
            <a:r>
              <a:rPr sz="1400" spc="-45" dirty="0">
                <a:solidFill>
                  <a:srgbClr val="001F5F"/>
                </a:solidFill>
                <a:latin typeface="Trebuchet MS" panose="020B0603020202020204"/>
                <a:cs typeface="Trebuchet MS" panose="020B0603020202020204"/>
              </a:rPr>
              <a:t> </a:t>
            </a:r>
            <a:r>
              <a:rPr sz="1400" spc="-25" dirty="0">
                <a:solidFill>
                  <a:srgbClr val="001F5F"/>
                </a:solidFill>
                <a:latin typeface="Trebuchet MS" panose="020B0603020202020204"/>
                <a:cs typeface="Trebuchet MS" panose="020B0603020202020204"/>
              </a:rPr>
              <a:t>the </a:t>
            </a:r>
            <a:r>
              <a:rPr sz="1400" spc="-85" dirty="0">
                <a:solidFill>
                  <a:srgbClr val="001F5F"/>
                </a:solidFill>
                <a:latin typeface="Trebuchet MS" panose="020B0603020202020204"/>
                <a:cs typeface="Trebuchet MS" panose="020B0603020202020204"/>
              </a:rPr>
              <a:t>split</a:t>
            </a:r>
            <a:r>
              <a:rPr sz="1400" spc="-25" dirty="0">
                <a:solidFill>
                  <a:srgbClr val="001F5F"/>
                </a:solidFill>
                <a:latin typeface="Trebuchet MS" panose="020B0603020202020204"/>
                <a:cs typeface="Trebuchet MS" panose="020B0603020202020204"/>
              </a:rPr>
              <a:t> </a:t>
            </a:r>
            <a:r>
              <a:rPr sz="1400" spc="-60" dirty="0">
                <a:solidFill>
                  <a:srgbClr val="001F5F"/>
                </a:solidFill>
                <a:latin typeface="Trebuchet MS" panose="020B0603020202020204"/>
                <a:cs typeface="Trebuchet MS" panose="020B0603020202020204"/>
              </a:rPr>
              <a:t>operation</a:t>
            </a:r>
            <a:r>
              <a:rPr sz="1400" spc="-35" dirty="0">
                <a:solidFill>
                  <a:srgbClr val="001F5F"/>
                </a:solidFill>
                <a:latin typeface="Trebuchet MS" panose="020B0603020202020204"/>
                <a:cs typeface="Trebuchet MS" panose="020B0603020202020204"/>
              </a:rPr>
              <a:t> </a:t>
            </a:r>
            <a:r>
              <a:rPr sz="1400" spc="-20" dirty="0">
                <a:solidFill>
                  <a:srgbClr val="001F5F"/>
                </a:solidFill>
                <a:latin typeface="Trebuchet MS" panose="020B0603020202020204"/>
                <a:cs typeface="Trebuchet MS" panose="020B0603020202020204"/>
              </a:rPr>
              <a:t>fails</a:t>
            </a:r>
            <a:endParaRPr sz="1400">
              <a:latin typeface="Trebuchet MS" panose="020B0603020202020204"/>
              <a:cs typeface="Trebuchet MS" panose="020B0603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1" cstate="print"/>
            <a:stretch>
              <a:fillRect/>
            </a:stretch>
          </p:blipFill>
          <p:spPr>
            <a:xfrm>
              <a:off x="0" y="0"/>
              <a:ext cx="12192000" cy="6858000"/>
            </a:xfrm>
            <a:prstGeom prst="rect">
              <a:avLst/>
            </a:prstGeom>
          </p:spPr>
        </p:pic>
        <p:pic>
          <p:nvPicPr>
            <p:cNvPr id="4" name="object 4"/>
            <p:cNvPicPr/>
            <p:nvPr/>
          </p:nvPicPr>
          <p:blipFill>
            <a:blip r:embed="rId2" cstate="print"/>
            <a:stretch>
              <a:fillRect/>
            </a:stretch>
          </p:blipFill>
          <p:spPr>
            <a:xfrm>
              <a:off x="0" y="2019503"/>
              <a:ext cx="12192000" cy="4105910"/>
            </a:xfrm>
            <a:prstGeom prst="rect">
              <a:avLst/>
            </a:prstGeom>
          </p:spPr>
        </p:pic>
        <p:pic>
          <p:nvPicPr>
            <p:cNvPr id="5" name="object 5"/>
            <p:cNvPicPr/>
            <p:nvPr/>
          </p:nvPicPr>
          <p:blipFill>
            <a:blip r:embed="rId3" cstate="print"/>
            <a:stretch>
              <a:fillRect/>
            </a:stretch>
          </p:blipFill>
          <p:spPr>
            <a:xfrm>
              <a:off x="0" y="6126482"/>
              <a:ext cx="12192000" cy="731516"/>
            </a:xfrm>
            <a:prstGeom prst="rect">
              <a:avLst/>
            </a:prstGeom>
          </p:spPr>
        </p:pic>
      </p:grpSp>
      <p:grpSp>
        <p:nvGrpSpPr>
          <p:cNvPr id="6" name="object 6"/>
          <p:cNvGrpSpPr/>
          <p:nvPr/>
        </p:nvGrpSpPr>
        <p:grpSpPr>
          <a:xfrm>
            <a:off x="0" y="38"/>
            <a:ext cx="12192000" cy="6160135"/>
            <a:chOff x="0" y="38"/>
            <a:chExt cx="12192000" cy="6160135"/>
          </a:xfrm>
        </p:grpSpPr>
        <p:pic>
          <p:nvPicPr>
            <p:cNvPr id="7" name="object 7"/>
            <p:cNvPicPr/>
            <p:nvPr/>
          </p:nvPicPr>
          <p:blipFill>
            <a:blip r:embed="rId4" cstate="print"/>
            <a:stretch>
              <a:fillRect/>
            </a:stretch>
          </p:blipFill>
          <p:spPr>
            <a:xfrm>
              <a:off x="0" y="38"/>
              <a:ext cx="12192000" cy="6160135"/>
            </a:xfrm>
            <a:prstGeom prst="rect">
              <a:avLst/>
            </a:prstGeom>
          </p:spPr>
        </p:pic>
        <p:pic>
          <p:nvPicPr>
            <p:cNvPr id="8" name="object 8"/>
            <p:cNvPicPr/>
            <p:nvPr/>
          </p:nvPicPr>
          <p:blipFill>
            <a:blip r:embed="rId5" cstate="print"/>
            <a:stretch>
              <a:fillRect/>
            </a:stretch>
          </p:blipFill>
          <p:spPr>
            <a:xfrm>
              <a:off x="6442964" y="320344"/>
              <a:ext cx="5524880" cy="5450839"/>
            </a:xfrm>
            <a:prstGeom prst="rect">
              <a:avLst/>
            </a:prstGeom>
          </p:spPr>
        </p:pic>
      </p:grpSp>
      <p:sp>
        <p:nvSpPr>
          <p:cNvPr id="9" name="object 9"/>
          <p:cNvSpPr txBox="1">
            <a:spLocks noGrp="1"/>
          </p:cNvSpPr>
          <p:nvPr>
            <p:ph type="title"/>
          </p:nvPr>
        </p:nvSpPr>
        <p:spPr>
          <a:xfrm>
            <a:off x="2022094" y="-34671"/>
            <a:ext cx="4136390" cy="452120"/>
          </a:xfrm>
          <a:prstGeom prst="rect">
            <a:avLst/>
          </a:prstGeom>
        </p:spPr>
        <p:txBody>
          <a:bodyPr vert="horz" wrap="square" lIns="0" tIns="12065" rIns="0" bIns="0" rtlCol="0">
            <a:spAutoFit/>
          </a:bodyPr>
          <a:lstStyle/>
          <a:p>
            <a:pPr marL="12700">
              <a:lnSpc>
                <a:spcPct val="100000"/>
              </a:lnSpc>
              <a:spcBef>
                <a:spcPts val="95"/>
              </a:spcBef>
            </a:pPr>
            <a:r>
              <a:rPr spc="-110" dirty="0"/>
              <a:t>Anatomy</a:t>
            </a:r>
            <a:r>
              <a:rPr spc="-85" dirty="0"/>
              <a:t> </a:t>
            </a:r>
            <a:r>
              <a:rPr spc="-155" dirty="0"/>
              <a:t>of</a:t>
            </a:r>
            <a:r>
              <a:rPr spc="-60" dirty="0"/>
              <a:t> </a:t>
            </a:r>
            <a:r>
              <a:rPr spc="-85" dirty="0"/>
              <a:t>Map</a:t>
            </a:r>
            <a:r>
              <a:rPr spc="-75" dirty="0"/>
              <a:t> </a:t>
            </a:r>
            <a:r>
              <a:rPr spc="-130" dirty="0"/>
              <a:t>Reduce</a:t>
            </a:r>
            <a:r>
              <a:rPr spc="-85" dirty="0"/>
              <a:t> </a:t>
            </a:r>
            <a:r>
              <a:rPr spc="-305" dirty="0"/>
              <a:t>Job</a:t>
            </a:r>
            <a:endParaRPr spc="-305" dirty="0"/>
          </a:p>
        </p:txBody>
      </p:sp>
      <p:sp>
        <p:nvSpPr>
          <p:cNvPr id="10" name="object 10"/>
          <p:cNvSpPr txBox="1"/>
          <p:nvPr/>
        </p:nvSpPr>
        <p:spPr>
          <a:xfrm>
            <a:off x="257352" y="588390"/>
            <a:ext cx="8620760" cy="5508625"/>
          </a:xfrm>
          <a:prstGeom prst="rect">
            <a:avLst/>
          </a:prstGeom>
        </p:spPr>
        <p:txBody>
          <a:bodyPr vert="horz" wrap="square" lIns="0" tIns="12700" rIns="0" bIns="0" rtlCol="0">
            <a:spAutoFit/>
          </a:bodyPr>
          <a:lstStyle/>
          <a:p>
            <a:pPr marL="12700">
              <a:lnSpc>
                <a:spcPct val="100000"/>
              </a:lnSpc>
              <a:spcBef>
                <a:spcPts val="100"/>
              </a:spcBef>
            </a:pPr>
            <a:r>
              <a:rPr sz="1800" spc="-125" dirty="0">
                <a:latin typeface="Trebuchet MS" panose="020B0603020202020204"/>
                <a:cs typeface="Trebuchet MS" panose="020B0603020202020204"/>
              </a:rPr>
              <a:t>Task</a:t>
            </a:r>
            <a:r>
              <a:rPr sz="1800" spc="-220" dirty="0">
                <a:latin typeface="Trebuchet MS" panose="020B0603020202020204"/>
                <a:cs typeface="Trebuchet MS" panose="020B0603020202020204"/>
              </a:rPr>
              <a:t> </a:t>
            </a:r>
            <a:r>
              <a:rPr sz="1800" spc="-10" dirty="0">
                <a:latin typeface="Trebuchet MS" panose="020B0603020202020204"/>
                <a:cs typeface="Trebuchet MS" panose="020B0603020202020204"/>
              </a:rPr>
              <a:t>Assignment</a:t>
            </a:r>
            <a:endParaRPr sz="1800">
              <a:latin typeface="Trebuchet MS" panose="020B0603020202020204"/>
              <a:cs typeface="Trebuchet MS" panose="020B0603020202020204"/>
            </a:endParaRPr>
          </a:p>
          <a:p>
            <a:pPr>
              <a:lnSpc>
                <a:spcPct val="100000"/>
              </a:lnSpc>
              <a:spcBef>
                <a:spcPts val="85"/>
              </a:spcBef>
            </a:pPr>
            <a:endParaRPr sz="1800">
              <a:latin typeface="Trebuchet MS" panose="020B0603020202020204"/>
              <a:cs typeface="Trebuchet MS" panose="020B0603020202020204"/>
            </a:endParaRPr>
          </a:p>
          <a:p>
            <a:pPr marL="12700" marR="3144520">
              <a:lnSpc>
                <a:spcPct val="100000"/>
              </a:lnSpc>
            </a:pPr>
            <a:r>
              <a:rPr sz="1400" dirty="0">
                <a:latin typeface="Trebuchet MS" panose="020B0603020202020204"/>
                <a:cs typeface="Trebuchet MS" panose="020B0603020202020204"/>
              </a:rPr>
              <a:t>When</a:t>
            </a:r>
            <a:r>
              <a:rPr sz="1400" spc="-2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200" dirty="0">
                <a:latin typeface="Trebuchet MS" panose="020B0603020202020204"/>
                <a:cs typeface="Trebuchet MS" panose="020B0603020202020204"/>
              </a:rPr>
              <a:t> </a:t>
            </a:r>
            <a:r>
              <a:rPr sz="1400" spc="-90" dirty="0">
                <a:latin typeface="Trebuchet MS" panose="020B0603020202020204"/>
                <a:cs typeface="Trebuchet MS" panose="020B0603020202020204"/>
              </a:rPr>
              <a:t>TaskTracker</a:t>
            </a:r>
            <a:r>
              <a:rPr sz="1400" spc="-5" dirty="0">
                <a:latin typeface="Trebuchet MS" panose="020B0603020202020204"/>
                <a:cs typeface="Trebuchet MS" panose="020B0603020202020204"/>
              </a:rPr>
              <a:t> </a:t>
            </a:r>
            <a:r>
              <a:rPr sz="1400" spc="-65" dirty="0">
                <a:latin typeface="Trebuchet MS" panose="020B0603020202020204"/>
                <a:cs typeface="Trebuchet MS" panose="020B0603020202020204"/>
              </a:rPr>
              <a:t>informs</a:t>
            </a:r>
            <a:r>
              <a:rPr sz="1400" spc="-35"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20" dirty="0">
                <a:latin typeface="Trebuchet MS" panose="020B0603020202020204"/>
                <a:cs typeface="Trebuchet MS" panose="020B0603020202020204"/>
              </a:rPr>
              <a:t> </a:t>
            </a:r>
            <a:r>
              <a:rPr sz="1400" spc="-95" dirty="0">
                <a:latin typeface="Trebuchet MS" panose="020B0603020202020204"/>
                <a:cs typeface="Trebuchet MS" panose="020B0603020202020204"/>
              </a:rPr>
              <a:t>JobTracker</a:t>
            </a:r>
            <a:r>
              <a:rPr sz="1400" spc="-30" dirty="0">
                <a:latin typeface="Trebuchet MS" panose="020B0603020202020204"/>
                <a:cs typeface="Trebuchet MS" panose="020B0603020202020204"/>
              </a:rPr>
              <a:t> </a:t>
            </a:r>
            <a:r>
              <a:rPr sz="1400" spc="-100" dirty="0">
                <a:latin typeface="Trebuchet MS" panose="020B0603020202020204"/>
                <a:cs typeface="Trebuchet MS" panose="020B0603020202020204"/>
              </a:rPr>
              <a:t>that</a:t>
            </a:r>
            <a:r>
              <a:rPr sz="1400" spc="-20" dirty="0">
                <a:latin typeface="Trebuchet MS" panose="020B0603020202020204"/>
                <a:cs typeface="Trebuchet MS" panose="020B0603020202020204"/>
              </a:rPr>
              <a:t> </a:t>
            </a:r>
            <a:r>
              <a:rPr sz="1400" spc="-90" dirty="0">
                <a:latin typeface="Trebuchet MS" panose="020B0603020202020204"/>
                <a:cs typeface="Trebuchet MS" panose="020B0603020202020204"/>
              </a:rPr>
              <a:t>it</a:t>
            </a:r>
            <a:r>
              <a:rPr sz="1400" spc="-15" dirty="0">
                <a:latin typeface="Trebuchet MS" panose="020B0603020202020204"/>
                <a:cs typeface="Trebuchet MS" panose="020B0603020202020204"/>
              </a:rPr>
              <a:t> </a:t>
            </a:r>
            <a:r>
              <a:rPr sz="1400" spc="-55" dirty="0">
                <a:latin typeface="Trebuchet MS" panose="020B0603020202020204"/>
                <a:cs typeface="Trebuchet MS" panose="020B0603020202020204"/>
              </a:rPr>
              <a:t>is</a:t>
            </a:r>
            <a:r>
              <a:rPr sz="1400" spc="-15" dirty="0">
                <a:latin typeface="Trebuchet MS" panose="020B0603020202020204"/>
                <a:cs typeface="Trebuchet MS" panose="020B0603020202020204"/>
              </a:rPr>
              <a:t> </a:t>
            </a:r>
            <a:r>
              <a:rPr sz="1400" spc="-90" dirty="0">
                <a:latin typeface="Trebuchet MS" panose="020B0603020202020204"/>
                <a:cs typeface="Trebuchet MS" panose="020B0603020202020204"/>
              </a:rPr>
              <a:t>ready</a:t>
            </a:r>
            <a:r>
              <a:rPr sz="1400" spc="-10" dirty="0">
                <a:latin typeface="Trebuchet MS" panose="020B0603020202020204"/>
                <a:cs typeface="Trebuchet MS" panose="020B0603020202020204"/>
              </a:rPr>
              <a:t> to</a:t>
            </a:r>
            <a:r>
              <a:rPr sz="1400" spc="-25" dirty="0">
                <a:latin typeface="Trebuchet MS" panose="020B0603020202020204"/>
                <a:cs typeface="Trebuchet MS" panose="020B0603020202020204"/>
              </a:rPr>
              <a:t> </a:t>
            </a:r>
            <a:r>
              <a:rPr sz="1400" spc="-90" dirty="0">
                <a:latin typeface="Trebuchet MS" panose="020B0603020202020204"/>
                <a:cs typeface="Trebuchet MS" panose="020B0603020202020204"/>
              </a:rPr>
              <a:t>receive</a:t>
            </a:r>
            <a:r>
              <a:rPr sz="1400" spc="-10" dirty="0">
                <a:latin typeface="Trebuchet MS" panose="020B0603020202020204"/>
                <a:cs typeface="Trebuchet MS" panose="020B0603020202020204"/>
              </a:rPr>
              <a:t> </a:t>
            </a:r>
            <a:r>
              <a:rPr sz="1400" spc="-25" dirty="0">
                <a:latin typeface="Trebuchet MS" panose="020B0603020202020204"/>
                <a:cs typeface="Trebuchet MS" panose="020B0603020202020204"/>
              </a:rPr>
              <a:t>the </a:t>
            </a:r>
            <a:r>
              <a:rPr sz="1400" spc="-75" dirty="0">
                <a:latin typeface="Trebuchet MS" panose="020B0603020202020204"/>
                <a:cs typeface="Trebuchet MS" panose="020B0603020202020204"/>
              </a:rPr>
              <a:t>task</a:t>
            </a:r>
            <a:r>
              <a:rPr sz="1400" spc="-20" dirty="0">
                <a:latin typeface="Trebuchet MS" panose="020B0603020202020204"/>
                <a:cs typeface="Trebuchet MS" panose="020B0603020202020204"/>
              </a:rPr>
              <a:t> </a:t>
            </a:r>
            <a:r>
              <a:rPr sz="1400" spc="-90" dirty="0">
                <a:latin typeface="Trebuchet MS" panose="020B0603020202020204"/>
                <a:cs typeface="Trebuchet MS" panose="020B0603020202020204"/>
              </a:rPr>
              <a:t>by</a:t>
            </a:r>
            <a:r>
              <a:rPr sz="1400" spc="-35" dirty="0">
                <a:latin typeface="Trebuchet MS" panose="020B0603020202020204"/>
                <a:cs typeface="Trebuchet MS" panose="020B0603020202020204"/>
              </a:rPr>
              <a:t> </a:t>
            </a:r>
            <a:r>
              <a:rPr sz="1400" spc="-80" dirty="0">
                <a:latin typeface="Trebuchet MS" panose="020B0603020202020204"/>
                <a:cs typeface="Trebuchet MS" panose="020B0603020202020204"/>
              </a:rPr>
              <a:t>sending</a:t>
            </a:r>
            <a:r>
              <a:rPr sz="1400" spc="-25" dirty="0">
                <a:latin typeface="Trebuchet MS" panose="020B0603020202020204"/>
                <a:cs typeface="Trebuchet MS" panose="020B0603020202020204"/>
              </a:rPr>
              <a:t> </a:t>
            </a:r>
            <a:r>
              <a:rPr sz="1400" spc="-75" dirty="0">
                <a:latin typeface="Trebuchet MS" panose="020B0603020202020204"/>
                <a:cs typeface="Trebuchet MS" panose="020B0603020202020204"/>
              </a:rPr>
              <a:t>its</a:t>
            </a:r>
            <a:r>
              <a:rPr sz="1400" spc="-30" dirty="0">
                <a:latin typeface="Trebuchet MS" panose="020B0603020202020204"/>
                <a:cs typeface="Trebuchet MS" panose="020B0603020202020204"/>
              </a:rPr>
              <a:t> </a:t>
            </a:r>
            <a:r>
              <a:rPr sz="1400" spc="-75" dirty="0">
                <a:latin typeface="Trebuchet MS" panose="020B0603020202020204"/>
                <a:cs typeface="Trebuchet MS" panose="020B0603020202020204"/>
              </a:rPr>
              <a:t>heart</a:t>
            </a:r>
            <a:r>
              <a:rPr sz="1400" spc="-20" dirty="0">
                <a:latin typeface="Trebuchet MS" panose="020B0603020202020204"/>
                <a:cs typeface="Trebuchet MS" panose="020B0603020202020204"/>
              </a:rPr>
              <a:t> </a:t>
            </a:r>
            <a:r>
              <a:rPr sz="1400" spc="-135" dirty="0">
                <a:latin typeface="Trebuchet MS" panose="020B0603020202020204"/>
                <a:cs typeface="Trebuchet MS" panose="020B0603020202020204"/>
              </a:rPr>
              <a:t>beat,</a:t>
            </a:r>
            <a:r>
              <a:rPr sz="1400" spc="-16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10" dirty="0">
                <a:latin typeface="Trebuchet MS" panose="020B0603020202020204"/>
                <a:cs typeface="Trebuchet MS" panose="020B0603020202020204"/>
              </a:rPr>
              <a:t> </a:t>
            </a:r>
            <a:r>
              <a:rPr sz="1400" spc="-95" dirty="0">
                <a:latin typeface="Trebuchet MS" panose="020B0603020202020204"/>
                <a:cs typeface="Trebuchet MS" panose="020B0603020202020204"/>
              </a:rPr>
              <a:t>JobTracker</a:t>
            </a:r>
            <a:r>
              <a:rPr sz="1400" spc="-35" dirty="0">
                <a:latin typeface="Trebuchet MS" panose="020B0603020202020204"/>
                <a:cs typeface="Trebuchet MS" panose="020B0603020202020204"/>
              </a:rPr>
              <a:t> </a:t>
            </a:r>
            <a:r>
              <a:rPr sz="1400" spc="-75" dirty="0">
                <a:latin typeface="Trebuchet MS" panose="020B0603020202020204"/>
                <a:cs typeface="Trebuchet MS" panose="020B0603020202020204"/>
              </a:rPr>
              <a:t>assigns</a:t>
            </a:r>
            <a:r>
              <a:rPr sz="1400" spc="-30" dirty="0">
                <a:latin typeface="Trebuchet MS" panose="020B0603020202020204"/>
                <a:cs typeface="Trebuchet MS" panose="020B0603020202020204"/>
              </a:rPr>
              <a:t> </a:t>
            </a:r>
            <a:r>
              <a:rPr sz="1400" spc="-90" dirty="0">
                <a:latin typeface="Trebuchet MS" panose="020B0603020202020204"/>
                <a:cs typeface="Trebuchet MS" panose="020B0603020202020204"/>
              </a:rPr>
              <a:t>it</a:t>
            </a:r>
            <a:r>
              <a:rPr sz="1400" spc="-15" dirty="0">
                <a:latin typeface="Trebuchet MS" panose="020B0603020202020204"/>
                <a:cs typeface="Trebuchet MS" panose="020B0603020202020204"/>
              </a:rPr>
              <a:t> </a:t>
            </a:r>
            <a:r>
              <a:rPr sz="1400" spc="-70" dirty="0">
                <a:latin typeface="Trebuchet MS" panose="020B0603020202020204"/>
                <a:cs typeface="Trebuchet MS" panose="020B0603020202020204"/>
              </a:rPr>
              <a:t>with</a:t>
            </a:r>
            <a:r>
              <a:rPr sz="1400" spc="-10"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15" dirty="0">
                <a:latin typeface="Trebuchet MS" panose="020B0603020202020204"/>
                <a:cs typeface="Trebuchet MS" panose="020B0603020202020204"/>
              </a:rPr>
              <a:t> </a:t>
            </a:r>
            <a:r>
              <a:rPr sz="1400" spc="-75" dirty="0">
                <a:latin typeface="Trebuchet MS" panose="020B0603020202020204"/>
                <a:cs typeface="Trebuchet MS" panose="020B0603020202020204"/>
              </a:rPr>
              <a:t>task</a:t>
            </a:r>
            <a:r>
              <a:rPr sz="1400" spc="-20" dirty="0">
                <a:latin typeface="Trebuchet MS" panose="020B0603020202020204"/>
                <a:cs typeface="Trebuchet MS" panose="020B0603020202020204"/>
              </a:rPr>
              <a:t> </a:t>
            </a:r>
            <a:r>
              <a:rPr sz="1400" spc="-130" dirty="0">
                <a:latin typeface="Trebuchet MS" panose="020B0603020202020204"/>
                <a:cs typeface="Trebuchet MS" panose="020B0603020202020204"/>
              </a:rPr>
              <a:t>if</a:t>
            </a:r>
            <a:r>
              <a:rPr sz="1400" spc="-10" dirty="0">
                <a:latin typeface="Trebuchet MS" panose="020B0603020202020204"/>
                <a:cs typeface="Trebuchet MS" panose="020B0603020202020204"/>
              </a:rPr>
              <a:t> </a:t>
            </a:r>
            <a:r>
              <a:rPr sz="1400" spc="-25" dirty="0">
                <a:latin typeface="Trebuchet MS" panose="020B0603020202020204"/>
                <a:cs typeface="Trebuchet MS" panose="020B0603020202020204"/>
              </a:rPr>
              <a:t>it</a:t>
            </a:r>
            <a:endParaRPr sz="1400">
              <a:latin typeface="Trebuchet MS" panose="020B0603020202020204"/>
              <a:cs typeface="Trebuchet MS" panose="020B0603020202020204"/>
            </a:endParaRPr>
          </a:p>
          <a:p>
            <a:pPr marL="12700">
              <a:lnSpc>
                <a:spcPct val="100000"/>
              </a:lnSpc>
            </a:pPr>
            <a:r>
              <a:rPr sz="1400" spc="-50" dirty="0">
                <a:latin typeface="Trebuchet MS" panose="020B0603020202020204"/>
                <a:cs typeface="Trebuchet MS" panose="020B0603020202020204"/>
              </a:rPr>
              <a:t>is</a:t>
            </a:r>
            <a:r>
              <a:rPr sz="1400" spc="-40" dirty="0">
                <a:latin typeface="Trebuchet MS" panose="020B0603020202020204"/>
                <a:cs typeface="Trebuchet MS" panose="020B0603020202020204"/>
              </a:rPr>
              <a:t> </a:t>
            </a:r>
            <a:r>
              <a:rPr sz="1400" spc="-80" dirty="0">
                <a:latin typeface="Trebuchet MS" panose="020B0603020202020204"/>
                <a:cs typeface="Trebuchet MS" panose="020B0603020202020204"/>
              </a:rPr>
              <a:t>intended</a:t>
            </a:r>
            <a:r>
              <a:rPr sz="1400" spc="-55" dirty="0">
                <a:latin typeface="Trebuchet MS" panose="020B0603020202020204"/>
                <a:cs typeface="Trebuchet MS" panose="020B0603020202020204"/>
              </a:rPr>
              <a:t> </a:t>
            </a:r>
            <a:r>
              <a:rPr sz="1400" spc="-50" dirty="0">
                <a:latin typeface="Trebuchet MS" panose="020B0603020202020204"/>
                <a:cs typeface="Trebuchet MS" panose="020B0603020202020204"/>
              </a:rPr>
              <a:t>for</a:t>
            </a:r>
            <a:r>
              <a:rPr sz="1400" spc="-40" dirty="0">
                <a:latin typeface="Trebuchet MS" panose="020B0603020202020204"/>
                <a:cs typeface="Trebuchet MS" panose="020B0603020202020204"/>
              </a:rPr>
              <a:t> </a:t>
            </a:r>
            <a:r>
              <a:rPr sz="1400" spc="-90" dirty="0">
                <a:latin typeface="Trebuchet MS" panose="020B0603020202020204"/>
                <a:cs typeface="Trebuchet MS" panose="020B0603020202020204"/>
              </a:rPr>
              <a:t>it</a:t>
            </a:r>
            <a:r>
              <a:rPr sz="1400" spc="-40" dirty="0">
                <a:latin typeface="Trebuchet MS" panose="020B0603020202020204"/>
                <a:cs typeface="Trebuchet MS" panose="020B0603020202020204"/>
              </a:rPr>
              <a:t> </a:t>
            </a:r>
            <a:r>
              <a:rPr sz="1400" spc="-114" dirty="0">
                <a:latin typeface="Trebuchet MS" panose="020B0603020202020204"/>
                <a:cs typeface="Trebuchet MS" panose="020B0603020202020204"/>
              </a:rPr>
              <a:t>(if</a:t>
            </a:r>
            <a:r>
              <a:rPr sz="1400" spc="-40" dirty="0">
                <a:latin typeface="Trebuchet MS" panose="020B0603020202020204"/>
                <a:cs typeface="Trebuchet MS" panose="020B0603020202020204"/>
              </a:rPr>
              <a:t> </a:t>
            </a:r>
            <a:r>
              <a:rPr sz="1400" spc="-80" dirty="0">
                <a:latin typeface="Trebuchet MS" panose="020B0603020202020204"/>
                <a:cs typeface="Trebuchet MS" panose="020B0603020202020204"/>
              </a:rPr>
              <a:t>there</a:t>
            </a:r>
            <a:r>
              <a:rPr sz="1400" spc="-45" dirty="0">
                <a:latin typeface="Trebuchet MS" panose="020B0603020202020204"/>
                <a:cs typeface="Trebuchet MS" panose="020B0603020202020204"/>
              </a:rPr>
              <a:t> </a:t>
            </a:r>
            <a:r>
              <a:rPr sz="1400" spc="-55" dirty="0">
                <a:latin typeface="Trebuchet MS" panose="020B0603020202020204"/>
                <a:cs typeface="Trebuchet MS" panose="020B0603020202020204"/>
              </a:rPr>
              <a:t>is</a:t>
            </a:r>
            <a:r>
              <a:rPr sz="1400" spc="-35"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40" dirty="0">
                <a:latin typeface="Trebuchet MS" panose="020B0603020202020204"/>
                <a:cs typeface="Trebuchet MS" panose="020B0603020202020204"/>
              </a:rPr>
              <a:t> </a:t>
            </a:r>
            <a:r>
              <a:rPr sz="1400" spc="-75" dirty="0">
                <a:latin typeface="Trebuchet MS" panose="020B0603020202020204"/>
                <a:cs typeface="Trebuchet MS" panose="020B0603020202020204"/>
              </a:rPr>
              <a:t>task</a:t>
            </a:r>
            <a:r>
              <a:rPr sz="1400" spc="-35" dirty="0">
                <a:latin typeface="Trebuchet MS" panose="020B0603020202020204"/>
                <a:cs typeface="Trebuchet MS" panose="020B0603020202020204"/>
              </a:rPr>
              <a:t> </a:t>
            </a:r>
            <a:r>
              <a:rPr sz="1400" spc="-75" dirty="0">
                <a:latin typeface="Trebuchet MS" panose="020B0603020202020204"/>
                <a:cs typeface="Trebuchet MS" panose="020B0603020202020204"/>
              </a:rPr>
              <a:t>scheduled</a:t>
            </a:r>
            <a:r>
              <a:rPr sz="1400" spc="-55" dirty="0">
                <a:latin typeface="Trebuchet MS" panose="020B0603020202020204"/>
                <a:cs typeface="Trebuchet MS" panose="020B0603020202020204"/>
              </a:rPr>
              <a:t> </a:t>
            </a:r>
            <a:r>
              <a:rPr sz="1400" dirty="0">
                <a:latin typeface="Trebuchet MS" panose="020B0603020202020204"/>
                <a:cs typeface="Trebuchet MS" panose="020B0603020202020204"/>
              </a:rPr>
              <a:t>to</a:t>
            </a:r>
            <a:r>
              <a:rPr sz="1400" spc="-30" dirty="0">
                <a:latin typeface="Trebuchet MS" panose="020B0603020202020204"/>
                <a:cs typeface="Trebuchet MS" panose="020B0603020202020204"/>
              </a:rPr>
              <a:t> </a:t>
            </a:r>
            <a:r>
              <a:rPr sz="1400" spc="-90" dirty="0">
                <a:latin typeface="Trebuchet MS" panose="020B0603020202020204"/>
                <a:cs typeface="Trebuchet MS" panose="020B0603020202020204"/>
              </a:rPr>
              <a:t>be</a:t>
            </a:r>
            <a:r>
              <a:rPr sz="1400" spc="-50" dirty="0">
                <a:latin typeface="Trebuchet MS" panose="020B0603020202020204"/>
                <a:cs typeface="Trebuchet MS" panose="020B0603020202020204"/>
              </a:rPr>
              <a:t> </a:t>
            </a:r>
            <a:r>
              <a:rPr sz="1400" spc="-40" dirty="0">
                <a:latin typeface="Trebuchet MS" panose="020B0603020202020204"/>
                <a:cs typeface="Trebuchet MS" panose="020B0603020202020204"/>
              </a:rPr>
              <a:t>run </a:t>
            </a:r>
            <a:r>
              <a:rPr sz="1400" dirty="0">
                <a:latin typeface="Trebuchet MS" panose="020B0603020202020204"/>
                <a:cs typeface="Trebuchet MS" panose="020B0603020202020204"/>
              </a:rPr>
              <a:t>on</a:t>
            </a:r>
            <a:r>
              <a:rPr sz="1400" spc="-45"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35" dirty="0">
                <a:latin typeface="Trebuchet MS" panose="020B0603020202020204"/>
                <a:cs typeface="Trebuchet MS" panose="020B0603020202020204"/>
              </a:rPr>
              <a:t> </a:t>
            </a:r>
            <a:r>
              <a:rPr sz="1400" spc="-120" dirty="0">
                <a:latin typeface="Trebuchet MS" panose="020B0603020202020204"/>
                <a:cs typeface="Trebuchet MS" panose="020B0603020202020204"/>
              </a:rPr>
              <a:t>data</a:t>
            </a:r>
            <a:r>
              <a:rPr sz="1400" spc="-50" dirty="0">
                <a:latin typeface="Trebuchet MS" panose="020B0603020202020204"/>
                <a:cs typeface="Trebuchet MS" panose="020B0603020202020204"/>
              </a:rPr>
              <a:t> </a:t>
            </a:r>
            <a:r>
              <a:rPr sz="1400" spc="-70" dirty="0">
                <a:latin typeface="Trebuchet MS" panose="020B0603020202020204"/>
                <a:cs typeface="Trebuchet MS" panose="020B0603020202020204"/>
              </a:rPr>
              <a:t>residing</a:t>
            </a:r>
            <a:r>
              <a:rPr sz="1400" spc="-45" dirty="0">
                <a:latin typeface="Trebuchet MS" panose="020B0603020202020204"/>
                <a:cs typeface="Trebuchet MS" panose="020B0603020202020204"/>
              </a:rPr>
              <a:t> </a:t>
            </a:r>
            <a:r>
              <a:rPr sz="1400" spc="-25" dirty="0">
                <a:latin typeface="Trebuchet MS" panose="020B0603020202020204"/>
                <a:cs typeface="Trebuchet MS" panose="020B0603020202020204"/>
              </a:rPr>
              <a:t>in</a:t>
            </a:r>
            <a:endParaRPr sz="1400">
              <a:latin typeface="Trebuchet MS" panose="020B0603020202020204"/>
              <a:cs typeface="Trebuchet MS" panose="020B0603020202020204"/>
            </a:endParaRPr>
          </a:p>
          <a:p>
            <a:pPr marL="12700">
              <a:lnSpc>
                <a:spcPct val="100000"/>
              </a:lnSpc>
            </a:pPr>
            <a:r>
              <a:rPr sz="1400" spc="-85" dirty="0">
                <a:latin typeface="Trebuchet MS" panose="020B0603020202020204"/>
                <a:cs typeface="Trebuchet MS" panose="020B0603020202020204"/>
              </a:rPr>
              <a:t>the</a:t>
            </a:r>
            <a:r>
              <a:rPr sz="1400" spc="-40" dirty="0">
                <a:latin typeface="Trebuchet MS" panose="020B0603020202020204"/>
                <a:cs typeface="Trebuchet MS" panose="020B0603020202020204"/>
              </a:rPr>
              <a:t> </a:t>
            </a:r>
            <a:r>
              <a:rPr sz="1400" spc="-95" dirty="0">
                <a:latin typeface="Trebuchet MS" panose="020B0603020202020204"/>
                <a:cs typeface="Trebuchet MS" panose="020B0603020202020204"/>
              </a:rPr>
              <a:t>same</a:t>
            </a:r>
            <a:r>
              <a:rPr sz="1400" spc="-20" dirty="0">
                <a:latin typeface="Trebuchet MS" panose="020B0603020202020204"/>
                <a:cs typeface="Trebuchet MS" panose="020B0603020202020204"/>
              </a:rPr>
              <a:t> </a:t>
            </a:r>
            <a:r>
              <a:rPr sz="1400" spc="-105" dirty="0">
                <a:latin typeface="Trebuchet MS" panose="020B0603020202020204"/>
                <a:cs typeface="Trebuchet MS" panose="020B0603020202020204"/>
              </a:rPr>
              <a:t>data</a:t>
            </a:r>
            <a:r>
              <a:rPr sz="1400" spc="-15" dirty="0">
                <a:latin typeface="Trebuchet MS" panose="020B0603020202020204"/>
                <a:cs typeface="Trebuchet MS" panose="020B0603020202020204"/>
              </a:rPr>
              <a:t> </a:t>
            </a:r>
            <a:r>
              <a:rPr sz="1400" spc="-55" dirty="0">
                <a:latin typeface="Trebuchet MS" panose="020B0603020202020204"/>
                <a:cs typeface="Trebuchet MS" panose="020B0603020202020204"/>
              </a:rPr>
              <a:t>node</a:t>
            </a:r>
            <a:r>
              <a:rPr sz="1400" spc="-50" dirty="0">
                <a:latin typeface="Trebuchet MS" panose="020B0603020202020204"/>
                <a:cs typeface="Trebuchet MS" panose="020B0603020202020204"/>
              </a:rPr>
              <a:t> </a:t>
            </a:r>
            <a:r>
              <a:rPr sz="1400" spc="-65" dirty="0">
                <a:latin typeface="Trebuchet MS" panose="020B0603020202020204"/>
                <a:cs typeface="Trebuchet MS" panose="020B0603020202020204"/>
              </a:rPr>
              <a:t>where</a:t>
            </a:r>
            <a:r>
              <a:rPr sz="1400" spc="-20" dirty="0">
                <a:latin typeface="Trebuchet MS" panose="020B0603020202020204"/>
                <a:cs typeface="Trebuchet MS" panose="020B0603020202020204"/>
              </a:rPr>
              <a:t> </a:t>
            </a:r>
            <a:r>
              <a:rPr sz="1400" spc="-65" dirty="0">
                <a:latin typeface="Trebuchet MS" panose="020B0603020202020204"/>
                <a:cs typeface="Trebuchet MS" panose="020B0603020202020204"/>
              </a:rPr>
              <a:t>this</a:t>
            </a:r>
            <a:r>
              <a:rPr sz="1400" spc="-200" dirty="0">
                <a:latin typeface="Trebuchet MS" panose="020B0603020202020204"/>
                <a:cs typeface="Trebuchet MS" panose="020B0603020202020204"/>
              </a:rPr>
              <a:t> </a:t>
            </a:r>
            <a:r>
              <a:rPr sz="1400" spc="-95" dirty="0">
                <a:latin typeface="Trebuchet MS" panose="020B0603020202020204"/>
                <a:cs typeface="Trebuchet MS" panose="020B0603020202020204"/>
              </a:rPr>
              <a:t>Task</a:t>
            </a:r>
            <a:r>
              <a:rPr sz="1400" spc="-25" dirty="0">
                <a:latin typeface="Trebuchet MS" panose="020B0603020202020204"/>
                <a:cs typeface="Trebuchet MS" panose="020B0603020202020204"/>
              </a:rPr>
              <a:t> </a:t>
            </a:r>
            <a:r>
              <a:rPr sz="1400" spc="-75" dirty="0">
                <a:latin typeface="Trebuchet MS" panose="020B0603020202020204"/>
                <a:cs typeface="Trebuchet MS" panose="020B0603020202020204"/>
              </a:rPr>
              <a:t>tracker</a:t>
            </a:r>
            <a:r>
              <a:rPr sz="1400" spc="-25" dirty="0">
                <a:latin typeface="Trebuchet MS" panose="020B0603020202020204"/>
                <a:cs typeface="Trebuchet MS" panose="020B0603020202020204"/>
              </a:rPr>
              <a:t> </a:t>
            </a:r>
            <a:r>
              <a:rPr sz="1400" spc="-50" dirty="0">
                <a:latin typeface="Trebuchet MS" panose="020B0603020202020204"/>
                <a:cs typeface="Trebuchet MS" panose="020B0603020202020204"/>
              </a:rPr>
              <a:t>is</a:t>
            </a:r>
            <a:r>
              <a:rPr sz="1400" spc="-15" dirty="0">
                <a:latin typeface="Trebuchet MS" panose="020B0603020202020204"/>
                <a:cs typeface="Trebuchet MS" panose="020B0603020202020204"/>
              </a:rPr>
              <a:t> </a:t>
            </a:r>
            <a:r>
              <a:rPr sz="1400" spc="-10" dirty="0">
                <a:latin typeface="Trebuchet MS" panose="020B0603020202020204"/>
                <a:cs typeface="Trebuchet MS" panose="020B0603020202020204"/>
              </a:rPr>
              <a:t>residing)</a:t>
            </a:r>
            <a:endParaRPr sz="1400">
              <a:latin typeface="Trebuchet MS" panose="020B0603020202020204"/>
              <a:cs typeface="Trebuchet MS" panose="020B0603020202020204"/>
            </a:endParaRPr>
          </a:p>
          <a:p>
            <a:pPr>
              <a:lnSpc>
                <a:spcPct val="100000"/>
              </a:lnSpc>
              <a:spcBef>
                <a:spcPts val="55"/>
              </a:spcBef>
            </a:pPr>
            <a:endParaRPr sz="1400">
              <a:latin typeface="Trebuchet MS" panose="020B0603020202020204"/>
              <a:cs typeface="Trebuchet MS" panose="020B0603020202020204"/>
            </a:endParaRPr>
          </a:p>
          <a:p>
            <a:pPr marL="12700" marR="3170555">
              <a:lnSpc>
                <a:spcPct val="100000"/>
              </a:lnSpc>
            </a:pPr>
            <a:r>
              <a:rPr sz="1400" b="1" dirty="0">
                <a:latin typeface="Trebuchet MS" panose="020B0603020202020204"/>
                <a:cs typeface="Trebuchet MS" panose="020B0603020202020204"/>
              </a:rPr>
              <a:t>Step7</a:t>
            </a:r>
            <a:r>
              <a:rPr sz="1400" b="1" spc="-110" dirty="0">
                <a:latin typeface="Trebuchet MS" panose="020B0603020202020204"/>
                <a:cs typeface="Trebuchet MS" panose="020B0603020202020204"/>
              </a:rPr>
              <a:t> </a:t>
            </a:r>
            <a:r>
              <a:rPr sz="1400" b="1" dirty="0">
                <a:latin typeface="Trebuchet MS" panose="020B0603020202020204"/>
                <a:cs typeface="Trebuchet MS" panose="020B0603020202020204"/>
              </a:rPr>
              <a:t>:</a:t>
            </a:r>
            <a:r>
              <a:rPr sz="1400" b="1" spc="30" dirty="0">
                <a:latin typeface="Trebuchet MS" panose="020B0603020202020204"/>
                <a:cs typeface="Trebuchet MS" panose="020B0603020202020204"/>
              </a:rPr>
              <a:t> </a:t>
            </a:r>
            <a:r>
              <a:rPr sz="1400" spc="-95" dirty="0">
                <a:latin typeface="Trebuchet MS" panose="020B0603020202020204"/>
                <a:cs typeface="Trebuchet MS" panose="020B0603020202020204"/>
              </a:rPr>
              <a:t>Task</a:t>
            </a:r>
            <a:r>
              <a:rPr sz="1400" spc="-220" dirty="0">
                <a:latin typeface="Trebuchet MS" panose="020B0603020202020204"/>
                <a:cs typeface="Trebuchet MS" panose="020B0603020202020204"/>
              </a:rPr>
              <a:t> </a:t>
            </a:r>
            <a:r>
              <a:rPr sz="1400" spc="-85" dirty="0">
                <a:latin typeface="Trebuchet MS" panose="020B0603020202020204"/>
                <a:cs typeface="Trebuchet MS" panose="020B0603020202020204"/>
              </a:rPr>
              <a:t>Tracker</a:t>
            </a:r>
            <a:r>
              <a:rPr sz="1400" spc="-30" dirty="0">
                <a:latin typeface="Trebuchet MS" panose="020B0603020202020204"/>
                <a:cs typeface="Trebuchet MS" panose="020B0603020202020204"/>
              </a:rPr>
              <a:t> </a:t>
            </a:r>
            <a:r>
              <a:rPr sz="1400" spc="-80" dirty="0">
                <a:latin typeface="Trebuchet MS" panose="020B0603020202020204"/>
                <a:cs typeface="Trebuchet MS" panose="020B0603020202020204"/>
              </a:rPr>
              <a:t>communicates </a:t>
            </a:r>
            <a:r>
              <a:rPr sz="1400" spc="-10" dirty="0">
                <a:latin typeface="Trebuchet MS" panose="020B0603020202020204"/>
                <a:cs typeface="Trebuchet MS" panose="020B0603020202020204"/>
              </a:rPr>
              <a:t>to</a:t>
            </a:r>
            <a:r>
              <a:rPr sz="1400" spc="-60"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40" dirty="0">
                <a:latin typeface="Trebuchet MS" panose="020B0603020202020204"/>
                <a:cs typeface="Trebuchet MS" panose="020B0603020202020204"/>
              </a:rPr>
              <a:t> </a:t>
            </a:r>
            <a:r>
              <a:rPr sz="1400" spc="-140" dirty="0">
                <a:latin typeface="Trebuchet MS" panose="020B0603020202020204"/>
                <a:cs typeface="Trebuchet MS" panose="020B0603020202020204"/>
              </a:rPr>
              <a:t>Job</a:t>
            </a:r>
            <a:r>
              <a:rPr sz="1400" spc="-229" dirty="0">
                <a:latin typeface="Trebuchet MS" panose="020B0603020202020204"/>
                <a:cs typeface="Trebuchet MS" panose="020B0603020202020204"/>
              </a:rPr>
              <a:t> </a:t>
            </a:r>
            <a:r>
              <a:rPr sz="1400" spc="-45" dirty="0">
                <a:latin typeface="Trebuchet MS" panose="020B0603020202020204"/>
                <a:cs typeface="Trebuchet MS" panose="020B0603020202020204"/>
              </a:rPr>
              <a:t>Tracker</a:t>
            </a:r>
            <a:r>
              <a:rPr sz="1400" spc="350" dirty="0">
                <a:latin typeface="Trebuchet MS" panose="020B0603020202020204"/>
                <a:cs typeface="Trebuchet MS" panose="020B0603020202020204"/>
              </a:rPr>
              <a:t> </a:t>
            </a:r>
            <a:r>
              <a:rPr sz="1400" spc="-75" dirty="0">
                <a:latin typeface="Trebuchet MS" panose="020B0603020202020204"/>
                <a:cs typeface="Trebuchet MS" panose="020B0603020202020204"/>
              </a:rPr>
              <a:t>using</a:t>
            </a:r>
            <a:r>
              <a:rPr sz="1400" spc="-5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50" dirty="0">
                <a:latin typeface="Trebuchet MS" panose="020B0603020202020204"/>
                <a:cs typeface="Trebuchet MS" panose="020B0603020202020204"/>
              </a:rPr>
              <a:t> </a:t>
            </a:r>
            <a:r>
              <a:rPr sz="1400" spc="-65" dirty="0">
                <a:latin typeface="Trebuchet MS" panose="020B0603020202020204"/>
                <a:cs typeface="Trebuchet MS" panose="020B0603020202020204"/>
              </a:rPr>
              <a:t>heartbeat return</a:t>
            </a:r>
            <a:r>
              <a:rPr sz="1400" spc="-10" dirty="0">
                <a:latin typeface="Trebuchet MS" panose="020B0603020202020204"/>
                <a:cs typeface="Trebuchet MS" panose="020B0603020202020204"/>
              </a:rPr>
              <a:t> </a:t>
            </a:r>
            <a:r>
              <a:rPr sz="1400" spc="-20" dirty="0">
                <a:latin typeface="Trebuchet MS" panose="020B0603020202020204"/>
                <a:cs typeface="Trebuchet MS" panose="020B0603020202020204"/>
              </a:rPr>
              <a:t>value</a:t>
            </a:r>
            <a:endParaRPr sz="1400">
              <a:latin typeface="Trebuchet MS" panose="020B0603020202020204"/>
              <a:cs typeface="Trebuchet MS" panose="020B0603020202020204"/>
            </a:endParaRPr>
          </a:p>
          <a:p>
            <a:pPr>
              <a:lnSpc>
                <a:spcPct val="100000"/>
              </a:lnSpc>
              <a:spcBef>
                <a:spcPts val="55"/>
              </a:spcBef>
            </a:pPr>
            <a:endParaRPr sz="1400">
              <a:latin typeface="Trebuchet MS" panose="020B0603020202020204"/>
              <a:cs typeface="Trebuchet MS" panose="020B0603020202020204"/>
            </a:endParaRPr>
          </a:p>
          <a:p>
            <a:pPr marL="12700" marR="3026410">
              <a:lnSpc>
                <a:spcPct val="100000"/>
              </a:lnSpc>
            </a:pPr>
            <a:r>
              <a:rPr sz="1400" spc="-140" dirty="0">
                <a:latin typeface="Trebuchet MS" panose="020B0603020202020204"/>
                <a:cs typeface="Trebuchet MS" panose="020B0603020202020204"/>
              </a:rPr>
              <a:t>Job</a:t>
            </a:r>
            <a:r>
              <a:rPr sz="1400" spc="-229" dirty="0">
                <a:latin typeface="Trebuchet MS" panose="020B0603020202020204"/>
                <a:cs typeface="Trebuchet MS" panose="020B0603020202020204"/>
              </a:rPr>
              <a:t> </a:t>
            </a:r>
            <a:r>
              <a:rPr sz="1400" spc="-85" dirty="0">
                <a:latin typeface="Trebuchet MS" panose="020B0603020202020204"/>
                <a:cs typeface="Trebuchet MS" panose="020B0603020202020204"/>
              </a:rPr>
              <a:t>Tracker</a:t>
            </a:r>
            <a:r>
              <a:rPr sz="1400" spc="-25" dirty="0">
                <a:latin typeface="Trebuchet MS" panose="020B0603020202020204"/>
                <a:cs typeface="Trebuchet MS" panose="020B0603020202020204"/>
              </a:rPr>
              <a:t> </a:t>
            </a:r>
            <a:r>
              <a:rPr sz="1400" spc="-75" dirty="0">
                <a:latin typeface="Trebuchet MS" panose="020B0603020202020204"/>
                <a:cs typeface="Trebuchet MS" panose="020B0603020202020204"/>
              </a:rPr>
              <a:t>executes</a:t>
            </a:r>
            <a:r>
              <a:rPr sz="1400" spc="-50"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35" dirty="0">
                <a:latin typeface="Trebuchet MS" panose="020B0603020202020204"/>
                <a:cs typeface="Trebuchet MS" panose="020B0603020202020204"/>
              </a:rPr>
              <a:t> </a:t>
            </a:r>
            <a:r>
              <a:rPr sz="1400" spc="-80" dirty="0">
                <a:latin typeface="Trebuchet MS" panose="020B0603020202020204"/>
                <a:cs typeface="Trebuchet MS" panose="020B0603020202020204"/>
              </a:rPr>
              <a:t>scheduling</a:t>
            </a:r>
            <a:r>
              <a:rPr sz="1400" spc="-55" dirty="0">
                <a:latin typeface="Trebuchet MS" panose="020B0603020202020204"/>
                <a:cs typeface="Trebuchet MS" panose="020B0603020202020204"/>
              </a:rPr>
              <a:t> </a:t>
            </a:r>
            <a:r>
              <a:rPr sz="1400" spc="-80" dirty="0">
                <a:latin typeface="Trebuchet MS" panose="020B0603020202020204"/>
                <a:cs typeface="Trebuchet MS" panose="020B0603020202020204"/>
              </a:rPr>
              <a:t>algorithm</a:t>
            </a:r>
            <a:r>
              <a:rPr sz="1400" spc="-60" dirty="0">
                <a:latin typeface="Trebuchet MS" panose="020B0603020202020204"/>
                <a:cs typeface="Trebuchet MS" panose="020B0603020202020204"/>
              </a:rPr>
              <a:t> </a:t>
            </a:r>
            <a:r>
              <a:rPr sz="1400" spc="-10" dirty="0">
                <a:latin typeface="Trebuchet MS" panose="020B0603020202020204"/>
                <a:cs typeface="Trebuchet MS" panose="020B0603020202020204"/>
              </a:rPr>
              <a:t>to</a:t>
            </a:r>
            <a:r>
              <a:rPr sz="1400" spc="-40" dirty="0">
                <a:latin typeface="Trebuchet MS" panose="020B0603020202020204"/>
                <a:cs typeface="Trebuchet MS" panose="020B0603020202020204"/>
              </a:rPr>
              <a:t> </a:t>
            </a:r>
            <a:r>
              <a:rPr sz="1400" spc="-20" dirty="0">
                <a:latin typeface="Trebuchet MS" panose="020B0603020202020204"/>
                <a:cs typeface="Trebuchet MS" panose="020B0603020202020204"/>
              </a:rPr>
              <a:t>know</a:t>
            </a:r>
            <a:r>
              <a:rPr sz="1400" spc="-40" dirty="0">
                <a:latin typeface="Trebuchet MS" panose="020B0603020202020204"/>
                <a:cs typeface="Trebuchet MS" panose="020B0603020202020204"/>
              </a:rPr>
              <a:t> </a:t>
            </a:r>
            <a:r>
              <a:rPr sz="1400" spc="-70" dirty="0">
                <a:latin typeface="Trebuchet MS" panose="020B0603020202020204"/>
                <a:cs typeface="Trebuchet MS" panose="020B0603020202020204"/>
              </a:rPr>
              <a:t>which</a:t>
            </a:r>
            <a:r>
              <a:rPr sz="1400" spc="-40" dirty="0">
                <a:latin typeface="Trebuchet MS" panose="020B0603020202020204"/>
                <a:cs typeface="Trebuchet MS" panose="020B0603020202020204"/>
              </a:rPr>
              <a:t> </a:t>
            </a:r>
            <a:r>
              <a:rPr sz="1400" spc="-90" dirty="0">
                <a:latin typeface="Trebuchet MS" panose="020B0603020202020204"/>
                <a:cs typeface="Trebuchet MS" panose="020B0603020202020204"/>
              </a:rPr>
              <a:t>job</a:t>
            </a:r>
            <a:r>
              <a:rPr sz="1400" spc="-25" dirty="0">
                <a:latin typeface="Trebuchet MS" panose="020B0603020202020204"/>
                <a:cs typeface="Trebuchet MS" panose="020B0603020202020204"/>
              </a:rPr>
              <a:t> </a:t>
            </a:r>
            <a:r>
              <a:rPr sz="1400" spc="-10" dirty="0">
                <a:latin typeface="Trebuchet MS" panose="020B0603020202020204"/>
                <a:cs typeface="Trebuchet MS" panose="020B0603020202020204"/>
              </a:rPr>
              <a:t>to</a:t>
            </a:r>
            <a:r>
              <a:rPr sz="1400" spc="-45" dirty="0">
                <a:latin typeface="Trebuchet MS" panose="020B0603020202020204"/>
                <a:cs typeface="Trebuchet MS" panose="020B0603020202020204"/>
              </a:rPr>
              <a:t> </a:t>
            </a:r>
            <a:r>
              <a:rPr sz="1400" spc="-75" dirty="0">
                <a:latin typeface="Trebuchet MS" panose="020B0603020202020204"/>
                <a:cs typeface="Trebuchet MS" panose="020B0603020202020204"/>
              </a:rPr>
              <a:t>assign</a:t>
            </a:r>
            <a:r>
              <a:rPr sz="1400" spc="-40" dirty="0">
                <a:latin typeface="Trebuchet MS" panose="020B0603020202020204"/>
                <a:cs typeface="Trebuchet MS" panose="020B0603020202020204"/>
              </a:rPr>
              <a:t> </a:t>
            </a:r>
            <a:r>
              <a:rPr sz="1400" spc="-25" dirty="0">
                <a:latin typeface="Trebuchet MS" panose="020B0603020202020204"/>
                <a:cs typeface="Trebuchet MS" panose="020B0603020202020204"/>
              </a:rPr>
              <a:t>to </a:t>
            </a:r>
            <a:r>
              <a:rPr sz="1400" spc="-85" dirty="0">
                <a:latin typeface="Trebuchet MS" panose="020B0603020202020204"/>
                <a:cs typeface="Trebuchet MS" panose="020B0603020202020204"/>
              </a:rPr>
              <a:t>the</a:t>
            </a:r>
            <a:r>
              <a:rPr sz="1400" spc="-220" dirty="0">
                <a:latin typeface="Trebuchet MS" panose="020B0603020202020204"/>
                <a:cs typeface="Trebuchet MS" panose="020B0603020202020204"/>
              </a:rPr>
              <a:t> </a:t>
            </a:r>
            <a:r>
              <a:rPr sz="1400" spc="-95" dirty="0">
                <a:latin typeface="Trebuchet MS" panose="020B0603020202020204"/>
                <a:cs typeface="Trebuchet MS" panose="020B0603020202020204"/>
              </a:rPr>
              <a:t>Task</a:t>
            </a:r>
            <a:r>
              <a:rPr sz="1400" spc="-210" dirty="0">
                <a:latin typeface="Trebuchet MS" panose="020B0603020202020204"/>
                <a:cs typeface="Trebuchet MS" panose="020B0603020202020204"/>
              </a:rPr>
              <a:t> </a:t>
            </a:r>
            <a:r>
              <a:rPr sz="1400" spc="-85" dirty="0">
                <a:latin typeface="Trebuchet MS" panose="020B0603020202020204"/>
                <a:cs typeface="Trebuchet MS" panose="020B0603020202020204"/>
              </a:rPr>
              <a:t>Tracker.The</a:t>
            </a:r>
            <a:r>
              <a:rPr sz="1400" spc="-40" dirty="0">
                <a:latin typeface="Trebuchet MS" panose="020B0603020202020204"/>
                <a:cs typeface="Trebuchet MS" panose="020B0603020202020204"/>
              </a:rPr>
              <a:t> </a:t>
            </a:r>
            <a:r>
              <a:rPr sz="1400" spc="-70" dirty="0">
                <a:latin typeface="Trebuchet MS" panose="020B0603020202020204"/>
                <a:cs typeface="Trebuchet MS" panose="020B0603020202020204"/>
              </a:rPr>
              <a:t>default</a:t>
            </a:r>
            <a:r>
              <a:rPr sz="1400" spc="330" dirty="0">
                <a:latin typeface="Trebuchet MS" panose="020B0603020202020204"/>
                <a:cs typeface="Trebuchet MS" panose="020B0603020202020204"/>
              </a:rPr>
              <a:t> </a:t>
            </a:r>
            <a:r>
              <a:rPr sz="1400" spc="-70" dirty="0">
                <a:latin typeface="Trebuchet MS" panose="020B0603020202020204"/>
                <a:cs typeface="Trebuchet MS" panose="020B0603020202020204"/>
              </a:rPr>
              <a:t>choice</a:t>
            </a:r>
            <a:r>
              <a:rPr sz="1400" spc="-55" dirty="0">
                <a:latin typeface="Trebuchet MS" panose="020B0603020202020204"/>
                <a:cs typeface="Trebuchet MS" panose="020B0603020202020204"/>
              </a:rPr>
              <a:t> is</a:t>
            </a:r>
            <a:r>
              <a:rPr sz="1400" spc="-4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50" dirty="0">
                <a:latin typeface="Trebuchet MS" panose="020B0603020202020204"/>
                <a:cs typeface="Trebuchet MS" panose="020B0603020202020204"/>
              </a:rPr>
              <a:t> </a:t>
            </a:r>
            <a:r>
              <a:rPr sz="1400" spc="-40" dirty="0">
                <a:latin typeface="Trebuchet MS" panose="020B0603020202020204"/>
                <a:cs typeface="Trebuchet MS" panose="020B0603020202020204"/>
              </a:rPr>
              <a:t>one</a:t>
            </a:r>
            <a:r>
              <a:rPr sz="1400" spc="-45" dirty="0">
                <a:latin typeface="Trebuchet MS" panose="020B0603020202020204"/>
                <a:cs typeface="Trebuchet MS" panose="020B0603020202020204"/>
              </a:rPr>
              <a:t> </a:t>
            </a:r>
            <a:r>
              <a:rPr sz="1400" spc="-75" dirty="0">
                <a:latin typeface="Trebuchet MS" panose="020B0603020202020204"/>
                <a:cs typeface="Trebuchet MS" panose="020B0603020202020204"/>
              </a:rPr>
              <a:t>with</a:t>
            </a:r>
            <a:r>
              <a:rPr sz="1400" spc="-45" dirty="0">
                <a:latin typeface="Trebuchet MS" panose="020B0603020202020204"/>
                <a:cs typeface="Trebuchet MS" panose="020B0603020202020204"/>
              </a:rPr>
              <a:t> </a:t>
            </a:r>
            <a:r>
              <a:rPr sz="1400" spc="-85" dirty="0">
                <a:latin typeface="Trebuchet MS" panose="020B0603020202020204"/>
                <a:cs typeface="Trebuchet MS" panose="020B0603020202020204"/>
              </a:rPr>
              <a:t>highest</a:t>
            </a:r>
            <a:r>
              <a:rPr sz="1400" spc="-50" dirty="0">
                <a:latin typeface="Trebuchet MS" panose="020B0603020202020204"/>
                <a:cs typeface="Trebuchet MS" panose="020B0603020202020204"/>
              </a:rPr>
              <a:t> </a:t>
            </a:r>
            <a:r>
              <a:rPr sz="1400" spc="-10" dirty="0">
                <a:latin typeface="Trebuchet MS" panose="020B0603020202020204"/>
                <a:cs typeface="Trebuchet MS" panose="020B0603020202020204"/>
              </a:rPr>
              <a:t>priority</a:t>
            </a:r>
            <a:endParaRPr sz="1400">
              <a:latin typeface="Trebuchet MS" panose="020B0603020202020204"/>
              <a:cs typeface="Trebuchet MS" panose="020B0603020202020204"/>
            </a:endParaRPr>
          </a:p>
          <a:p>
            <a:pPr>
              <a:lnSpc>
                <a:spcPct val="100000"/>
              </a:lnSpc>
              <a:spcBef>
                <a:spcPts val="55"/>
              </a:spcBef>
            </a:pPr>
            <a:endParaRPr sz="1400">
              <a:latin typeface="Trebuchet MS" panose="020B0603020202020204"/>
              <a:cs typeface="Trebuchet MS" panose="020B0603020202020204"/>
            </a:endParaRPr>
          </a:p>
          <a:p>
            <a:pPr marL="12700">
              <a:lnSpc>
                <a:spcPct val="100000"/>
              </a:lnSpc>
              <a:spcBef>
                <a:spcPts val="5"/>
              </a:spcBef>
            </a:pPr>
            <a:r>
              <a:rPr sz="1400" spc="-95" dirty="0">
                <a:latin typeface="Trebuchet MS" panose="020B0603020202020204"/>
                <a:cs typeface="Trebuchet MS" panose="020B0603020202020204"/>
              </a:rPr>
              <a:t>Task</a:t>
            </a:r>
            <a:r>
              <a:rPr sz="1400" spc="-195" dirty="0">
                <a:latin typeface="Trebuchet MS" panose="020B0603020202020204"/>
                <a:cs typeface="Trebuchet MS" panose="020B0603020202020204"/>
              </a:rPr>
              <a:t> </a:t>
            </a:r>
            <a:r>
              <a:rPr sz="1400" spc="-85" dirty="0">
                <a:latin typeface="Trebuchet MS" panose="020B0603020202020204"/>
                <a:cs typeface="Trebuchet MS" panose="020B0603020202020204"/>
              </a:rPr>
              <a:t>Tracker</a:t>
            </a:r>
            <a:r>
              <a:rPr sz="1400" spc="-15" dirty="0">
                <a:latin typeface="Trebuchet MS" panose="020B0603020202020204"/>
                <a:cs typeface="Trebuchet MS" panose="020B0603020202020204"/>
              </a:rPr>
              <a:t> </a:t>
            </a:r>
            <a:r>
              <a:rPr sz="1400" spc="-100" dirty="0">
                <a:latin typeface="Trebuchet MS" panose="020B0603020202020204"/>
                <a:cs typeface="Trebuchet MS" panose="020B0603020202020204"/>
              </a:rPr>
              <a:t>can</a:t>
            </a:r>
            <a:r>
              <a:rPr sz="1400" spc="-5" dirty="0">
                <a:latin typeface="Trebuchet MS" panose="020B0603020202020204"/>
                <a:cs typeface="Trebuchet MS" panose="020B0603020202020204"/>
              </a:rPr>
              <a:t> </a:t>
            </a:r>
            <a:r>
              <a:rPr sz="1400" spc="-90" dirty="0">
                <a:latin typeface="Trebuchet MS" panose="020B0603020202020204"/>
                <a:cs typeface="Trebuchet MS" panose="020B0603020202020204"/>
              </a:rPr>
              <a:t>execute</a:t>
            </a:r>
            <a:r>
              <a:rPr sz="1400" spc="-20" dirty="0">
                <a:latin typeface="Trebuchet MS" panose="020B0603020202020204"/>
                <a:cs typeface="Trebuchet MS" panose="020B0603020202020204"/>
              </a:rPr>
              <a:t> </a:t>
            </a:r>
            <a:r>
              <a:rPr sz="1400" spc="-40" dirty="0">
                <a:latin typeface="Trebuchet MS" panose="020B0603020202020204"/>
                <a:cs typeface="Trebuchet MS" panose="020B0603020202020204"/>
              </a:rPr>
              <a:t>two</a:t>
            </a:r>
            <a:r>
              <a:rPr sz="1400" spc="-20" dirty="0">
                <a:latin typeface="Trebuchet MS" panose="020B0603020202020204"/>
                <a:cs typeface="Trebuchet MS" panose="020B0603020202020204"/>
              </a:rPr>
              <a:t> </a:t>
            </a:r>
            <a:r>
              <a:rPr sz="1400" spc="-114" dirty="0">
                <a:latin typeface="Trebuchet MS" panose="020B0603020202020204"/>
                <a:cs typeface="Trebuchet MS" panose="020B0603020202020204"/>
              </a:rPr>
              <a:t>map</a:t>
            </a:r>
            <a:r>
              <a:rPr sz="1400" spc="-15" dirty="0">
                <a:latin typeface="Trebuchet MS" panose="020B0603020202020204"/>
                <a:cs typeface="Trebuchet MS" panose="020B0603020202020204"/>
              </a:rPr>
              <a:t> </a:t>
            </a:r>
            <a:r>
              <a:rPr sz="1400" spc="-65" dirty="0">
                <a:latin typeface="Trebuchet MS" panose="020B0603020202020204"/>
                <a:cs typeface="Trebuchet MS" panose="020B0603020202020204"/>
              </a:rPr>
              <a:t>tasks</a:t>
            </a:r>
            <a:r>
              <a:rPr sz="1400" spc="-10" dirty="0">
                <a:latin typeface="Trebuchet MS" panose="020B0603020202020204"/>
                <a:cs typeface="Trebuchet MS" panose="020B0603020202020204"/>
              </a:rPr>
              <a:t> </a:t>
            </a:r>
            <a:r>
              <a:rPr sz="1400" spc="-95" dirty="0">
                <a:latin typeface="Trebuchet MS" panose="020B0603020202020204"/>
                <a:cs typeface="Trebuchet MS" panose="020B0603020202020204"/>
              </a:rPr>
              <a:t>and</a:t>
            </a:r>
            <a:r>
              <a:rPr sz="1400" spc="-20" dirty="0">
                <a:latin typeface="Trebuchet MS" panose="020B0603020202020204"/>
                <a:cs typeface="Trebuchet MS" panose="020B0603020202020204"/>
              </a:rPr>
              <a:t> </a:t>
            </a:r>
            <a:r>
              <a:rPr sz="1400" spc="-40" dirty="0">
                <a:latin typeface="Trebuchet MS" panose="020B0603020202020204"/>
                <a:cs typeface="Trebuchet MS" panose="020B0603020202020204"/>
              </a:rPr>
              <a:t>two</a:t>
            </a:r>
            <a:r>
              <a:rPr sz="1400" spc="-20" dirty="0">
                <a:latin typeface="Trebuchet MS" panose="020B0603020202020204"/>
                <a:cs typeface="Trebuchet MS" panose="020B0603020202020204"/>
              </a:rPr>
              <a:t> </a:t>
            </a:r>
            <a:r>
              <a:rPr sz="1400" spc="-80" dirty="0">
                <a:latin typeface="Trebuchet MS" panose="020B0603020202020204"/>
                <a:cs typeface="Trebuchet MS" panose="020B0603020202020204"/>
              </a:rPr>
              <a:t>reduce</a:t>
            </a:r>
            <a:r>
              <a:rPr sz="1400" spc="-15" dirty="0">
                <a:latin typeface="Trebuchet MS" panose="020B0603020202020204"/>
                <a:cs typeface="Trebuchet MS" panose="020B0603020202020204"/>
              </a:rPr>
              <a:t> </a:t>
            </a:r>
            <a:r>
              <a:rPr sz="1400" spc="-70" dirty="0">
                <a:latin typeface="Trebuchet MS" panose="020B0603020202020204"/>
                <a:cs typeface="Trebuchet MS" panose="020B0603020202020204"/>
              </a:rPr>
              <a:t>tasks</a:t>
            </a:r>
            <a:r>
              <a:rPr sz="1400" spc="-20" dirty="0">
                <a:latin typeface="Trebuchet MS" panose="020B0603020202020204"/>
                <a:cs typeface="Trebuchet MS" panose="020B0603020202020204"/>
              </a:rPr>
              <a:t> </a:t>
            </a:r>
            <a:r>
              <a:rPr sz="1400" spc="-10" dirty="0">
                <a:latin typeface="Trebuchet MS" panose="020B0603020202020204"/>
                <a:cs typeface="Trebuchet MS" panose="020B0603020202020204"/>
              </a:rPr>
              <a:t>simultaneously</a:t>
            </a:r>
            <a:endParaRPr sz="1400">
              <a:latin typeface="Trebuchet MS" panose="020B0603020202020204"/>
              <a:cs typeface="Trebuchet MS" panose="020B0603020202020204"/>
            </a:endParaRPr>
          </a:p>
          <a:p>
            <a:pPr>
              <a:lnSpc>
                <a:spcPct val="100000"/>
              </a:lnSpc>
              <a:spcBef>
                <a:spcPts val="50"/>
              </a:spcBef>
            </a:pPr>
            <a:endParaRPr sz="1400">
              <a:latin typeface="Trebuchet MS" panose="020B0603020202020204"/>
              <a:cs typeface="Trebuchet MS" panose="020B0603020202020204"/>
            </a:endParaRPr>
          </a:p>
          <a:p>
            <a:pPr marL="12700" marR="2982595">
              <a:lnSpc>
                <a:spcPct val="100000"/>
              </a:lnSpc>
            </a:pPr>
            <a:r>
              <a:rPr sz="1400" spc="-35" dirty="0">
                <a:latin typeface="Trebuchet MS" panose="020B0603020202020204"/>
                <a:cs typeface="Trebuchet MS" panose="020B0603020202020204"/>
              </a:rPr>
              <a:t>The</a:t>
            </a:r>
            <a:r>
              <a:rPr sz="1400" spc="-15" dirty="0">
                <a:latin typeface="Trebuchet MS" panose="020B0603020202020204"/>
                <a:cs typeface="Trebuchet MS" panose="020B0603020202020204"/>
              </a:rPr>
              <a:t> </a:t>
            </a:r>
            <a:r>
              <a:rPr sz="1400" spc="-110" dirty="0">
                <a:latin typeface="Trebuchet MS" panose="020B0603020202020204"/>
                <a:cs typeface="Trebuchet MS" panose="020B0603020202020204"/>
              </a:rPr>
              <a:t>default</a:t>
            </a:r>
            <a:r>
              <a:rPr sz="1400" spc="-25" dirty="0">
                <a:latin typeface="Trebuchet MS" panose="020B0603020202020204"/>
                <a:cs typeface="Trebuchet MS" panose="020B0603020202020204"/>
              </a:rPr>
              <a:t> </a:t>
            </a:r>
            <a:r>
              <a:rPr sz="1400" spc="-70" dirty="0">
                <a:latin typeface="Trebuchet MS" panose="020B0603020202020204"/>
                <a:cs typeface="Trebuchet MS" panose="020B0603020202020204"/>
              </a:rPr>
              <a:t>scheduler</a:t>
            </a:r>
            <a:r>
              <a:rPr sz="1400" spc="-45" dirty="0">
                <a:latin typeface="Trebuchet MS" panose="020B0603020202020204"/>
                <a:cs typeface="Trebuchet MS" panose="020B0603020202020204"/>
              </a:rPr>
              <a:t> </a:t>
            </a:r>
            <a:r>
              <a:rPr sz="1400" spc="-110" dirty="0">
                <a:latin typeface="Trebuchet MS" panose="020B0603020202020204"/>
                <a:cs typeface="Trebuchet MS" panose="020B0603020202020204"/>
              </a:rPr>
              <a:t>fills</a:t>
            </a:r>
            <a:r>
              <a:rPr sz="1400" dirty="0">
                <a:latin typeface="Trebuchet MS" panose="020B0603020202020204"/>
                <a:cs typeface="Trebuchet MS" panose="020B0603020202020204"/>
              </a:rPr>
              <a:t> </a:t>
            </a:r>
            <a:r>
              <a:rPr sz="1400" spc="-95" dirty="0">
                <a:latin typeface="Trebuchet MS" panose="020B0603020202020204"/>
                <a:cs typeface="Trebuchet MS" panose="020B0603020202020204"/>
              </a:rPr>
              <a:t>empty</a:t>
            </a:r>
            <a:r>
              <a:rPr sz="1400" spc="-25" dirty="0">
                <a:latin typeface="Trebuchet MS" panose="020B0603020202020204"/>
                <a:cs typeface="Trebuchet MS" panose="020B0603020202020204"/>
              </a:rPr>
              <a:t> </a:t>
            </a:r>
            <a:r>
              <a:rPr sz="1400" spc="-114" dirty="0">
                <a:latin typeface="Trebuchet MS" panose="020B0603020202020204"/>
                <a:cs typeface="Trebuchet MS" panose="020B0603020202020204"/>
              </a:rPr>
              <a:t>map</a:t>
            </a:r>
            <a:r>
              <a:rPr sz="1400" spc="-25" dirty="0">
                <a:latin typeface="Trebuchet MS" panose="020B0603020202020204"/>
                <a:cs typeface="Trebuchet MS" panose="020B0603020202020204"/>
              </a:rPr>
              <a:t> </a:t>
            </a:r>
            <a:r>
              <a:rPr sz="1400" spc="-75" dirty="0">
                <a:latin typeface="Trebuchet MS" panose="020B0603020202020204"/>
                <a:cs typeface="Trebuchet MS" panose="020B0603020202020204"/>
              </a:rPr>
              <a:t>task</a:t>
            </a:r>
            <a:r>
              <a:rPr sz="1400" spc="-15" dirty="0">
                <a:latin typeface="Trebuchet MS" panose="020B0603020202020204"/>
                <a:cs typeface="Trebuchet MS" panose="020B0603020202020204"/>
              </a:rPr>
              <a:t> </a:t>
            </a:r>
            <a:r>
              <a:rPr sz="1400" spc="-40" dirty="0">
                <a:latin typeface="Trebuchet MS" panose="020B0603020202020204"/>
                <a:cs typeface="Trebuchet MS" panose="020B0603020202020204"/>
              </a:rPr>
              <a:t>slots</a:t>
            </a:r>
            <a:r>
              <a:rPr sz="1400" spc="-20" dirty="0">
                <a:latin typeface="Trebuchet MS" panose="020B0603020202020204"/>
                <a:cs typeface="Trebuchet MS" panose="020B0603020202020204"/>
              </a:rPr>
              <a:t> </a:t>
            </a:r>
            <a:r>
              <a:rPr sz="1400" spc="-75" dirty="0">
                <a:latin typeface="Trebuchet MS" panose="020B0603020202020204"/>
                <a:cs typeface="Trebuchet MS" panose="020B0603020202020204"/>
              </a:rPr>
              <a:t>before</a:t>
            </a:r>
            <a:r>
              <a:rPr sz="1400" spc="-25" dirty="0">
                <a:latin typeface="Trebuchet MS" panose="020B0603020202020204"/>
                <a:cs typeface="Trebuchet MS" panose="020B0603020202020204"/>
              </a:rPr>
              <a:t> </a:t>
            </a:r>
            <a:r>
              <a:rPr sz="1400" spc="-80" dirty="0">
                <a:latin typeface="Trebuchet MS" panose="020B0603020202020204"/>
                <a:cs typeface="Trebuchet MS" panose="020B0603020202020204"/>
              </a:rPr>
              <a:t>reduce</a:t>
            </a:r>
            <a:r>
              <a:rPr sz="1400" spc="-30" dirty="0">
                <a:latin typeface="Trebuchet MS" panose="020B0603020202020204"/>
                <a:cs typeface="Trebuchet MS" panose="020B0603020202020204"/>
              </a:rPr>
              <a:t> </a:t>
            </a:r>
            <a:r>
              <a:rPr sz="1400" spc="-75" dirty="0">
                <a:latin typeface="Trebuchet MS" panose="020B0603020202020204"/>
                <a:cs typeface="Trebuchet MS" panose="020B0603020202020204"/>
              </a:rPr>
              <a:t>task</a:t>
            </a:r>
            <a:r>
              <a:rPr sz="1400" spc="-15" dirty="0">
                <a:latin typeface="Trebuchet MS" panose="020B0603020202020204"/>
                <a:cs typeface="Trebuchet MS" panose="020B0603020202020204"/>
              </a:rPr>
              <a:t> </a:t>
            </a:r>
            <a:r>
              <a:rPr sz="1400" spc="-80" dirty="0">
                <a:latin typeface="Trebuchet MS" panose="020B0603020202020204"/>
                <a:cs typeface="Trebuchet MS" panose="020B0603020202020204"/>
              </a:rPr>
              <a:t>slots,</a:t>
            </a:r>
            <a:r>
              <a:rPr sz="1400" spc="-175" dirty="0">
                <a:latin typeface="Trebuchet MS" panose="020B0603020202020204"/>
                <a:cs typeface="Trebuchet MS" panose="020B0603020202020204"/>
              </a:rPr>
              <a:t> </a:t>
            </a:r>
            <a:r>
              <a:rPr sz="1400" dirty="0">
                <a:latin typeface="Trebuchet MS" panose="020B0603020202020204"/>
                <a:cs typeface="Trebuchet MS" panose="020B0603020202020204"/>
              </a:rPr>
              <a:t>so</a:t>
            </a:r>
            <a:r>
              <a:rPr sz="1400" spc="-5" dirty="0">
                <a:latin typeface="Trebuchet MS" panose="020B0603020202020204"/>
                <a:cs typeface="Trebuchet MS" panose="020B0603020202020204"/>
              </a:rPr>
              <a:t> </a:t>
            </a:r>
            <a:r>
              <a:rPr sz="1400" spc="-25" dirty="0">
                <a:latin typeface="Trebuchet MS" panose="020B0603020202020204"/>
                <a:cs typeface="Trebuchet MS" panose="020B0603020202020204"/>
              </a:rPr>
              <a:t>if </a:t>
            </a:r>
            <a:r>
              <a:rPr sz="1400" spc="-85" dirty="0">
                <a:latin typeface="Trebuchet MS" panose="020B0603020202020204"/>
                <a:cs typeface="Trebuchet MS" panose="020B0603020202020204"/>
              </a:rPr>
              <a:t>the</a:t>
            </a:r>
            <a:r>
              <a:rPr sz="1400" spc="-30" dirty="0">
                <a:latin typeface="Trebuchet MS" panose="020B0603020202020204"/>
                <a:cs typeface="Trebuchet MS" panose="020B0603020202020204"/>
              </a:rPr>
              <a:t> </a:t>
            </a:r>
            <a:r>
              <a:rPr sz="1400" spc="-70" dirty="0">
                <a:latin typeface="Trebuchet MS" panose="020B0603020202020204"/>
                <a:cs typeface="Trebuchet MS" panose="020B0603020202020204"/>
              </a:rPr>
              <a:t>tasktracker</a:t>
            </a:r>
            <a:r>
              <a:rPr sz="1400" spc="-15" dirty="0">
                <a:latin typeface="Trebuchet MS" panose="020B0603020202020204"/>
                <a:cs typeface="Trebuchet MS" panose="020B0603020202020204"/>
              </a:rPr>
              <a:t> </a:t>
            </a:r>
            <a:r>
              <a:rPr sz="1400" spc="-85" dirty="0">
                <a:latin typeface="Trebuchet MS" panose="020B0603020202020204"/>
                <a:cs typeface="Trebuchet MS" panose="020B0603020202020204"/>
              </a:rPr>
              <a:t>has</a:t>
            </a:r>
            <a:r>
              <a:rPr sz="1400" spc="-30" dirty="0">
                <a:latin typeface="Trebuchet MS" panose="020B0603020202020204"/>
                <a:cs typeface="Trebuchet MS" panose="020B0603020202020204"/>
              </a:rPr>
              <a:t> </a:t>
            </a:r>
            <a:r>
              <a:rPr sz="1400" spc="-125" dirty="0">
                <a:latin typeface="Trebuchet MS" panose="020B0603020202020204"/>
                <a:cs typeface="Trebuchet MS" panose="020B0603020202020204"/>
              </a:rPr>
              <a:t>at</a:t>
            </a:r>
            <a:r>
              <a:rPr sz="1400" spc="-15" dirty="0">
                <a:latin typeface="Trebuchet MS" panose="020B0603020202020204"/>
                <a:cs typeface="Trebuchet MS" panose="020B0603020202020204"/>
              </a:rPr>
              <a:t> </a:t>
            </a:r>
            <a:r>
              <a:rPr sz="1400" spc="-95" dirty="0">
                <a:latin typeface="Trebuchet MS" panose="020B0603020202020204"/>
                <a:cs typeface="Trebuchet MS" panose="020B0603020202020204"/>
              </a:rPr>
              <a:t>least</a:t>
            </a:r>
            <a:r>
              <a:rPr sz="1400" spc="-15" dirty="0">
                <a:latin typeface="Trebuchet MS" panose="020B0603020202020204"/>
                <a:cs typeface="Trebuchet MS" panose="020B0603020202020204"/>
              </a:rPr>
              <a:t> </a:t>
            </a:r>
            <a:r>
              <a:rPr sz="1400" spc="-40" dirty="0">
                <a:latin typeface="Trebuchet MS" panose="020B0603020202020204"/>
                <a:cs typeface="Trebuchet MS" panose="020B0603020202020204"/>
              </a:rPr>
              <a:t>one</a:t>
            </a:r>
            <a:r>
              <a:rPr sz="1400" spc="-25" dirty="0">
                <a:latin typeface="Trebuchet MS" panose="020B0603020202020204"/>
                <a:cs typeface="Trebuchet MS" panose="020B0603020202020204"/>
              </a:rPr>
              <a:t> </a:t>
            </a:r>
            <a:r>
              <a:rPr sz="1400" spc="-95" dirty="0">
                <a:latin typeface="Trebuchet MS" panose="020B0603020202020204"/>
                <a:cs typeface="Trebuchet MS" panose="020B0603020202020204"/>
              </a:rPr>
              <a:t>empty</a:t>
            </a:r>
            <a:r>
              <a:rPr sz="1400" spc="-30" dirty="0">
                <a:latin typeface="Trebuchet MS" panose="020B0603020202020204"/>
                <a:cs typeface="Trebuchet MS" panose="020B0603020202020204"/>
              </a:rPr>
              <a:t> </a:t>
            </a:r>
            <a:r>
              <a:rPr sz="1400" spc="-114" dirty="0">
                <a:latin typeface="Trebuchet MS" panose="020B0603020202020204"/>
                <a:cs typeface="Trebuchet MS" panose="020B0603020202020204"/>
              </a:rPr>
              <a:t>map</a:t>
            </a:r>
            <a:r>
              <a:rPr sz="1400" spc="-25" dirty="0">
                <a:latin typeface="Trebuchet MS" panose="020B0603020202020204"/>
                <a:cs typeface="Trebuchet MS" panose="020B0603020202020204"/>
              </a:rPr>
              <a:t> </a:t>
            </a:r>
            <a:r>
              <a:rPr sz="1400" spc="-75" dirty="0">
                <a:latin typeface="Trebuchet MS" panose="020B0603020202020204"/>
                <a:cs typeface="Trebuchet MS" panose="020B0603020202020204"/>
              </a:rPr>
              <a:t>task</a:t>
            </a:r>
            <a:r>
              <a:rPr sz="1400" spc="-20" dirty="0">
                <a:latin typeface="Trebuchet MS" panose="020B0603020202020204"/>
                <a:cs typeface="Trebuchet MS" panose="020B0603020202020204"/>
              </a:rPr>
              <a:t> </a:t>
            </a:r>
            <a:r>
              <a:rPr sz="1400" spc="-90" dirty="0">
                <a:latin typeface="Trebuchet MS" panose="020B0603020202020204"/>
                <a:cs typeface="Trebuchet MS" panose="020B0603020202020204"/>
              </a:rPr>
              <a:t>slot,</a:t>
            </a:r>
            <a:r>
              <a:rPr sz="1400" spc="-165"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15" dirty="0">
                <a:latin typeface="Trebuchet MS" panose="020B0603020202020204"/>
                <a:cs typeface="Trebuchet MS" panose="020B0603020202020204"/>
              </a:rPr>
              <a:t> </a:t>
            </a:r>
            <a:r>
              <a:rPr sz="1400" spc="-75" dirty="0">
                <a:latin typeface="Trebuchet MS" panose="020B0603020202020204"/>
                <a:cs typeface="Trebuchet MS" panose="020B0603020202020204"/>
              </a:rPr>
              <a:t>jobtracker</a:t>
            </a:r>
            <a:r>
              <a:rPr sz="1400" spc="-30" dirty="0">
                <a:latin typeface="Trebuchet MS" panose="020B0603020202020204"/>
                <a:cs typeface="Trebuchet MS" panose="020B0603020202020204"/>
              </a:rPr>
              <a:t> </a:t>
            </a:r>
            <a:r>
              <a:rPr sz="1400" spc="-90" dirty="0">
                <a:latin typeface="Trebuchet MS" panose="020B0603020202020204"/>
                <a:cs typeface="Trebuchet MS" panose="020B0603020202020204"/>
              </a:rPr>
              <a:t>will</a:t>
            </a:r>
            <a:r>
              <a:rPr sz="1400" dirty="0">
                <a:latin typeface="Trebuchet MS" panose="020B0603020202020204"/>
                <a:cs typeface="Trebuchet MS" panose="020B0603020202020204"/>
              </a:rPr>
              <a:t> </a:t>
            </a:r>
            <a:r>
              <a:rPr sz="1400" spc="-55" dirty="0">
                <a:latin typeface="Trebuchet MS" panose="020B0603020202020204"/>
                <a:cs typeface="Trebuchet MS" panose="020B0603020202020204"/>
              </a:rPr>
              <a:t>select </a:t>
            </a:r>
            <a:r>
              <a:rPr sz="1400" spc="-150" dirty="0">
                <a:latin typeface="Trebuchet MS" panose="020B0603020202020204"/>
                <a:cs typeface="Trebuchet MS" panose="020B0603020202020204"/>
              </a:rPr>
              <a:t>a</a:t>
            </a:r>
            <a:r>
              <a:rPr sz="1400" spc="-15" dirty="0">
                <a:latin typeface="Trebuchet MS" panose="020B0603020202020204"/>
                <a:cs typeface="Trebuchet MS" panose="020B0603020202020204"/>
              </a:rPr>
              <a:t> </a:t>
            </a:r>
            <a:r>
              <a:rPr sz="1400" spc="-114" dirty="0">
                <a:latin typeface="Trebuchet MS" panose="020B0603020202020204"/>
                <a:cs typeface="Trebuchet MS" panose="020B0603020202020204"/>
              </a:rPr>
              <a:t>map</a:t>
            </a:r>
            <a:r>
              <a:rPr sz="1400" spc="-20" dirty="0">
                <a:latin typeface="Trebuchet MS" panose="020B0603020202020204"/>
                <a:cs typeface="Trebuchet MS" panose="020B0603020202020204"/>
              </a:rPr>
              <a:t> </a:t>
            </a:r>
            <a:r>
              <a:rPr sz="1400" spc="-105" dirty="0">
                <a:latin typeface="Trebuchet MS" panose="020B0603020202020204"/>
                <a:cs typeface="Trebuchet MS" panose="020B0603020202020204"/>
              </a:rPr>
              <a:t>task;</a:t>
            </a:r>
            <a:r>
              <a:rPr sz="1400" spc="-150" dirty="0">
                <a:latin typeface="Trebuchet MS" panose="020B0603020202020204"/>
                <a:cs typeface="Trebuchet MS" panose="020B0603020202020204"/>
              </a:rPr>
              <a:t> </a:t>
            </a:r>
            <a:r>
              <a:rPr sz="1400" spc="-70" dirty="0">
                <a:latin typeface="Trebuchet MS" panose="020B0603020202020204"/>
                <a:cs typeface="Trebuchet MS" panose="020B0603020202020204"/>
              </a:rPr>
              <a:t>otherwise,</a:t>
            </a:r>
            <a:r>
              <a:rPr sz="1400" spc="-160" dirty="0">
                <a:latin typeface="Trebuchet MS" panose="020B0603020202020204"/>
                <a:cs typeface="Trebuchet MS" panose="020B0603020202020204"/>
              </a:rPr>
              <a:t> </a:t>
            </a:r>
            <a:r>
              <a:rPr sz="1400" spc="-90" dirty="0">
                <a:latin typeface="Trebuchet MS" panose="020B0603020202020204"/>
                <a:cs typeface="Trebuchet MS" panose="020B0603020202020204"/>
              </a:rPr>
              <a:t>it</a:t>
            </a:r>
            <a:r>
              <a:rPr sz="1400" spc="-10" dirty="0">
                <a:latin typeface="Trebuchet MS" panose="020B0603020202020204"/>
                <a:cs typeface="Trebuchet MS" panose="020B0603020202020204"/>
              </a:rPr>
              <a:t> </a:t>
            </a:r>
            <a:r>
              <a:rPr sz="1400" spc="-95" dirty="0">
                <a:latin typeface="Trebuchet MS" panose="020B0603020202020204"/>
                <a:cs typeface="Trebuchet MS" panose="020B0603020202020204"/>
              </a:rPr>
              <a:t>will</a:t>
            </a:r>
            <a:r>
              <a:rPr sz="1400" spc="-5" dirty="0">
                <a:latin typeface="Trebuchet MS" panose="020B0603020202020204"/>
                <a:cs typeface="Trebuchet MS" panose="020B0603020202020204"/>
              </a:rPr>
              <a:t> </a:t>
            </a:r>
            <a:r>
              <a:rPr sz="1400" spc="-85" dirty="0">
                <a:latin typeface="Trebuchet MS" panose="020B0603020202020204"/>
                <a:cs typeface="Trebuchet MS" panose="020B0603020202020204"/>
              </a:rPr>
              <a:t>select</a:t>
            </a:r>
            <a:r>
              <a:rPr sz="1400"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10" dirty="0">
                <a:latin typeface="Trebuchet MS" panose="020B0603020202020204"/>
                <a:cs typeface="Trebuchet MS" panose="020B0603020202020204"/>
              </a:rPr>
              <a:t> </a:t>
            </a:r>
            <a:r>
              <a:rPr sz="1400" spc="-80" dirty="0">
                <a:latin typeface="Trebuchet MS" panose="020B0603020202020204"/>
                <a:cs typeface="Trebuchet MS" panose="020B0603020202020204"/>
              </a:rPr>
              <a:t>reduce</a:t>
            </a:r>
            <a:r>
              <a:rPr sz="1400" spc="-25" dirty="0">
                <a:latin typeface="Trebuchet MS" panose="020B0603020202020204"/>
                <a:cs typeface="Trebuchet MS" panose="020B0603020202020204"/>
              </a:rPr>
              <a:t> </a:t>
            </a:r>
            <a:r>
              <a:rPr sz="1400" spc="-20" dirty="0">
                <a:latin typeface="Trebuchet MS" panose="020B0603020202020204"/>
                <a:cs typeface="Trebuchet MS" panose="020B0603020202020204"/>
              </a:rPr>
              <a:t>task.</a:t>
            </a:r>
            <a:endParaRPr sz="1400">
              <a:latin typeface="Trebuchet MS" panose="020B0603020202020204"/>
              <a:cs typeface="Trebuchet MS" panose="020B0603020202020204"/>
            </a:endParaRPr>
          </a:p>
          <a:p>
            <a:pPr>
              <a:lnSpc>
                <a:spcPct val="100000"/>
              </a:lnSpc>
              <a:spcBef>
                <a:spcPts val="60"/>
              </a:spcBef>
            </a:pPr>
            <a:endParaRPr sz="1400">
              <a:latin typeface="Trebuchet MS" panose="020B0603020202020204"/>
              <a:cs typeface="Trebuchet MS" panose="020B0603020202020204"/>
            </a:endParaRPr>
          </a:p>
          <a:p>
            <a:pPr marL="12700" marR="2925445">
              <a:lnSpc>
                <a:spcPct val="100000"/>
              </a:lnSpc>
            </a:pPr>
            <a:r>
              <a:rPr sz="1400" spc="-10" dirty="0">
                <a:latin typeface="Trebuchet MS" panose="020B0603020202020204"/>
                <a:cs typeface="Trebuchet MS" panose="020B0603020202020204"/>
              </a:rPr>
              <a:t>For</a:t>
            </a:r>
            <a:r>
              <a:rPr sz="1400" spc="-20" dirty="0">
                <a:latin typeface="Trebuchet MS" panose="020B0603020202020204"/>
                <a:cs typeface="Trebuchet MS" panose="020B0603020202020204"/>
              </a:rPr>
              <a:t> </a:t>
            </a:r>
            <a:r>
              <a:rPr sz="1400" spc="-80" dirty="0">
                <a:latin typeface="Trebuchet MS" panose="020B0603020202020204"/>
                <a:cs typeface="Trebuchet MS" panose="020B0603020202020204"/>
              </a:rPr>
              <a:t>assigning</a:t>
            </a:r>
            <a:r>
              <a:rPr sz="1400" spc="-3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35" dirty="0">
                <a:latin typeface="Trebuchet MS" panose="020B0603020202020204"/>
                <a:cs typeface="Trebuchet MS" panose="020B0603020202020204"/>
              </a:rPr>
              <a:t> </a:t>
            </a:r>
            <a:r>
              <a:rPr sz="1400" spc="-75" dirty="0">
                <a:latin typeface="Trebuchet MS" panose="020B0603020202020204"/>
                <a:cs typeface="Trebuchet MS" panose="020B0603020202020204"/>
              </a:rPr>
              <a:t>reduce</a:t>
            </a:r>
            <a:r>
              <a:rPr sz="1400" spc="-30" dirty="0">
                <a:latin typeface="Trebuchet MS" panose="020B0603020202020204"/>
                <a:cs typeface="Trebuchet MS" panose="020B0603020202020204"/>
              </a:rPr>
              <a:t> </a:t>
            </a:r>
            <a:r>
              <a:rPr sz="1400" spc="-110" dirty="0">
                <a:latin typeface="Trebuchet MS" panose="020B0603020202020204"/>
                <a:cs typeface="Trebuchet MS" panose="020B0603020202020204"/>
              </a:rPr>
              <a:t>task,</a:t>
            </a:r>
            <a:r>
              <a:rPr sz="1400" spc="-160" dirty="0">
                <a:latin typeface="Trebuchet MS" panose="020B0603020202020204"/>
                <a:cs typeface="Trebuchet MS" panose="020B0603020202020204"/>
              </a:rPr>
              <a:t> </a:t>
            </a:r>
            <a:r>
              <a:rPr sz="1400" dirty="0">
                <a:latin typeface="Trebuchet MS" panose="020B0603020202020204"/>
                <a:cs typeface="Trebuchet MS" panose="020B0603020202020204"/>
              </a:rPr>
              <a:t>no</a:t>
            </a:r>
            <a:r>
              <a:rPr sz="1400" spc="-30" dirty="0">
                <a:latin typeface="Trebuchet MS" panose="020B0603020202020204"/>
                <a:cs typeface="Trebuchet MS" panose="020B0603020202020204"/>
              </a:rPr>
              <a:t> </a:t>
            </a:r>
            <a:r>
              <a:rPr sz="1400" spc="-85" dirty="0">
                <a:latin typeface="Trebuchet MS" panose="020B0603020202020204"/>
                <a:cs typeface="Trebuchet MS" panose="020B0603020202020204"/>
              </a:rPr>
              <a:t>locality</a:t>
            </a:r>
            <a:r>
              <a:rPr sz="1400" spc="-30" dirty="0">
                <a:latin typeface="Trebuchet MS" panose="020B0603020202020204"/>
                <a:cs typeface="Trebuchet MS" panose="020B0603020202020204"/>
              </a:rPr>
              <a:t> </a:t>
            </a:r>
            <a:r>
              <a:rPr sz="1400" spc="-60" dirty="0">
                <a:latin typeface="Trebuchet MS" panose="020B0603020202020204"/>
                <a:cs typeface="Trebuchet MS" panose="020B0603020202020204"/>
              </a:rPr>
              <a:t>considerations </a:t>
            </a:r>
            <a:r>
              <a:rPr sz="1400" spc="-95" dirty="0">
                <a:latin typeface="Trebuchet MS" panose="020B0603020202020204"/>
                <a:cs typeface="Trebuchet MS" panose="020B0603020202020204"/>
              </a:rPr>
              <a:t>are</a:t>
            </a:r>
            <a:r>
              <a:rPr sz="1400" spc="-15" dirty="0">
                <a:latin typeface="Trebuchet MS" panose="020B0603020202020204"/>
                <a:cs typeface="Trebuchet MS" panose="020B0603020202020204"/>
              </a:rPr>
              <a:t> </a:t>
            </a:r>
            <a:r>
              <a:rPr sz="1400" spc="-80" dirty="0">
                <a:latin typeface="Trebuchet MS" panose="020B0603020202020204"/>
                <a:cs typeface="Trebuchet MS" panose="020B0603020202020204"/>
              </a:rPr>
              <a:t>followed</a:t>
            </a:r>
            <a:r>
              <a:rPr sz="1400" spc="-25" dirty="0">
                <a:latin typeface="Trebuchet MS" panose="020B0603020202020204"/>
                <a:cs typeface="Trebuchet MS" panose="020B0603020202020204"/>
              </a:rPr>
              <a:t> </a:t>
            </a:r>
            <a:r>
              <a:rPr sz="1400" spc="-85" dirty="0">
                <a:latin typeface="Trebuchet MS" panose="020B0603020202020204"/>
                <a:cs typeface="Trebuchet MS" panose="020B0603020202020204"/>
              </a:rPr>
              <a:t>by</a:t>
            </a:r>
            <a:r>
              <a:rPr sz="1400" spc="-25" dirty="0">
                <a:latin typeface="Trebuchet MS" panose="020B0603020202020204"/>
                <a:cs typeface="Trebuchet MS" panose="020B0603020202020204"/>
              </a:rPr>
              <a:t> the </a:t>
            </a:r>
            <a:r>
              <a:rPr sz="1400" spc="-140" dirty="0">
                <a:latin typeface="Trebuchet MS" panose="020B0603020202020204"/>
                <a:cs typeface="Trebuchet MS" panose="020B0603020202020204"/>
              </a:rPr>
              <a:t>Job</a:t>
            </a:r>
            <a:r>
              <a:rPr sz="1400" spc="-215" dirty="0">
                <a:latin typeface="Trebuchet MS" panose="020B0603020202020204"/>
                <a:cs typeface="Trebuchet MS" panose="020B0603020202020204"/>
              </a:rPr>
              <a:t> </a:t>
            </a:r>
            <a:r>
              <a:rPr sz="1400" spc="-85" dirty="0">
                <a:latin typeface="Trebuchet MS" panose="020B0603020202020204"/>
                <a:cs typeface="Trebuchet MS" panose="020B0603020202020204"/>
              </a:rPr>
              <a:t>Tracker</a:t>
            </a:r>
            <a:r>
              <a:rPr sz="1400" dirty="0">
                <a:latin typeface="Trebuchet MS" panose="020B0603020202020204"/>
                <a:cs typeface="Trebuchet MS" panose="020B0603020202020204"/>
              </a:rPr>
              <a:t> </a:t>
            </a:r>
            <a:r>
              <a:rPr sz="1400" spc="-75" dirty="0">
                <a:latin typeface="Trebuchet MS" panose="020B0603020202020204"/>
                <a:cs typeface="Trebuchet MS" panose="020B0603020202020204"/>
              </a:rPr>
              <a:t>whereas</a:t>
            </a:r>
            <a:r>
              <a:rPr sz="1400" spc="-10" dirty="0">
                <a:latin typeface="Trebuchet MS" panose="020B0603020202020204"/>
                <a:cs typeface="Trebuchet MS" panose="020B0603020202020204"/>
              </a:rPr>
              <a:t> </a:t>
            </a:r>
            <a:r>
              <a:rPr sz="1400" spc="-60" dirty="0">
                <a:latin typeface="Trebuchet MS" panose="020B0603020202020204"/>
                <a:cs typeface="Trebuchet MS" panose="020B0603020202020204"/>
              </a:rPr>
              <a:t>for</a:t>
            </a:r>
            <a:r>
              <a:rPr sz="1400" spc="-25"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5" dirty="0">
                <a:latin typeface="Trebuchet MS" panose="020B0603020202020204"/>
                <a:cs typeface="Trebuchet MS" panose="020B0603020202020204"/>
              </a:rPr>
              <a:t> </a:t>
            </a:r>
            <a:r>
              <a:rPr sz="1400" spc="-114" dirty="0">
                <a:latin typeface="Trebuchet MS" panose="020B0603020202020204"/>
                <a:cs typeface="Trebuchet MS" panose="020B0603020202020204"/>
              </a:rPr>
              <a:t>map</a:t>
            </a:r>
            <a:r>
              <a:rPr sz="1400" spc="-15" dirty="0">
                <a:latin typeface="Trebuchet MS" panose="020B0603020202020204"/>
                <a:cs typeface="Trebuchet MS" panose="020B0603020202020204"/>
              </a:rPr>
              <a:t> </a:t>
            </a:r>
            <a:r>
              <a:rPr sz="1400" spc="-75" dirty="0">
                <a:latin typeface="Trebuchet MS" panose="020B0603020202020204"/>
                <a:cs typeface="Trebuchet MS" panose="020B0603020202020204"/>
              </a:rPr>
              <a:t>task</a:t>
            </a:r>
            <a:r>
              <a:rPr sz="1400" spc="-1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15" dirty="0">
                <a:latin typeface="Trebuchet MS" panose="020B0603020202020204"/>
                <a:cs typeface="Trebuchet MS" panose="020B0603020202020204"/>
              </a:rPr>
              <a:t> </a:t>
            </a:r>
            <a:r>
              <a:rPr sz="1400" spc="-80" dirty="0">
                <a:latin typeface="Trebuchet MS" panose="020B0603020202020204"/>
                <a:cs typeface="Trebuchet MS" panose="020B0603020202020204"/>
              </a:rPr>
              <a:t>nearest</a:t>
            </a:r>
            <a:r>
              <a:rPr sz="1400" spc="-220" dirty="0">
                <a:latin typeface="Trebuchet MS" panose="020B0603020202020204"/>
                <a:cs typeface="Trebuchet MS" panose="020B0603020202020204"/>
              </a:rPr>
              <a:t> </a:t>
            </a:r>
            <a:r>
              <a:rPr sz="1400" spc="-95" dirty="0">
                <a:latin typeface="Trebuchet MS" panose="020B0603020202020204"/>
                <a:cs typeface="Trebuchet MS" panose="020B0603020202020204"/>
              </a:rPr>
              <a:t>Task</a:t>
            </a:r>
            <a:r>
              <a:rPr sz="1400" spc="-195" dirty="0">
                <a:latin typeface="Trebuchet MS" panose="020B0603020202020204"/>
                <a:cs typeface="Trebuchet MS" panose="020B0603020202020204"/>
              </a:rPr>
              <a:t> </a:t>
            </a:r>
            <a:r>
              <a:rPr sz="1400" spc="-85" dirty="0">
                <a:latin typeface="Trebuchet MS" panose="020B0603020202020204"/>
                <a:cs typeface="Trebuchet MS" panose="020B0603020202020204"/>
              </a:rPr>
              <a:t>Tracker</a:t>
            </a:r>
            <a:r>
              <a:rPr sz="1400" dirty="0">
                <a:latin typeface="Trebuchet MS" panose="020B0603020202020204"/>
                <a:cs typeface="Trebuchet MS" panose="020B0603020202020204"/>
              </a:rPr>
              <a:t> </a:t>
            </a:r>
            <a:r>
              <a:rPr sz="1400" spc="-55" dirty="0">
                <a:latin typeface="Trebuchet MS" panose="020B0603020202020204"/>
                <a:cs typeface="Trebuchet MS" panose="020B0603020202020204"/>
              </a:rPr>
              <a:t>is</a:t>
            </a:r>
            <a:r>
              <a:rPr sz="1400" spc="-5" dirty="0">
                <a:latin typeface="Trebuchet MS" panose="020B0603020202020204"/>
                <a:cs typeface="Trebuchet MS" panose="020B0603020202020204"/>
              </a:rPr>
              <a:t> </a:t>
            </a:r>
            <a:r>
              <a:rPr sz="1400" spc="-95" dirty="0">
                <a:latin typeface="Trebuchet MS" panose="020B0603020202020204"/>
                <a:cs typeface="Trebuchet MS" panose="020B0603020202020204"/>
              </a:rPr>
              <a:t>preferred.</a:t>
            </a:r>
            <a:r>
              <a:rPr sz="1400" spc="-145" dirty="0">
                <a:latin typeface="Trebuchet MS" panose="020B0603020202020204"/>
                <a:cs typeface="Trebuchet MS" panose="020B0603020202020204"/>
              </a:rPr>
              <a:t> </a:t>
            </a:r>
            <a:r>
              <a:rPr sz="1400" spc="-50" dirty="0">
                <a:latin typeface="Trebuchet MS" panose="020B0603020202020204"/>
                <a:cs typeface="Trebuchet MS" panose="020B0603020202020204"/>
              </a:rPr>
              <a:t>In</a:t>
            </a:r>
            <a:r>
              <a:rPr sz="1400" spc="-15" dirty="0">
                <a:latin typeface="Trebuchet MS" panose="020B0603020202020204"/>
                <a:cs typeface="Trebuchet MS" panose="020B0603020202020204"/>
              </a:rPr>
              <a:t> </a:t>
            </a:r>
            <a:r>
              <a:rPr sz="1400" spc="-25" dirty="0">
                <a:latin typeface="Trebuchet MS" panose="020B0603020202020204"/>
                <a:cs typeface="Trebuchet MS" panose="020B0603020202020204"/>
              </a:rPr>
              <a:t>the </a:t>
            </a:r>
            <a:r>
              <a:rPr sz="1400" spc="-85" dirty="0">
                <a:latin typeface="Trebuchet MS" panose="020B0603020202020204"/>
                <a:cs typeface="Trebuchet MS" panose="020B0603020202020204"/>
              </a:rPr>
              <a:t>optimal</a:t>
            </a:r>
            <a:r>
              <a:rPr sz="1400" spc="-40" dirty="0">
                <a:latin typeface="Trebuchet MS" panose="020B0603020202020204"/>
                <a:cs typeface="Trebuchet MS" panose="020B0603020202020204"/>
              </a:rPr>
              <a:t> </a:t>
            </a:r>
            <a:r>
              <a:rPr sz="1400" spc="-110" dirty="0">
                <a:latin typeface="Trebuchet MS" panose="020B0603020202020204"/>
                <a:cs typeface="Trebuchet MS" panose="020B0603020202020204"/>
              </a:rPr>
              <a:t>case,</a:t>
            </a:r>
            <a:r>
              <a:rPr sz="1400" spc="-160"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15" dirty="0">
                <a:latin typeface="Trebuchet MS" panose="020B0603020202020204"/>
                <a:cs typeface="Trebuchet MS" panose="020B0603020202020204"/>
              </a:rPr>
              <a:t> </a:t>
            </a:r>
            <a:r>
              <a:rPr sz="1400" spc="-75" dirty="0">
                <a:latin typeface="Trebuchet MS" panose="020B0603020202020204"/>
                <a:cs typeface="Trebuchet MS" panose="020B0603020202020204"/>
              </a:rPr>
              <a:t>task</a:t>
            </a:r>
            <a:r>
              <a:rPr sz="1400" spc="-20" dirty="0">
                <a:latin typeface="Trebuchet MS" panose="020B0603020202020204"/>
                <a:cs typeface="Trebuchet MS" panose="020B0603020202020204"/>
              </a:rPr>
              <a:t> </a:t>
            </a:r>
            <a:r>
              <a:rPr sz="1400" spc="-55" dirty="0">
                <a:latin typeface="Trebuchet MS" panose="020B0603020202020204"/>
                <a:cs typeface="Trebuchet MS" panose="020B0603020202020204"/>
              </a:rPr>
              <a:t>is</a:t>
            </a:r>
            <a:r>
              <a:rPr sz="1400" spc="-20" dirty="0">
                <a:latin typeface="Trebuchet MS" panose="020B0603020202020204"/>
                <a:cs typeface="Trebuchet MS" panose="020B0603020202020204"/>
              </a:rPr>
              <a:t> </a:t>
            </a:r>
            <a:r>
              <a:rPr sz="1400" spc="-105" dirty="0">
                <a:latin typeface="Trebuchet MS" panose="020B0603020202020204"/>
                <a:cs typeface="Trebuchet MS" panose="020B0603020202020204"/>
              </a:rPr>
              <a:t>data-</a:t>
            </a:r>
            <a:r>
              <a:rPr sz="1400" spc="-114" dirty="0">
                <a:latin typeface="Trebuchet MS" panose="020B0603020202020204"/>
                <a:cs typeface="Trebuchet MS" panose="020B0603020202020204"/>
              </a:rPr>
              <a:t>local,</a:t>
            </a:r>
            <a:r>
              <a:rPr sz="1400" spc="-175" dirty="0">
                <a:latin typeface="Trebuchet MS" panose="020B0603020202020204"/>
                <a:cs typeface="Trebuchet MS" panose="020B0603020202020204"/>
              </a:rPr>
              <a:t> </a:t>
            </a:r>
            <a:r>
              <a:rPr sz="1400" spc="-100" dirty="0">
                <a:latin typeface="Trebuchet MS" panose="020B0603020202020204"/>
                <a:cs typeface="Trebuchet MS" panose="020B0603020202020204"/>
              </a:rPr>
              <a:t>that</a:t>
            </a:r>
            <a:r>
              <a:rPr sz="1400" spc="-50" dirty="0">
                <a:latin typeface="Trebuchet MS" panose="020B0603020202020204"/>
                <a:cs typeface="Trebuchet MS" panose="020B0603020202020204"/>
              </a:rPr>
              <a:t> </a:t>
            </a:r>
            <a:r>
              <a:rPr sz="1400" spc="-120" dirty="0">
                <a:latin typeface="Trebuchet MS" panose="020B0603020202020204"/>
                <a:cs typeface="Trebuchet MS" panose="020B0603020202020204"/>
              </a:rPr>
              <a:t>is,</a:t>
            </a:r>
            <a:r>
              <a:rPr sz="1400" spc="-155" dirty="0">
                <a:latin typeface="Trebuchet MS" panose="020B0603020202020204"/>
                <a:cs typeface="Trebuchet MS" panose="020B0603020202020204"/>
              </a:rPr>
              <a:t> </a:t>
            </a:r>
            <a:r>
              <a:rPr sz="1400" spc="-65" dirty="0">
                <a:latin typeface="Trebuchet MS" panose="020B0603020202020204"/>
                <a:cs typeface="Trebuchet MS" panose="020B0603020202020204"/>
              </a:rPr>
              <a:t>running</a:t>
            </a:r>
            <a:r>
              <a:rPr sz="1400" spc="-55" dirty="0">
                <a:latin typeface="Trebuchet MS" panose="020B0603020202020204"/>
                <a:cs typeface="Trebuchet MS" panose="020B0603020202020204"/>
              </a:rPr>
              <a:t> </a:t>
            </a:r>
            <a:r>
              <a:rPr sz="1400" dirty="0">
                <a:latin typeface="Trebuchet MS" panose="020B0603020202020204"/>
                <a:cs typeface="Trebuchet MS" panose="020B0603020202020204"/>
              </a:rPr>
              <a:t>on</a:t>
            </a:r>
            <a:r>
              <a:rPr sz="1400" spc="-1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25" dirty="0">
                <a:latin typeface="Trebuchet MS" panose="020B0603020202020204"/>
                <a:cs typeface="Trebuchet MS" panose="020B0603020202020204"/>
              </a:rPr>
              <a:t> </a:t>
            </a:r>
            <a:r>
              <a:rPr sz="1400" spc="-95" dirty="0">
                <a:latin typeface="Trebuchet MS" panose="020B0603020202020204"/>
                <a:cs typeface="Trebuchet MS" panose="020B0603020202020204"/>
              </a:rPr>
              <a:t>same</a:t>
            </a:r>
            <a:r>
              <a:rPr sz="1400" spc="-25" dirty="0">
                <a:latin typeface="Trebuchet MS" panose="020B0603020202020204"/>
                <a:cs typeface="Trebuchet MS" panose="020B0603020202020204"/>
              </a:rPr>
              <a:t> </a:t>
            </a:r>
            <a:r>
              <a:rPr sz="1400" spc="-50" dirty="0">
                <a:latin typeface="Trebuchet MS" panose="020B0603020202020204"/>
                <a:cs typeface="Trebuchet MS" panose="020B0603020202020204"/>
              </a:rPr>
              <a:t>node</a:t>
            </a:r>
            <a:r>
              <a:rPr sz="1400" spc="-30" dirty="0">
                <a:latin typeface="Trebuchet MS" panose="020B0603020202020204"/>
                <a:cs typeface="Trebuchet MS" panose="020B0603020202020204"/>
              </a:rPr>
              <a:t> </a:t>
            </a:r>
            <a:r>
              <a:rPr sz="1400" spc="-100" dirty="0">
                <a:latin typeface="Trebuchet MS" panose="020B0603020202020204"/>
                <a:cs typeface="Trebuchet MS" panose="020B0603020202020204"/>
              </a:rPr>
              <a:t>that</a:t>
            </a:r>
            <a:r>
              <a:rPr sz="1400" spc="-30" dirty="0">
                <a:latin typeface="Trebuchet MS" panose="020B0603020202020204"/>
                <a:cs typeface="Trebuchet MS" panose="020B0603020202020204"/>
              </a:rPr>
              <a:t> </a:t>
            </a:r>
            <a:r>
              <a:rPr sz="1400" spc="-25" dirty="0">
                <a:latin typeface="Trebuchet MS" panose="020B0603020202020204"/>
                <a:cs typeface="Trebuchet MS" panose="020B0603020202020204"/>
              </a:rPr>
              <a:t>the </a:t>
            </a:r>
            <a:r>
              <a:rPr sz="1400" spc="-85" dirty="0">
                <a:latin typeface="Trebuchet MS" panose="020B0603020202020204"/>
                <a:cs typeface="Trebuchet MS" panose="020B0603020202020204"/>
              </a:rPr>
              <a:t>split</a:t>
            </a:r>
            <a:r>
              <a:rPr sz="1400" spc="-25" dirty="0">
                <a:latin typeface="Trebuchet MS" panose="020B0603020202020204"/>
                <a:cs typeface="Trebuchet MS" panose="020B0603020202020204"/>
              </a:rPr>
              <a:t> </a:t>
            </a:r>
            <a:r>
              <a:rPr sz="1400" spc="-60" dirty="0">
                <a:latin typeface="Trebuchet MS" panose="020B0603020202020204"/>
                <a:cs typeface="Trebuchet MS" panose="020B0603020202020204"/>
              </a:rPr>
              <a:t>resides</a:t>
            </a:r>
            <a:r>
              <a:rPr sz="1400" spc="-25" dirty="0">
                <a:latin typeface="Trebuchet MS" panose="020B0603020202020204"/>
                <a:cs typeface="Trebuchet MS" panose="020B0603020202020204"/>
              </a:rPr>
              <a:t> </a:t>
            </a:r>
            <a:r>
              <a:rPr sz="1400" spc="-90" dirty="0">
                <a:latin typeface="Trebuchet MS" panose="020B0603020202020204"/>
                <a:cs typeface="Trebuchet MS" panose="020B0603020202020204"/>
              </a:rPr>
              <a:t>on.</a:t>
            </a:r>
            <a:r>
              <a:rPr sz="1400" spc="-315" dirty="0">
                <a:latin typeface="Trebuchet MS" panose="020B0603020202020204"/>
                <a:cs typeface="Trebuchet MS" panose="020B0603020202020204"/>
              </a:rPr>
              <a:t> </a:t>
            </a:r>
            <a:r>
              <a:rPr sz="1400" spc="-100" dirty="0">
                <a:latin typeface="Trebuchet MS" panose="020B0603020202020204"/>
                <a:cs typeface="Trebuchet MS" panose="020B0603020202020204"/>
              </a:rPr>
              <a:t>Alternatively,</a:t>
            </a:r>
            <a:r>
              <a:rPr sz="1400" spc="-170"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10" dirty="0">
                <a:latin typeface="Trebuchet MS" panose="020B0603020202020204"/>
                <a:cs typeface="Trebuchet MS" panose="020B0603020202020204"/>
              </a:rPr>
              <a:t> </a:t>
            </a:r>
            <a:r>
              <a:rPr sz="1400" spc="-75" dirty="0">
                <a:latin typeface="Trebuchet MS" panose="020B0603020202020204"/>
                <a:cs typeface="Trebuchet MS" panose="020B0603020202020204"/>
              </a:rPr>
              <a:t>task</a:t>
            </a:r>
            <a:r>
              <a:rPr sz="1400" spc="-10" dirty="0">
                <a:latin typeface="Trebuchet MS" panose="020B0603020202020204"/>
                <a:cs typeface="Trebuchet MS" panose="020B0603020202020204"/>
              </a:rPr>
              <a:t> </a:t>
            </a:r>
            <a:r>
              <a:rPr sz="1400" spc="-130" dirty="0">
                <a:latin typeface="Trebuchet MS" panose="020B0603020202020204"/>
                <a:cs typeface="Trebuchet MS" panose="020B0603020202020204"/>
              </a:rPr>
              <a:t>may</a:t>
            </a:r>
            <a:r>
              <a:rPr sz="1400" spc="-15" dirty="0">
                <a:latin typeface="Trebuchet MS" panose="020B0603020202020204"/>
                <a:cs typeface="Trebuchet MS" panose="020B0603020202020204"/>
              </a:rPr>
              <a:t> </a:t>
            </a:r>
            <a:r>
              <a:rPr sz="1400" spc="-85" dirty="0">
                <a:latin typeface="Trebuchet MS" panose="020B0603020202020204"/>
                <a:cs typeface="Trebuchet MS" panose="020B0603020202020204"/>
              </a:rPr>
              <a:t>be</a:t>
            </a:r>
            <a:r>
              <a:rPr sz="1400" spc="-10" dirty="0">
                <a:latin typeface="Trebuchet MS" panose="020B0603020202020204"/>
                <a:cs typeface="Trebuchet MS" panose="020B0603020202020204"/>
              </a:rPr>
              <a:t> </a:t>
            </a:r>
            <a:r>
              <a:rPr sz="1400" spc="-65" dirty="0">
                <a:latin typeface="Trebuchet MS" panose="020B0603020202020204"/>
                <a:cs typeface="Trebuchet MS" panose="020B0603020202020204"/>
              </a:rPr>
              <a:t>rack-</a:t>
            </a:r>
            <a:r>
              <a:rPr sz="1400" spc="-114" dirty="0">
                <a:latin typeface="Trebuchet MS" panose="020B0603020202020204"/>
                <a:cs typeface="Trebuchet MS" panose="020B0603020202020204"/>
              </a:rPr>
              <a:t>local:</a:t>
            </a:r>
            <a:r>
              <a:rPr sz="1400" spc="-155" dirty="0">
                <a:latin typeface="Trebuchet MS" panose="020B0603020202020204"/>
                <a:cs typeface="Trebuchet MS" panose="020B0603020202020204"/>
              </a:rPr>
              <a:t> </a:t>
            </a:r>
            <a:r>
              <a:rPr sz="1400" dirty="0">
                <a:latin typeface="Trebuchet MS" panose="020B0603020202020204"/>
                <a:cs typeface="Trebuchet MS" panose="020B0603020202020204"/>
              </a:rPr>
              <a:t>on</a:t>
            </a:r>
            <a:r>
              <a:rPr sz="1400" spc="-2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20" dirty="0">
                <a:latin typeface="Trebuchet MS" panose="020B0603020202020204"/>
                <a:cs typeface="Trebuchet MS" panose="020B0603020202020204"/>
              </a:rPr>
              <a:t> </a:t>
            </a:r>
            <a:r>
              <a:rPr sz="1400" spc="-95" dirty="0">
                <a:latin typeface="Trebuchet MS" panose="020B0603020202020204"/>
                <a:cs typeface="Trebuchet MS" panose="020B0603020202020204"/>
              </a:rPr>
              <a:t>same</a:t>
            </a:r>
            <a:r>
              <a:rPr sz="1400" spc="-15" dirty="0">
                <a:latin typeface="Trebuchet MS" panose="020B0603020202020204"/>
                <a:cs typeface="Trebuchet MS" panose="020B0603020202020204"/>
              </a:rPr>
              <a:t> </a:t>
            </a:r>
            <a:r>
              <a:rPr sz="1400" spc="-100" dirty="0">
                <a:latin typeface="Trebuchet MS" panose="020B0603020202020204"/>
                <a:cs typeface="Trebuchet MS" panose="020B0603020202020204"/>
              </a:rPr>
              <a:t>rack,</a:t>
            </a:r>
            <a:r>
              <a:rPr sz="1400" spc="-150" dirty="0">
                <a:latin typeface="Trebuchet MS" panose="020B0603020202020204"/>
                <a:cs typeface="Trebuchet MS" panose="020B0603020202020204"/>
              </a:rPr>
              <a:t> </a:t>
            </a:r>
            <a:r>
              <a:rPr sz="1400" spc="-25" dirty="0">
                <a:latin typeface="Trebuchet MS" panose="020B0603020202020204"/>
                <a:cs typeface="Trebuchet MS" panose="020B0603020202020204"/>
              </a:rPr>
              <a:t>but </a:t>
            </a:r>
            <a:r>
              <a:rPr sz="1400" spc="-40" dirty="0">
                <a:latin typeface="Trebuchet MS" panose="020B0603020202020204"/>
                <a:cs typeface="Trebuchet MS" panose="020B0603020202020204"/>
              </a:rPr>
              <a:t>not</a:t>
            </a:r>
            <a:r>
              <a:rPr sz="1400" spc="-3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30" dirty="0">
                <a:latin typeface="Trebuchet MS" panose="020B0603020202020204"/>
                <a:cs typeface="Trebuchet MS" panose="020B0603020202020204"/>
              </a:rPr>
              <a:t> </a:t>
            </a:r>
            <a:r>
              <a:rPr sz="1400" spc="-95" dirty="0">
                <a:latin typeface="Trebuchet MS" panose="020B0603020202020204"/>
                <a:cs typeface="Trebuchet MS" panose="020B0603020202020204"/>
              </a:rPr>
              <a:t>same</a:t>
            </a:r>
            <a:r>
              <a:rPr sz="1400" spc="-30" dirty="0">
                <a:latin typeface="Trebuchet MS" panose="020B0603020202020204"/>
                <a:cs typeface="Trebuchet MS" panose="020B0603020202020204"/>
              </a:rPr>
              <a:t> </a:t>
            </a:r>
            <a:r>
              <a:rPr sz="1400" spc="-80" dirty="0">
                <a:latin typeface="Trebuchet MS" panose="020B0603020202020204"/>
                <a:cs typeface="Trebuchet MS" panose="020B0603020202020204"/>
              </a:rPr>
              <a:t>node,</a:t>
            </a:r>
            <a:r>
              <a:rPr sz="1400" spc="-165" dirty="0">
                <a:latin typeface="Trebuchet MS" panose="020B0603020202020204"/>
                <a:cs typeface="Trebuchet MS" panose="020B0603020202020204"/>
              </a:rPr>
              <a:t> </a:t>
            </a:r>
            <a:r>
              <a:rPr sz="1400" spc="-85" dirty="0">
                <a:latin typeface="Trebuchet MS" panose="020B0603020202020204"/>
                <a:cs typeface="Trebuchet MS" panose="020B0603020202020204"/>
              </a:rPr>
              <a:t>as</a:t>
            </a:r>
            <a:r>
              <a:rPr sz="1400" spc="-2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30" dirty="0">
                <a:latin typeface="Trebuchet MS" panose="020B0603020202020204"/>
                <a:cs typeface="Trebuchet MS" panose="020B0603020202020204"/>
              </a:rPr>
              <a:t> </a:t>
            </a:r>
            <a:r>
              <a:rPr sz="1400" spc="-20" dirty="0">
                <a:latin typeface="Trebuchet MS" panose="020B0603020202020204"/>
                <a:cs typeface="Trebuchet MS" panose="020B0603020202020204"/>
              </a:rPr>
              <a:t>split</a:t>
            </a:r>
            <a:endParaRPr sz="1400">
              <a:latin typeface="Trebuchet MS" panose="020B0603020202020204"/>
              <a:cs typeface="Trebuchet MS" panose="020B0603020202020204"/>
            </a:endParaRPr>
          </a:p>
          <a:p>
            <a:pPr marL="5315585">
              <a:lnSpc>
                <a:spcPct val="100000"/>
              </a:lnSpc>
              <a:spcBef>
                <a:spcPts val="665"/>
              </a:spcBef>
            </a:pPr>
            <a:r>
              <a:rPr sz="1000" spc="70" dirty="0">
                <a:solidFill>
                  <a:srgbClr val="DE468E"/>
                </a:solidFill>
                <a:latin typeface="Trebuchet MS" panose="020B0603020202020204"/>
                <a:cs typeface="Trebuchet MS" panose="020B0603020202020204"/>
              </a:rPr>
              <a:t>K</a:t>
            </a:r>
            <a:r>
              <a:rPr sz="1000" spc="-25" dirty="0">
                <a:solidFill>
                  <a:srgbClr val="DE468E"/>
                </a:solidFill>
                <a:latin typeface="Trebuchet MS" panose="020B0603020202020204"/>
                <a:cs typeface="Trebuchet MS" panose="020B0603020202020204"/>
              </a:rPr>
              <a:t> </a:t>
            </a:r>
            <a:r>
              <a:rPr sz="1000" spc="70" dirty="0">
                <a:solidFill>
                  <a:srgbClr val="DE468E"/>
                </a:solidFill>
                <a:latin typeface="Trebuchet MS" panose="020B0603020202020204"/>
                <a:cs typeface="Trebuchet MS" panose="020B0603020202020204"/>
              </a:rPr>
              <a:t>H</a:t>
            </a:r>
            <a:r>
              <a:rPr sz="1000" spc="-30" dirty="0">
                <a:solidFill>
                  <a:srgbClr val="DE468E"/>
                </a:solidFill>
                <a:latin typeface="Trebuchet MS" panose="020B0603020202020204"/>
                <a:cs typeface="Trebuchet MS" panose="020B0603020202020204"/>
              </a:rPr>
              <a:t> </a:t>
            </a:r>
            <a:r>
              <a:rPr sz="1000" spc="-90" dirty="0">
                <a:solidFill>
                  <a:srgbClr val="DE468E"/>
                </a:solidFill>
                <a:latin typeface="Trebuchet MS" panose="020B0603020202020204"/>
                <a:cs typeface="Trebuchet MS" panose="020B0603020202020204"/>
              </a:rPr>
              <a:t>Vijaya</a:t>
            </a:r>
            <a:r>
              <a:rPr sz="1000" spc="5" dirty="0">
                <a:solidFill>
                  <a:srgbClr val="DE468E"/>
                </a:solidFill>
                <a:latin typeface="Trebuchet MS" panose="020B0603020202020204"/>
                <a:cs typeface="Trebuchet MS" panose="020B0603020202020204"/>
              </a:rPr>
              <a:t> </a:t>
            </a:r>
            <a:r>
              <a:rPr sz="1000" spc="-50" dirty="0">
                <a:solidFill>
                  <a:srgbClr val="DE468E"/>
                </a:solidFill>
                <a:latin typeface="Trebuchet MS" panose="020B0603020202020204"/>
                <a:cs typeface="Trebuchet MS" panose="020B0603020202020204"/>
              </a:rPr>
              <a:t>Kumari,</a:t>
            </a:r>
            <a:r>
              <a:rPr sz="1000" spc="15" dirty="0">
                <a:solidFill>
                  <a:srgbClr val="DE468E"/>
                </a:solidFill>
                <a:latin typeface="Trebuchet MS" panose="020B0603020202020204"/>
                <a:cs typeface="Trebuchet MS" panose="020B0603020202020204"/>
              </a:rPr>
              <a:t> </a:t>
            </a:r>
            <a:r>
              <a:rPr sz="1000" spc="-40" dirty="0">
                <a:solidFill>
                  <a:srgbClr val="DE468E"/>
                </a:solidFill>
                <a:latin typeface="Trebuchet MS" panose="020B0603020202020204"/>
                <a:cs typeface="Trebuchet MS" panose="020B0603020202020204"/>
              </a:rPr>
              <a:t>Asst.Professor,</a:t>
            </a:r>
            <a:r>
              <a:rPr sz="1000" spc="10" dirty="0">
                <a:solidFill>
                  <a:srgbClr val="DE468E"/>
                </a:solidFill>
                <a:latin typeface="Trebuchet MS" panose="020B0603020202020204"/>
                <a:cs typeface="Trebuchet MS" panose="020B0603020202020204"/>
              </a:rPr>
              <a:t> </a:t>
            </a:r>
            <a:r>
              <a:rPr sz="1000" spc="-20" dirty="0">
                <a:solidFill>
                  <a:srgbClr val="DE468E"/>
                </a:solidFill>
                <a:latin typeface="Trebuchet MS" panose="020B0603020202020204"/>
                <a:cs typeface="Trebuchet MS" panose="020B0603020202020204"/>
              </a:rPr>
              <a:t>Dept </a:t>
            </a:r>
            <a:r>
              <a:rPr sz="1000" spc="-65" dirty="0">
                <a:solidFill>
                  <a:srgbClr val="DE468E"/>
                </a:solidFill>
                <a:latin typeface="Trebuchet MS" panose="020B0603020202020204"/>
                <a:cs typeface="Trebuchet MS" panose="020B0603020202020204"/>
              </a:rPr>
              <a:t>of</a:t>
            </a:r>
            <a:r>
              <a:rPr sz="1000" spc="-30" dirty="0">
                <a:solidFill>
                  <a:srgbClr val="DE468E"/>
                </a:solidFill>
                <a:latin typeface="Trebuchet MS" panose="020B0603020202020204"/>
                <a:cs typeface="Trebuchet MS" panose="020B0603020202020204"/>
              </a:rPr>
              <a:t> </a:t>
            </a:r>
            <a:r>
              <a:rPr sz="1000" spc="-50" dirty="0">
                <a:solidFill>
                  <a:srgbClr val="DE468E"/>
                </a:solidFill>
                <a:latin typeface="Trebuchet MS" panose="020B0603020202020204"/>
                <a:cs typeface="Trebuchet MS" panose="020B0603020202020204"/>
              </a:rPr>
              <a:t>IT,</a:t>
            </a:r>
            <a:r>
              <a:rPr sz="1000" spc="-10" dirty="0">
                <a:solidFill>
                  <a:srgbClr val="DE468E"/>
                </a:solidFill>
                <a:latin typeface="Trebuchet MS" panose="020B0603020202020204"/>
                <a:cs typeface="Trebuchet MS" panose="020B0603020202020204"/>
              </a:rPr>
              <a:t> </a:t>
            </a:r>
            <a:r>
              <a:rPr sz="1000" spc="-25" dirty="0">
                <a:solidFill>
                  <a:srgbClr val="DE468E"/>
                </a:solidFill>
                <a:latin typeface="Trebuchet MS" panose="020B0603020202020204"/>
                <a:cs typeface="Trebuchet MS" panose="020B0603020202020204"/>
              </a:rPr>
              <a:t>CBIT,Hyderabad</a:t>
            </a:r>
            <a:endParaRPr sz="1000">
              <a:latin typeface="Trebuchet MS" panose="020B0603020202020204"/>
              <a:cs typeface="Trebuchet MS" panose="020B0603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1" cstate="print"/>
            <a:stretch>
              <a:fillRect/>
            </a:stretch>
          </p:blipFill>
          <p:spPr>
            <a:xfrm>
              <a:off x="0" y="0"/>
              <a:ext cx="12192000" cy="6858000"/>
            </a:xfrm>
            <a:prstGeom prst="rect">
              <a:avLst/>
            </a:prstGeom>
          </p:spPr>
        </p:pic>
        <p:pic>
          <p:nvPicPr>
            <p:cNvPr id="4" name="object 4"/>
            <p:cNvPicPr/>
            <p:nvPr/>
          </p:nvPicPr>
          <p:blipFill>
            <a:blip r:embed="rId2" cstate="print"/>
            <a:stretch>
              <a:fillRect/>
            </a:stretch>
          </p:blipFill>
          <p:spPr>
            <a:xfrm>
              <a:off x="0" y="2019503"/>
              <a:ext cx="12192000" cy="4105910"/>
            </a:xfrm>
            <a:prstGeom prst="rect">
              <a:avLst/>
            </a:prstGeom>
          </p:spPr>
        </p:pic>
        <p:pic>
          <p:nvPicPr>
            <p:cNvPr id="5" name="object 5"/>
            <p:cNvPicPr/>
            <p:nvPr/>
          </p:nvPicPr>
          <p:blipFill>
            <a:blip r:embed="rId3" cstate="print"/>
            <a:stretch>
              <a:fillRect/>
            </a:stretch>
          </p:blipFill>
          <p:spPr>
            <a:xfrm>
              <a:off x="0" y="6126482"/>
              <a:ext cx="12192000" cy="731516"/>
            </a:xfrm>
            <a:prstGeom prst="rect">
              <a:avLst/>
            </a:prstGeom>
          </p:spPr>
        </p:pic>
      </p:grpSp>
      <p:grpSp>
        <p:nvGrpSpPr>
          <p:cNvPr id="6" name="object 6"/>
          <p:cNvGrpSpPr/>
          <p:nvPr/>
        </p:nvGrpSpPr>
        <p:grpSpPr>
          <a:xfrm>
            <a:off x="0" y="38"/>
            <a:ext cx="12192000" cy="6160135"/>
            <a:chOff x="0" y="38"/>
            <a:chExt cx="12192000" cy="6160135"/>
          </a:xfrm>
        </p:grpSpPr>
        <p:pic>
          <p:nvPicPr>
            <p:cNvPr id="7" name="object 7"/>
            <p:cNvPicPr/>
            <p:nvPr/>
          </p:nvPicPr>
          <p:blipFill>
            <a:blip r:embed="rId4" cstate="print"/>
            <a:stretch>
              <a:fillRect/>
            </a:stretch>
          </p:blipFill>
          <p:spPr>
            <a:xfrm>
              <a:off x="0" y="38"/>
              <a:ext cx="12192000" cy="6160135"/>
            </a:xfrm>
            <a:prstGeom prst="rect">
              <a:avLst/>
            </a:prstGeom>
          </p:spPr>
        </p:pic>
        <p:pic>
          <p:nvPicPr>
            <p:cNvPr id="8" name="object 8"/>
            <p:cNvPicPr/>
            <p:nvPr/>
          </p:nvPicPr>
          <p:blipFill>
            <a:blip r:embed="rId5" cstate="print"/>
            <a:stretch>
              <a:fillRect/>
            </a:stretch>
          </p:blipFill>
          <p:spPr>
            <a:xfrm>
              <a:off x="6061964" y="409994"/>
              <a:ext cx="5524880" cy="5450840"/>
            </a:xfrm>
            <a:prstGeom prst="rect">
              <a:avLst/>
            </a:prstGeom>
          </p:spPr>
        </p:pic>
      </p:grpSp>
      <p:sp>
        <p:nvSpPr>
          <p:cNvPr id="9" name="object 9"/>
          <p:cNvSpPr txBox="1">
            <a:spLocks noGrp="1"/>
          </p:cNvSpPr>
          <p:nvPr>
            <p:ph type="title"/>
          </p:nvPr>
        </p:nvSpPr>
        <p:spPr>
          <a:prstGeom prst="rect">
            <a:avLst/>
          </a:prstGeom>
        </p:spPr>
        <p:txBody>
          <a:bodyPr vert="horz" wrap="square" lIns="0" tIns="12065" rIns="0" bIns="0" rtlCol="0">
            <a:spAutoFit/>
          </a:bodyPr>
          <a:lstStyle/>
          <a:p>
            <a:pPr marL="1783715">
              <a:lnSpc>
                <a:spcPct val="100000"/>
              </a:lnSpc>
              <a:spcBef>
                <a:spcPts val="95"/>
              </a:spcBef>
            </a:pPr>
            <a:r>
              <a:rPr spc="-110" dirty="0"/>
              <a:t>Anatomy</a:t>
            </a:r>
            <a:r>
              <a:rPr spc="-85" dirty="0"/>
              <a:t> </a:t>
            </a:r>
            <a:r>
              <a:rPr spc="-155" dirty="0"/>
              <a:t>of</a:t>
            </a:r>
            <a:r>
              <a:rPr spc="-60" dirty="0"/>
              <a:t> </a:t>
            </a:r>
            <a:r>
              <a:rPr spc="-85" dirty="0"/>
              <a:t>Map</a:t>
            </a:r>
            <a:r>
              <a:rPr spc="-75" dirty="0"/>
              <a:t> </a:t>
            </a:r>
            <a:r>
              <a:rPr spc="-130" dirty="0"/>
              <a:t>Reduce</a:t>
            </a:r>
            <a:r>
              <a:rPr spc="-85" dirty="0"/>
              <a:t> </a:t>
            </a:r>
            <a:r>
              <a:rPr spc="-305" dirty="0"/>
              <a:t>Job</a:t>
            </a:r>
            <a:endParaRPr spc="-305" dirty="0"/>
          </a:p>
        </p:txBody>
      </p:sp>
      <p:sp>
        <p:nvSpPr>
          <p:cNvPr id="10" name="object 10"/>
          <p:cNvSpPr txBox="1"/>
          <p:nvPr/>
        </p:nvSpPr>
        <p:spPr>
          <a:xfrm>
            <a:off x="324713" y="958088"/>
            <a:ext cx="5445760" cy="4631055"/>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panose="020B0603020202020204"/>
                <a:cs typeface="Trebuchet MS" panose="020B0603020202020204"/>
              </a:rPr>
              <a:t>Task</a:t>
            </a:r>
            <a:r>
              <a:rPr sz="1800" b="1" spc="-120" dirty="0">
                <a:latin typeface="Trebuchet MS" panose="020B0603020202020204"/>
                <a:cs typeface="Trebuchet MS" panose="020B0603020202020204"/>
              </a:rPr>
              <a:t> </a:t>
            </a:r>
            <a:r>
              <a:rPr sz="1800" b="1" spc="-10" dirty="0">
                <a:latin typeface="Trebuchet MS" panose="020B0603020202020204"/>
                <a:cs typeface="Trebuchet MS" panose="020B0603020202020204"/>
              </a:rPr>
              <a:t>Execution</a:t>
            </a:r>
            <a:endParaRPr sz="1800">
              <a:latin typeface="Trebuchet MS" panose="020B0603020202020204"/>
              <a:cs typeface="Trebuchet MS" panose="020B0603020202020204"/>
            </a:endParaRPr>
          </a:p>
          <a:p>
            <a:pPr>
              <a:lnSpc>
                <a:spcPct val="100000"/>
              </a:lnSpc>
              <a:spcBef>
                <a:spcPts val="85"/>
              </a:spcBef>
            </a:pPr>
            <a:endParaRPr sz="1800">
              <a:latin typeface="Trebuchet MS" panose="020B0603020202020204"/>
              <a:cs typeface="Trebuchet MS" panose="020B0603020202020204"/>
            </a:endParaRPr>
          </a:p>
          <a:p>
            <a:pPr marL="12700" marR="180975">
              <a:lnSpc>
                <a:spcPct val="100000"/>
              </a:lnSpc>
            </a:pPr>
            <a:r>
              <a:rPr sz="1400" dirty="0">
                <a:latin typeface="Trebuchet MS" panose="020B0603020202020204"/>
                <a:cs typeface="Trebuchet MS" panose="020B0603020202020204"/>
              </a:rPr>
              <a:t>When</a:t>
            </a:r>
            <a:r>
              <a:rPr sz="1400" spc="-2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25" dirty="0">
                <a:latin typeface="Trebuchet MS" panose="020B0603020202020204"/>
                <a:cs typeface="Trebuchet MS" panose="020B0603020202020204"/>
              </a:rPr>
              <a:t> </a:t>
            </a:r>
            <a:r>
              <a:rPr sz="1400" spc="-140" dirty="0">
                <a:latin typeface="Trebuchet MS" panose="020B0603020202020204"/>
                <a:cs typeface="Trebuchet MS" panose="020B0603020202020204"/>
              </a:rPr>
              <a:t>Job</a:t>
            </a:r>
            <a:r>
              <a:rPr sz="1400" spc="-200" dirty="0">
                <a:latin typeface="Trebuchet MS" panose="020B0603020202020204"/>
                <a:cs typeface="Trebuchet MS" panose="020B0603020202020204"/>
              </a:rPr>
              <a:t> </a:t>
            </a:r>
            <a:r>
              <a:rPr sz="1400" spc="-85" dirty="0">
                <a:latin typeface="Trebuchet MS" panose="020B0603020202020204"/>
                <a:cs typeface="Trebuchet MS" panose="020B0603020202020204"/>
              </a:rPr>
              <a:t>Tracker</a:t>
            </a:r>
            <a:r>
              <a:rPr sz="1400" spc="-20" dirty="0">
                <a:latin typeface="Trebuchet MS" panose="020B0603020202020204"/>
                <a:cs typeface="Trebuchet MS" panose="020B0603020202020204"/>
              </a:rPr>
              <a:t> </a:t>
            </a:r>
            <a:r>
              <a:rPr sz="1400" spc="-85" dirty="0">
                <a:latin typeface="Trebuchet MS" panose="020B0603020202020204"/>
                <a:cs typeface="Trebuchet MS" panose="020B0603020202020204"/>
              </a:rPr>
              <a:t>receives</a:t>
            </a:r>
            <a:r>
              <a:rPr sz="1400" spc="-10"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5" dirty="0">
                <a:latin typeface="Trebuchet MS" panose="020B0603020202020204"/>
                <a:cs typeface="Trebuchet MS" panose="020B0603020202020204"/>
              </a:rPr>
              <a:t> </a:t>
            </a:r>
            <a:r>
              <a:rPr sz="1400" spc="-120" dirty="0">
                <a:latin typeface="Trebuchet MS" panose="020B0603020202020204"/>
                <a:cs typeface="Trebuchet MS" panose="020B0603020202020204"/>
              </a:rPr>
              <a:t>call</a:t>
            </a:r>
            <a:r>
              <a:rPr sz="1400" spc="-10" dirty="0">
                <a:latin typeface="Trebuchet MS" panose="020B0603020202020204"/>
                <a:cs typeface="Trebuchet MS" panose="020B0603020202020204"/>
              </a:rPr>
              <a:t> </a:t>
            </a:r>
            <a:r>
              <a:rPr sz="1400" dirty="0">
                <a:latin typeface="Trebuchet MS" panose="020B0603020202020204"/>
                <a:cs typeface="Trebuchet MS" panose="020B0603020202020204"/>
              </a:rPr>
              <a:t>to</a:t>
            </a:r>
            <a:r>
              <a:rPr sz="1400" spc="-5" dirty="0">
                <a:latin typeface="Trebuchet MS" panose="020B0603020202020204"/>
                <a:cs typeface="Trebuchet MS" panose="020B0603020202020204"/>
              </a:rPr>
              <a:t> </a:t>
            </a:r>
            <a:r>
              <a:rPr sz="1400" spc="-75" dirty="0">
                <a:latin typeface="Trebuchet MS" panose="020B0603020202020204"/>
                <a:cs typeface="Trebuchet MS" panose="020B0603020202020204"/>
              </a:rPr>
              <a:t>its</a:t>
            </a:r>
            <a:r>
              <a:rPr sz="1400" spc="-25" dirty="0">
                <a:latin typeface="Trebuchet MS" panose="020B0603020202020204"/>
                <a:cs typeface="Trebuchet MS" panose="020B0603020202020204"/>
              </a:rPr>
              <a:t> </a:t>
            </a:r>
            <a:r>
              <a:rPr sz="1400" spc="-75" dirty="0">
                <a:latin typeface="Trebuchet MS" panose="020B0603020202020204"/>
                <a:cs typeface="Trebuchet MS" panose="020B0603020202020204"/>
              </a:rPr>
              <a:t>submit</a:t>
            </a:r>
            <a:r>
              <a:rPr sz="1400" spc="-35" dirty="0">
                <a:latin typeface="Trebuchet MS" panose="020B0603020202020204"/>
                <a:cs typeface="Trebuchet MS" panose="020B0603020202020204"/>
              </a:rPr>
              <a:t> </a:t>
            </a:r>
            <a:r>
              <a:rPr sz="1400" spc="-114" dirty="0">
                <a:latin typeface="Trebuchet MS" panose="020B0603020202020204"/>
                <a:cs typeface="Trebuchet MS" panose="020B0603020202020204"/>
              </a:rPr>
              <a:t>Job()</a:t>
            </a:r>
            <a:r>
              <a:rPr sz="1400" spc="-35" dirty="0">
                <a:latin typeface="Trebuchet MS" panose="020B0603020202020204"/>
                <a:cs typeface="Trebuchet MS" panose="020B0603020202020204"/>
              </a:rPr>
              <a:t> </a:t>
            </a:r>
            <a:r>
              <a:rPr sz="1400" spc="-90" dirty="0">
                <a:latin typeface="Trebuchet MS" panose="020B0603020202020204"/>
                <a:cs typeface="Trebuchet MS" panose="020B0603020202020204"/>
              </a:rPr>
              <a:t>method,</a:t>
            </a:r>
            <a:r>
              <a:rPr sz="1400" spc="-185" dirty="0">
                <a:latin typeface="Trebuchet MS" panose="020B0603020202020204"/>
                <a:cs typeface="Trebuchet MS" panose="020B0603020202020204"/>
              </a:rPr>
              <a:t> </a:t>
            </a:r>
            <a:r>
              <a:rPr sz="1400" spc="-90" dirty="0">
                <a:latin typeface="Trebuchet MS" panose="020B0603020202020204"/>
                <a:cs typeface="Trebuchet MS" panose="020B0603020202020204"/>
              </a:rPr>
              <a:t>it</a:t>
            </a:r>
            <a:r>
              <a:rPr sz="1400" spc="-10" dirty="0">
                <a:latin typeface="Trebuchet MS" panose="020B0603020202020204"/>
                <a:cs typeface="Trebuchet MS" panose="020B0603020202020204"/>
              </a:rPr>
              <a:t> </a:t>
            </a:r>
            <a:r>
              <a:rPr sz="1400" spc="-65" dirty="0">
                <a:latin typeface="Trebuchet MS" panose="020B0603020202020204"/>
                <a:cs typeface="Trebuchet MS" panose="020B0603020202020204"/>
              </a:rPr>
              <a:t>puts</a:t>
            </a:r>
            <a:r>
              <a:rPr sz="1400" spc="-25" dirty="0">
                <a:latin typeface="Trebuchet MS" panose="020B0603020202020204"/>
                <a:cs typeface="Trebuchet MS" panose="020B0603020202020204"/>
              </a:rPr>
              <a:t> it </a:t>
            </a:r>
            <a:r>
              <a:rPr sz="1400" spc="-60" dirty="0">
                <a:latin typeface="Trebuchet MS" panose="020B0603020202020204"/>
                <a:cs typeface="Trebuchet MS" panose="020B0603020202020204"/>
              </a:rPr>
              <a:t>into</a:t>
            </a:r>
            <a:r>
              <a:rPr sz="1400" spc="-35" dirty="0">
                <a:latin typeface="Trebuchet MS" panose="020B0603020202020204"/>
                <a:cs typeface="Trebuchet MS" panose="020B0603020202020204"/>
              </a:rPr>
              <a:t> </a:t>
            </a:r>
            <a:r>
              <a:rPr sz="1400" spc="-105" dirty="0">
                <a:latin typeface="Trebuchet MS" panose="020B0603020202020204"/>
                <a:cs typeface="Trebuchet MS" panose="020B0603020202020204"/>
              </a:rPr>
              <a:t>an</a:t>
            </a:r>
            <a:r>
              <a:rPr sz="1400" spc="-30" dirty="0">
                <a:latin typeface="Trebuchet MS" panose="020B0603020202020204"/>
                <a:cs typeface="Trebuchet MS" panose="020B0603020202020204"/>
              </a:rPr>
              <a:t> </a:t>
            </a:r>
            <a:r>
              <a:rPr sz="1400" spc="-85" dirty="0">
                <a:latin typeface="Trebuchet MS" panose="020B0603020202020204"/>
                <a:cs typeface="Trebuchet MS" panose="020B0603020202020204"/>
              </a:rPr>
              <a:t>internal</a:t>
            </a:r>
            <a:r>
              <a:rPr sz="1400" spc="-30" dirty="0">
                <a:latin typeface="Trebuchet MS" panose="020B0603020202020204"/>
                <a:cs typeface="Trebuchet MS" panose="020B0603020202020204"/>
              </a:rPr>
              <a:t> </a:t>
            </a:r>
            <a:r>
              <a:rPr sz="1400" spc="-85" dirty="0">
                <a:latin typeface="Trebuchet MS" panose="020B0603020202020204"/>
                <a:cs typeface="Trebuchet MS" panose="020B0603020202020204"/>
              </a:rPr>
              <a:t>queue</a:t>
            </a:r>
            <a:r>
              <a:rPr sz="1400" spc="-35" dirty="0">
                <a:latin typeface="Trebuchet MS" panose="020B0603020202020204"/>
                <a:cs typeface="Trebuchet MS" panose="020B0603020202020204"/>
              </a:rPr>
              <a:t> </a:t>
            </a:r>
            <a:r>
              <a:rPr sz="1400" spc="-75" dirty="0">
                <a:latin typeface="Trebuchet MS" panose="020B0603020202020204"/>
                <a:cs typeface="Trebuchet MS" panose="020B0603020202020204"/>
              </a:rPr>
              <a:t>from</a:t>
            </a:r>
            <a:r>
              <a:rPr sz="1400" spc="-35" dirty="0">
                <a:latin typeface="Trebuchet MS" panose="020B0603020202020204"/>
                <a:cs typeface="Trebuchet MS" panose="020B0603020202020204"/>
              </a:rPr>
              <a:t> </a:t>
            </a:r>
            <a:r>
              <a:rPr sz="1400" spc="-65" dirty="0">
                <a:latin typeface="Trebuchet MS" panose="020B0603020202020204"/>
                <a:cs typeface="Trebuchet MS" panose="020B0603020202020204"/>
              </a:rPr>
              <a:t>where</a:t>
            </a:r>
            <a:r>
              <a:rPr sz="1400" spc="-25"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25" dirty="0">
                <a:latin typeface="Trebuchet MS" panose="020B0603020202020204"/>
                <a:cs typeface="Trebuchet MS" panose="020B0603020202020204"/>
              </a:rPr>
              <a:t> </a:t>
            </a:r>
            <a:r>
              <a:rPr sz="1400" spc="-95" dirty="0">
                <a:latin typeface="Trebuchet MS" panose="020B0603020202020204"/>
                <a:cs typeface="Trebuchet MS" panose="020B0603020202020204"/>
              </a:rPr>
              <a:t>job</a:t>
            </a:r>
            <a:r>
              <a:rPr sz="1400" spc="-35" dirty="0">
                <a:latin typeface="Trebuchet MS" panose="020B0603020202020204"/>
                <a:cs typeface="Trebuchet MS" panose="020B0603020202020204"/>
              </a:rPr>
              <a:t> </a:t>
            </a:r>
            <a:r>
              <a:rPr sz="1400" spc="-65" dirty="0">
                <a:latin typeface="Trebuchet MS" panose="020B0603020202020204"/>
                <a:cs typeface="Trebuchet MS" panose="020B0603020202020204"/>
              </a:rPr>
              <a:t>scheduler</a:t>
            </a:r>
            <a:r>
              <a:rPr sz="1400" spc="-35" dirty="0">
                <a:latin typeface="Trebuchet MS" panose="020B0603020202020204"/>
                <a:cs typeface="Trebuchet MS" panose="020B0603020202020204"/>
              </a:rPr>
              <a:t> </a:t>
            </a:r>
            <a:r>
              <a:rPr sz="1400" spc="-95" dirty="0">
                <a:latin typeface="Trebuchet MS" panose="020B0603020202020204"/>
                <a:cs typeface="Trebuchet MS" panose="020B0603020202020204"/>
              </a:rPr>
              <a:t>will</a:t>
            </a:r>
            <a:r>
              <a:rPr sz="1400" spc="-20" dirty="0">
                <a:latin typeface="Trebuchet MS" panose="020B0603020202020204"/>
                <a:cs typeface="Trebuchet MS" panose="020B0603020202020204"/>
              </a:rPr>
              <a:t> </a:t>
            </a:r>
            <a:r>
              <a:rPr sz="1400" spc="-75" dirty="0">
                <a:latin typeface="Trebuchet MS" panose="020B0603020202020204"/>
                <a:cs typeface="Trebuchet MS" panose="020B0603020202020204"/>
              </a:rPr>
              <a:t>pick</a:t>
            </a:r>
            <a:r>
              <a:rPr sz="1400" spc="-30" dirty="0">
                <a:latin typeface="Trebuchet MS" panose="020B0603020202020204"/>
                <a:cs typeface="Trebuchet MS" panose="020B0603020202020204"/>
              </a:rPr>
              <a:t> </a:t>
            </a:r>
            <a:r>
              <a:rPr sz="1400" spc="-90" dirty="0">
                <a:latin typeface="Trebuchet MS" panose="020B0603020202020204"/>
                <a:cs typeface="Trebuchet MS" panose="020B0603020202020204"/>
              </a:rPr>
              <a:t>it</a:t>
            </a:r>
            <a:r>
              <a:rPr sz="1400" spc="-20" dirty="0">
                <a:latin typeface="Trebuchet MS" panose="020B0603020202020204"/>
                <a:cs typeface="Trebuchet MS" panose="020B0603020202020204"/>
              </a:rPr>
              <a:t> </a:t>
            </a:r>
            <a:r>
              <a:rPr sz="1400" spc="-70" dirty="0">
                <a:latin typeface="Trebuchet MS" panose="020B0603020202020204"/>
                <a:cs typeface="Trebuchet MS" panose="020B0603020202020204"/>
              </a:rPr>
              <a:t>up</a:t>
            </a:r>
            <a:r>
              <a:rPr sz="1400" spc="-35" dirty="0">
                <a:latin typeface="Trebuchet MS" panose="020B0603020202020204"/>
                <a:cs typeface="Trebuchet MS" panose="020B0603020202020204"/>
              </a:rPr>
              <a:t> </a:t>
            </a:r>
            <a:r>
              <a:rPr sz="1400" spc="-25" dirty="0">
                <a:latin typeface="Trebuchet MS" panose="020B0603020202020204"/>
                <a:cs typeface="Trebuchet MS" panose="020B0603020202020204"/>
              </a:rPr>
              <a:t>and </a:t>
            </a:r>
            <a:r>
              <a:rPr sz="1400" spc="-105" dirty="0">
                <a:latin typeface="Trebuchet MS" panose="020B0603020202020204"/>
                <a:cs typeface="Trebuchet MS" panose="020B0603020202020204"/>
              </a:rPr>
              <a:t>initialize</a:t>
            </a:r>
            <a:r>
              <a:rPr sz="1400" spc="45" dirty="0">
                <a:latin typeface="Trebuchet MS" panose="020B0603020202020204"/>
                <a:cs typeface="Trebuchet MS" panose="020B0603020202020204"/>
              </a:rPr>
              <a:t> </a:t>
            </a:r>
            <a:r>
              <a:rPr sz="1400" spc="-25" dirty="0">
                <a:latin typeface="Trebuchet MS" panose="020B0603020202020204"/>
                <a:cs typeface="Trebuchet MS" panose="020B0603020202020204"/>
              </a:rPr>
              <a:t>it</a:t>
            </a:r>
            <a:endParaRPr sz="1400">
              <a:latin typeface="Trebuchet MS" panose="020B0603020202020204"/>
              <a:cs typeface="Trebuchet MS" panose="020B0603020202020204"/>
            </a:endParaRPr>
          </a:p>
          <a:p>
            <a:pPr>
              <a:lnSpc>
                <a:spcPct val="100000"/>
              </a:lnSpc>
              <a:spcBef>
                <a:spcPts val="55"/>
              </a:spcBef>
            </a:pPr>
            <a:endParaRPr sz="1400">
              <a:latin typeface="Trebuchet MS" panose="020B0603020202020204"/>
              <a:cs typeface="Trebuchet MS" panose="020B0603020202020204"/>
            </a:endParaRPr>
          </a:p>
          <a:p>
            <a:pPr marL="12700">
              <a:lnSpc>
                <a:spcPct val="100000"/>
              </a:lnSpc>
            </a:pPr>
            <a:r>
              <a:rPr sz="1400" b="1" dirty="0">
                <a:latin typeface="Trebuchet MS" panose="020B0603020202020204"/>
                <a:cs typeface="Trebuchet MS" panose="020B0603020202020204"/>
              </a:rPr>
              <a:t>Step8</a:t>
            </a:r>
            <a:r>
              <a:rPr sz="1400" b="1" spc="20" dirty="0">
                <a:latin typeface="Trebuchet MS" panose="020B0603020202020204"/>
                <a:cs typeface="Trebuchet MS" panose="020B0603020202020204"/>
              </a:rPr>
              <a:t> </a:t>
            </a:r>
            <a:r>
              <a:rPr sz="1400" b="1" spc="-50" dirty="0">
                <a:latin typeface="Trebuchet MS" panose="020B0603020202020204"/>
                <a:cs typeface="Trebuchet MS" panose="020B0603020202020204"/>
              </a:rPr>
              <a:t>:</a:t>
            </a:r>
            <a:endParaRPr sz="1400">
              <a:latin typeface="Trebuchet MS" panose="020B0603020202020204"/>
              <a:cs typeface="Trebuchet MS" panose="020B0603020202020204"/>
            </a:endParaRPr>
          </a:p>
          <a:p>
            <a:pPr marL="12700" marR="324485" indent="631825">
              <a:lnSpc>
                <a:spcPct val="100000"/>
              </a:lnSpc>
              <a:buFont typeface="Trebuchet MS" panose="020B0603020202020204"/>
              <a:buAutoNum type="alphaLcParenR"/>
              <a:tabLst>
                <a:tab pos="644525" algn="l"/>
              </a:tabLst>
            </a:pPr>
            <a:r>
              <a:rPr sz="1400" spc="-45" dirty="0">
                <a:latin typeface="Trebuchet MS" panose="020B0603020202020204"/>
                <a:cs typeface="Trebuchet MS" panose="020B0603020202020204"/>
              </a:rPr>
              <a:t>The</a:t>
            </a:r>
            <a:r>
              <a:rPr sz="1400" spc="-215" dirty="0">
                <a:latin typeface="Trebuchet MS" panose="020B0603020202020204"/>
                <a:cs typeface="Trebuchet MS" panose="020B0603020202020204"/>
              </a:rPr>
              <a:t> </a:t>
            </a:r>
            <a:r>
              <a:rPr sz="1400" spc="-95" dirty="0">
                <a:latin typeface="Trebuchet MS" panose="020B0603020202020204"/>
                <a:cs typeface="Trebuchet MS" panose="020B0603020202020204"/>
              </a:rPr>
              <a:t>Task</a:t>
            </a:r>
            <a:r>
              <a:rPr sz="1400" spc="-20" dirty="0">
                <a:latin typeface="Trebuchet MS" panose="020B0603020202020204"/>
                <a:cs typeface="Trebuchet MS" panose="020B0603020202020204"/>
              </a:rPr>
              <a:t> </a:t>
            </a:r>
            <a:r>
              <a:rPr sz="1400" spc="-75" dirty="0">
                <a:latin typeface="Trebuchet MS" panose="020B0603020202020204"/>
                <a:cs typeface="Trebuchet MS" panose="020B0603020202020204"/>
              </a:rPr>
              <a:t>tracker</a:t>
            </a:r>
            <a:r>
              <a:rPr sz="1400" spc="-30" dirty="0">
                <a:latin typeface="Trebuchet MS" panose="020B0603020202020204"/>
                <a:cs typeface="Trebuchet MS" panose="020B0603020202020204"/>
              </a:rPr>
              <a:t> </a:t>
            </a:r>
            <a:r>
              <a:rPr sz="1400" spc="-80" dirty="0">
                <a:latin typeface="Trebuchet MS" panose="020B0603020202020204"/>
                <a:cs typeface="Trebuchet MS" panose="020B0603020202020204"/>
              </a:rPr>
              <a:t>localizes</a:t>
            </a:r>
            <a:r>
              <a:rPr sz="1400" spc="-2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35" dirty="0">
                <a:latin typeface="Trebuchet MS" panose="020B0603020202020204"/>
                <a:cs typeface="Trebuchet MS" panose="020B0603020202020204"/>
              </a:rPr>
              <a:t> </a:t>
            </a:r>
            <a:r>
              <a:rPr sz="1400" spc="-90" dirty="0">
                <a:latin typeface="Trebuchet MS" panose="020B0603020202020204"/>
                <a:cs typeface="Trebuchet MS" panose="020B0603020202020204"/>
              </a:rPr>
              <a:t>job</a:t>
            </a:r>
            <a:r>
              <a:rPr sz="1400" spc="-20" dirty="0">
                <a:latin typeface="Trebuchet MS" panose="020B0603020202020204"/>
                <a:cs typeface="Trebuchet MS" panose="020B0603020202020204"/>
              </a:rPr>
              <a:t> </a:t>
            </a:r>
            <a:r>
              <a:rPr sz="1400" spc="-60" dirty="0">
                <a:latin typeface="Trebuchet MS" panose="020B0603020202020204"/>
                <a:cs typeface="Trebuchet MS" panose="020B0603020202020204"/>
              </a:rPr>
              <a:t>JAR</a:t>
            </a:r>
            <a:r>
              <a:rPr sz="1400" spc="-20" dirty="0">
                <a:latin typeface="Trebuchet MS" panose="020B0603020202020204"/>
                <a:cs typeface="Trebuchet MS" panose="020B0603020202020204"/>
              </a:rPr>
              <a:t> </a:t>
            </a:r>
            <a:r>
              <a:rPr sz="1400" spc="-85" dirty="0">
                <a:latin typeface="Trebuchet MS" panose="020B0603020202020204"/>
                <a:cs typeface="Trebuchet MS" panose="020B0603020202020204"/>
              </a:rPr>
              <a:t>by</a:t>
            </a:r>
            <a:r>
              <a:rPr sz="1400" spc="-30" dirty="0">
                <a:latin typeface="Trebuchet MS" panose="020B0603020202020204"/>
                <a:cs typeface="Trebuchet MS" panose="020B0603020202020204"/>
              </a:rPr>
              <a:t> </a:t>
            </a:r>
            <a:r>
              <a:rPr sz="1400" spc="-75" dirty="0">
                <a:latin typeface="Trebuchet MS" panose="020B0603020202020204"/>
                <a:cs typeface="Trebuchet MS" panose="020B0603020202020204"/>
              </a:rPr>
              <a:t>copying</a:t>
            </a:r>
            <a:r>
              <a:rPr sz="1400" spc="-50" dirty="0">
                <a:latin typeface="Trebuchet MS" panose="020B0603020202020204"/>
                <a:cs typeface="Trebuchet MS" panose="020B0603020202020204"/>
              </a:rPr>
              <a:t> </a:t>
            </a:r>
            <a:r>
              <a:rPr sz="1400" spc="-90" dirty="0">
                <a:latin typeface="Trebuchet MS" panose="020B0603020202020204"/>
                <a:cs typeface="Trebuchet MS" panose="020B0603020202020204"/>
              </a:rPr>
              <a:t>it</a:t>
            </a:r>
            <a:r>
              <a:rPr sz="1400" spc="-25" dirty="0">
                <a:latin typeface="Trebuchet MS" panose="020B0603020202020204"/>
                <a:cs typeface="Trebuchet MS" panose="020B0603020202020204"/>
              </a:rPr>
              <a:t> </a:t>
            </a:r>
            <a:r>
              <a:rPr sz="1400" spc="-70" dirty="0">
                <a:latin typeface="Trebuchet MS" panose="020B0603020202020204"/>
                <a:cs typeface="Trebuchet MS" panose="020B0603020202020204"/>
              </a:rPr>
              <a:t>from</a:t>
            </a:r>
            <a:r>
              <a:rPr sz="1400" spc="-20" dirty="0">
                <a:latin typeface="Trebuchet MS" panose="020B0603020202020204"/>
                <a:cs typeface="Trebuchet MS" panose="020B0603020202020204"/>
              </a:rPr>
              <a:t> </a:t>
            </a:r>
            <a:r>
              <a:rPr sz="1400" spc="-25" dirty="0">
                <a:latin typeface="Trebuchet MS" panose="020B0603020202020204"/>
                <a:cs typeface="Trebuchet MS" panose="020B0603020202020204"/>
              </a:rPr>
              <a:t>the </a:t>
            </a:r>
            <a:r>
              <a:rPr sz="1400" spc="-70" dirty="0">
                <a:latin typeface="Trebuchet MS" panose="020B0603020202020204"/>
                <a:cs typeface="Trebuchet MS" panose="020B0603020202020204"/>
              </a:rPr>
              <a:t>shared</a:t>
            </a:r>
            <a:r>
              <a:rPr sz="1400" spc="-30" dirty="0">
                <a:latin typeface="Trebuchet MS" panose="020B0603020202020204"/>
                <a:cs typeface="Trebuchet MS" panose="020B0603020202020204"/>
              </a:rPr>
              <a:t> </a:t>
            </a:r>
            <a:r>
              <a:rPr sz="1400" spc="-90" dirty="0">
                <a:latin typeface="Trebuchet MS" panose="020B0603020202020204"/>
                <a:cs typeface="Trebuchet MS" panose="020B0603020202020204"/>
              </a:rPr>
              <a:t>filesystem</a:t>
            </a:r>
            <a:r>
              <a:rPr sz="1400" spc="-30" dirty="0">
                <a:latin typeface="Trebuchet MS" panose="020B0603020202020204"/>
                <a:cs typeface="Trebuchet MS" panose="020B0603020202020204"/>
              </a:rPr>
              <a:t> </a:t>
            </a:r>
            <a:r>
              <a:rPr sz="1400" dirty="0">
                <a:latin typeface="Trebuchet MS" panose="020B0603020202020204"/>
                <a:cs typeface="Trebuchet MS" panose="020B0603020202020204"/>
              </a:rPr>
              <a:t>to</a:t>
            </a:r>
            <a:r>
              <a:rPr sz="1400" spc="-1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30" dirty="0">
                <a:latin typeface="Trebuchet MS" panose="020B0603020202020204"/>
                <a:cs typeface="Trebuchet MS" panose="020B0603020202020204"/>
              </a:rPr>
              <a:t> </a:t>
            </a:r>
            <a:r>
              <a:rPr sz="1400" spc="-75" dirty="0">
                <a:latin typeface="Trebuchet MS" panose="020B0603020202020204"/>
                <a:cs typeface="Trebuchet MS" panose="020B0603020202020204"/>
              </a:rPr>
              <a:t>task</a:t>
            </a:r>
            <a:r>
              <a:rPr sz="1400" spc="-15" dirty="0">
                <a:latin typeface="Trebuchet MS" panose="020B0603020202020204"/>
                <a:cs typeface="Trebuchet MS" panose="020B0603020202020204"/>
              </a:rPr>
              <a:t> </a:t>
            </a:r>
            <a:r>
              <a:rPr sz="1400" spc="-100" dirty="0">
                <a:latin typeface="Trebuchet MS" panose="020B0603020202020204"/>
                <a:cs typeface="Trebuchet MS" panose="020B0603020202020204"/>
              </a:rPr>
              <a:t>tracker’s</a:t>
            </a:r>
            <a:r>
              <a:rPr sz="1400" spc="-25" dirty="0">
                <a:latin typeface="Trebuchet MS" panose="020B0603020202020204"/>
                <a:cs typeface="Trebuchet MS" panose="020B0603020202020204"/>
              </a:rPr>
              <a:t> </a:t>
            </a:r>
            <a:r>
              <a:rPr sz="1400" spc="-110" dirty="0">
                <a:latin typeface="Trebuchet MS" panose="020B0603020202020204"/>
                <a:cs typeface="Trebuchet MS" panose="020B0603020202020204"/>
              </a:rPr>
              <a:t>filesystem.</a:t>
            </a:r>
            <a:r>
              <a:rPr sz="1400" spc="-165" dirty="0">
                <a:latin typeface="Trebuchet MS" panose="020B0603020202020204"/>
                <a:cs typeface="Trebuchet MS" panose="020B0603020202020204"/>
              </a:rPr>
              <a:t> </a:t>
            </a:r>
            <a:r>
              <a:rPr sz="1400" spc="-60" dirty="0">
                <a:latin typeface="Trebuchet MS" panose="020B0603020202020204"/>
                <a:cs typeface="Trebuchet MS" panose="020B0603020202020204"/>
              </a:rPr>
              <a:t>It</a:t>
            </a:r>
            <a:r>
              <a:rPr sz="1400" spc="-15" dirty="0">
                <a:latin typeface="Trebuchet MS" panose="020B0603020202020204"/>
                <a:cs typeface="Trebuchet MS" panose="020B0603020202020204"/>
              </a:rPr>
              <a:t> </a:t>
            </a:r>
            <a:r>
              <a:rPr sz="1400" spc="-65" dirty="0">
                <a:latin typeface="Trebuchet MS" panose="020B0603020202020204"/>
                <a:cs typeface="Trebuchet MS" panose="020B0603020202020204"/>
              </a:rPr>
              <a:t>also</a:t>
            </a:r>
            <a:r>
              <a:rPr sz="1400" spc="-15" dirty="0">
                <a:latin typeface="Trebuchet MS" panose="020B0603020202020204"/>
                <a:cs typeface="Trebuchet MS" panose="020B0603020202020204"/>
              </a:rPr>
              <a:t> </a:t>
            </a:r>
            <a:r>
              <a:rPr sz="1400" spc="-65" dirty="0">
                <a:latin typeface="Trebuchet MS" panose="020B0603020202020204"/>
                <a:cs typeface="Trebuchet MS" panose="020B0603020202020204"/>
              </a:rPr>
              <a:t>copies</a:t>
            </a:r>
            <a:r>
              <a:rPr sz="1400" spc="-30" dirty="0">
                <a:latin typeface="Trebuchet MS" panose="020B0603020202020204"/>
                <a:cs typeface="Trebuchet MS" panose="020B0603020202020204"/>
              </a:rPr>
              <a:t> </a:t>
            </a:r>
            <a:r>
              <a:rPr sz="1400" spc="-110" dirty="0">
                <a:latin typeface="Trebuchet MS" panose="020B0603020202020204"/>
                <a:cs typeface="Trebuchet MS" panose="020B0603020202020204"/>
              </a:rPr>
              <a:t>any</a:t>
            </a:r>
            <a:r>
              <a:rPr sz="1400" spc="-20" dirty="0">
                <a:latin typeface="Trebuchet MS" panose="020B0603020202020204"/>
                <a:cs typeface="Trebuchet MS" panose="020B0603020202020204"/>
              </a:rPr>
              <a:t> </a:t>
            </a:r>
            <a:r>
              <a:rPr sz="1400" spc="-50" dirty="0">
                <a:latin typeface="Trebuchet MS" panose="020B0603020202020204"/>
                <a:cs typeface="Trebuchet MS" panose="020B0603020202020204"/>
              </a:rPr>
              <a:t>files </a:t>
            </a:r>
            <a:r>
              <a:rPr sz="1400" spc="-80" dirty="0">
                <a:latin typeface="Trebuchet MS" panose="020B0603020202020204"/>
                <a:cs typeface="Trebuchet MS" panose="020B0603020202020204"/>
              </a:rPr>
              <a:t>needed</a:t>
            </a:r>
            <a:r>
              <a:rPr sz="1400" spc="-35" dirty="0">
                <a:latin typeface="Trebuchet MS" panose="020B0603020202020204"/>
                <a:cs typeface="Trebuchet MS" panose="020B0603020202020204"/>
              </a:rPr>
              <a:t> </a:t>
            </a:r>
            <a:r>
              <a:rPr sz="1400" spc="-70" dirty="0">
                <a:latin typeface="Trebuchet MS" panose="020B0603020202020204"/>
                <a:cs typeface="Trebuchet MS" panose="020B0603020202020204"/>
              </a:rPr>
              <a:t>from</a:t>
            </a:r>
            <a:r>
              <a:rPr sz="1400" spc="-2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35" dirty="0">
                <a:latin typeface="Trebuchet MS" panose="020B0603020202020204"/>
                <a:cs typeface="Trebuchet MS" panose="020B0603020202020204"/>
              </a:rPr>
              <a:t> </a:t>
            </a:r>
            <a:r>
              <a:rPr sz="1400" spc="-70" dirty="0">
                <a:latin typeface="Trebuchet MS" panose="020B0603020202020204"/>
                <a:cs typeface="Trebuchet MS" panose="020B0603020202020204"/>
              </a:rPr>
              <a:t>distributed</a:t>
            </a:r>
            <a:r>
              <a:rPr sz="1400" spc="-55" dirty="0">
                <a:latin typeface="Trebuchet MS" panose="020B0603020202020204"/>
                <a:cs typeface="Trebuchet MS" panose="020B0603020202020204"/>
              </a:rPr>
              <a:t> </a:t>
            </a:r>
            <a:r>
              <a:rPr sz="1400" spc="-95" dirty="0">
                <a:latin typeface="Trebuchet MS" panose="020B0603020202020204"/>
                <a:cs typeface="Trebuchet MS" panose="020B0603020202020204"/>
              </a:rPr>
              <a:t>cache</a:t>
            </a:r>
            <a:r>
              <a:rPr sz="1400" spc="-20" dirty="0">
                <a:latin typeface="Trebuchet MS" panose="020B0603020202020204"/>
                <a:cs typeface="Trebuchet MS" panose="020B0603020202020204"/>
              </a:rPr>
              <a:t> </a:t>
            </a:r>
            <a:r>
              <a:rPr sz="1400" spc="-90" dirty="0">
                <a:latin typeface="Trebuchet MS" panose="020B0603020202020204"/>
                <a:cs typeface="Trebuchet MS" panose="020B0603020202020204"/>
              </a:rPr>
              <a:t>by</a:t>
            </a:r>
            <a:r>
              <a:rPr sz="1400" spc="-35"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20" dirty="0">
                <a:latin typeface="Trebuchet MS" panose="020B0603020202020204"/>
                <a:cs typeface="Trebuchet MS" panose="020B0603020202020204"/>
              </a:rPr>
              <a:t> </a:t>
            </a:r>
            <a:r>
              <a:rPr sz="1400" spc="-90" dirty="0">
                <a:latin typeface="Trebuchet MS" panose="020B0603020202020204"/>
                <a:cs typeface="Trebuchet MS" panose="020B0603020202020204"/>
              </a:rPr>
              <a:t>application</a:t>
            </a:r>
            <a:r>
              <a:rPr sz="1400" spc="-60" dirty="0">
                <a:latin typeface="Trebuchet MS" panose="020B0603020202020204"/>
                <a:cs typeface="Trebuchet MS" panose="020B0603020202020204"/>
              </a:rPr>
              <a:t> </a:t>
            </a:r>
            <a:r>
              <a:rPr sz="1400" dirty="0">
                <a:latin typeface="Trebuchet MS" panose="020B0603020202020204"/>
                <a:cs typeface="Trebuchet MS" panose="020B0603020202020204"/>
              </a:rPr>
              <a:t>to</a:t>
            </a:r>
            <a:r>
              <a:rPr sz="1400" spc="-15" dirty="0">
                <a:latin typeface="Trebuchet MS" panose="020B0603020202020204"/>
                <a:cs typeface="Trebuchet MS" panose="020B0603020202020204"/>
              </a:rPr>
              <a:t> </a:t>
            </a:r>
            <a:r>
              <a:rPr sz="1400" spc="-90" dirty="0">
                <a:latin typeface="Trebuchet MS" panose="020B0603020202020204"/>
                <a:cs typeface="Trebuchet MS" panose="020B0603020202020204"/>
              </a:rPr>
              <a:t>the</a:t>
            </a:r>
            <a:r>
              <a:rPr sz="1400" spc="-35" dirty="0">
                <a:latin typeface="Trebuchet MS" panose="020B0603020202020204"/>
                <a:cs typeface="Trebuchet MS" panose="020B0603020202020204"/>
              </a:rPr>
              <a:t> </a:t>
            </a:r>
            <a:r>
              <a:rPr sz="1400" spc="-85" dirty="0">
                <a:latin typeface="Trebuchet MS" panose="020B0603020202020204"/>
                <a:cs typeface="Trebuchet MS" panose="020B0603020202020204"/>
              </a:rPr>
              <a:t>local</a:t>
            </a:r>
            <a:r>
              <a:rPr sz="1400" spc="-15" dirty="0">
                <a:latin typeface="Trebuchet MS" panose="020B0603020202020204"/>
                <a:cs typeface="Trebuchet MS" panose="020B0603020202020204"/>
              </a:rPr>
              <a:t> </a:t>
            </a:r>
            <a:r>
              <a:rPr sz="1400" spc="-20" dirty="0">
                <a:latin typeface="Trebuchet MS" panose="020B0603020202020204"/>
                <a:cs typeface="Trebuchet MS" panose="020B0603020202020204"/>
              </a:rPr>
              <a:t>disk</a:t>
            </a:r>
            <a:endParaRPr sz="1400">
              <a:latin typeface="Trebuchet MS" panose="020B0603020202020204"/>
              <a:cs typeface="Trebuchet MS" panose="020B0603020202020204"/>
            </a:endParaRPr>
          </a:p>
          <a:p>
            <a:pPr marL="12700" marR="151765" indent="711835">
              <a:lnSpc>
                <a:spcPct val="100000"/>
              </a:lnSpc>
              <a:spcBef>
                <a:spcPts val="5"/>
              </a:spcBef>
              <a:buFont typeface="Trebuchet MS" panose="020B0603020202020204"/>
              <a:buAutoNum type="alphaLcParenR"/>
              <a:tabLst>
                <a:tab pos="724535" algn="l"/>
              </a:tabLst>
            </a:pPr>
            <a:r>
              <a:rPr sz="1400" spc="-60" dirty="0">
                <a:latin typeface="Trebuchet MS" panose="020B0603020202020204"/>
                <a:cs typeface="Trebuchet MS" panose="020B0603020202020204"/>
              </a:rPr>
              <a:t>It</a:t>
            </a:r>
            <a:r>
              <a:rPr sz="1400" spc="-10" dirty="0">
                <a:latin typeface="Trebuchet MS" panose="020B0603020202020204"/>
                <a:cs typeface="Trebuchet MS" panose="020B0603020202020204"/>
              </a:rPr>
              <a:t> </a:t>
            </a:r>
            <a:r>
              <a:rPr sz="1400" spc="-80" dirty="0">
                <a:latin typeface="Trebuchet MS" panose="020B0603020202020204"/>
                <a:cs typeface="Trebuchet MS" panose="020B0603020202020204"/>
              </a:rPr>
              <a:t>creates</a:t>
            </a:r>
            <a:r>
              <a:rPr sz="1400" spc="-20"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5" dirty="0">
                <a:latin typeface="Trebuchet MS" panose="020B0603020202020204"/>
                <a:cs typeface="Trebuchet MS" panose="020B0603020202020204"/>
              </a:rPr>
              <a:t> </a:t>
            </a:r>
            <a:r>
              <a:rPr sz="1400" spc="-95" dirty="0">
                <a:latin typeface="Trebuchet MS" panose="020B0603020202020204"/>
                <a:cs typeface="Trebuchet MS" panose="020B0603020202020204"/>
              </a:rPr>
              <a:t>local</a:t>
            </a:r>
            <a:r>
              <a:rPr sz="1400" spc="-10" dirty="0">
                <a:latin typeface="Trebuchet MS" panose="020B0603020202020204"/>
                <a:cs typeface="Trebuchet MS" panose="020B0603020202020204"/>
              </a:rPr>
              <a:t> </a:t>
            </a:r>
            <a:r>
              <a:rPr sz="1400" spc="-55" dirty="0">
                <a:latin typeface="Trebuchet MS" panose="020B0603020202020204"/>
                <a:cs typeface="Trebuchet MS" panose="020B0603020202020204"/>
              </a:rPr>
              <a:t>working</a:t>
            </a:r>
            <a:r>
              <a:rPr sz="1400" spc="-20" dirty="0">
                <a:latin typeface="Trebuchet MS" panose="020B0603020202020204"/>
                <a:cs typeface="Trebuchet MS" panose="020B0603020202020204"/>
              </a:rPr>
              <a:t> </a:t>
            </a:r>
            <a:r>
              <a:rPr sz="1400" spc="-60" dirty="0">
                <a:latin typeface="Trebuchet MS" panose="020B0603020202020204"/>
                <a:cs typeface="Trebuchet MS" panose="020B0603020202020204"/>
              </a:rPr>
              <a:t>directory</a:t>
            </a:r>
            <a:r>
              <a:rPr sz="1400" spc="-20" dirty="0">
                <a:latin typeface="Trebuchet MS" panose="020B0603020202020204"/>
                <a:cs typeface="Trebuchet MS" panose="020B0603020202020204"/>
              </a:rPr>
              <a:t> </a:t>
            </a:r>
            <a:r>
              <a:rPr sz="1400" spc="-50" dirty="0">
                <a:latin typeface="Trebuchet MS" panose="020B0603020202020204"/>
                <a:cs typeface="Trebuchet MS" panose="020B0603020202020204"/>
              </a:rPr>
              <a:t>for</a:t>
            </a:r>
            <a:r>
              <a:rPr sz="1400" spc="-1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20" dirty="0">
                <a:latin typeface="Trebuchet MS" panose="020B0603020202020204"/>
                <a:cs typeface="Trebuchet MS" panose="020B0603020202020204"/>
              </a:rPr>
              <a:t> </a:t>
            </a:r>
            <a:r>
              <a:rPr sz="1400" spc="-110" dirty="0">
                <a:latin typeface="Trebuchet MS" panose="020B0603020202020204"/>
                <a:cs typeface="Trebuchet MS" panose="020B0603020202020204"/>
              </a:rPr>
              <a:t>task,</a:t>
            </a:r>
            <a:r>
              <a:rPr sz="1400" spc="-160" dirty="0">
                <a:latin typeface="Trebuchet MS" panose="020B0603020202020204"/>
                <a:cs typeface="Trebuchet MS" panose="020B0603020202020204"/>
              </a:rPr>
              <a:t> </a:t>
            </a:r>
            <a:r>
              <a:rPr sz="1400" spc="-95" dirty="0">
                <a:latin typeface="Trebuchet MS" panose="020B0603020202020204"/>
                <a:cs typeface="Trebuchet MS" panose="020B0603020202020204"/>
              </a:rPr>
              <a:t>and</a:t>
            </a:r>
            <a:r>
              <a:rPr sz="1400" spc="-15" dirty="0">
                <a:latin typeface="Trebuchet MS" panose="020B0603020202020204"/>
                <a:cs typeface="Trebuchet MS" panose="020B0603020202020204"/>
              </a:rPr>
              <a:t> </a:t>
            </a:r>
            <a:r>
              <a:rPr sz="1400" spc="-60" dirty="0">
                <a:latin typeface="Trebuchet MS" panose="020B0603020202020204"/>
                <a:cs typeface="Trebuchet MS" panose="020B0603020202020204"/>
              </a:rPr>
              <a:t>un-</a:t>
            </a:r>
            <a:r>
              <a:rPr sz="1400" spc="-100" dirty="0">
                <a:latin typeface="Trebuchet MS" panose="020B0603020202020204"/>
                <a:cs typeface="Trebuchet MS" panose="020B0603020202020204"/>
              </a:rPr>
              <a:t>jars</a:t>
            </a:r>
            <a:r>
              <a:rPr sz="1400" spc="-25" dirty="0">
                <a:latin typeface="Trebuchet MS" panose="020B0603020202020204"/>
                <a:cs typeface="Trebuchet MS" panose="020B0603020202020204"/>
              </a:rPr>
              <a:t> the </a:t>
            </a:r>
            <a:r>
              <a:rPr sz="1400" spc="-60" dirty="0">
                <a:latin typeface="Trebuchet MS" panose="020B0603020202020204"/>
                <a:cs typeface="Trebuchet MS" panose="020B0603020202020204"/>
              </a:rPr>
              <a:t>contents</a:t>
            </a:r>
            <a:r>
              <a:rPr sz="1400" spc="-55" dirty="0">
                <a:latin typeface="Trebuchet MS" panose="020B0603020202020204"/>
                <a:cs typeface="Trebuchet MS" panose="020B0603020202020204"/>
              </a:rPr>
              <a:t> </a:t>
            </a:r>
            <a:r>
              <a:rPr sz="1400" spc="-80" dirty="0">
                <a:latin typeface="Trebuchet MS" panose="020B0603020202020204"/>
                <a:cs typeface="Trebuchet MS" panose="020B0603020202020204"/>
              </a:rPr>
              <a:t>of</a:t>
            </a:r>
            <a:r>
              <a:rPr sz="1400" spc="-3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40" dirty="0">
                <a:latin typeface="Trebuchet MS" panose="020B0603020202020204"/>
                <a:cs typeface="Trebuchet MS" panose="020B0603020202020204"/>
              </a:rPr>
              <a:t> </a:t>
            </a:r>
            <a:r>
              <a:rPr sz="1400" spc="-55" dirty="0">
                <a:latin typeface="Trebuchet MS" panose="020B0603020202020204"/>
                <a:cs typeface="Trebuchet MS" panose="020B0603020202020204"/>
              </a:rPr>
              <a:t>JAR</a:t>
            </a:r>
            <a:r>
              <a:rPr sz="1400" spc="-15" dirty="0">
                <a:latin typeface="Trebuchet MS" panose="020B0603020202020204"/>
                <a:cs typeface="Trebuchet MS" panose="020B0603020202020204"/>
              </a:rPr>
              <a:t> </a:t>
            </a:r>
            <a:r>
              <a:rPr sz="1400" spc="-60" dirty="0">
                <a:latin typeface="Trebuchet MS" panose="020B0603020202020204"/>
                <a:cs typeface="Trebuchet MS" panose="020B0603020202020204"/>
              </a:rPr>
              <a:t>into</a:t>
            </a:r>
            <a:r>
              <a:rPr sz="1400" spc="-45" dirty="0">
                <a:latin typeface="Trebuchet MS" panose="020B0603020202020204"/>
                <a:cs typeface="Trebuchet MS" panose="020B0603020202020204"/>
              </a:rPr>
              <a:t> </a:t>
            </a:r>
            <a:r>
              <a:rPr sz="1400" spc="-70" dirty="0">
                <a:latin typeface="Trebuchet MS" panose="020B0603020202020204"/>
                <a:cs typeface="Trebuchet MS" panose="020B0603020202020204"/>
              </a:rPr>
              <a:t>this</a:t>
            </a:r>
            <a:r>
              <a:rPr sz="1400" spc="-40" dirty="0">
                <a:latin typeface="Trebuchet MS" panose="020B0603020202020204"/>
                <a:cs typeface="Trebuchet MS" panose="020B0603020202020204"/>
              </a:rPr>
              <a:t> </a:t>
            </a:r>
            <a:r>
              <a:rPr sz="1400" spc="-10" dirty="0">
                <a:latin typeface="Trebuchet MS" panose="020B0603020202020204"/>
                <a:cs typeface="Trebuchet MS" panose="020B0603020202020204"/>
              </a:rPr>
              <a:t>directory.</a:t>
            </a:r>
            <a:endParaRPr sz="1400">
              <a:latin typeface="Trebuchet MS" panose="020B0603020202020204"/>
              <a:cs typeface="Trebuchet MS" panose="020B0603020202020204"/>
            </a:endParaRPr>
          </a:p>
          <a:p>
            <a:pPr marL="506095">
              <a:lnSpc>
                <a:spcPct val="100000"/>
              </a:lnSpc>
            </a:pPr>
            <a:r>
              <a:rPr sz="1400" b="1" spc="120" dirty="0">
                <a:latin typeface="Trebuchet MS" panose="020B0603020202020204"/>
                <a:cs typeface="Trebuchet MS" panose="020B0603020202020204"/>
              </a:rPr>
              <a:t>C)</a:t>
            </a:r>
            <a:r>
              <a:rPr sz="1400" b="1" spc="-50" dirty="0">
                <a:latin typeface="Trebuchet MS" panose="020B0603020202020204"/>
                <a:cs typeface="Trebuchet MS" panose="020B0603020202020204"/>
              </a:rPr>
              <a:t> </a:t>
            </a:r>
            <a:r>
              <a:rPr sz="1400" b="1" dirty="0">
                <a:latin typeface="Trebuchet MS" panose="020B0603020202020204"/>
                <a:cs typeface="Trebuchet MS" panose="020B0603020202020204"/>
              </a:rPr>
              <a:t>I</a:t>
            </a:r>
            <a:r>
              <a:rPr sz="1400" dirty="0">
                <a:latin typeface="Trebuchet MS" panose="020B0603020202020204"/>
                <a:cs typeface="Trebuchet MS" panose="020B0603020202020204"/>
              </a:rPr>
              <a:t>t</a:t>
            </a:r>
            <a:r>
              <a:rPr sz="1400" spc="-45" dirty="0">
                <a:latin typeface="Trebuchet MS" panose="020B0603020202020204"/>
                <a:cs typeface="Trebuchet MS" panose="020B0603020202020204"/>
              </a:rPr>
              <a:t> </a:t>
            </a:r>
            <a:r>
              <a:rPr sz="1400" spc="-85" dirty="0">
                <a:latin typeface="Trebuchet MS" panose="020B0603020202020204"/>
                <a:cs typeface="Trebuchet MS" panose="020B0603020202020204"/>
              </a:rPr>
              <a:t>creates</a:t>
            </a:r>
            <a:r>
              <a:rPr sz="1400" spc="-30" dirty="0">
                <a:latin typeface="Trebuchet MS" panose="020B0603020202020204"/>
                <a:cs typeface="Trebuchet MS" panose="020B0603020202020204"/>
              </a:rPr>
              <a:t> </a:t>
            </a:r>
            <a:r>
              <a:rPr sz="1400" spc="-105" dirty="0">
                <a:latin typeface="Trebuchet MS" panose="020B0603020202020204"/>
                <a:cs typeface="Trebuchet MS" panose="020B0603020202020204"/>
              </a:rPr>
              <a:t>an</a:t>
            </a:r>
            <a:r>
              <a:rPr sz="1400" spc="-40" dirty="0">
                <a:latin typeface="Trebuchet MS" panose="020B0603020202020204"/>
                <a:cs typeface="Trebuchet MS" panose="020B0603020202020204"/>
              </a:rPr>
              <a:t> </a:t>
            </a:r>
            <a:r>
              <a:rPr sz="1400" spc="-80" dirty="0">
                <a:latin typeface="Trebuchet MS" panose="020B0603020202020204"/>
                <a:cs typeface="Trebuchet MS" panose="020B0603020202020204"/>
              </a:rPr>
              <a:t>instance</a:t>
            </a:r>
            <a:r>
              <a:rPr sz="1400" spc="-45" dirty="0">
                <a:latin typeface="Trebuchet MS" panose="020B0603020202020204"/>
                <a:cs typeface="Trebuchet MS" panose="020B0603020202020204"/>
              </a:rPr>
              <a:t> </a:t>
            </a:r>
            <a:r>
              <a:rPr sz="1400" spc="-80" dirty="0">
                <a:latin typeface="Trebuchet MS" panose="020B0603020202020204"/>
                <a:cs typeface="Trebuchet MS" panose="020B0603020202020204"/>
              </a:rPr>
              <a:t>of</a:t>
            </a:r>
            <a:r>
              <a:rPr sz="1400" spc="-215" dirty="0">
                <a:latin typeface="Trebuchet MS" panose="020B0603020202020204"/>
                <a:cs typeface="Trebuchet MS" panose="020B0603020202020204"/>
              </a:rPr>
              <a:t> </a:t>
            </a:r>
            <a:r>
              <a:rPr sz="1400" spc="-60" dirty="0">
                <a:latin typeface="Trebuchet MS" panose="020B0603020202020204"/>
                <a:cs typeface="Trebuchet MS" panose="020B0603020202020204"/>
              </a:rPr>
              <a:t>TaskRunner</a:t>
            </a:r>
            <a:r>
              <a:rPr sz="1400" spc="-40" dirty="0">
                <a:latin typeface="Trebuchet MS" panose="020B0603020202020204"/>
                <a:cs typeface="Trebuchet MS" panose="020B0603020202020204"/>
              </a:rPr>
              <a:t> </a:t>
            </a:r>
            <a:r>
              <a:rPr sz="1400" spc="-10" dirty="0">
                <a:latin typeface="Trebuchet MS" panose="020B0603020202020204"/>
                <a:cs typeface="Trebuchet MS" panose="020B0603020202020204"/>
              </a:rPr>
              <a:t>to</a:t>
            </a:r>
            <a:r>
              <a:rPr sz="1400" spc="-45" dirty="0">
                <a:latin typeface="Trebuchet MS" panose="020B0603020202020204"/>
                <a:cs typeface="Trebuchet MS" panose="020B0603020202020204"/>
              </a:rPr>
              <a:t> </a:t>
            </a:r>
            <a:r>
              <a:rPr sz="1400" spc="-40" dirty="0">
                <a:latin typeface="Trebuchet MS" panose="020B0603020202020204"/>
                <a:cs typeface="Trebuchet MS" panose="020B0603020202020204"/>
              </a:rPr>
              <a:t>run</a:t>
            </a:r>
            <a:r>
              <a:rPr sz="1400" spc="-3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45" dirty="0">
                <a:latin typeface="Trebuchet MS" panose="020B0603020202020204"/>
                <a:cs typeface="Trebuchet MS" panose="020B0603020202020204"/>
              </a:rPr>
              <a:t> </a:t>
            </a:r>
            <a:r>
              <a:rPr sz="1400" spc="-10" dirty="0">
                <a:latin typeface="Trebuchet MS" panose="020B0603020202020204"/>
                <a:cs typeface="Trebuchet MS" panose="020B0603020202020204"/>
              </a:rPr>
              <a:t>task.</a:t>
            </a:r>
            <a:endParaRPr sz="1400">
              <a:latin typeface="Trebuchet MS" panose="020B0603020202020204"/>
              <a:cs typeface="Trebuchet MS" panose="020B0603020202020204"/>
            </a:endParaRPr>
          </a:p>
          <a:p>
            <a:pPr>
              <a:lnSpc>
                <a:spcPct val="100000"/>
              </a:lnSpc>
              <a:spcBef>
                <a:spcPts val="50"/>
              </a:spcBef>
            </a:pPr>
            <a:endParaRPr sz="1400">
              <a:latin typeface="Trebuchet MS" panose="020B0603020202020204"/>
              <a:cs typeface="Trebuchet MS" panose="020B0603020202020204"/>
            </a:endParaRPr>
          </a:p>
          <a:p>
            <a:pPr marL="12700">
              <a:lnSpc>
                <a:spcPct val="100000"/>
              </a:lnSpc>
              <a:spcBef>
                <a:spcPts val="5"/>
              </a:spcBef>
              <a:tabLst>
                <a:tab pos="718185" algn="l"/>
              </a:tabLst>
            </a:pPr>
            <a:r>
              <a:rPr sz="1400" b="1" dirty="0">
                <a:latin typeface="Trebuchet MS" panose="020B0603020202020204"/>
                <a:cs typeface="Trebuchet MS" panose="020B0603020202020204"/>
              </a:rPr>
              <a:t>Step</a:t>
            </a:r>
            <a:r>
              <a:rPr sz="1400" b="1" spc="65" dirty="0">
                <a:latin typeface="Trebuchet MS" panose="020B0603020202020204"/>
                <a:cs typeface="Trebuchet MS" panose="020B0603020202020204"/>
              </a:rPr>
              <a:t> </a:t>
            </a:r>
            <a:r>
              <a:rPr sz="1400" b="1" spc="-25" dirty="0">
                <a:latin typeface="Trebuchet MS" panose="020B0603020202020204"/>
                <a:cs typeface="Trebuchet MS" panose="020B0603020202020204"/>
              </a:rPr>
              <a:t>9:</a:t>
            </a:r>
            <a:r>
              <a:rPr sz="1400" b="1" dirty="0">
                <a:latin typeface="Trebuchet MS" panose="020B0603020202020204"/>
                <a:cs typeface="Trebuchet MS" panose="020B0603020202020204"/>
              </a:rPr>
              <a:t>	</a:t>
            </a:r>
            <a:r>
              <a:rPr sz="1400" spc="-90" dirty="0">
                <a:latin typeface="Trebuchet MS" panose="020B0603020202020204"/>
                <a:cs typeface="Trebuchet MS" panose="020B0603020202020204"/>
              </a:rPr>
              <a:t>Task</a:t>
            </a:r>
            <a:r>
              <a:rPr sz="1400" spc="-10" dirty="0">
                <a:latin typeface="Trebuchet MS" panose="020B0603020202020204"/>
                <a:cs typeface="Trebuchet MS" panose="020B0603020202020204"/>
              </a:rPr>
              <a:t> </a:t>
            </a:r>
            <a:r>
              <a:rPr sz="1400" spc="-50" dirty="0">
                <a:latin typeface="Trebuchet MS" panose="020B0603020202020204"/>
                <a:cs typeface="Trebuchet MS" panose="020B0603020202020204"/>
              </a:rPr>
              <a:t>Runner </a:t>
            </a:r>
            <a:r>
              <a:rPr sz="1400" spc="-80" dirty="0">
                <a:latin typeface="Trebuchet MS" panose="020B0603020202020204"/>
                <a:cs typeface="Trebuchet MS" panose="020B0603020202020204"/>
              </a:rPr>
              <a:t>launches</a:t>
            </a:r>
            <a:r>
              <a:rPr sz="1400" spc="-25"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20" dirty="0">
                <a:latin typeface="Trebuchet MS" panose="020B0603020202020204"/>
                <a:cs typeface="Trebuchet MS" panose="020B0603020202020204"/>
              </a:rPr>
              <a:t> </a:t>
            </a:r>
            <a:r>
              <a:rPr sz="1400" spc="-70" dirty="0">
                <a:latin typeface="Trebuchet MS" panose="020B0603020202020204"/>
                <a:cs typeface="Trebuchet MS" panose="020B0603020202020204"/>
              </a:rPr>
              <a:t>new</a:t>
            </a:r>
            <a:r>
              <a:rPr sz="1400" spc="-25" dirty="0">
                <a:latin typeface="Trebuchet MS" panose="020B0603020202020204"/>
                <a:cs typeface="Trebuchet MS" panose="020B0603020202020204"/>
              </a:rPr>
              <a:t> </a:t>
            </a:r>
            <a:r>
              <a:rPr sz="1400" spc="-190" dirty="0">
                <a:latin typeface="Trebuchet MS" panose="020B0603020202020204"/>
                <a:cs typeface="Trebuchet MS" panose="020B0603020202020204"/>
              </a:rPr>
              <a:t>Java</a:t>
            </a:r>
            <a:r>
              <a:rPr sz="1400" spc="-235" dirty="0">
                <a:latin typeface="Trebuchet MS" panose="020B0603020202020204"/>
                <a:cs typeface="Trebuchet MS" panose="020B0603020202020204"/>
              </a:rPr>
              <a:t> </a:t>
            </a:r>
            <a:r>
              <a:rPr sz="1400" spc="-70" dirty="0">
                <a:latin typeface="Trebuchet MS" panose="020B0603020202020204"/>
                <a:cs typeface="Trebuchet MS" panose="020B0603020202020204"/>
              </a:rPr>
              <a:t>Virtual</a:t>
            </a:r>
            <a:r>
              <a:rPr sz="1400" spc="-10" dirty="0">
                <a:latin typeface="Trebuchet MS" panose="020B0603020202020204"/>
                <a:cs typeface="Trebuchet MS" panose="020B0603020202020204"/>
              </a:rPr>
              <a:t> </a:t>
            </a:r>
            <a:r>
              <a:rPr sz="1400" spc="-65" dirty="0">
                <a:latin typeface="Trebuchet MS" panose="020B0603020202020204"/>
                <a:cs typeface="Trebuchet MS" panose="020B0603020202020204"/>
              </a:rPr>
              <a:t>Machine</a:t>
            </a:r>
            <a:r>
              <a:rPr sz="1400" spc="-45" dirty="0">
                <a:latin typeface="Trebuchet MS" panose="020B0603020202020204"/>
                <a:cs typeface="Trebuchet MS" panose="020B0603020202020204"/>
              </a:rPr>
              <a:t> </a:t>
            </a:r>
            <a:r>
              <a:rPr sz="1400" spc="-50" dirty="0">
                <a:latin typeface="Trebuchet MS" panose="020B0603020202020204"/>
                <a:cs typeface="Trebuchet MS" panose="020B0603020202020204"/>
              </a:rPr>
              <a:t>for</a:t>
            </a:r>
            <a:r>
              <a:rPr sz="1400" spc="-20" dirty="0">
                <a:latin typeface="Trebuchet MS" panose="020B0603020202020204"/>
                <a:cs typeface="Trebuchet MS" panose="020B0603020202020204"/>
              </a:rPr>
              <a:t> </a:t>
            </a:r>
            <a:r>
              <a:rPr sz="1400" spc="-105" dirty="0">
                <a:latin typeface="Trebuchet MS" panose="020B0603020202020204"/>
                <a:cs typeface="Trebuchet MS" panose="020B0603020202020204"/>
              </a:rPr>
              <a:t>each</a:t>
            </a:r>
            <a:r>
              <a:rPr sz="1400" spc="-15" dirty="0">
                <a:latin typeface="Trebuchet MS" panose="020B0603020202020204"/>
                <a:cs typeface="Trebuchet MS" panose="020B0603020202020204"/>
              </a:rPr>
              <a:t> </a:t>
            </a:r>
            <a:r>
              <a:rPr sz="1400" spc="-20" dirty="0">
                <a:latin typeface="Trebuchet MS" panose="020B0603020202020204"/>
                <a:cs typeface="Trebuchet MS" panose="020B0603020202020204"/>
              </a:rPr>
              <a:t>task</a:t>
            </a:r>
            <a:endParaRPr sz="1400">
              <a:latin typeface="Trebuchet MS" panose="020B0603020202020204"/>
              <a:cs typeface="Trebuchet MS" panose="020B0603020202020204"/>
            </a:endParaRPr>
          </a:p>
          <a:p>
            <a:pPr>
              <a:lnSpc>
                <a:spcPct val="100000"/>
              </a:lnSpc>
              <a:spcBef>
                <a:spcPts val="55"/>
              </a:spcBef>
            </a:pPr>
            <a:endParaRPr sz="1400">
              <a:latin typeface="Trebuchet MS" panose="020B0603020202020204"/>
              <a:cs typeface="Trebuchet MS" panose="020B0603020202020204"/>
            </a:endParaRPr>
          </a:p>
          <a:p>
            <a:pPr marL="12700">
              <a:lnSpc>
                <a:spcPct val="100000"/>
              </a:lnSpc>
            </a:pPr>
            <a:r>
              <a:rPr sz="1400" b="1" dirty="0">
                <a:latin typeface="Trebuchet MS" panose="020B0603020202020204"/>
                <a:cs typeface="Trebuchet MS" panose="020B0603020202020204"/>
              </a:rPr>
              <a:t>Step</a:t>
            </a:r>
            <a:r>
              <a:rPr sz="1400" b="1" spc="-30" dirty="0">
                <a:latin typeface="Trebuchet MS" panose="020B0603020202020204"/>
                <a:cs typeface="Trebuchet MS" panose="020B0603020202020204"/>
              </a:rPr>
              <a:t> </a:t>
            </a:r>
            <a:r>
              <a:rPr sz="1400" b="1" spc="-85" dirty="0">
                <a:latin typeface="Trebuchet MS" panose="020B0603020202020204"/>
                <a:cs typeface="Trebuchet MS" panose="020B0603020202020204"/>
              </a:rPr>
              <a:t>10:</a:t>
            </a:r>
            <a:r>
              <a:rPr sz="1400" b="1" spc="-175" dirty="0">
                <a:latin typeface="Trebuchet MS" panose="020B0603020202020204"/>
                <a:cs typeface="Trebuchet MS" panose="020B0603020202020204"/>
              </a:rPr>
              <a:t> </a:t>
            </a:r>
            <a:r>
              <a:rPr sz="1400" spc="-65" dirty="0">
                <a:latin typeface="Trebuchet MS" panose="020B0603020202020204"/>
                <a:cs typeface="Trebuchet MS" panose="020B0603020202020204"/>
              </a:rPr>
              <a:t>Retrieves</a:t>
            </a:r>
            <a:r>
              <a:rPr sz="1400" spc="-15"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15" dirty="0">
                <a:latin typeface="Trebuchet MS" panose="020B0603020202020204"/>
                <a:cs typeface="Trebuchet MS" panose="020B0603020202020204"/>
              </a:rPr>
              <a:t> </a:t>
            </a:r>
            <a:r>
              <a:rPr sz="1400" spc="-140" dirty="0">
                <a:latin typeface="Trebuchet MS" panose="020B0603020202020204"/>
                <a:cs typeface="Trebuchet MS" panose="020B0603020202020204"/>
              </a:rPr>
              <a:t>Job</a:t>
            </a:r>
            <a:r>
              <a:rPr sz="1400" spc="-15" dirty="0">
                <a:latin typeface="Trebuchet MS" panose="020B0603020202020204"/>
                <a:cs typeface="Trebuchet MS" panose="020B0603020202020204"/>
              </a:rPr>
              <a:t> </a:t>
            </a:r>
            <a:r>
              <a:rPr sz="1400" spc="-50" dirty="0">
                <a:latin typeface="Trebuchet MS" panose="020B0603020202020204"/>
                <a:cs typeface="Trebuchet MS" panose="020B0603020202020204"/>
              </a:rPr>
              <a:t>resources</a:t>
            </a:r>
            <a:r>
              <a:rPr sz="1400" spc="-30" dirty="0">
                <a:latin typeface="Trebuchet MS" panose="020B0603020202020204"/>
                <a:cs typeface="Trebuchet MS" panose="020B0603020202020204"/>
              </a:rPr>
              <a:t> </a:t>
            </a:r>
            <a:r>
              <a:rPr sz="1400" spc="-75" dirty="0">
                <a:latin typeface="Trebuchet MS" panose="020B0603020202020204"/>
                <a:cs typeface="Trebuchet MS" panose="020B0603020202020204"/>
              </a:rPr>
              <a:t>from</a:t>
            </a:r>
            <a:r>
              <a:rPr sz="1400" spc="-25"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15" dirty="0">
                <a:latin typeface="Trebuchet MS" panose="020B0603020202020204"/>
                <a:cs typeface="Trebuchet MS" panose="020B0603020202020204"/>
              </a:rPr>
              <a:t> </a:t>
            </a:r>
            <a:r>
              <a:rPr sz="1400" spc="-70" dirty="0">
                <a:latin typeface="Trebuchet MS" panose="020B0603020202020204"/>
                <a:cs typeface="Trebuchet MS" panose="020B0603020202020204"/>
              </a:rPr>
              <a:t>shared</a:t>
            </a:r>
            <a:r>
              <a:rPr sz="1400" spc="-30" dirty="0">
                <a:latin typeface="Trebuchet MS" panose="020B0603020202020204"/>
                <a:cs typeface="Trebuchet MS" panose="020B0603020202020204"/>
              </a:rPr>
              <a:t> </a:t>
            </a:r>
            <a:r>
              <a:rPr sz="1400" spc="-120" dirty="0">
                <a:latin typeface="Trebuchet MS" panose="020B0603020202020204"/>
                <a:cs typeface="Trebuchet MS" panose="020B0603020202020204"/>
              </a:rPr>
              <a:t>file</a:t>
            </a:r>
            <a:r>
              <a:rPr sz="1400" spc="-10" dirty="0">
                <a:latin typeface="Trebuchet MS" panose="020B0603020202020204"/>
                <a:cs typeface="Trebuchet MS" panose="020B0603020202020204"/>
              </a:rPr>
              <a:t> </a:t>
            </a:r>
            <a:r>
              <a:rPr sz="1400" spc="-95" dirty="0">
                <a:latin typeface="Trebuchet MS" panose="020B0603020202020204"/>
                <a:cs typeface="Trebuchet MS" panose="020B0603020202020204"/>
              </a:rPr>
              <a:t>system,</a:t>
            </a:r>
            <a:r>
              <a:rPr sz="1400" spc="-145" dirty="0">
                <a:latin typeface="Trebuchet MS" panose="020B0603020202020204"/>
                <a:cs typeface="Trebuchet MS" panose="020B0603020202020204"/>
              </a:rPr>
              <a:t> </a:t>
            </a:r>
            <a:r>
              <a:rPr sz="1400" spc="-135" dirty="0">
                <a:latin typeface="Trebuchet MS" panose="020B0603020202020204"/>
                <a:cs typeface="Trebuchet MS" panose="020B0603020202020204"/>
              </a:rPr>
              <a:t>if</a:t>
            </a:r>
            <a:r>
              <a:rPr sz="1400" spc="-10" dirty="0">
                <a:latin typeface="Trebuchet MS" panose="020B0603020202020204"/>
                <a:cs typeface="Trebuchet MS" panose="020B0603020202020204"/>
              </a:rPr>
              <a:t> </a:t>
            </a:r>
            <a:r>
              <a:rPr sz="1400" spc="-110" dirty="0">
                <a:latin typeface="Trebuchet MS" panose="020B0603020202020204"/>
                <a:cs typeface="Trebuchet MS" panose="020B0603020202020204"/>
              </a:rPr>
              <a:t>any</a:t>
            </a:r>
            <a:r>
              <a:rPr sz="1400" spc="-30" dirty="0">
                <a:latin typeface="Trebuchet MS" panose="020B0603020202020204"/>
                <a:cs typeface="Trebuchet MS" panose="020B0603020202020204"/>
              </a:rPr>
              <a:t> </a:t>
            </a:r>
            <a:r>
              <a:rPr sz="1400" spc="-25" dirty="0">
                <a:latin typeface="Trebuchet MS" panose="020B0603020202020204"/>
                <a:cs typeface="Trebuchet MS" panose="020B0603020202020204"/>
              </a:rPr>
              <a:t>are</a:t>
            </a:r>
            <a:endParaRPr sz="1400">
              <a:latin typeface="Trebuchet MS" panose="020B0603020202020204"/>
              <a:cs typeface="Trebuchet MS" panose="020B0603020202020204"/>
            </a:endParaRPr>
          </a:p>
          <a:p>
            <a:pPr marL="12700">
              <a:lnSpc>
                <a:spcPct val="100000"/>
              </a:lnSpc>
            </a:pPr>
            <a:r>
              <a:rPr sz="1400" spc="-10" dirty="0">
                <a:latin typeface="Trebuchet MS" panose="020B0603020202020204"/>
                <a:cs typeface="Trebuchet MS" panose="020B0603020202020204"/>
              </a:rPr>
              <a:t>needed</a:t>
            </a:r>
            <a:endParaRPr sz="1400">
              <a:latin typeface="Trebuchet MS" panose="020B0603020202020204"/>
              <a:cs typeface="Trebuchet MS" panose="020B0603020202020204"/>
            </a:endParaRPr>
          </a:p>
          <a:p>
            <a:pPr>
              <a:lnSpc>
                <a:spcPct val="100000"/>
              </a:lnSpc>
              <a:spcBef>
                <a:spcPts val="55"/>
              </a:spcBef>
            </a:pPr>
            <a:endParaRPr sz="1400">
              <a:latin typeface="Trebuchet MS" panose="020B0603020202020204"/>
              <a:cs typeface="Trebuchet MS" panose="020B0603020202020204"/>
            </a:endParaRPr>
          </a:p>
          <a:p>
            <a:pPr marL="12700" marR="181610">
              <a:lnSpc>
                <a:spcPct val="100000"/>
              </a:lnSpc>
            </a:pPr>
            <a:r>
              <a:rPr sz="1400" b="1" dirty="0">
                <a:latin typeface="Trebuchet MS" panose="020B0603020202020204"/>
                <a:cs typeface="Trebuchet MS" panose="020B0603020202020204"/>
              </a:rPr>
              <a:t>Step</a:t>
            </a:r>
            <a:r>
              <a:rPr sz="1400" b="1" spc="-50" dirty="0">
                <a:latin typeface="Trebuchet MS" panose="020B0603020202020204"/>
                <a:cs typeface="Trebuchet MS" panose="020B0603020202020204"/>
              </a:rPr>
              <a:t> </a:t>
            </a:r>
            <a:r>
              <a:rPr sz="1400" b="1" dirty="0">
                <a:latin typeface="Trebuchet MS" panose="020B0603020202020204"/>
                <a:cs typeface="Trebuchet MS" panose="020B0603020202020204"/>
              </a:rPr>
              <a:t>11:</a:t>
            </a:r>
            <a:r>
              <a:rPr sz="1400" b="1" spc="360" dirty="0">
                <a:latin typeface="Trebuchet MS" panose="020B0603020202020204"/>
                <a:cs typeface="Trebuchet MS" panose="020B0603020202020204"/>
              </a:rPr>
              <a:t> </a:t>
            </a:r>
            <a:r>
              <a:rPr sz="1400" spc="-75" dirty="0">
                <a:latin typeface="Trebuchet MS" panose="020B0603020202020204"/>
                <a:cs typeface="Trebuchet MS" panose="020B0603020202020204"/>
              </a:rPr>
              <a:t>Respective</a:t>
            </a:r>
            <a:r>
              <a:rPr sz="1400" spc="-50" dirty="0">
                <a:latin typeface="Trebuchet MS" panose="020B0603020202020204"/>
                <a:cs typeface="Trebuchet MS" panose="020B0603020202020204"/>
              </a:rPr>
              <a:t> </a:t>
            </a:r>
            <a:r>
              <a:rPr sz="1400" spc="-60" dirty="0">
                <a:latin typeface="Trebuchet MS" panose="020B0603020202020204"/>
                <a:cs typeface="Trebuchet MS" panose="020B0603020202020204"/>
              </a:rPr>
              <a:t>JVMs</a:t>
            </a:r>
            <a:r>
              <a:rPr sz="1400" spc="-50" dirty="0">
                <a:latin typeface="Trebuchet MS" panose="020B0603020202020204"/>
                <a:cs typeface="Trebuchet MS" panose="020B0603020202020204"/>
              </a:rPr>
              <a:t> </a:t>
            </a:r>
            <a:r>
              <a:rPr sz="1400" spc="-90" dirty="0">
                <a:latin typeface="Trebuchet MS" panose="020B0603020202020204"/>
                <a:cs typeface="Trebuchet MS" panose="020B0603020202020204"/>
              </a:rPr>
              <a:t>will</a:t>
            </a:r>
            <a:r>
              <a:rPr sz="1400" spc="-25" dirty="0">
                <a:latin typeface="Trebuchet MS" panose="020B0603020202020204"/>
                <a:cs typeface="Trebuchet MS" panose="020B0603020202020204"/>
              </a:rPr>
              <a:t> </a:t>
            </a:r>
            <a:r>
              <a:rPr sz="1400" spc="-40" dirty="0">
                <a:latin typeface="Trebuchet MS" panose="020B0603020202020204"/>
                <a:cs typeface="Trebuchet MS" panose="020B0603020202020204"/>
              </a:rPr>
              <a:t>run </a:t>
            </a:r>
            <a:r>
              <a:rPr sz="1400" spc="-85" dirty="0">
                <a:latin typeface="Trebuchet MS" panose="020B0603020202020204"/>
                <a:cs typeface="Trebuchet MS" panose="020B0603020202020204"/>
              </a:rPr>
              <a:t>the</a:t>
            </a:r>
            <a:r>
              <a:rPr sz="1400" spc="-50" dirty="0">
                <a:latin typeface="Trebuchet MS" panose="020B0603020202020204"/>
                <a:cs typeface="Trebuchet MS" panose="020B0603020202020204"/>
              </a:rPr>
              <a:t> </a:t>
            </a:r>
            <a:r>
              <a:rPr sz="1400" spc="-40" dirty="0">
                <a:latin typeface="Trebuchet MS" panose="020B0603020202020204"/>
                <a:cs typeface="Trebuchet MS" panose="020B0603020202020204"/>
              </a:rPr>
              <a:t>Map</a:t>
            </a:r>
            <a:r>
              <a:rPr sz="1400" spc="-45" dirty="0">
                <a:latin typeface="Trebuchet MS" panose="020B0603020202020204"/>
                <a:cs typeface="Trebuchet MS" panose="020B0603020202020204"/>
              </a:rPr>
              <a:t> </a:t>
            </a:r>
            <a:r>
              <a:rPr sz="1400" dirty="0">
                <a:latin typeface="Trebuchet MS" panose="020B0603020202020204"/>
                <a:cs typeface="Trebuchet MS" panose="020B0603020202020204"/>
              </a:rPr>
              <a:t>or</a:t>
            </a:r>
            <a:r>
              <a:rPr sz="1400" spc="-45" dirty="0">
                <a:latin typeface="Trebuchet MS" panose="020B0603020202020204"/>
                <a:cs typeface="Trebuchet MS" panose="020B0603020202020204"/>
              </a:rPr>
              <a:t> </a:t>
            </a:r>
            <a:r>
              <a:rPr sz="1400" spc="-65" dirty="0">
                <a:latin typeface="Trebuchet MS" panose="020B0603020202020204"/>
                <a:cs typeface="Trebuchet MS" panose="020B0603020202020204"/>
              </a:rPr>
              <a:t>Reduce</a:t>
            </a:r>
            <a:r>
              <a:rPr sz="1400" spc="-220" dirty="0">
                <a:latin typeface="Trebuchet MS" panose="020B0603020202020204"/>
                <a:cs typeface="Trebuchet MS" panose="020B0603020202020204"/>
              </a:rPr>
              <a:t> </a:t>
            </a:r>
            <a:r>
              <a:rPr sz="1400" spc="-80" dirty="0">
                <a:latin typeface="Trebuchet MS" panose="020B0603020202020204"/>
                <a:cs typeface="Trebuchet MS" panose="020B0603020202020204"/>
              </a:rPr>
              <a:t>Tasks</a:t>
            </a:r>
            <a:r>
              <a:rPr sz="1400" spc="-40" dirty="0">
                <a:latin typeface="Trebuchet MS" panose="020B0603020202020204"/>
                <a:cs typeface="Trebuchet MS" panose="020B0603020202020204"/>
              </a:rPr>
              <a:t> </a:t>
            </a:r>
            <a:r>
              <a:rPr sz="1400" spc="-75" dirty="0">
                <a:latin typeface="Trebuchet MS" panose="020B0603020202020204"/>
                <a:cs typeface="Trebuchet MS" panose="020B0603020202020204"/>
              </a:rPr>
              <a:t>assigned</a:t>
            </a:r>
            <a:r>
              <a:rPr sz="1400" spc="-45" dirty="0">
                <a:latin typeface="Trebuchet MS" panose="020B0603020202020204"/>
                <a:cs typeface="Trebuchet MS" panose="020B0603020202020204"/>
              </a:rPr>
              <a:t> </a:t>
            </a:r>
            <a:r>
              <a:rPr sz="1400" spc="-25" dirty="0">
                <a:latin typeface="Trebuchet MS" panose="020B0603020202020204"/>
                <a:cs typeface="Trebuchet MS" panose="020B0603020202020204"/>
              </a:rPr>
              <a:t>to </a:t>
            </a:r>
            <a:r>
              <a:rPr sz="1400" spc="-20" dirty="0">
                <a:latin typeface="Trebuchet MS" panose="020B0603020202020204"/>
                <a:cs typeface="Trebuchet MS" panose="020B0603020202020204"/>
              </a:rPr>
              <a:t>them</a:t>
            </a:r>
            <a:r>
              <a:rPr sz="1400" spc="275" dirty="0">
                <a:latin typeface="Trebuchet MS" panose="020B0603020202020204"/>
                <a:cs typeface="Trebuchet MS" panose="020B0603020202020204"/>
              </a:rPr>
              <a:t> </a:t>
            </a:r>
            <a:r>
              <a:rPr sz="1400" dirty="0">
                <a:latin typeface="Trebuchet MS" panose="020B0603020202020204"/>
                <a:cs typeface="Trebuchet MS" panose="020B0603020202020204"/>
              </a:rPr>
              <a:t>so</a:t>
            </a:r>
            <a:r>
              <a:rPr sz="1400" spc="-60" dirty="0">
                <a:latin typeface="Trebuchet MS" panose="020B0603020202020204"/>
                <a:cs typeface="Trebuchet MS" panose="020B0603020202020204"/>
              </a:rPr>
              <a:t> </a:t>
            </a:r>
            <a:r>
              <a:rPr sz="1400" spc="-85" dirty="0">
                <a:latin typeface="Trebuchet MS" panose="020B0603020202020204"/>
                <a:cs typeface="Trebuchet MS" panose="020B0603020202020204"/>
              </a:rPr>
              <a:t>as</a:t>
            </a:r>
            <a:r>
              <a:rPr sz="1400" spc="-40" dirty="0">
                <a:latin typeface="Trebuchet MS" panose="020B0603020202020204"/>
                <a:cs typeface="Trebuchet MS" panose="020B0603020202020204"/>
              </a:rPr>
              <a:t> </a:t>
            </a:r>
            <a:r>
              <a:rPr sz="1400" spc="-10" dirty="0">
                <a:latin typeface="Trebuchet MS" panose="020B0603020202020204"/>
                <a:cs typeface="Trebuchet MS" panose="020B0603020202020204"/>
              </a:rPr>
              <a:t>to</a:t>
            </a:r>
            <a:r>
              <a:rPr sz="1400" spc="-55" dirty="0">
                <a:latin typeface="Trebuchet MS" panose="020B0603020202020204"/>
                <a:cs typeface="Trebuchet MS" panose="020B0603020202020204"/>
              </a:rPr>
              <a:t> </a:t>
            </a:r>
            <a:r>
              <a:rPr sz="1400" spc="-80" dirty="0">
                <a:latin typeface="Trebuchet MS" panose="020B0603020202020204"/>
                <a:cs typeface="Trebuchet MS" panose="020B0603020202020204"/>
              </a:rPr>
              <a:t>prevent</a:t>
            </a:r>
            <a:r>
              <a:rPr sz="1400" spc="-5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50" dirty="0">
                <a:latin typeface="Trebuchet MS" panose="020B0603020202020204"/>
                <a:cs typeface="Trebuchet MS" panose="020B0603020202020204"/>
              </a:rPr>
              <a:t> </a:t>
            </a:r>
            <a:r>
              <a:rPr sz="1400" spc="-45" dirty="0">
                <a:latin typeface="Trebuchet MS" panose="020B0603020202020204"/>
                <a:cs typeface="Trebuchet MS" panose="020B0603020202020204"/>
              </a:rPr>
              <a:t>user</a:t>
            </a:r>
            <a:r>
              <a:rPr sz="1400" spc="-50" dirty="0">
                <a:latin typeface="Trebuchet MS" panose="020B0603020202020204"/>
                <a:cs typeface="Trebuchet MS" panose="020B0603020202020204"/>
              </a:rPr>
              <a:t> </a:t>
            </a:r>
            <a:r>
              <a:rPr sz="1400" spc="-70" dirty="0">
                <a:latin typeface="Trebuchet MS" panose="020B0603020202020204"/>
                <a:cs typeface="Trebuchet MS" panose="020B0603020202020204"/>
              </a:rPr>
              <a:t>bugs</a:t>
            </a:r>
            <a:r>
              <a:rPr sz="1400" spc="-50" dirty="0">
                <a:latin typeface="Trebuchet MS" panose="020B0603020202020204"/>
                <a:cs typeface="Trebuchet MS" panose="020B0603020202020204"/>
              </a:rPr>
              <a:t> </a:t>
            </a:r>
            <a:r>
              <a:rPr sz="1400" spc="-75" dirty="0">
                <a:latin typeface="Trebuchet MS" panose="020B0603020202020204"/>
                <a:cs typeface="Trebuchet MS" panose="020B0603020202020204"/>
              </a:rPr>
              <a:t>from</a:t>
            </a:r>
            <a:r>
              <a:rPr sz="1400" spc="-55" dirty="0">
                <a:latin typeface="Trebuchet MS" panose="020B0603020202020204"/>
                <a:cs typeface="Trebuchet MS" panose="020B0603020202020204"/>
              </a:rPr>
              <a:t> </a:t>
            </a:r>
            <a:r>
              <a:rPr sz="1400" spc="-114" dirty="0">
                <a:latin typeface="Trebuchet MS" panose="020B0603020202020204"/>
                <a:cs typeface="Trebuchet MS" panose="020B0603020202020204"/>
              </a:rPr>
              <a:t>effecting</a:t>
            </a:r>
            <a:r>
              <a:rPr sz="1400" spc="-40"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40" dirty="0">
                <a:latin typeface="Trebuchet MS" panose="020B0603020202020204"/>
                <a:cs typeface="Trebuchet MS" panose="020B0603020202020204"/>
              </a:rPr>
              <a:t> </a:t>
            </a:r>
            <a:r>
              <a:rPr sz="1400" spc="-75" dirty="0">
                <a:latin typeface="Trebuchet MS" panose="020B0603020202020204"/>
                <a:cs typeface="Trebuchet MS" panose="020B0603020202020204"/>
              </a:rPr>
              <a:t>task</a:t>
            </a:r>
            <a:r>
              <a:rPr sz="1400" spc="-50" dirty="0">
                <a:latin typeface="Trebuchet MS" panose="020B0603020202020204"/>
                <a:cs typeface="Trebuchet MS" panose="020B0603020202020204"/>
              </a:rPr>
              <a:t> </a:t>
            </a:r>
            <a:r>
              <a:rPr sz="1400" spc="-10" dirty="0">
                <a:latin typeface="Trebuchet MS" panose="020B0603020202020204"/>
                <a:cs typeface="Trebuchet MS" panose="020B0603020202020204"/>
              </a:rPr>
              <a:t>tracker</a:t>
            </a:r>
            <a:endParaRPr sz="1400">
              <a:latin typeface="Trebuchet MS" panose="020B0603020202020204"/>
              <a:cs typeface="Trebuchet MS" panose="020B0603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1" cstate="print"/>
            <a:stretch>
              <a:fillRect/>
            </a:stretch>
          </p:blipFill>
          <p:spPr>
            <a:xfrm>
              <a:off x="0" y="0"/>
              <a:ext cx="12192000" cy="6858000"/>
            </a:xfrm>
            <a:prstGeom prst="rect">
              <a:avLst/>
            </a:prstGeom>
          </p:spPr>
        </p:pic>
        <p:pic>
          <p:nvPicPr>
            <p:cNvPr id="4" name="object 4"/>
            <p:cNvPicPr/>
            <p:nvPr/>
          </p:nvPicPr>
          <p:blipFill>
            <a:blip r:embed="rId2" cstate="print"/>
            <a:stretch>
              <a:fillRect/>
            </a:stretch>
          </p:blipFill>
          <p:spPr>
            <a:xfrm>
              <a:off x="0" y="2019503"/>
              <a:ext cx="12192000" cy="4105910"/>
            </a:xfrm>
            <a:prstGeom prst="rect">
              <a:avLst/>
            </a:prstGeom>
          </p:spPr>
        </p:pic>
        <p:pic>
          <p:nvPicPr>
            <p:cNvPr id="5" name="object 5"/>
            <p:cNvPicPr/>
            <p:nvPr/>
          </p:nvPicPr>
          <p:blipFill>
            <a:blip r:embed="rId3" cstate="print"/>
            <a:stretch>
              <a:fillRect/>
            </a:stretch>
          </p:blipFill>
          <p:spPr>
            <a:xfrm>
              <a:off x="0" y="6126482"/>
              <a:ext cx="12192000" cy="731516"/>
            </a:xfrm>
            <a:prstGeom prst="rect">
              <a:avLst/>
            </a:prstGeom>
          </p:spPr>
        </p:pic>
      </p:grpSp>
      <p:grpSp>
        <p:nvGrpSpPr>
          <p:cNvPr id="6" name="object 6"/>
          <p:cNvGrpSpPr/>
          <p:nvPr/>
        </p:nvGrpSpPr>
        <p:grpSpPr>
          <a:xfrm>
            <a:off x="0" y="38"/>
            <a:ext cx="12192000" cy="6160135"/>
            <a:chOff x="0" y="38"/>
            <a:chExt cx="12192000" cy="6160135"/>
          </a:xfrm>
        </p:grpSpPr>
        <p:pic>
          <p:nvPicPr>
            <p:cNvPr id="7" name="object 7"/>
            <p:cNvPicPr/>
            <p:nvPr/>
          </p:nvPicPr>
          <p:blipFill>
            <a:blip r:embed="rId4" cstate="print"/>
            <a:stretch>
              <a:fillRect/>
            </a:stretch>
          </p:blipFill>
          <p:spPr>
            <a:xfrm>
              <a:off x="0" y="38"/>
              <a:ext cx="12192000" cy="6160135"/>
            </a:xfrm>
            <a:prstGeom prst="rect">
              <a:avLst/>
            </a:prstGeom>
          </p:spPr>
        </p:pic>
        <p:pic>
          <p:nvPicPr>
            <p:cNvPr id="8" name="object 8"/>
            <p:cNvPicPr/>
            <p:nvPr/>
          </p:nvPicPr>
          <p:blipFill>
            <a:blip r:embed="rId5" cstate="print"/>
            <a:stretch>
              <a:fillRect/>
            </a:stretch>
          </p:blipFill>
          <p:spPr>
            <a:xfrm>
              <a:off x="6061964" y="409994"/>
              <a:ext cx="5524880" cy="5450840"/>
            </a:xfrm>
            <a:prstGeom prst="rect">
              <a:avLst/>
            </a:prstGeom>
          </p:spPr>
        </p:pic>
      </p:grpSp>
      <p:sp>
        <p:nvSpPr>
          <p:cNvPr id="9" name="object 9"/>
          <p:cNvSpPr txBox="1">
            <a:spLocks noGrp="1"/>
          </p:cNvSpPr>
          <p:nvPr>
            <p:ph type="title"/>
          </p:nvPr>
        </p:nvSpPr>
        <p:spPr>
          <a:xfrm>
            <a:off x="2022094" y="-34671"/>
            <a:ext cx="4136390" cy="452120"/>
          </a:xfrm>
          <a:prstGeom prst="rect">
            <a:avLst/>
          </a:prstGeom>
        </p:spPr>
        <p:txBody>
          <a:bodyPr vert="horz" wrap="square" lIns="0" tIns="12065" rIns="0" bIns="0" rtlCol="0">
            <a:spAutoFit/>
          </a:bodyPr>
          <a:lstStyle/>
          <a:p>
            <a:pPr marL="12700">
              <a:lnSpc>
                <a:spcPct val="100000"/>
              </a:lnSpc>
              <a:spcBef>
                <a:spcPts val="95"/>
              </a:spcBef>
            </a:pPr>
            <a:r>
              <a:rPr spc="-110" dirty="0"/>
              <a:t>Anatomy</a:t>
            </a:r>
            <a:r>
              <a:rPr spc="-85" dirty="0"/>
              <a:t> </a:t>
            </a:r>
            <a:r>
              <a:rPr spc="-155" dirty="0"/>
              <a:t>of</a:t>
            </a:r>
            <a:r>
              <a:rPr spc="-60" dirty="0"/>
              <a:t> </a:t>
            </a:r>
            <a:r>
              <a:rPr spc="-85" dirty="0"/>
              <a:t>Map</a:t>
            </a:r>
            <a:r>
              <a:rPr spc="-75" dirty="0"/>
              <a:t> </a:t>
            </a:r>
            <a:r>
              <a:rPr spc="-130" dirty="0"/>
              <a:t>Reduce</a:t>
            </a:r>
            <a:r>
              <a:rPr spc="-85" dirty="0"/>
              <a:t> </a:t>
            </a:r>
            <a:r>
              <a:rPr spc="-305" dirty="0"/>
              <a:t>Job</a:t>
            </a:r>
            <a:endParaRPr spc="-305" dirty="0"/>
          </a:p>
        </p:txBody>
      </p:sp>
      <p:sp>
        <p:nvSpPr>
          <p:cNvPr id="10" name="object 10"/>
          <p:cNvSpPr txBox="1"/>
          <p:nvPr/>
        </p:nvSpPr>
        <p:spPr>
          <a:xfrm>
            <a:off x="29667" y="613917"/>
            <a:ext cx="9288145" cy="5546090"/>
          </a:xfrm>
          <a:prstGeom prst="rect">
            <a:avLst/>
          </a:prstGeom>
        </p:spPr>
        <p:txBody>
          <a:bodyPr vert="horz" wrap="square" lIns="0" tIns="12700" rIns="0" bIns="0" rtlCol="0">
            <a:spAutoFit/>
          </a:bodyPr>
          <a:lstStyle/>
          <a:p>
            <a:pPr marL="12700">
              <a:lnSpc>
                <a:spcPct val="100000"/>
              </a:lnSpc>
              <a:spcBef>
                <a:spcPts val="100"/>
              </a:spcBef>
            </a:pPr>
            <a:r>
              <a:rPr sz="1800" b="1" dirty="0">
                <a:latin typeface="Trebuchet MS" panose="020B0603020202020204"/>
                <a:cs typeface="Trebuchet MS" panose="020B0603020202020204"/>
              </a:rPr>
              <a:t>Progress</a:t>
            </a:r>
            <a:r>
              <a:rPr sz="1800" b="1" spc="10" dirty="0">
                <a:latin typeface="Trebuchet MS" panose="020B0603020202020204"/>
                <a:cs typeface="Trebuchet MS" panose="020B0603020202020204"/>
              </a:rPr>
              <a:t> </a:t>
            </a:r>
            <a:r>
              <a:rPr sz="1800" b="1" dirty="0">
                <a:latin typeface="Trebuchet MS" panose="020B0603020202020204"/>
                <a:cs typeface="Trebuchet MS" panose="020B0603020202020204"/>
              </a:rPr>
              <a:t>and</a:t>
            </a:r>
            <a:r>
              <a:rPr sz="1800" b="1" spc="5" dirty="0">
                <a:latin typeface="Trebuchet MS" panose="020B0603020202020204"/>
                <a:cs typeface="Trebuchet MS" panose="020B0603020202020204"/>
              </a:rPr>
              <a:t> </a:t>
            </a:r>
            <a:r>
              <a:rPr sz="1800" b="1" dirty="0">
                <a:latin typeface="Trebuchet MS" panose="020B0603020202020204"/>
                <a:cs typeface="Trebuchet MS" panose="020B0603020202020204"/>
              </a:rPr>
              <a:t>Status</a:t>
            </a:r>
            <a:r>
              <a:rPr sz="1800" b="1" spc="-25" dirty="0">
                <a:latin typeface="Trebuchet MS" panose="020B0603020202020204"/>
                <a:cs typeface="Trebuchet MS" panose="020B0603020202020204"/>
              </a:rPr>
              <a:t> </a:t>
            </a:r>
            <a:r>
              <a:rPr sz="1800" b="1" spc="-10" dirty="0">
                <a:latin typeface="Trebuchet MS" panose="020B0603020202020204"/>
                <a:cs typeface="Trebuchet MS" panose="020B0603020202020204"/>
              </a:rPr>
              <a:t>Update</a:t>
            </a:r>
            <a:endParaRPr sz="1800">
              <a:latin typeface="Trebuchet MS" panose="020B0603020202020204"/>
              <a:cs typeface="Trebuchet MS" panose="020B0603020202020204"/>
            </a:endParaRPr>
          </a:p>
          <a:p>
            <a:pPr>
              <a:lnSpc>
                <a:spcPct val="100000"/>
              </a:lnSpc>
              <a:spcBef>
                <a:spcPts val="85"/>
              </a:spcBef>
            </a:pPr>
            <a:endParaRPr sz="1800">
              <a:latin typeface="Trebuchet MS" panose="020B0603020202020204"/>
              <a:cs typeface="Trebuchet MS" panose="020B0603020202020204"/>
            </a:endParaRPr>
          </a:p>
          <a:p>
            <a:pPr marL="44450">
              <a:lnSpc>
                <a:spcPct val="100000"/>
              </a:lnSpc>
            </a:pPr>
            <a:r>
              <a:rPr sz="1400" spc="105" dirty="0">
                <a:latin typeface="Trebuchet MS" panose="020B0603020202020204"/>
                <a:cs typeface="Trebuchet MS" panose="020B0603020202020204"/>
              </a:rPr>
              <a:t>A</a:t>
            </a:r>
            <a:r>
              <a:rPr sz="1400" spc="-20" dirty="0">
                <a:latin typeface="Trebuchet MS" panose="020B0603020202020204"/>
                <a:cs typeface="Trebuchet MS" panose="020B0603020202020204"/>
              </a:rPr>
              <a:t> </a:t>
            </a:r>
            <a:r>
              <a:rPr sz="1400" spc="-95" dirty="0">
                <a:latin typeface="Trebuchet MS" panose="020B0603020202020204"/>
                <a:cs typeface="Trebuchet MS" panose="020B0603020202020204"/>
              </a:rPr>
              <a:t>job</a:t>
            </a:r>
            <a:r>
              <a:rPr sz="1400" spc="-30" dirty="0">
                <a:latin typeface="Trebuchet MS" panose="020B0603020202020204"/>
                <a:cs typeface="Trebuchet MS" panose="020B0603020202020204"/>
              </a:rPr>
              <a:t> </a:t>
            </a:r>
            <a:r>
              <a:rPr sz="1400" spc="-95" dirty="0">
                <a:latin typeface="Trebuchet MS" panose="020B0603020202020204"/>
                <a:cs typeface="Trebuchet MS" panose="020B0603020202020204"/>
              </a:rPr>
              <a:t>and</a:t>
            </a:r>
            <a:r>
              <a:rPr sz="1400" spc="-25" dirty="0">
                <a:latin typeface="Trebuchet MS" panose="020B0603020202020204"/>
                <a:cs typeface="Trebuchet MS" panose="020B0603020202020204"/>
              </a:rPr>
              <a:t> </a:t>
            </a:r>
            <a:r>
              <a:rPr sz="1400" spc="-105" dirty="0">
                <a:latin typeface="Trebuchet MS" panose="020B0603020202020204"/>
                <a:cs typeface="Trebuchet MS" panose="020B0603020202020204"/>
              </a:rPr>
              <a:t>each</a:t>
            </a:r>
            <a:r>
              <a:rPr sz="1400" spc="-15" dirty="0">
                <a:latin typeface="Trebuchet MS" panose="020B0603020202020204"/>
                <a:cs typeface="Trebuchet MS" panose="020B0603020202020204"/>
              </a:rPr>
              <a:t> </a:t>
            </a:r>
            <a:r>
              <a:rPr sz="1400" spc="-70" dirty="0">
                <a:latin typeface="Trebuchet MS" panose="020B0603020202020204"/>
                <a:cs typeface="Trebuchet MS" panose="020B0603020202020204"/>
              </a:rPr>
              <a:t>of</a:t>
            </a:r>
            <a:r>
              <a:rPr sz="1400" spc="-15" dirty="0">
                <a:latin typeface="Trebuchet MS" panose="020B0603020202020204"/>
                <a:cs typeface="Trebuchet MS" panose="020B0603020202020204"/>
              </a:rPr>
              <a:t> </a:t>
            </a:r>
            <a:r>
              <a:rPr sz="1400" spc="-70" dirty="0">
                <a:latin typeface="Trebuchet MS" panose="020B0603020202020204"/>
                <a:cs typeface="Trebuchet MS" panose="020B0603020202020204"/>
              </a:rPr>
              <a:t>its</a:t>
            </a:r>
            <a:r>
              <a:rPr sz="1400" spc="-20" dirty="0">
                <a:latin typeface="Trebuchet MS" panose="020B0603020202020204"/>
                <a:cs typeface="Trebuchet MS" panose="020B0603020202020204"/>
              </a:rPr>
              <a:t> </a:t>
            </a:r>
            <a:r>
              <a:rPr sz="1400" spc="-65" dirty="0">
                <a:latin typeface="Trebuchet MS" panose="020B0603020202020204"/>
                <a:cs typeface="Trebuchet MS" panose="020B0603020202020204"/>
              </a:rPr>
              <a:t>tasks</a:t>
            </a:r>
            <a:r>
              <a:rPr sz="1400" spc="-15" dirty="0">
                <a:latin typeface="Trebuchet MS" panose="020B0603020202020204"/>
                <a:cs typeface="Trebuchet MS" panose="020B0603020202020204"/>
              </a:rPr>
              <a:t> </a:t>
            </a:r>
            <a:r>
              <a:rPr sz="1400" spc="-120" dirty="0">
                <a:latin typeface="Trebuchet MS" panose="020B0603020202020204"/>
                <a:cs typeface="Trebuchet MS" panose="020B0603020202020204"/>
              </a:rPr>
              <a:t>have</a:t>
            </a:r>
            <a:r>
              <a:rPr sz="1400" spc="-30"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20" dirty="0">
                <a:latin typeface="Trebuchet MS" panose="020B0603020202020204"/>
                <a:cs typeface="Trebuchet MS" panose="020B0603020202020204"/>
              </a:rPr>
              <a:t> </a:t>
            </a:r>
            <a:r>
              <a:rPr sz="1400" spc="-100" dirty="0">
                <a:latin typeface="Trebuchet MS" panose="020B0603020202020204"/>
                <a:cs typeface="Trebuchet MS" panose="020B0603020202020204"/>
              </a:rPr>
              <a:t>status,</a:t>
            </a:r>
            <a:r>
              <a:rPr sz="1400" spc="-180" dirty="0">
                <a:latin typeface="Trebuchet MS" panose="020B0603020202020204"/>
                <a:cs typeface="Trebuchet MS" panose="020B0603020202020204"/>
              </a:rPr>
              <a:t> </a:t>
            </a:r>
            <a:r>
              <a:rPr sz="1400" spc="-75" dirty="0">
                <a:latin typeface="Trebuchet MS" panose="020B0603020202020204"/>
                <a:cs typeface="Trebuchet MS" panose="020B0603020202020204"/>
              </a:rPr>
              <a:t>which</a:t>
            </a:r>
            <a:r>
              <a:rPr sz="1400" spc="-30" dirty="0">
                <a:latin typeface="Trebuchet MS" panose="020B0603020202020204"/>
                <a:cs typeface="Trebuchet MS" panose="020B0603020202020204"/>
              </a:rPr>
              <a:t> </a:t>
            </a:r>
            <a:r>
              <a:rPr sz="1400" spc="-75" dirty="0">
                <a:latin typeface="Trebuchet MS" panose="020B0603020202020204"/>
                <a:cs typeface="Trebuchet MS" panose="020B0603020202020204"/>
              </a:rPr>
              <a:t>includes</a:t>
            </a:r>
            <a:r>
              <a:rPr sz="1400" spc="-25" dirty="0">
                <a:latin typeface="Trebuchet MS" panose="020B0603020202020204"/>
                <a:cs typeface="Trebuchet MS" panose="020B0603020202020204"/>
              </a:rPr>
              <a:t> </a:t>
            </a:r>
            <a:r>
              <a:rPr sz="1400" spc="-65" dirty="0">
                <a:latin typeface="Trebuchet MS" panose="020B0603020202020204"/>
                <a:cs typeface="Trebuchet MS" panose="020B0603020202020204"/>
              </a:rPr>
              <a:t>such</a:t>
            </a:r>
            <a:r>
              <a:rPr sz="1400" spc="-30" dirty="0">
                <a:latin typeface="Trebuchet MS" panose="020B0603020202020204"/>
                <a:cs typeface="Trebuchet MS" panose="020B0603020202020204"/>
              </a:rPr>
              <a:t> </a:t>
            </a:r>
            <a:r>
              <a:rPr sz="1400" spc="-80" dirty="0">
                <a:latin typeface="Trebuchet MS" panose="020B0603020202020204"/>
                <a:cs typeface="Trebuchet MS" panose="020B0603020202020204"/>
              </a:rPr>
              <a:t>things</a:t>
            </a:r>
            <a:r>
              <a:rPr sz="1400" spc="-45" dirty="0">
                <a:latin typeface="Trebuchet MS" panose="020B0603020202020204"/>
                <a:cs typeface="Trebuchet MS" panose="020B0603020202020204"/>
              </a:rPr>
              <a:t> </a:t>
            </a:r>
            <a:r>
              <a:rPr sz="1400" spc="-85" dirty="0">
                <a:latin typeface="Trebuchet MS" panose="020B0603020202020204"/>
                <a:cs typeface="Trebuchet MS" panose="020B0603020202020204"/>
              </a:rPr>
              <a:t>as</a:t>
            </a:r>
            <a:r>
              <a:rPr sz="1400" spc="-15"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20" dirty="0">
                <a:latin typeface="Trebuchet MS" panose="020B0603020202020204"/>
                <a:cs typeface="Trebuchet MS" panose="020B0603020202020204"/>
              </a:rPr>
              <a:t> </a:t>
            </a:r>
            <a:r>
              <a:rPr sz="1400" spc="-10" dirty="0">
                <a:latin typeface="Trebuchet MS" panose="020B0603020202020204"/>
                <a:cs typeface="Trebuchet MS" panose="020B0603020202020204"/>
              </a:rPr>
              <a:t>state</a:t>
            </a:r>
            <a:endParaRPr sz="1400">
              <a:latin typeface="Trebuchet MS" panose="020B0603020202020204"/>
              <a:cs typeface="Trebuchet MS" panose="020B0603020202020204"/>
            </a:endParaRPr>
          </a:p>
          <a:p>
            <a:pPr marL="12700">
              <a:lnSpc>
                <a:spcPct val="100000"/>
              </a:lnSpc>
            </a:pPr>
            <a:r>
              <a:rPr sz="1400" spc="-70" dirty="0">
                <a:latin typeface="Trebuchet MS" panose="020B0603020202020204"/>
                <a:cs typeface="Trebuchet MS" panose="020B0603020202020204"/>
              </a:rPr>
              <a:t>of</a:t>
            </a:r>
            <a:r>
              <a:rPr sz="1400" spc="-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20" dirty="0">
                <a:latin typeface="Trebuchet MS" panose="020B0603020202020204"/>
                <a:cs typeface="Trebuchet MS" panose="020B0603020202020204"/>
              </a:rPr>
              <a:t> </a:t>
            </a:r>
            <a:r>
              <a:rPr sz="1400" spc="-90" dirty="0">
                <a:latin typeface="Trebuchet MS" panose="020B0603020202020204"/>
                <a:cs typeface="Trebuchet MS" panose="020B0603020202020204"/>
              </a:rPr>
              <a:t>job</a:t>
            </a:r>
            <a:r>
              <a:rPr sz="1400" dirty="0">
                <a:latin typeface="Trebuchet MS" panose="020B0603020202020204"/>
                <a:cs typeface="Trebuchet MS" panose="020B0603020202020204"/>
              </a:rPr>
              <a:t> or</a:t>
            </a:r>
            <a:r>
              <a:rPr sz="1400" spc="-15" dirty="0">
                <a:latin typeface="Trebuchet MS" panose="020B0603020202020204"/>
                <a:cs typeface="Trebuchet MS" panose="020B0603020202020204"/>
              </a:rPr>
              <a:t> </a:t>
            </a:r>
            <a:r>
              <a:rPr sz="1400" spc="-75" dirty="0">
                <a:latin typeface="Trebuchet MS" panose="020B0603020202020204"/>
                <a:cs typeface="Trebuchet MS" panose="020B0603020202020204"/>
              </a:rPr>
              <a:t>task</a:t>
            </a:r>
            <a:r>
              <a:rPr sz="1400" spc="-10" dirty="0">
                <a:latin typeface="Trebuchet MS" panose="020B0603020202020204"/>
                <a:cs typeface="Trebuchet MS" panose="020B0603020202020204"/>
              </a:rPr>
              <a:t> </a:t>
            </a:r>
            <a:r>
              <a:rPr sz="1400" spc="-150" dirty="0">
                <a:latin typeface="Trebuchet MS" panose="020B0603020202020204"/>
                <a:cs typeface="Trebuchet MS" panose="020B0603020202020204"/>
              </a:rPr>
              <a:t>(e.g.,</a:t>
            </a:r>
            <a:r>
              <a:rPr sz="1400" spc="-145" dirty="0">
                <a:latin typeface="Trebuchet MS" panose="020B0603020202020204"/>
                <a:cs typeface="Trebuchet MS" panose="020B0603020202020204"/>
              </a:rPr>
              <a:t> </a:t>
            </a:r>
            <a:r>
              <a:rPr sz="1400" spc="-90" dirty="0">
                <a:latin typeface="Trebuchet MS" panose="020B0603020202020204"/>
                <a:cs typeface="Trebuchet MS" panose="020B0603020202020204"/>
              </a:rPr>
              <a:t>running,</a:t>
            </a:r>
            <a:r>
              <a:rPr sz="1400" spc="-185" dirty="0">
                <a:latin typeface="Trebuchet MS" panose="020B0603020202020204"/>
                <a:cs typeface="Trebuchet MS" panose="020B0603020202020204"/>
              </a:rPr>
              <a:t> </a:t>
            </a:r>
            <a:r>
              <a:rPr sz="1400" spc="-80" dirty="0">
                <a:latin typeface="Trebuchet MS" panose="020B0603020202020204"/>
                <a:cs typeface="Trebuchet MS" panose="020B0603020202020204"/>
              </a:rPr>
              <a:t>successfully</a:t>
            </a:r>
            <a:r>
              <a:rPr sz="1400" spc="-20" dirty="0">
                <a:latin typeface="Trebuchet MS" panose="020B0603020202020204"/>
                <a:cs typeface="Trebuchet MS" panose="020B0603020202020204"/>
              </a:rPr>
              <a:t> </a:t>
            </a:r>
            <a:r>
              <a:rPr sz="1400" spc="-95" dirty="0">
                <a:latin typeface="Trebuchet MS" panose="020B0603020202020204"/>
                <a:cs typeface="Trebuchet MS" panose="020B0603020202020204"/>
              </a:rPr>
              <a:t>completed,</a:t>
            </a:r>
            <a:r>
              <a:rPr sz="1400" spc="-170" dirty="0">
                <a:latin typeface="Trebuchet MS" panose="020B0603020202020204"/>
                <a:cs typeface="Trebuchet MS" panose="020B0603020202020204"/>
              </a:rPr>
              <a:t> </a:t>
            </a:r>
            <a:r>
              <a:rPr sz="1400" spc="-10" dirty="0">
                <a:latin typeface="Trebuchet MS" panose="020B0603020202020204"/>
                <a:cs typeface="Trebuchet MS" panose="020B0603020202020204"/>
              </a:rPr>
              <a:t>failed)</a:t>
            </a:r>
            <a:endParaRPr sz="1400">
              <a:latin typeface="Trebuchet MS" panose="020B0603020202020204"/>
              <a:cs typeface="Trebuchet MS" panose="020B0603020202020204"/>
            </a:endParaRPr>
          </a:p>
          <a:p>
            <a:pPr>
              <a:lnSpc>
                <a:spcPct val="100000"/>
              </a:lnSpc>
              <a:spcBef>
                <a:spcPts val="55"/>
              </a:spcBef>
            </a:pPr>
            <a:endParaRPr sz="1400">
              <a:latin typeface="Trebuchet MS" panose="020B0603020202020204"/>
              <a:cs typeface="Trebuchet MS" panose="020B0603020202020204"/>
            </a:endParaRPr>
          </a:p>
          <a:p>
            <a:pPr marL="12700">
              <a:lnSpc>
                <a:spcPct val="100000"/>
              </a:lnSpc>
            </a:pPr>
            <a:r>
              <a:rPr sz="1400" spc="-20" dirty="0">
                <a:latin typeface="Trebuchet MS" panose="020B0603020202020204"/>
                <a:cs typeface="Trebuchet MS" panose="020B0603020202020204"/>
              </a:rPr>
              <a:t>All </a:t>
            </a:r>
            <a:r>
              <a:rPr sz="1400" spc="-80" dirty="0">
                <a:latin typeface="Trebuchet MS" panose="020B0603020202020204"/>
                <a:cs typeface="Trebuchet MS" panose="020B0603020202020204"/>
              </a:rPr>
              <a:t>of</a:t>
            </a:r>
            <a:r>
              <a:rPr sz="1400" spc="-1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30" dirty="0">
                <a:latin typeface="Trebuchet MS" panose="020B0603020202020204"/>
                <a:cs typeface="Trebuchet MS" panose="020B0603020202020204"/>
              </a:rPr>
              <a:t> </a:t>
            </a:r>
            <a:r>
              <a:rPr sz="1400" spc="-75" dirty="0">
                <a:latin typeface="Trebuchet MS" panose="020B0603020202020204"/>
                <a:cs typeface="Trebuchet MS" panose="020B0603020202020204"/>
              </a:rPr>
              <a:t>following</a:t>
            </a:r>
            <a:r>
              <a:rPr sz="1400" spc="-30" dirty="0">
                <a:latin typeface="Trebuchet MS" panose="020B0603020202020204"/>
                <a:cs typeface="Trebuchet MS" panose="020B0603020202020204"/>
              </a:rPr>
              <a:t> </a:t>
            </a:r>
            <a:r>
              <a:rPr sz="1400" spc="-60" dirty="0">
                <a:latin typeface="Trebuchet MS" panose="020B0603020202020204"/>
                <a:cs typeface="Trebuchet MS" panose="020B0603020202020204"/>
              </a:rPr>
              <a:t>operations</a:t>
            </a:r>
            <a:r>
              <a:rPr sz="1400" spc="-45" dirty="0">
                <a:latin typeface="Trebuchet MS" panose="020B0603020202020204"/>
                <a:cs typeface="Trebuchet MS" panose="020B0603020202020204"/>
              </a:rPr>
              <a:t> </a:t>
            </a:r>
            <a:r>
              <a:rPr sz="1400" spc="-70" dirty="0">
                <a:latin typeface="Trebuchet MS" panose="020B0603020202020204"/>
                <a:cs typeface="Trebuchet MS" panose="020B0603020202020204"/>
              </a:rPr>
              <a:t>constitute</a:t>
            </a:r>
            <a:r>
              <a:rPr sz="1400" spc="-60" dirty="0">
                <a:latin typeface="Trebuchet MS" panose="020B0603020202020204"/>
                <a:cs typeface="Trebuchet MS" panose="020B0603020202020204"/>
              </a:rPr>
              <a:t> </a:t>
            </a:r>
            <a:r>
              <a:rPr sz="1400" spc="-10" dirty="0">
                <a:latin typeface="Trebuchet MS" panose="020B0603020202020204"/>
                <a:cs typeface="Trebuchet MS" panose="020B0603020202020204"/>
              </a:rPr>
              <a:t>progress:</a:t>
            </a:r>
            <a:endParaRPr sz="1400">
              <a:latin typeface="Trebuchet MS" panose="020B0603020202020204"/>
              <a:cs typeface="Trebuchet MS" panose="020B0603020202020204"/>
            </a:endParaRPr>
          </a:p>
          <a:p>
            <a:pPr marL="630555" indent="-112395">
              <a:lnSpc>
                <a:spcPct val="100000"/>
              </a:lnSpc>
              <a:buChar char="•"/>
              <a:tabLst>
                <a:tab pos="630555" algn="l"/>
              </a:tabLst>
            </a:pPr>
            <a:r>
              <a:rPr sz="1400" spc="-85" dirty="0">
                <a:latin typeface="Trebuchet MS" panose="020B0603020202020204"/>
                <a:cs typeface="Trebuchet MS" panose="020B0603020202020204"/>
              </a:rPr>
              <a:t>Reading</a:t>
            </a:r>
            <a:r>
              <a:rPr sz="1400" spc="-35" dirty="0">
                <a:latin typeface="Trebuchet MS" panose="020B0603020202020204"/>
                <a:cs typeface="Trebuchet MS" panose="020B0603020202020204"/>
              </a:rPr>
              <a:t> </a:t>
            </a:r>
            <a:r>
              <a:rPr sz="1400" spc="-110" dirty="0">
                <a:latin typeface="Trebuchet MS" panose="020B0603020202020204"/>
                <a:cs typeface="Trebuchet MS" panose="020B0603020202020204"/>
              </a:rPr>
              <a:t>an</a:t>
            </a:r>
            <a:r>
              <a:rPr sz="1400" spc="-10" dirty="0">
                <a:latin typeface="Trebuchet MS" panose="020B0603020202020204"/>
                <a:cs typeface="Trebuchet MS" panose="020B0603020202020204"/>
              </a:rPr>
              <a:t> </a:t>
            </a:r>
            <a:r>
              <a:rPr sz="1400" spc="-85" dirty="0">
                <a:latin typeface="Trebuchet MS" panose="020B0603020202020204"/>
                <a:cs typeface="Trebuchet MS" panose="020B0603020202020204"/>
              </a:rPr>
              <a:t>input</a:t>
            </a:r>
            <a:r>
              <a:rPr sz="1400" spc="-35" dirty="0">
                <a:latin typeface="Trebuchet MS" panose="020B0603020202020204"/>
                <a:cs typeface="Trebuchet MS" panose="020B0603020202020204"/>
              </a:rPr>
              <a:t> </a:t>
            </a:r>
            <a:r>
              <a:rPr sz="1400" spc="-40" dirty="0">
                <a:latin typeface="Trebuchet MS" panose="020B0603020202020204"/>
                <a:cs typeface="Trebuchet MS" panose="020B0603020202020204"/>
              </a:rPr>
              <a:t>record</a:t>
            </a:r>
            <a:r>
              <a:rPr sz="1400" spc="-25" dirty="0">
                <a:latin typeface="Trebuchet MS" panose="020B0603020202020204"/>
                <a:cs typeface="Trebuchet MS" panose="020B0603020202020204"/>
              </a:rPr>
              <a:t> </a:t>
            </a:r>
            <a:r>
              <a:rPr sz="1400" spc="-80" dirty="0">
                <a:latin typeface="Trebuchet MS" panose="020B0603020202020204"/>
                <a:cs typeface="Trebuchet MS" panose="020B0603020202020204"/>
              </a:rPr>
              <a:t>(in</a:t>
            </a:r>
            <a:r>
              <a:rPr sz="1400" spc="-25"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10" dirty="0">
                <a:latin typeface="Trebuchet MS" panose="020B0603020202020204"/>
                <a:cs typeface="Trebuchet MS" panose="020B0603020202020204"/>
              </a:rPr>
              <a:t> </a:t>
            </a:r>
            <a:r>
              <a:rPr sz="1400" spc="-90" dirty="0">
                <a:latin typeface="Trebuchet MS" panose="020B0603020202020204"/>
                <a:cs typeface="Trebuchet MS" panose="020B0603020202020204"/>
              </a:rPr>
              <a:t>mapper</a:t>
            </a:r>
            <a:r>
              <a:rPr sz="1400" spc="-30" dirty="0">
                <a:latin typeface="Trebuchet MS" panose="020B0603020202020204"/>
                <a:cs typeface="Trebuchet MS" panose="020B0603020202020204"/>
              </a:rPr>
              <a:t> </a:t>
            </a:r>
            <a:r>
              <a:rPr sz="1400" dirty="0">
                <a:latin typeface="Trebuchet MS" panose="020B0603020202020204"/>
                <a:cs typeface="Trebuchet MS" panose="020B0603020202020204"/>
              </a:rPr>
              <a:t>or</a:t>
            </a:r>
            <a:r>
              <a:rPr sz="1400" spc="-15" dirty="0">
                <a:latin typeface="Trebuchet MS" panose="020B0603020202020204"/>
                <a:cs typeface="Trebuchet MS" panose="020B0603020202020204"/>
              </a:rPr>
              <a:t> </a:t>
            </a:r>
            <a:r>
              <a:rPr sz="1400" spc="-10" dirty="0">
                <a:latin typeface="Trebuchet MS" panose="020B0603020202020204"/>
                <a:cs typeface="Trebuchet MS" panose="020B0603020202020204"/>
              </a:rPr>
              <a:t>reducer)</a:t>
            </a:r>
            <a:endParaRPr sz="1400">
              <a:latin typeface="Trebuchet MS" panose="020B0603020202020204"/>
              <a:cs typeface="Trebuchet MS" panose="020B0603020202020204"/>
            </a:endParaRPr>
          </a:p>
          <a:p>
            <a:pPr marL="594360" indent="-106680">
              <a:lnSpc>
                <a:spcPct val="100000"/>
              </a:lnSpc>
              <a:buChar char="•"/>
              <a:tabLst>
                <a:tab pos="594360" algn="l"/>
              </a:tabLst>
            </a:pPr>
            <a:r>
              <a:rPr sz="1400" spc="-25" dirty="0">
                <a:latin typeface="Trebuchet MS" panose="020B0603020202020204"/>
                <a:cs typeface="Trebuchet MS" panose="020B0603020202020204"/>
              </a:rPr>
              <a:t>Writing</a:t>
            </a:r>
            <a:r>
              <a:rPr sz="1400" spc="-35" dirty="0">
                <a:latin typeface="Trebuchet MS" panose="020B0603020202020204"/>
                <a:cs typeface="Trebuchet MS" panose="020B0603020202020204"/>
              </a:rPr>
              <a:t> </a:t>
            </a:r>
            <a:r>
              <a:rPr sz="1400" spc="-110" dirty="0">
                <a:latin typeface="Trebuchet MS" panose="020B0603020202020204"/>
                <a:cs typeface="Trebuchet MS" panose="020B0603020202020204"/>
              </a:rPr>
              <a:t>an</a:t>
            </a:r>
            <a:r>
              <a:rPr sz="1400" spc="-20" dirty="0">
                <a:latin typeface="Trebuchet MS" panose="020B0603020202020204"/>
                <a:cs typeface="Trebuchet MS" panose="020B0603020202020204"/>
              </a:rPr>
              <a:t> </a:t>
            </a:r>
            <a:r>
              <a:rPr sz="1400" spc="-60" dirty="0">
                <a:latin typeface="Trebuchet MS" panose="020B0603020202020204"/>
                <a:cs typeface="Trebuchet MS" panose="020B0603020202020204"/>
              </a:rPr>
              <a:t>output </a:t>
            </a:r>
            <a:r>
              <a:rPr sz="1400" spc="-40" dirty="0">
                <a:latin typeface="Trebuchet MS" panose="020B0603020202020204"/>
                <a:cs typeface="Trebuchet MS" panose="020B0603020202020204"/>
              </a:rPr>
              <a:t>record</a:t>
            </a:r>
            <a:r>
              <a:rPr sz="1400" spc="-35" dirty="0">
                <a:latin typeface="Trebuchet MS" panose="020B0603020202020204"/>
                <a:cs typeface="Trebuchet MS" panose="020B0603020202020204"/>
              </a:rPr>
              <a:t> </a:t>
            </a:r>
            <a:r>
              <a:rPr sz="1400" spc="-80" dirty="0">
                <a:latin typeface="Trebuchet MS" panose="020B0603020202020204"/>
                <a:cs typeface="Trebuchet MS" panose="020B0603020202020204"/>
              </a:rPr>
              <a:t>(in</a:t>
            </a:r>
            <a:r>
              <a:rPr sz="1400" spc="-35"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25" dirty="0">
                <a:latin typeface="Trebuchet MS" panose="020B0603020202020204"/>
                <a:cs typeface="Trebuchet MS" panose="020B0603020202020204"/>
              </a:rPr>
              <a:t> </a:t>
            </a:r>
            <a:r>
              <a:rPr sz="1400" spc="-90" dirty="0">
                <a:latin typeface="Trebuchet MS" panose="020B0603020202020204"/>
                <a:cs typeface="Trebuchet MS" panose="020B0603020202020204"/>
              </a:rPr>
              <a:t>mapper</a:t>
            </a:r>
            <a:r>
              <a:rPr sz="1400" spc="-40" dirty="0">
                <a:latin typeface="Trebuchet MS" panose="020B0603020202020204"/>
                <a:cs typeface="Trebuchet MS" panose="020B0603020202020204"/>
              </a:rPr>
              <a:t> </a:t>
            </a:r>
            <a:r>
              <a:rPr sz="1400" dirty="0">
                <a:latin typeface="Trebuchet MS" panose="020B0603020202020204"/>
                <a:cs typeface="Trebuchet MS" panose="020B0603020202020204"/>
              </a:rPr>
              <a:t>or</a:t>
            </a:r>
            <a:r>
              <a:rPr sz="1400" spc="-25" dirty="0">
                <a:latin typeface="Trebuchet MS" panose="020B0603020202020204"/>
                <a:cs typeface="Trebuchet MS" panose="020B0603020202020204"/>
              </a:rPr>
              <a:t> </a:t>
            </a:r>
            <a:r>
              <a:rPr sz="1400" spc="-10" dirty="0">
                <a:latin typeface="Trebuchet MS" panose="020B0603020202020204"/>
                <a:cs typeface="Trebuchet MS" panose="020B0603020202020204"/>
              </a:rPr>
              <a:t>reducer)</a:t>
            </a:r>
            <a:endParaRPr sz="1400">
              <a:latin typeface="Trebuchet MS" panose="020B0603020202020204"/>
              <a:cs typeface="Trebuchet MS" panose="020B0603020202020204"/>
            </a:endParaRPr>
          </a:p>
          <a:p>
            <a:pPr marL="469900" marR="3420745" indent="160655">
              <a:lnSpc>
                <a:spcPct val="100000"/>
              </a:lnSpc>
              <a:buChar char="•"/>
              <a:tabLst>
                <a:tab pos="630555" algn="l"/>
              </a:tabLst>
            </a:pPr>
            <a:r>
              <a:rPr sz="1400" spc="-85" dirty="0">
                <a:latin typeface="Trebuchet MS" panose="020B0603020202020204"/>
                <a:cs typeface="Trebuchet MS" panose="020B0603020202020204"/>
              </a:rPr>
              <a:t>Setting</a:t>
            </a:r>
            <a:r>
              <a:rPr sz="1400" spc="-60"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30" dirty="0">
                <a:latin typeface="Trebuchet MS" panose="020B0603020202020204"/>
                <a:cs typeface="Trebuchet MS" panose="020B0603020202020204"/>
              </a:rPr>
              <a:t> </a:t>
            </a:r>
            <a:r>
              <a:rPr sz="1400" spc="-80" dirty="0">
                <a:latin typeface="Trebuchet MS" panose="020B0603020202020204"/>
                <a:cs typeface="Trebuchet MS" panose="020B0603020202020204"/>
              </a:rPr>
              <a:t>status</a:t>
            </a:r>
            <a:r>
              <a:rPr sz="1400" spc="-55" dirty="0">
                <a:latin typeface="Trebuchet MS" panose="020B0603020202020204"/>
                <a:cs typeface="Trebuchet MS" panose="020B0603020202020204"/>
              </a:rPr>
              <a:t> </a:t>
            </a:r>
            <a:r>
              <a:rPr sz="1400" spc="-60" dirty="0">
                <a:latin typeface="Trebuchet MS" panose="020B0603020202020204"/>
                <a:cs typeface="Trebuchet MS" panose="020B0603020202020204"/>
              </a:rPr>
              <a:t>description</a:t>
            </a:r>
            <a:r>
              <a:rPr sz="1400" spc="-50" dirty="0">
                <a:latin typeface="Trebuchet MS" panose="020B0603020202020204"/>
                <a:cs typeface="Trebuchet MS" panose="020B0603020202020204"/>
              </a:rPr>
              <a:t> </a:t>
            </a:r>
            <a:r>
              <a:rPr sz="1400" dirty="0">
                <a:latin typeface="Trebuchet MS" panose="020B0603020202020204"/>
                <a:cs typeface="Trebuchet MS" panose="020B0603020202020204"/>
              </a:rPr>
              <a:t>on</a:t>
            </a:r>
            <a:r>
              <a:rPr sz="1400" spc="-45"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30" dirty="0">
                <a:latin typeface="Trebuchet MS" panose="020B0603020202020204"/>
                <a:cs typeface="Trebuchet MS" panose="020B0603020202020204"/>
              </a:rPr>
              <a:t> </a:t>
            </a:r>
            <a:r>
              <a:rPr sz="1400" spc="-40" dirty="0">
                <a:latin typeface="Trebuchet MS" panose="020B0603020202020204"/>
                <a:cs typeface="Trebuchet MS" panose="020B0603020202020204"/>
              </a:rPr>
              <a:t>reporter</a:t>
            </a:r>
            <a:r>
              <a:rPr sz="1400" spc="-45" dirty="0">
                <a:latin typeface="Trebuchet MS" panose="020B0603020202020204"/>
                <a:cs typeface="Trebuchet MS" panose="020B0603020202020204"/>
              </a:rPr>
              <a:t> </a:t>
            </a:r>
            <a:r>
              <a:rPr sz="1400" spc="-70" dirty="0">
                <a:latin typeface="Trebuchet MS" panose="020B0603020202020204"/>
                <a:cs typeface="Trebuchet MS" panose="020B0603020202020204"/>
              </a:rPr>
              <a:t>(using</a:t>
            </a:r>
            <a:r>
              <a:rPr sz="1400" spc="-55" dirty="0">
                <a:latin typeface="Trebuchet MS" panose="020B0603020202020204"/>
                <a:cs typeface="Trebuchet MS" panose="020B0603020202020204"/>
              </a:rPr>
              <a:t> </a:t>
            </a:r>
            <a:r>
              <a:rPr sz="1400" spc="-60" dirty="0">
                <a:latin typeface="Trebuchet MS" panose="020B0603020202020204"/>
                <a:cs typeface="Trebuchet MS" panose="020B0603020202020204"/>
              </a:rPr>
              <a:t>Reporter’s</a:t>
            </a:r>
            <a:r>
              <a:rPr sz="1400" spc="-10" dirty="0">
                <a:latin typeface="Trebuchet MS" panose="020B0603020202020204"/>
                <a:cs typeface="Trebuchet MS" panose="020B0603020202020204"/>
              </a:rPr>
              <a:t> </a:t>
            </a:r>
            <a:r>
              <a:rPr sz="1400" spc="-55" dirty="0">
                <a:latin typeface="Trebuchet MS" panose="020B0603020202020204"/>
                <a:cs typeface="Trebuchet MS" panose="020B0603020202020204"/>
              </a:rPr>
              <a:t>setStatus() </a:t>
            </a:r>
            <a:r>
              <a:rPr sz="1400" spc="-10" dirty="0">
                <a:latin typeface="Trebuchet MS" panose="020B0603020202020204"/>
                <a:cs typeface="Trebuchet MS" panose="020B0603020202020204"/>
              </a:rPr>
              <a:t>method)</a:t>
            </a:r>
            <a:endParaRPr sz="1400">
              <a:latin typeface="Trebuchet MS" panose="020B0603020202020204"/>
              <a:cs typeface="Trebuchet MS" panose="020B0603020202020204"/>
            </a:endParaRPr>
          </a:p>
          <a:p>
            <a:pPr marL="582295" indent="-112395">
              <a:lnSpc>
                <a:spcPct val="100000"/>
              </a:lnSpc>
              <a:buChar char="•"/>
              <a:tabLst>
                <a:tab pos="582295" algn="l"/>
              </a:tabLst>
            </a:pPr>
            <a:r>
              <a:rPr sz="1400" spc="-80" dirty="0">
                <a:latin typeface="Trebuchet MS" panose="020B0603020202020204"/>
                <a:cs typeface="Trebuchet MS" panose="020B0603020202020204"/>
              </a:rPr>
              <a:t>Incrementing</a:t>
            </a:r>
            <a:r>
              <a:rPr sz="1400" spc="-25"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5" dirty="0">
                <a:latin typeface="Trebuchet MS" panose="020B0603020202020204"/>
                <a:cs typeface="Trebuchet MS" panose="020B0603020202020204"/>
              </a:rPr>
              <a:t> </a:t>
            </a:r>
            <a:r>
              <a:rPr sz="1400" spc="-50" dirty="0">
                <a:latin typeface="Trebuchet MS" panose="020B0603020202020204"/>
                <a:cs typeface="Trebuchet MS" panose="020B0603020202020204"/>
              </a:rPr>
              <a:t>counter</a:t>
            </a:r>
            <a:r>
              <a:rPr sz="1400" spc="-30" dirty="0">
                <a:latin typeface="Trebuchet MS" panose="020B0603020202020204"/>
                <a:cs typeface="Trebuchet MS" panose="020B0603020202020204"/>
              </a:rPr>
              <a:t> </a:t>
            </a:r>
            <a:r>
              <a:rPr sz="1400" spc="-70" dirty="0">
                <a:latin typeface="Trebuchet MS" panose="020B0603020202020204"/>
                <a:cs typeface="Trebuchet MS" panose="020B0603020202020204"/>
              </a:rPr>
              <a:t>(using</a:t>
            </a:r>
            <a:r>
              <a:rPr sz="1400" spc="-20" dirty="0">
                <a:latin typeface="Trebuchet MS" panose="020B0603020202020204"/>
                <a:cs typeface="Trebuchet MS" panose="020B0603020202020204"/>
              </a:rPr>
              <a:t> </a:t>
            </a:r>
            <a:r>
              <a:rPr sz="1400" spc="-70" dirty="0">
                <a:latin typeface="Trebuchet MS" panose="020B0603020202020204"/>
                <a:cs typeface="Trebuchet MS" panose="020B0603020202020204"/>
              </a:rPr>
              <a:t>Reporter’s</a:t>
            </a:r>
            <a:r>
              <a:rPr sz="1400" spc="10" dirty="0">
                <a:latin typeface="Trebuchet MS" panose="020B0603020202020204"/>
                <a:cs typeface="Trebuchet MS" panose="020B0603020202020204"/>
              </a:rPr>
              <a:t> </a:t>
            </a:r>
            <a:r>
              <a:rPr sz="1400" spc="-45" dirty="0">
                <a:latin typeface="Trebuchet MS" panose="020B0603020202020204"/>
                <a:cs typeface="Trebuchet MS" panose="020B0603020202020204"/>
              </a:rPr>
              <a:t>incrCounter()</a:t>
            </a:r>
            <a:r>
              <a:rPr sz="1400" spc="-30" dirty="0">
                <a:latin typeface="Trebuchet MS" panose="020B0603020202020204"/>
                <a:cs typeface="Trebuchet MS" panose="020B0603020202020204"/>
              </a:rPr>
              <a:t> </a:t>
            </a:r>
            <a:r>
              <a:rPr sz="1400" spc="-10" dirty="0">
                <a:latin typeface="Trebuchet MS" panose="020B0603020202020204"/>
                <a:cs typeface="Trebuchet MS" panose="020B0603020202020204"/>
              </a:rPr>
              <a:t>method)</a:t>
            </a:r>
            <a:endParaRPr sz="1400">
              <a:latin typeface="Trebuchet MS" panose="020B0603020202020204"/>
              <a:cs typeface="Trebuchet MS" panose="020B0603020202020204"/>
            </a:endParaRPr>
          </a:p>
          <a:p>
            <a:pPr marL="630555" indent="-112395">
              <a:lnSpc>
                <a:spcPct val="100000"/>
              </a:lnSpc>
              <a:spcBef>
                <a:spcPts val="5"/>
              </a:spcBef>
              <a:buChar char="•"/>
              <a:tabLst>
                <a:tab pos="630555" algn="l"/>
              </a:tabLst>
            </a:pPr>
            <a:r>
              <a:rPr sz="1400" spc="-75" dirty="0">
                <a:latin typeface="Trebuchet MS" panose="020B0603020202020204"/>
                <a:cs typeface="Trebuchet MS" panose="020B0603020202020204"/>
              </a:rPr>
              <a:t>Calling</a:t>
            </a:r>
            <a:r>
              <a:rPr sz="1400" spc="-5" dirty="0">
                <a:latin typeface="Trebuchet MS" panose="020B0603020202020204"/>
                <a:cs typeface="Trebuchet MS" panose="020B0603020202020204"/>
              </a:rPr>
              <a:t> </a:t>
            </a:r>
            <a:r>
              <a:rPr sz="1400" spc="-65" dirty="0">
                <a:latin typeface="Trebuchet MS" panose="020B0603020202020204"/>
                <a:cs typeface="Trebuchet MS" panose="020B0603020202020204"/>
              </a:rPr>
              <a:t>Reporter’s</a:t>
            </a:r>
            <a:r>
              <a:rPr sz="1400" spc="-5" dirty="0">
                <a:latin typeface="Trebuchet MS" panose="020B0603020202020204"/>
                <a:cs typeface="Trebuchet MS" panose="020B0603020202020204"/>
              </a:rPr>
              <a:t> </a:t>
            </a:r>
            <a:r>
              <a:rPr sz="1400" spc="-55" dirty="0">
                <a:latin typeface="Trebuchet MS" panose="020B0603020202020204"/>
                <a:cs typeface="Trebuchet MS" panose="020B0603020202020204"/>
              </a:rPr>
              <a:t>progress()</a:t>
            </a:r>
            <a:r>
              <a:rPr sz="1400" spc="-30" dirty="0">
                <a:latin typeface="Trebuchet MS" panose="020B0603020202020204"/>
                <a:cs typeface="Trebuchet MS" panose="020B0603020202020204"/>
              </a:rPr>
              <a:t> </a:t>
            </a:r>
            <a:r>
              <a:rPr sz="1400" spc="-10" dirty="0">
                <a:latin typeface="Trebuchet MS" panose="020B0603020202020204"/>
                <a:cs typeface="Trebuchet MS" panose="020B0603020202020204"/>
              </a:rPr>
              <a:t>method</a:t>
            </a:r>
            <a:endParaRPr sz="1400">
              <a:latin typeface="Trebuchet MS" panose="020B0603020202020204"/>
              <a:cs typeface="Trebuchet MS" panose="020B0603020202020204"/>
            </a:endParaRPr>
          </a:p>
          <a:p>
            <a:pPr>
              <a:lnSpc>
                <a:spcPct val="100000"/>
              </a:lnSpc>
              <a:spcBef>
                <a:spcPts val="50"/>
              </a:spcBef>
            </a:pPr>
            <a:endParaRPr sz="1400">
              <a:latin typeface="Trebuchet MS" panose="020B0603020202020204"/>
              <a:cs typeface="Trebuchet MS" panose="020B0603020202020204"/>
            </a:endParaRPr>
          </a:p>
          <a:p>
            <a:pPr marL="12700" marR="3586480">
              <a:lnSpc>
                <a:spcPct val="100000"/>
              </a:lnSpc>
              <a:spcBef>
                <a:spcPts val="5"/>
              </a:spcBef>
            </a:pPr>
            <a:r>
              <a:rPr sz="1400" spc="-100" dirty="0">
                <a:latin typeface="Trebuchet MS" panose="020B0603020202020204"/>
                <a:cs typeface="Trebuchet MS" panose="020B0603020202020204"/>
              </a:rPr>
              <a:t>If</a:t>
            </a:r>
            <a:r>
              <a:rPr sz="1400" spc="-15"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20" dirty="0">
                <a:latin typeface="Trebuchet MS" panose="020B0603020202020204"/>
                <a:cs typeface="Trebuchet MS" panose="020B0603020202020204"/>
              </a:rPr>
              <a:t> </a:t>
            </a:r>
            <a:r>
              <a:rPr sz="1400" spc="-75" dirty="0">
                <a:latin typeface="Trebuchet MS" panose="020B0603020202020204"/>
                <a:cs typeface="Trebuchet MS" panose="020B0603020202020204"/>
              </a:rPr>
              <a:t>task</a:t>
            </a:r>
            <a:r>
              <a:rPr sz="1400" spc="-15" dirty="0">
                <a:latin typeface="Trebuchet MS" panose="020B0603020202020204"/>
                <a:cs typeface="Trebuchet MS" panose="020B0603020202020204"/>
              </a:rPr>
              <a:t> </a:t>
            </a:r>
            <a:r>
              <a:rPr sz="1400" spc="-40" dirty="0">
                <a:latin typeface="Trebuchet MS" panose="020B0603020202020204"/>
                <a:cs typeface="Trebuchet MS" panose="020B0603020202020204"/>
              </a:rPr>
              <a:t>reports</a:t>
            </a:r>
            <a:r>
              <a:rPr sz="1400" spc="-45" dirty="0">
                <a:latin typeface="Trebuchet MS" panose="020B0603020202020204"/>
                <a:cs typeface="Trebuchet MS" panose="020B0603020202020204"/>
              </a:rPr>
              <a:t> </a:t>
            </a:r>
            <a:r>
              <a:rPr sz="1400" spc="-75" dirty="0">
                <a:latin typeface="Trebuchet MS" panose="020B0603020202020204"/>
                <a:cs typeface="Trebuchet MS" panose="020B0603020202020204"/>
              </a:rPr>
              <a:t>progress,</a:t>
            </a:r>
            <a:r>
              <a:rPr sz="1400" spc="-185" dirty="0">
                <a:latin typeface="Trebuchet MS" panose="020B0603020202020204"/>
                <a:cs typeface="Trebuchet MS" panose="020B0603020202020204"/>
              </a:rPr>
              <a:t> </a:t>
            </a:r>
            <a:r>
              <a:rPr sz="1400" spc="-90" dirty="0">
                <a:latin typeface="Trebuchet MS" panose="020B0603020202020204"/>
                <a:cs typeface="Trebuchet MS" panose="020B0603020202020204"/>
              </a:rPr>
              <a:t>it</a:t>
            </a:r>
            <a:r>
              <a:rPr sz="1400" spc="-15" dirty="0">
                <a:latin typeface="Trebuchet MS" panose="020B0603020202020204"/>
                <a:cs typeface="Trebuchet MS" panose="020B0603020202020204"/>
              </a:rPr>
              <a:t> </a:t>
            </a:r>
            <a:r>
              <a:rPr sz="1400" spc="-55" dirty="0">
                <a:latin typeface="Trebuchet MS" panose="020B0603020202020204"/>
                <a:cs typeface="Trebuchet MS" panose="020B0603020202020204"/>
              </a:rPr>
              <a:t>sets</a:t>
            </a:r>
            <a:r>
              <a:rPr sz="1400" spc="-20"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20" dirty="0">
                <a:latin typeface="Trebuchet MS" panose="020B0603020202020204"/>
                <a:cs typeface="Trebuchet MS" panose="020B0603020202020204"/>
              </a:rPr>
              <a:t> </a:t>
            </a:r>
            <a:r>
              <a:rPr sz="1400" spc="-135" dirty="0">
                <a:latin typeface="Trebuchet MS" panose="020B0603020202020204"/>
                <a:cs typeface="Trebuchet MS" panose="020B0603020202020204"/>
              </a:rPr>
              <a:t>flag</a:t>
            </a:r>
            <a:r>
              <a:rPr sz="1400" spc="-10" dirty="0">
                <a:latin typeface="Trebuchet MS" panose="020B0603020202020204"/>
                <a:cs typeface="Trebuchet MS" panose="020B0603020202020204"/>
              </a:rPr>
              <a:t> </a:t>
            </a:r>
            <a:r>
              <a:rPr sz="1400" dirty="0">
                <a:latin typeface="Trebuchet MS" panose="020B0603020202020204"/>
                <a:cs typeface="Trebuchet MS" panose="020B0603020202020204"/>
              </a:rPr>
              <a:t>to</a:t>
            </a:r>
            <a:r>
              <a:rPr sz="1400" spc="-20" dirty="0">
                <a:latin typeface="Trebuchet MS" panose="020B0603020202020204"/>
                <a:cs typeface="Trebuchet MS" panose="020B0603020202020204"/>
              </a:rPr>
              <a:t> </a:t>
            </a:r>
            <a:r>
              <a:rPr sz="1400" spc="-100" dirty="0">
                <a:latin typeface="Trebuchet MS" panose="020B0603020202020204"/>
                <a:cs typeface="Trebuchet MS" panose="020B0603020202020204"/>
              </a:rPr>
              <a:t>indicate</a:t>
            </a:r>
            <a:r>
              <a:rPr sz="1400" spc="-35" dirty="0">
                <a:latin typeface="Trebuchet MS" panose="020B0603020202020204"/>
                <a:cs typeface="Trebuchet MS" panose="020B0603020202020204"/>
              </a:rPr>
              <a:t> </a:t>
            </a:r>
            <a:r>
              <a:rPr sz="1400" spc="-100" dirty="0">
                <a:latin typeface="Trebuchet MS" panose="020B0603020202020204"/>
                <a:cs typeface="Trebuchet MS" panose="020B0603020202020204"/>
              </a:rPr>
              <a:t>that</a:t>
            </a:r>
            <a:r>
              <a:rPr sz="1400" spc="-45"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15" dirty="0">
                <a:latin typeface="Trebuchet MS" panose="020B0603020202020204"/>
                <a:cs typeface="Trebuchet MS" panose="020B0603020202020204"/>
              </a:rPr>
              <a:t> </a:t>
            </a:r>
            <a:r>
              <a:rPr sz="1400" spc="-80" dirty="0">
                <a:latin typeface="Trebuchet MS" panose="020B0603020202020204"/>
                <a:cs typeface="Trebuchet MS" panose="020B0603020202020204"/>
              </a:rPr>
              <a:t>status</a:t>
            </a:r>
            <a:r>
              <a:rPr sz="1400" spc="-45" dirty="0">
                <a:latin typeface="Trebuchet MS" panose="020B0603020202020204"/>
                <a:cs typeface="Trebuchet MS" panose="020B0603020202020204"/>
              </a:rPr>
              <a:t> </a:t>
            </a:r>
            <a:r>
              <a:rPr sz="1400" spc="-100" dirty="0">
                <a:latin typeface="Trebuchet MS" panose="020B0603020202020204"/>
                <a:cs typeface="Trebuchet MS" panose="020B0603020202020204"/>
              </a:rPr>
              <a:t>change</a:t>
            </a:r>
            <a:r>
              <a:rPr sz="1400" spc="-30" dirty="0">
                <a:latin typeface="Trebuchet MS" panose="020B0603020202020204"/>
                <a:cs typeface="Trebuchet MS" panose="020B0603020202020204"/>
              </a:rPr>
              <a:t> </a:t>
            </a:r>
            <a:r>
              <a:rPr sz="1400" spc="-10" dirty="0">
                <a:latin typeface="Trebuchet MS" panose="020B0603020202020204"/>
                <a:cs typeface="Trebuchet MS" panose="020B0603020202020204"/>
              </a:rPr>
              <a:t>should </a:t>
            </a:r>
            <a:r>
              <a:rPr sz="1400" spc="-85" dirty="0">
                <a:latin typeface="Trebuchet MS" panose="020B0603020202020204"/>
                <a:cs typeface="Trebuchet MS" panose="020B0603020202020204"/>
              </a:rPr>
              <a:t>be</a:t>
            </a:r>
            <a:r>
              <a:rPr sz="1400" spc="-40" dirty="0">
                <a:latin typeface="Trebuchet MS" panose="020B0603020202020204"/>
                <a:cs typeface="Trebuchet MS" panose="020B0603020202020204"/>
              </a:rPr>
              <a:t> </a:t>
            </a:r>
            <a:r>
              <a:rPr sz="1400" spc="-75" dirty="0">
                <a:latin typeface="Trebuchet MS" panose="020B0603020202020204"/>
                <a:cs typeface="Trebuchet MS" panose="020B0603020202020204"/>
              </a:rPr>
              <a:t>sent</a:t>
            </a:r>
            <a:r>
              <a:rPr sz="1400" spc="-50" dirty="0">
                <a:latin typeface="Trebuchet MS" panose="020B0603020202020204"/>
                <a:cs typeface="Trebuchet MS" panose="020B0603020202020204"/>
              </a:rPr>
              <a:t> </a:t>
            </a:r>
            <a:r>
              <a:rPr sz="1400" spc="-10" dirty="0">
                <a:latin typeface="Trebuchet MS" panose="020B0603020202020204"/>
                <a:cs typeface="Trebuchet MS" panose="020B0603020202020204"/>
              </a:rPr>
              <a:t>to</a:t>
            </a:r>
            <a:r>
              <a:rPr sz="1400" spc="-4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35" dirty="0">
                <a:latin typeface="Trebuchet MS" panose="020B0603020202020204"/>
                <a:cs typeface="Trebuchet MS" panose="020B0603020202020204"/>
              </a:rPr>
              <a:t> </a:t>
            </a:r>
            <a:r>
              <a:rPr sz="1400" spc="-10" dirty="0">
                <a:latin typeface="Trebuchet MS" panose="020B0603020202020204"/>
                <a:cs typeface="Trebuchet MS" panose="020B0603020202020204"/>
              </a:rPr>
              <a:t>tasktracker.</a:t>
            </a:r>
            <a:endParaRPr sz="1400">
              <a:latin typeface="Trebuchet MS" panose="020B0603020202020204"/>
              <a:cs typeface="Trebuchet MS" panose="020B0603020202020204"/>
            </a:endParaRPr>
          </a:p>
          <a:p>
            <a:pPr marL="12700" marR="3477895">
              <a:lnSpc>
                <a:spcPct val="100000"/>
              </a:lnSpc>
            </a:pPr>
            <a:r>
              <a:rPr sz="1400" spc="-35" dirty="0">
                <a:latin typeface="Trebuchet MS" panose="020B0603020202020204"/>
                <a:cs typeface="Trebuchet MS" panose="020B0603020202020204"/>
              </a:rPr>
              <a:t>The</a:t>
            </a:r>
            <a:r>
              <a:rPr sz="1400" spc="-25" dirty="0">
                <a:latin typeface="Trebuchet MS" panose="020B0603020202020204"/>
                <a:cs typeface="Trebuchet MS" panose="020B0603020202020204"/>
              </a:rPr>
              <a:t> </a:t>
            </a:r>
            <a:r>
              <a:rPr sz="1400" spc="-135" dirty="0">
                <a:latin typeface="Trebuchet MS" panose="020B0603020202020204"/>
                <a:cs typeface="Trebuchet MS" panose="020B0603020202020204"/>
              </a:rPr>
              <a:t>flag</a:t>
            </a:r>
            <a:r>
              <a:rPr sz="1400" spc="-15" dirty="0">
                <a:latin typeface="Trebuchet MS" panose="020B0603020202020204"/>
                <a:cs typeface="Trebuchet MS" panose="020B0603020202020204"/>
              </a:rPr>
              <a:t> </a:t>
            </a:r>
            <a:r>
              <a:rPr sz="1400" spc="-50" dirty="0">
                <a:latin typeface="Trebuchet MS" panose="020B0603020202020204"/>
                <a:cs typeface="Trebuchet MS" panose="020B0603020202020204"/>
              </a:rPr>
              <a:t>is</a:t>
            </a:r>
            <a:r>
              <a:rPr sz="1400" spc="-25" dirty="0">
                <a:latin typeface="Trebuchet MS" panose="020B0603020202020204"/>
                <a:cs typeface="Trebuchet MS" panose="020B0603020202020204"/>
              </a:rPr>
              <a:t> </a:t>
            </a:r>
            <a:r>
              <a:rPr sz="1400" spc="-80" dirty="0">
                <a:latin typeface="Trebuchet MS" panose="020B0603020202020204"/>
                <a:cs typeface="Trebuchet MS" panose="020B0603020202020204"/>
              </a:rPr>
              <a:t>checked</a:t>
            </a:r>
            <a:r>
              <a:rPr sz="1400" spc="-15" dirty="0">
                <a:latin typeface="Trebuchet MS" panose="020B0603020202020204"/>
                <a:cs typeface="Trebuchet MS" panose="020B0603020202020204"/>
              </a:rPr>
              <a:t> </a:t>
            </a:r>
            <a:r>
              <a:rPr sz="1400" spc="-85" dirty="0">
                <a:latin typeface="Trebuchet MS" panose="020B0603020202020204"/>
                <a:cs typeface="Trebuchet MS" panose="020B0603020202020204"/>
              </a:rPr>
              <a:t>in</a:t>
            </a:r>
            <a:r>
              <a:rPr sz="1400" spc="-30"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10" dirty="0">
                <a:latin typeface="Trebuchet MS" panose="020B0603020202020204"/>
                <a:cs typeface="Trebuchet MS" panose="020B0603020202020204"/>
              </a:rPr>
              <a:t> </a:t>
            </a:r>
            <a:r>
              <a:rPr sz="1400" spc="-85" dirty="0">
                <a:latin typeface="Trebuchet MS" panose="020B0603020202020204"/>
                <a:cs typeface="Trebuchet MS" panose="020B0603020202020204"/>
              </a:rPr>
              <a:t>separate</a:t>
            </a:r>
            <a:r>
              <a:rPr sz="1400" spc="-40" dirty="0">
                <a:latin typeface="Trebuchet MS" panose="020B0603020202020204"/>
                <a:cs typeface="Trebuchet MS" panose="020B0603020202020204"/>
              </a:rPr>
              <a:t> </a:t>
            </a:r>
            <a:r>
              <a:rPr sz="1400" spc="-85" dirty="0">
                <a:latin typeface="Trebuchet MS" panose="020B0603020202020204"/>
                <a:cs typeface="Trebuchet MS" panose="020B0603020202020204"/>
              </a:rPr>
              <a:t>thread</a:t>
            </a:r>
            <a:r>
              <a:rPr sz="1400" spc="-40" dirty="0">
                <a:latin typeface="Trebuchet MS" panose="020B0603020202020204"/>
                <a:cs typeface="Trebuchet MS" panose="020B0603020202020204"/>
              </a:rPr>
              <a:t> </a:t>
            </a:r>
            <a:r>
              <a:rPr sz="1400" spc="-75" dirty="0">
                <a:latin typeface="Trebuchet MS" panose="020B0603020202020204"/>
                <a:cs typeface="Trebuchet MS" panose="020B0603020202020204"/>
              </a:rPr>
              <a:t>every</a:t>
            </a:r>
            <a:r>
              <a:rPr sz="1400" spc="-20" dirty="0">
                <a:latin typeface="Trebuchet MS" panose="020B0603020202020204"/>
                <a:cs typeface="Trebuchet MS" panose="020B0603020202020204"/>
              </a:rPr>
              <a:t> </a:t>
            </a:r>
            <a:r>
              <a:rPr sz="1400" spc="-75" dirty="0">
                <a:latin typeface="Trebuchet MS" panose="020B0603020202020204"/>
                <a:cs typeface="Trebuchet MS" panose="020B0603020202020204"/>
              </a:rPr>
              <a:t>three</a:t>
            </a:r>
            <a:r>
              <a:rPr sz="1400" spc="-20" dirty="0">
                <a:latin typeface="Trebuchet MS" panose="020B0603020202020204"/>
                <a:cs typeface="Trebuchet MS" panose="020B0603020202020204"/>
              </a:rPr>
              <a:t> </a:t>
            </a:r>
            <a:r>
              <a:rPr sz="1400" spc="-75" dirty="0">
                <a:latin typeface="Trebuchet MS" panose="020B0603020202020204"/>
                <a:cs typeface="Trebuchet MS" panose="020B0603020202020204"/>
              </a:rPr>
              <a:t>seconds,</a:t>
            </a:r>
            <a:r>
              <a:rPr sz="1400" spc="-190" dirty="0">
                <a:latin typeface="Trebuchet MS" panose="020B0603020202020204"/>
                <a:cs typeface="Trebuchet MS" panose="020B0603020202020204"/>
              </a:rPr>
              <a:t> </a:t>
            </a:r>
            <a:r>
              <a:rPr sz="1400" spc="-95" dirty="0">
                <a:latin typeface="Trebuchet MS" panose="020B0603020202020204"/>
                <a:cs typeface="Trebuchet MS" panose="020B0603020202020204"/>
              </a:rPr>
              <a:t>and</a:t>
            </a:r>
            <a:r>
              <a:rPr sz="1400" spc="-35" dirty="0">
                <a:latin typeface="Trebuchet MS" panose="020B0603020202020204"/>
                <a:cs typeface="Trebuchet MS" panose="020B0603020202020204"/>
              </a:rPr>
              <a:t> </a:t>
            </a:r>
            <a:r>
              <a:rPr sz="1400" spc="-130" dirty="0">
                <a:latin typeface="Trebuchet MS" panose="020B0603020202020204"/>
                <a:cs typeface="Trebuchet MS" panose="020B0603020202020204"/>
              </a:rPr>
              <a:t>if</a:t>
            </a:r>
            <a:r>
              <a:rPr sz="1400" spc="-15" dirty="0">
                <a:latin typeface="Trebuchet MS" panose="020B0603020202020204"/>
                <a:cs typeface="Trebuchet MS" panose="020B0603020202020204"/>
              </a:rPr>
              <a:t> </a:t>
            </a:r>
            <a:r>
              <a:rPr sz="1400" spc="-70" dirty="0">
                <a:latin typeface="Trebuchet MS" panose="020B0603020202020204"/>
                <a:cs typeface="Trebuchet MS" panose="020B0603020202020204"/>
              </a:rPr>
              <a:t>set</a:t>
            </a:r>
            <a:r>
              <a:rPr sz="1400" spc="-20" dirty="0">
                <a:latin typeface="Trebuchet MS" panose="020B0603020202020204"/>
                <a:cs typeface="Trebuchet MS" panose="020B0603020202020204"/>
              </a:rPr>
              <a:t> </a:t>
            </a:r>
            <a:r>
              <a:rPr sz="1400" spc="-100" dirty="0">
                <a:latin typeface="Trebuchet MS" panose="020B0603020202020204"/>
                <a:cs typeface="Trebuchet MS" panose="020B0603020202020204"/>
              </a:rPr>
              <a:t>it</a:t>
            </a:r>
            <a:r>
              <a:rPr sz="1400" spc="-20" dirty="0">
                <a:latin typeface="Trebuchet MS" panose="020B0603020202020204"/>
                <a:cs typeface="Trebuchet MS" panose="020B0603020202020204"/>
              </a:rPr>
              <a:t> </a:t>
            </a:r>
            <a:r>
              <a:rPr sz="1400" spc="-55" dirty="0">
                <a:latin typeface="Trebuchet MS" panose="020B0603020202020204"/>
                <a:cs typeface="Trebuchet MS" panose="020B0603020202020204"/>
              </a:rPr>
              <a:t>notifies </a:t>
            </a:r>
            <a:r>
              <a:rPr sz="1400" spc="-85" dirty="0">
                <a:latin typeface="Trebuchet MS" panose="020B0603020202020204"/>
                <a:cs typeface="Trebuchet MS" panose="020B0603020202020204"/>
              </a:rPr>
              <a:t>the</a:t>
            </a:r>
            <a:r>
              <a:rPr sz="1400" spc="-30" dirty="0">
                <a:latin typeface="Trebuchet MS" panose="020B0603020202020204"/>
                <a:cs typeface="Trebuchet MS" panose="020B0603020202020204"/>
              </a:rPr>
              <a:t> </a:t>
            </a:r>
            <a:r>
              <a:rPr sz="1400" spc="-70" dirty="0">
                <a:latin typeface="Trebuchet MS" panose="020B0603020202020204"/>
                <a:cs typeface="Trebuchet MS" panose="020B0603020202020204"/>
              </a:rPr>
              <a:t>tasktracker</a:t>
            </a:r>
            <a:r>
              <a:rPr sz="1400" spc="-25" dirty="0">
                <a:latin typeface="Trebuchet MS" panose="020B0603020202020204"/>
                <a:cs typeface="Trebuchet MS" panose="020B0603020202020204"/>
              </a:rPr>
              <a:t> </a:t>
            </a:r>
            <a:r>
              <a:rPr sz="1400" spc="-80" dirty="0">
                <a:latin typeface="Trebuchet MS" panose="020B0603020202020204"/>
                <a:cs typeface="Trebuchet MS" panose="020B0603020202020204"/>
              </a:rPr>
              <a:t>of</a:t>
            </a:r>
            <a:r>
              <a:rPr sz="1400" spc="-2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30" dirty="0">
                <a:latin typeface="Trebuchet MS" panose="020B0603020202020204"/>
                <a:cs typeface="Trebuchet MS" panose="020B0603020202020204"/>
              </a:rPr>
              <a:t> </a:t>
            </a:r>
            <a:r>
              <a:rPr sz="1400" spc="-60" dirty="0">
                <a:latin typeface="Trebuchet MS" panose="020B0603020202020204"/>
                <a:cs typeface="Trebuchet MS" panose="020B0603020202020204"/>
              </a:rPr>
              <a:t>current</a:t>
            </a:r>
            <a:r>
              <a:rPr sz="1400" spc="-40" dirty="0">
                <a:latin typeface="Trebuchet MS" panose="020B0603020202020204"/>
                <a:cs typeface="Trebuchet MS" panose="020B0603020202020204"/>
              </a:rPr>
              <a:t> </a:t>
            </a:r>
            <a:r>
              <a:rPr sz="1400" spc="-75" dirty="0">
                <a:latin typeface="Trebuchet MS" panose="020B0603020202020204"/>
                <a:cs typeface="Trebuchet MS" panose="020B0603020202020204"/>
              </a:rPr>
              <a:t>task</a:t>
            </a:r>
            <a:r>
              <a:rPr sz="1400" spc="-20" dirty="0">
                <a:latin typeface="Trebuchet MS" panose="020B0603020202020204"/>
                <a:cs typeface="Trebuchet MS" panose="020B0603020202020204"/>
              </a:rPr>
              <a:t> </a:t>
            </a:r>
            <a:r>
              <a:rPr sz="1400" spc="-10" dirty="0">
                <a:latin typeface="Trebuchet MS" panose="020B0603020202020204"/>
                <a:cs typeface="Trebuchet MS" panose="020B0603020202020204"/>
              </a:rPr>
              <a:t>status.</a:t>
            </a:r>
            <a:endParaRPr sz="1400">
              <a:latin typeface="Trebuchet MS" panose="020B0603020202020204"/>
              <a:cs typeface="Trebuchet MS" panose="020B0603020202020204"/>
            </a:endParaRPr>
          </a:p>
          <a:p>
            <a:pPr marL="12700">
              <a:lnSpc>
                <a:spcPct val="100000"/>
              </a:lnSpc>
            </a:pPr>
            <a:r>
              <a:rPr sz="1400" spc="-85" dirty="0">
                <a:latin typeface="Trebuchet MS" panose="020B0603020202020204"/>
                <a:cs typeface="Trebuchet MS" panose="020B0603020202020204"/>
              </a:rPr>
              <a:t>Meanwhile,</a:t>
            </a:r>
            <a:r>
              <a:rPr sz="1400" spc="-17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10" dirty="0">
                <a:latin typeface="Trebuchet MS" panose="020B0603020202020204"/>
                <a:cs typeface="Trebuchet MS" panose="020B0603020202020204"/>
              </a:rPr>
              <a:t> </a:t>
            </a:r>
            <a:r>
              <a:rPr sz="1400" spc="-70" dirty="0">
                <a:latin typeface="Trebuchet MS" panose="020B0603020202020204"/>
                <a:cs typeface="Trebuchet MS" panose="020B0603020202020204"/>
              </a:rPr>
              <a:t>tasktracker</a:t>
            </a:r>
            <a:r>
              <a:rPr sz="1400" spc="-35" dirty="0">
                <a:latin typeface="Trebuchet MS" panose="020B0603020202020204"/>
                <a:cs typeface="Trebuchet MS" panose="020B0603020202020204"/>
              </a:rPr>
              <a:t> </a:t>
            </a:r>
            <a:r>
              <a:rPr sz="1400" spc="-55" dirty="0">
                <a:latin typeface="Trebuchet MS" panose="020B0603020202020204"/>
                <a:cs typeface="Trebuchet MS" panose="020B0603020202020204"/>
              </a:rPr>
              <a:t>is</a:t>
            </a:r>
            <a:r>
              <a:rPr sz="1400" spc="-20" dirty="0">
                <a:latin typeface="Trebuchet MS" panose="020B0603020202020204"/>
                <a:cs typeface="Trebuchet MS" panose="020B0603020202020204"/>
              </a:rPr>
              <a:t> </a:t>
            </a:r>
            <a:r>
              <a:rPr sz="1400" spc="-75" dirty="0">
                <a:latin typeface="Trebuchet MS" panose="020B0603020202020204"/>
                <a:cs typeface="Trebuchet MS" panose="020B0603020202020204"/>
              </a:rPr>
              <a:t>sending</a:t>
            </a:r>
            <a:r>
              <a:rPr sz="1400" spc="-45" dirty="0">
                <a:latin typeface="Trebuchet MS" panose="020B0603020202020204"/>
                <a:cs typeface="Trebuchet MS" panose="020B0603020202020204"/>
              </a:rPr>
              <a:t> </a:t>
            </a:r>
            <a:r>
              <a:rPr sz="1400" spc="-80" dirty="0">
                <a:latin typeface="Trebuchet MS" panose="020B0603020202020204"/>
                <a:cs typeface="Trebuchet MS" panose="020B0603020202020204"/>
              </a:rPr>
              <a:t>heartbeats</a:t>
            </a:r>
            <a:r>
              <a:rPr sz="1400" spc="-25" dirty="0">
                <a:latin typeface="Trebuchet MS" panose="020B0603020202020204"/>
                <a:cs typeface="Trebuchet MS" panose="020B0603020202020204"/>
              </a:rPr>
              <a:t> </a:t>
            </a:r>
            <a:r>
              <a:rPr sz="1400" spc="-10" dirty="0">
                <a:latin typeface="Trebuchet MS" panose="020B0603020202020204"/>
                <a:cs typeface="Trebuchet MS" panose="020B0603020202020204"/>
              </a:rPr>
              <a:t>to</a:t>
            </a:r>
            <a:r>
              <a:rPr sz="1400" spc="-3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10" dirty="0">
                <a:latin typeface="Trebuchet MS" panose="020B0603020202020204"/>
                <a:cs typeface="Trebuchet MS" panose="020B0603020202020204"/>
              </a:rPr>
              <a:t> </a:t>
            </a:r>
            <a:r>
              <a:rPr sz="1400" spc="-75" dirty="0">
                <a:latin typeface="Trebuchet MS" panose="020B0603020202020204"/>
                <a:cs typeface="Trebuchet MS" panose="020B0603020202020204"/>
              </a:rPr>
              <a:t>jobtracker</a:t>
            </a:r>
            <a:r>
              <a:rPr sz="1400" spc="-40" dirty="0">
                <a:latin typeface="Trebuchet MS" panose="020B0603020202020204"/>
                <a:cs typeface="Trebuchet MS" panose="020B0603020202020204"/>
              </a:rPr>
              <a:t> </a:t>
            </a:r>
            <a:r>
              <a:rPr sz="1400" spc="-75" dirty="0">
                <a:latin typeface="Trebuchet MS" panose="020B0603020202020204"/>
                <a:cs typeface="Trebuchet MS" panose="020B0603020202020204"/>
              </a:rPr>
              <a:t>every</a:t>
            </a:r>
            <a:r>
              <a:rPr sz="1400" spc="-15" dirty="0">
                <a:latin typeface="Trebuchet MS" panose="020B0603020202020204"/>
                <a:cs typeface="Trebuchet MS" panose="020B0603020202020204"/>
              </a:rPr>
              <a:t> </a:t>
            </a:r>
            <a:r>
              <a:rPr sz="1400" spc="-20" dirty="0">
                <a:latin typeface="Trebuchet MS" panose="020B0603020202020204"/>
                <a:cs typeface="Trebuchet MS" panose="020B0603020202020204"/>
              </a:rPr>
              <a:t>five</a:t>
            </a:r>
            <a:endParaRPr sz="1400">
              <a:latin typeface="Trebuchet MS" panose="020B0603020202020204"/>
              <a:cs typeface="Trebuchet MS" panose="020B0603020202020204"/>
            </a:endParaRPr>
          </a:p>
          <a:p>
            <a:pPr marL="12700">
              <a:lnSpc>
                <a:spcPct val="100000"/>
              </a:lnSpc>
            </a:pPr>
            <a:r>
              <a:rPr sz="1400" spc="-10" dirty="0">
                <a:latin typeface="Trebuchet MS" panose="020B0603020202020204"/>
                <a:cs typeface="Trebuchet MS" panose="020B0603020202020204"/>
              </a:rPr>
              <a:t>seconds</a:t>
            </a:r>
            <a:endParaRPr sz="1400">
              <a:latin typeface="Trebuchet MS" panose="020B0603020202020204"/>
              <a:cs typeface="Trebuchet MS" panose="020B0603020202020204"/>
            </a:endParaRPr>
          </a:p>
          <a:p>
            <a:pPr marL="12700" marR="3423285">
              <a:lnSpc>
                <a:spcPct val="100000"/>
              </a:lnSpc>
            </a:pPr>
            <a:r>
              <a:rPr sz="1400" spc="-35" dirty="0">
                <a:latin typeface="Trebuchet MS" panose="020B0603020202020204"/>
                <a:cs typeface="Trebuchet MS" panose="020B0603020202020204"/>
              </a:rPr>
              <a:t>The</a:t>
            </a:r>
            <a:r>
              <a:rPr sz="1400" spc="-10" dirty="0">
                <a:latin typeface="Trebuchet MS" panose="020B0603020202020204"/>
                <a:cs typeface="Trebuchet MS" panose="020B0603020202020204"/>
              </a:rPr>
              <a:t> </a:t>
            </a:r>
            <a:r>
              <a:rPr sz="1400" spc="-80" dirty="0">
                <a:latin typeface="Trebuchet MS" panose="020B0603020202020204"/>
                <a:cs typeface="Trebuchet MS" panose="020B0603020202020204"/>
              </a:rPr>
              <a:t>status</a:t>
            </a:r>
            <a:r>
              <a:rPr sz="1400" spc="-35" dirty="0">
                <a:latin typeface="Trebuchet MS" panose="020B0603020202020204"/>
                <a:cs typeface="Trebuchet MS" panose="020B0603020202020204"/>
              </a:rPr>
              <a:t> </a:t>
            </a:r>
            <a:r>
              <a:rPr sz="1400" spc="-75" dirty="0">
                <a:latin typeface="Trebuchet MS" panose="020B0603020202020204"/>
                <a:cs typeface="Trebuchet MS" panose="020B0603020202020204"/>
              </a:rPr>
              <a:t>information</a:t>
            </a:r>
            <a:r>
              <a:rPr sz="1400" spc="-40" dirty="0">
                <a:latin typeface="Trebuchet MS" panose="020B0603020202020204"/>
                <a:cs typeface="Trebuchet MS" panose="020B0603020202020204"/>
              </a:rPr>
              <a:t> </a:t>
            </a:r>
            <a:r>
              <a:rPr sz="1400" spc="-80" dirty="0">
                <a:latin typeface="Trebuchet MS" panose="020B0603020202020204"/>
                <a:cs typeface="Trebuchet MS" panose="020B0603020202020204"/>
              </a:rPr>
              <a:t>received</a:t>
            </a:r>
            <a:r>
              <a:rPr sz="1400" spc="-5" dirty="0">
                <a:latin typeface="Trebuchet MS" panose="020B0603020202020204"/>
                <a:cs typeface="Trebuchet MS" panose="020B0603020202020204"/>
              </a:rPr>
              <a:t> </a:t>
            </a:r>
            <a:r>
              <a:rPr sz="1400" spc="-75" dirty="0">
                <a:latin typeface="Trebuchet MS" panose="020B0603020202020204"/>
                <a:cs typeface="Trebuchet MS" panose="020B0603020202020204"/>
              </a:rPr>
              <a:t>from</a:t>
            </a:r>
            <a:r>
              <a:rPr sz="1400" spc="-20" dirty="0">
                <a:latin typeface="Trebuchet MS" panose="020B0603020202020204"/>
                <a:cs typeface="Trebuchet MS" panose="020B0603020202020204"/>
              </a:rPr>
              <a:t> </a:t>
            </a:r>
            <a:r>
              <a:rPr sz="1400" spc="-105" dirty="0">
                <a:latin typeface="Trebuchet MS" panose="020B0603020202020204"/>
                <a:cs typeface="Trebuchet MS" panose="020B0603020202020204"/>
              </a:rPr>
              <a:t>different</a:t>
            </a:r>
            <a:r>
              <a:rPr sz="1400" spc="-20" dirty="0">
                <a:latin typeface="Trebuchet MS" panose="020B0603020202020204"/>
                <a:cs typeface="Trebuchet MS" panose="020B0603020202020204"/>
              </a:rPr>
              <a:t> </a:t>
            </a:r>
            <a:r>
              <a:rPr sz="1400" spc="-75" dirty="0">
                <a:latin typeface="Trebuchet MS" panose="020B0603020202020204"/>
                <a:cs typeface="Trebuchet MS" panose="020B0603020202020204"/>
              </a:rPr>
              <a:t>task</a:t>
            </a:r>
            <a:r>
              <a:rPr sz="1400" spc="-10" dirty="0">
                <a:latin typeface="Trebuchet MS" panose="020B0603020202020204"/>
                <a:cs typeface="Trebuchet MS" panose="020B0603020202020204"/>
              </a:rPr>
              <a:t> </a:t>
            </a:r>
            <a:r>
              <a:rPr sz="1400" spc="-70" dirty="0">
                <a:latin typeface="Trebuchet MS" panose="020B0603020202020204"/>
                <a:cs typeface="Trebuchet MS" panose="020B0603020202020204"/>
              </a:rPr>
              <a:t>trackers</a:t>
            </a:r>
            <a:r>
              <a:rPr sz="1400" spc="-5" dirty="0">
                <a:latin typeface="Trebuchet MS" panose="020B0603020202020204"/>
                <a:cs typeface="Trebuchet MS" panose="020B0603020202020204"/>
              </a:rPr>
              <a:t> </a:t>
            </a:r>
            <a:r>
              <a:rPr sz="1400" spc="-60" dirty="0">
                <a:latin typeface="Trebuchet MS" panose="020B0603020202020204"/>
                <a:cs typeface="Trebuchet MS" panose="020B0603020202020204"/>
              </a:rPr>
              <a:t>would</a:t>
            </a:r>
            <a:r>
              <a:rPr sz="1400" spc="-30" dirty="0">
                <a:latin typeface="Trebuchet MS" panose="020B0603020202020204"/>
                <a:cs typeface="Trebuchet MS" panose="020B0603020202020204"/>
              </a:rPr>
              <a:t> </a:t>
            </a:r>
            <a:r>
              <a:rPr sz="1400" spc="-85" dirty="0">
                <a:latin typeface="Trebuchet MS" panose="020B0603020202020204"/>
                <a:cs typeface="Trebuchet MS" panose="020B0603020202020204"/>
              </a:rPr>
              <a:t>be</a:t>
            </a:r>
            <a:r>
              <a:rPr sz="1400" spc="-10" dirty="0">
                <a:latin typeface="Trebuchet MS" panose="020B0603020202020204"/>
                <a:cs typeface="Trebuchet MS" panose="020B0603020202020204"/>
              </a:rPr>
              <a:t> </a:t>
            </a:r>
            <a:r>
              <a:rPr sz="1400" spc="-80" dirty="0">
                <a:latin typeface="Trebuchet MS" panose="020B0603020202020204"/>
                <a:cs typeface="Trebuchet MS" panose="020B0603020202020204"/>
              </a:rPr>
              <a:t>aggregated </a:t>
            </a:r>
            <a:r>
              <a:rPr sz="1400" spc="-10" dirty="0">
                <a:latin typeface="Trebuchet MS" panose="020B0603020202020204"/>
                <a:cs typeface="Trebuchet MS" panose="020B0603020202020204"/>
              </a:rPr>
              <a:t>to</a:t>
            </a:r>
            <a:r>
              <a:rPr sz="1400" spc="-40" dirty="0">
                <a:latin typeface="Trebuchet MS" panose="020B0603020202020204"/>
                <a:cs typeface="Trebuchet MS" panose="020B0603020202020204"/>
              </a:rPr>
              <a:t> </a:t>
            </a:r>
            <a:r>
              <a:rPr sz="1400" spc="-65" dirty="0">
                <a:latin typeface="Trebuchet MS" panose="020B0603020202020204"/>
                <a:cs typeface="Trebuchet MS" panose="020B0603020202020204"/>
              </a:rPr>
              <a:t>form</a:t>
            </a:r>
            <a:r>
              <a:rPr sz="1400" spc="-35"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30" dirty="0">
                <a:latin typeface="Trebuchet MS" panose="020B0603020202020204"/>
                <a:cs typeface="Trebuchet MS" panose="020B0603020202020204"/>
              </a:rPr>
              <a:t> </a:t>
            </a:r>
            <a:r>
              <a:rPr sz="1400" spc="-95" dirty="0">
                <a:latin typeface="Trebuchet MS" panose="020B0603020202020204"/>
                <a:cs typeface="Trebuchet MS" panose="020B0603020202020204"/>
              </a:rPr>
              <a:t>global</a:t>
            </a:r>
            <a:r>
              <a:rPr sz="1400" spc="-40" dirty="0">
                <a:latin typeface="Trebuchet MS" panose="020B0603020202020204"/>
                <a:cs typeface="Trebuchet MS" panose="020B0603020202020204"/>
              </a:rPr>
              <a:t> </a:t>
            </a:r>
            <a:r>
              <a:rPr sz="1400" spc="-80" dirty="0">
                <a:latin typeface="Trebuchet MS" panose="020B0603020202020204"/>
                <a:cs typeface="Trebuchet MS" panose="020B0603020202020204"/>
              </a:rPr>
              <a:t>status</a:t>
            </a:r>
            <a:r>
              <a:rPr sz="1400" spc="-40" dirty="0">
                <a:latin typeface="Trebuchet MS" panose="020B0603020202020204"/>
                <a:cs typeface="Trebuchet MS" panose="020B0603020202020204"/>
              </a:rPr>
              <a:t> report</a:t>
            </a:r>
            <a:r>
              <a:rPr sz="1400" spc="-55" dirty="0">
                <a:latin typeface="Trebuchet MS" panose="020B0603020202020204"/>
                <a:cs typeface="Trebuchet MS" panose="020B0603020202020204"/>
              </a:rPr>
              <a:t> </a:t>
            </a:r>
            <a:r>
              <a:rPr sz="1400" spc="-50" dirty="0">
                <a:latin typeface="Trebuchet MS" panose="020B0603020202020204"/>
                <a:cs typeface="Trebuchet MS" panose="020B0603020202020204"/>
              </a:rPr>
              <a:t>for</a:t>
            </a:r>
            <a:r>
              <a:rPr sz="1400" spc="-3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40" dirty="0">
                <a:latin typeface="Trebuchet MS" panose="020B0603020202020204"/>
                <a:cs typeface="Trebuchet MS" panose="020B0603020202020204"/>
              </a:rPr>
              <a:t> </a:t>
            </a:r>
            <a:r>
              <a:rPr sz="1400" spc="-90" dirty="0">
                <a:latin typeface="Trebuchet MS" panose="020B0603020202020204"/>
                <a:cs typeface="Trebuchet MS" panose="020B0603020202020204"/>
              </a:rPr>
              <a:t>job</a:t>
            </a:r>
            <a:r>
              <a:rPr sz="1400" spc="-25" dirty="0">
                <a:latin typeface="Trebuchet MS" panose="020B0603020202020204"/>
                <a:cs typeface="Trebuchet MS" panose="020B0603020202020204"/>
              </a:rPr>
              <a:t> </a:t>
            </a:r>
            <a:r>
              <a:rPr sz="1400" spc="-75" dirty="0">
                <a:latin typeface="Trebuchet MS" panose="020B0603020202020204"/>
                <a:cs typeface="Trebuchet MS" panose="020B0603020202020204"/>
              </a:rPr>
              <a:t>which</a:t>
            </a:r>
            <a:r>
              <a:rPr sz="1400" spc="-40" dirty="0">
                <a:latin typeface="Trebuchet MS" panose="020B0603020202020204"/>
                <a:cs typeface="Trebuchet MS" panose="020B0603020202020204"/>
              </a:rPr>
              <a:t> </a:t>
            </a:r>
            <a:r>
              <a:rPr sz="1400" spc="-90" dirty="0">
                <a:latin typeface="Trebuchet MS" panose="020B0603020202020204"/>
                <a:cs typeface="Trebuchet MS" panose="020B0603020202020204"/>
              </a:rPr>
              <a:t>will</a:t>
            </a:r>
            <a:r>
              <a:rPr sz="1400" spc="-15" dirty="0">
                <a:latin typeface="Trebuchet MS" panose="020B0603020202020204"/>
                <a:cs typeface="Trebuchet MS" panose="020B0603020202020204"/>
              </a:rPr>
              <a:t> </a:t>
            </a:r>
            <a:r>
              <a:rPr sz="1400" spc="-85" dirty="0">
                <a:latin typeface="Trebuchet MS" panose="020B0603020202020204"/>
                <a:cs typeface="Trebuchet MS" panose="020B0603020202020204"/>
              </a:rPr>
              <a:t>be</a:t>
            </a:r>
            <a:r>
              <a:rPr sz="1400" spc="-25" dirty="0">
                <a:latin typeface="Trebuchet MS" panose="020B0603020202020204"/>
                <a:cs typeface="Trebuchet MS" panose="020B0603020202020204"/>
              </a:rPr>
              <a:t> </a:t>
            </a:r>
            <a:r>
              <a:rPr sz="1400" spc="-80" dirty="0">
                <a:latin typeface="Trebuchet MS" panose="020B0603020202020204"/>
                <a:cs typeface="Trebuchet MS" panose="020B0603020202020204"/>
              </a:rPr>
              <a:t>communicated</a:t>
            </a:r>
            <a:r>
              <a:rPr sz="1400" spc="-65" dirty="0">
                <a:latin typeface="Trebuchet MS" panose="020B0603020202020204"/>
                <a:cs typeface="Trebuchet MS" panose="020B0603020202020204"/>
              </a:rPr>
              <a:t> </a:t>
            </a:r>
            <a:r>
              <a:rPr sz="1400" spc="-10" dirty="0">
                <a:latin typeface="Trebuchet MS" panose="020B0603020202020204"/>
                <a:cs typeface="Trebuchet MS" panose="020B0603020202020204"/>
              </a:rPr>
              <a:t>to</a:t>
            </a:r>
            <a:r>
              <a:rPr sz="1400" spc="-40" dirty="0">
                <a:latin typeface="Trebuchet MS" panose="020B0603020202020204"/>
                <a:cs typeface="Trebuchet MS" panose="020B0603020202020204"/>
              </a:rPr>
              <a:t> </a:t>
            </a:r>
            <a:r>
              <a:rPr sz="1400" spc="-25" dirty="0">
                <a:latin typeface="Trebuchet MS" panose="020B0603020202020204"/>
                <a:cs typeface="Trebuchet MS" panose="020B0603020202020204"/>
              </a:rPr>
              <a:t>the </a:t>
            </a:r>
            <a:r>
              <a:rPr sz="1400" spc="-10" dirty="0">
                <a:latin typeface="Trebuchet MS" panose="020B0603020202020204"/>
                <a:cs typeface="Trebuchet MS" panose="020B0603020202020204"/>
              </a:rPr>
              <a:t>JobClient.</a:t>
            </a:r>
            <a:endParaRPr sz="1400">
              <a:latin typeface="Trebuchet MS" panose="020B0603020202020204"/>
              <a:cs typeface="Trebuchet MS" panose="020B0603020202020204"/>
            </a:endParaRPr>
          </a:p>
          <a:p>
            <a:pPr marL="12700" marR="3447415">
              <a:lnSpc>
                <a:spcPct val="100000"/>
              </a:lnSpc>
            </a:pPr>
            <a:r>
              <a:rPr sz="1400" spc="-45" dirty="0">
                <a:latin typeface="Trebuchet MS" panose="020B0603020202020204"/>
                <a:cs typeface="Trebuchet MS" panose="020B0603020202020204"/>
              </a:rPr>
              <a:t>Clients</a:t>
            </a:r>
            <a:r>
              <a:rPr sz="1400" spc="-50" dirty="0">
                <a:latin typeface="Trebuchet MS" panose="020B0603020202020204"/>
                <a:cs typeface="Trebuchet MS" panose="020B0603020202020204"/>
              </a:rPr>
              <a:t> </a:t>
            </a:r>
            <a:r>
              <a:rPr sz="1400" spc="-100" dirty="0">
                <a:latin typeface="Trebuchet MS" panose="020B0603020202020204"/>
                <a:cs typeface="Trebuchet MS" panose="020B0603020202020204"/>
              </a:rPr>
              <a:t>can</a:t>
            </a:r>
            <a:r>
              <a:rPr sz="1400" spc="-45" dirty="0">
                <a:latin typeface="Trebuchet MS" panose="020B0603020202020204"/>
                <a:cs typeface="Trebuchet MS" panose="020B0603020202020204"/>
              </a:rPr>
              <a:t> </a:t>
            </a:r>
            <a:r>
              <a:rPr sz="1400" spc="-65" dirty="0">
                <a:latin typeface="Trebuchet MS" panose="020B0603020202020204"/>
                <a:cs typeface="Trebuchet MS" panose="020B0603020202020204"/>
              </a:rPr>
              <a:t>also</a:t>
            </a:r>
            <a:r>
              <a:rPr sz="1400" spc="-30" dirty="0">
                <a:latin typeface="Trebuchet MS" panose="020B0603020202020204"/>
                <a:cs typeface="Trebuchet MS" panose="020B0603020202020204"/>
              </a:rPr>
              <a:t> </a:t>
            </a:r>
            <a:r>
              <a:rPr sz="1400" spc="-60" dirty="0">
                <a:latin typeface="Trebuchet MS" panose="020B0603020202020204"/>
                <a:cs typeface="Trebuchet MS" panose="020B0603020202020204"/>
              </a:rPr>
              <a:t>use</a:t>
            </a:r>
            <a:r>
              <a:rPr sz="1400" spc="-25" dirty="0">
                <a:latin typeface="Trebuchet MS" panose="020B0603020202020204"/>
                <a:cs typeface="Trebuchet MS" panose="020B0603020202020204"/>
              </a:rPr>
              <a:t> </a:t>
            </a:r>
            <a:r>
              <a:rPr sz="1400" spc="-95" dirty="0">
                <a:latin typeface="Trebuchet MS" panose="020B0603020202020204"/>
                <a:cs typeface="Trebuchet MS" panose="020B0603020202020204"/>
              </a:rPr>
              <a:t>JobClient’s</a:t>
            </a:r>
            <a:r>
              <a:rPr sz="1400" spc="-65" dirty="0">
                <a:latin typeface="Trebuchet MS" panose="020B0603020202020204"/>
                <a:cs typeface="Trebuchet MS" panose="020B0603020202020204"/>
              </a:rPr>
              <a:t> </a:t>
            </a:r>
            <a:r>
              <a:rPr sz="1400" spc="-100" dirty="0">
                <a:latin typeface="Trebuchet MS" panose="020B0603020202020204"/>
                <a:cs typeface="Trebuchet MS" panose="020B0603020202020204"/>
              </a:rPr>
              <a:t>getJob()</a:t>
            </a:r>
            <a:r>
              <a:rPr sz="1400" spc="-55" dirty="0">
                <a:latin typeface="Trebuchet MS" panose="020B0603020202020204"/>
                <a:cs typeface="Trebuchet MS" panose="020B0603020202020204"/>
              </a:rPr>
              <a:t> </a:t>
            </a:r>
            <a:r>
              <a:rPr sz="1400" spc="-65" dirty="0">
                <a:latin typeface="Trebuchet MS" panose="020B0603020202020204"/>
                <a:cs typeface="Trebuchet MS" panose="020B0603020202020204"/>
              </a:rPr>
              <a:t>method </a:t>
            </a:r>
            <a:r>
              <a:rPr sz="1400" dirty="0">
                <a:latin typeface="Trebuchet MS" panose="020B0603020202020204"/>
                <a:cs typeface="Trebuchet MS" panose="020B0603020202020204"/>
              </a:rPr>
              <a:t>to</a:t>
            </a:r>
            <a:r>
              <a:rPr sz="1400" spc="-30" dirty="0">
                <a:latin typeface="Trebuchet MS" panose="020B0603020202020204"/>
                <a:cs typeface="Trebuchet MS" panose="020B0603020202020204"/>
              </a:rPr>
              <a:t> </a:t>
            </a:r>
            <a:r>
              <a:rPr sz="1400" spc="-75" dirty="0">
                <a:latin typeface="Trebuchet MS" panose="020B0603020202020204"/>
                <a:cs typeface="Trebuchet MS" panose="020B0603020202020204"/>
              </a:rPr>
              <a:t>obtain</a:t>
            </a:r>
            <a:r>
              <a:rPr sz="1400" spc="-55"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30" dirty="0">
                <a:latin typeface="Trebuchet MS" panose="020B0603020202020204"/>
                <a:cs typeface="Trebuchet MS" panose="020B0603020202020204"/>
              </a:rPr>
              <a:t> </a:t>
            </a:r>
            <a:r>
              <a:rPr sz="1400" spc="-85" dirty="0">
                <a:latin typeface="Trebuchet MS" panose="020B0603020202020204"/>
                <a:cs typeface="Trebuchet MS" panose="020B0603020202020204"/>
              </a:rPr>
              <a:t>RunningJob</a:t>
            </a:r>
            <a:r>
              <a:rPr sz="1400" spc="-55" dirty="0">
                <a:latin typeface="Trebuchet MS" panose="020B0603020202020204"/>
                <a:cs typeface="Trebuchet MS" panose="020B0603020202020204"/>
              </a:rPr>
              <a:t> </a:t>
            </a:r>
            <a:r>
              <a:rPr sz="1400" spc="-70" dirty="0">
                <a:latin typeface="Trebuchet MS" panose="020B0603020202020204"/>
                <a:cs typeface="Trebuchet MS" panose="020B0603020202020204"/>
              </a:rPr>
              <a:t>instance, </a:t>
            </a:r>
            <a:r>
              <a:rPr sz="1400" spc="-75" dirty="0">
                <a:latin typeface="Trebuchet MS" panose="020B0603020202020204"/>
                <a:cs typeface="Trebuchet MS" panose="020B0603020202020204"/>
              </a:rPr>
              <a:t>which</a:t>
            </a:r>
            <a:r>
              <a:rPr sz="1400" spc="-25" dirty="0">
                <a:latin typeface="Trebuchet MS" panose="020B0603020202020204"/>
                <a:cs typeface="Trebuchet MS" panose="020B0603020202020204"/>
              </a:rPr>
              <a:t> </a:t>
            </a:r>
            <a:r>
              <a:rPr sz="1400" spc="-65" dirty="0">
                <a:latin typeface="Trebuchet MS" panose="020B0603020202020204"/>
                <a:cs typeface="Trebuchet MS" panose="020B0603020202020204"/>
              </a:rPr>
              <a:t>contains</a:t>
            </a:r>
            <a:r>
              <a:rPr sz="1400" spc="-40" dirty="0">
                <a:latin typeface="Trebuchet MS" panose="020B0603020202020204"/>
                <a:cs typeface="Trebuchet MS" panose="020B0603020202020204"/>
              </a:rPr>
              <a:t> </a:t>
            </a:r>
            <a:r>
              <a:rPr sz="1400" spc="-130" dirty="0">
                <a:latin typeface="Trebuchet MS" panose="020B0603020202020204"/>
                <a:cs typeface="Trebuchet MS" panose="020B0603020202020204"/>
              </a:rPr>
              <a:t>all</a:t>
            </a:r>
            <a:r>
              <a:rPr sz="1400" spc="5" dirty="0">
                <a:latin typeface="Trebuchet MS" panose="020B0603020202020204"/>
                <a:cs typeface="Trebuchet MS" panose="020B0603020202020204"/>
              </a:rPr>
              <a:t> </a:t>
            </a:r>
            <a:r>
              <a:rPr sz="1400" spc="-80" dirty="0">
                <a:latin typeface="Trebuchet MS" panose="020B0603020202020204"/>
                <a:cs typeface="Trebuchet MS" panose="020B0603020202020204"/>
              </a:rPr>
              <a:t>of</a:t>
            </a:r>
            <a:r>
              <a:rPr sz="1400" spc="-2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25" dirty="0">
                <a:latin typeface="Trebuchet MS" panose="020B0603020202020204"/>
                <a:cs typeface="Trebuchet MS" panose="020B0603020202020204"/>
              </a:rPr>
              <a:t> </a:t>
            </a:r>
            <a:r>
              <a:rPr sz="1400" spc="-80" dirty="0">
                <a:latin typeface="Trebuchet MS" panose="020B0603020202020204"/>
                <a:cs typeface="Trebuchet MS" panose="020B0603020202020204"/>
              </a:rPr>
              <a:t>status</a:t>
            </a:r>
            <a:r>
              <a:rPr sz="1400" spc="-20" dirty="0">
                <a:latin typeface="Trebuchet MS" panose="020B0603020202020204"/>
                <a:cs typeface="Trebuchet MS" panose="020B0603020202020204"/>
              </a:rPr>
              <a:t> </a:t>
            </a:r>
            <a:r>
              <a:rPr sz="1400" spc="-75" dirty="0">
                <a:latin typeface="Trebuchet MS" panose="020B0603020202020204"/>
                <a:cs typeface="Trebuchet MS" panose="020B0603020202020204"/>
              </a:rPr>
              <a:t>information</a:t>
            </a:r>
            <a:r>
              <a:rPr sz="1400" spc="-45" dirty="0">
                <a:latin typeface="Trebuchet MS" panose="020B0603020202020204"/>
                <a:cs typeface="Trebuchet MS" panose="020B0603020202020204"/>
              </a:rPr>
              <a:t> </a:t>
            </a:r>
            <a:r>
              <a:rPr sz="1400" spc="-60" dirty="0">
                <a:latin typeface="Trebuchet MS" panose="020B0603020202020204"/>
                <a:cs typeface="Trebuchet MS" panose="020B0603020202020204"/>
              </a:rPr>
              <a:t>for</a:t>
            </a:r>
            <a:r>
              <a:rPr sz="1400" spc="-30"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15" dirty="0">
                <a:latin typeface="Trebuchet MS" panose="020B0603020202020204"/>
                <a:cs typeface="Trebuchet MS" panose="020B0603020202020204"/>
              </a:rPr>
              <a:t> </a:t>
            </a:r>
            <a:r>
              <a:rPr sz="1400" spc="-20" dirty="0">
                <a:latin typeface="Trebuchet MS" panose="020B0603020202020204"/>
                <a:cs typeface="Trebuchet MS" panose="020B0603020202020204"/>
              </a:rPr>
              <a:t>job.</a:t>
            </a:r>
            <a:endParaRPr sz="1400">
              <a:latin typeface="Trebuchet MS" panose="020B0603020202020204"/>
              <a:cs typeface="Trebuchet MS" panose="020B0603020202020204"/>
            </a:endParaRPr>
          </a:p>
          <a:p>
            <a:pPr marL="5982335">
              <a:lnSpc>
                <a:spcPct val="100000"/>
              </a:lnSpc>
              <a:spcBef>
                <a:spcPts val="470"/>
              </a:spcBef>
            </a:pPr>
            <a:endParaRPr sz="1000">
              <a:latin typeface="Trebuchet MS" panose="020B0603020202020204"/>
              <a:cs typeface="Trebuchet MS" panose="020B0603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1" cstate="print"/>
            <a:stretch>
              <a:fillRect/>
            </a:stretch>
          </p:blipFill>
          <p:spPr>
            <a:xfrm>
              <a:off x="0" y="0"/>
              <a:ext cx="12192000" cy="6858000"/>
            </a:xfrm>
            <a:prstGeom prst="rect">
              <a:avLst/>
            </a:prstGeom>
          </p:spPr>
        </p:pic>
        <p:pic>
          <p:nvPicPr>
            <p:cNvPr id="4" name="object 4"/>
            <p:cNvPicPr/>
            <p:nvPr/>
          </p:nvPicPr>
          <p:blipFill>
            <a:blip r:embed="rId2" cstate="print"/>
            <a:stretch>
              <a:fillRect/>
            </a:stretch>
          </p:blipFill>
          <p:spPr>
            <a:xfrm>
              <a:off x="0" y="2019503"/>
              <a:ext cx="12192000" cy="4105910"/>
            </a:xfrm>
            <a:prstGeom prst="rect">
              <a:avLst/>
            </a:prstGeom>
          </p:spPr>
        </p:pic>
        <p:pic>
          <p:nvPicPr>
            <p:cNvPr id="5" name="object 5"/>
            <p:cNvPicPr/>
            <p:nvPr/>
          </p:nvPicPr>
          <p:blipFill>
            <a:blip r:embed="rId3" cstate="print"/>
            <a:stretch>
              <a:fillRect/>
            </a:stretch>
          </p:blipFill>
          <p:spPr>
            <a:xfrm>
              <a:off x="0" y="6126482"/>
              <a:ext cx="12192000" cy="731516"/>
            </a:xfrm>
            <a:prstGeom prst="rect">
              <a:avLst/>
            </a:prstGeom>
          </p:spPr>
        </p:pic>
      </p:grpSp>
      <p:grpSp>
        <p:nvGrpSpPr>
          <p:cNvPr id="6" name="object 6"/>
          <p:cNvGrpSpPr/>
          <p:nvPr/>
        </p:nvGrpSpPr>
        <p:grpSpPr>
          <a:xfrm>
            <a:off x="0" y="38"/>
            <a:ext cx="12192000" cy="6160135"/>
            <a:chOff x="0" y="38"/>
            <a:chExt cx="12192000" cy="6160135"/>
          </a:xfrm>
        </p:grpSpPr>
        <p:pic>
          <p:nvPicPr>
            <p:cNvPr id="7" name="object 7"/>
            <p:cNvPicPr/>
            <p:nvPr/>
          </p:nvPicPr>
          <p:blipFill>
            <a:blip r:embed="rId4" cstate="print"/>
            <a:stretch>
              <a:fillRect/>
            </a:stretch>
          </p:blipFill>
          <p:spPr>
            <a:xfrm>
              <a:off x="0" y="38"/>
              <a:ext cx="12192000" cy="6160135"/>
            </a:xfrm>
            <a:prstGeom prst="rect">
              <a:avLst/>
            </a:prstGeom>
          </p:spPr>
        </p:pic>
        <p:pic>
          <p:nvPicPr>
            <p:cNvPr id="8" name="object 8"/>
            <p:cNvPicPr/>
            <p:nvPr/>
          </p:nvPicPr>
          <p:blipFill>
            <a:blip r:embed="rId5" cstate="print"/>
            <a:stretch>
              <a:fillRect/>
            </a:stretch>
          </p:blipFill>
          <p:spPr>
            <a:xfrm>
              <a:off x="6061964" y="409994"/>
              <a:ext cx="5524880" cy="5450840"/>
            </a:xfrm>
            <a:prstGeom prst="rect">
              <a:avLst/>
            </a:prstGeom>
          </p:spPr>
        </p:pic>
      </p:grpSp>
      <p:sp>
        <p:nvSpPr>
          <p:cNvPr id="9" name="object 9"/>
          <p:cNvSpPr txBox="1">
            <a:spLocks noGrp="1"/>
          </p:cNvSpPr>
          <p:nvPr>
            <p:ph type="title"/>
          </p:nvPr>
        </p:nvSpPr>
        <p:spPr>
          <a:xfrm>
            <a:off x="2022094" y="-34671"/>
            <a:ext cx="4136390" cy="452120"/>
          </a:xfrm>
          <a:prstGeom prst="rect">
            <a:avLst/>
          </a:prstGeom>
        </p:spPr>
        <p:txBody>
          <a:bodyPr vert="horz" wrap="square" lIns="0" tIns="12065" rIns="0" bIns="0" rtlCol="0">
            <a:spAutoFit/>
          </a:bodyPr>
          <a:lstStyle/>
          <a:p>
            <a:pPr marL="12700">
              <a:lnSpc>
                <a:spcPct val="100000"/>
              </a:lnSpc>
              <a:spcBef>
                <a:spcPts val="95"/>
              </a:spcBef>
            </a:pPr>
            <a:r>
              <a:rPr spc="-110" dirty="0"/>
              <a:t>Anatomy</a:t>
            </a:r>
            <a:r>
              <a:rPr spc="-85" dirty="0"/>
              <a:t> </a:t>
            </a:r>
            <a:r>
              <a:rPr spc="-155" dirty="0"/>
              <a:t>of</a:t>
            </a:r>
            <a:r>
              <a:rPr spc="-60" dirty="0"/>
              <a:t> </a:t>
            </a:r>
            <a:r>
              <a:rPr spc="-85" dirty="0"/>
              <a:t>Map</a:t>
            </a:r>
            <a:r>
              <a:rPr spc="-75" dirty="0"/>
              <a:t> </a:t>
            </a:r>
            <a:r>
              <a:rPr spc="-130" dirty="0"/>
              <a:t>Reduce</a:t>
            </a:r>
            <a:r>
              <a:rPr spc="-85" dirty="0"/>
              <a:t> </a:t>
            </a:r>
            <a:r>
              <a:rPr spc="-305" dirty="0"/>
              <a:t>Job</a:t>
            </a:r>
            <a:endParaRPr spc="-305" dirty="0"/>
          </a:p>
        </p:txBody>
      </p:sp>
      <p:sp>
        <p:nvSpPr>
          <p:cNvPr id="10" name="object 10"/>
          <p:cNvSpPr txBox="1"/>
          <p:nvPr/>
        </p:nvSpPr>
        <p:spPr>
          <a:xfrm>
            <a:off x="385978" y="601726"/>
            <a:ext cx="5407660" cy="3137535"/>
          </a:xfrm>
          <a:prstGeom prst="rect">
            <a:avLst/>
          </a:prstGeom>
        </p:spPr>
        <p:txBody>
          <a:bodyPr vert="horz" wrap="square" lIns="0" tIns="12700" rIns="0" bIns="0" rtlCol="0">
            <a:spAutoFit/>
          </a:bodyPr>
          <a:lstStyle/>
          <a:p>
            <a:pPr marL="12700">
              <a:lnSpc>
                <a:spcPct val="100000"/>
              </a:lnSpc>
              <a:spcBef>
                <a:spcPts val="100"/>
              </a:spcBef>
            </a:pPr>
            <a:r>
              <a:rPr sz="1800" b="1" spc="-125" dirty="0">
                <a:latin typeface="Trebuchet MS" panose="020B0603020202020204"/>
                <a:cs typeface="Trebuchet MS" panose="020B0603020202020204"/>
              </a:rPr>
              <a:t>Job</a:t>
            </a:r>
            <a:r>
              <a:rPr sz="1800" b="1" spc="-25" dirty="0">
                <a:latin typeface="Trebuchet MS" panose="020B0603020202020204"/>
                <a:cs typeface="Trebuchet MS" panose="020B0603020202020204"/>
              </a:rPr>
              <a:t> </a:t>
            </a:r>
            <a:r>
              <a:rPr sz="1800" b="1" spc="-10" dirty="0">
                <a:latin typeface="Trebuchet MS" panose="020B0603020202020204"/>
                <a:cs typeface="Trebuchet MS" panose="020B0603020202020204"/>
              </a:rPr>
              <a:t>Completion</a:t>
            </a:r>
            <a:endParaRPr sz="1800">
              <a:latin typeface="Trebuchet MS" panose="020B0603020202020204"/>
              <a:cs typeface="Trebuchet MS" panose="020B0603020202020204"/>
            </a:endParaRPr>
          </a:p>
          <a:p>
            <a:pPr>
              <a:lnSpc>
                <a:spcPct val="100000"/>
              </a:lnSpc>
              <a:spcBef>
                <a:spcPts val="85"/>
              </a:spcBef>
            </a:pPr>
            <a:endParaRPr sz="1800">
              <a:latin typeface="Trebuchet MS" panose="020B0603020202020204"/>
              <a:cs typeface="Trebuchet MS" panose="020B0603020202020204"/>
            </a:endParaRPr>
          </a:p>
          <a:p>
            <a:pPr marL="12700" marR="181610">
              <a:lnSpc>
                <a:spcPct val="100000"/>
              </a:lnSpc>
            </a:pPr>
            <a:r>
              <a:rPr sz="1400" dirty="0">
                <a:latin typeface="Trebuchet MS" panose="020B0603020202020204"/>
                <a:cs typeface="Trebuchet MS" panose="020B0603020202020204"/>
              </a:rPr>
              <a:t>When</a:t>
            </a:r>
            <a:r>
              <a:rPr sz="1400" spc="-25"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15" dirty="0">
                <a:latin typeface="Trebuchet MS" panose="020B0603020202020204"/>
                <a:cs typeface="Trebuchet MS" panose="020B0603020202020204"/>
              </a:rPr>
              <a:t> </a:t>
            </a:r>
            <a:r>
              <a:rPr sz="1400" spc="-75" dirty="0">
                <a:latin typeface="Trebuchet MS" panose="020B0603020202020204"/>
                <a:cs typeface="Trebuchet MS" panose="020B0603020202020204"/>
              </a:rPr>
              <a:t>jobtracker</a:t>
            </a:r>
            <a:r>
              <a:rPr sz="1400" spc="-20" dirty="0">
                <a:latin typeface="Trebuchet MS" panose="020B0603020202020204"/>
                <a:cs typeface="Trebuchet MS" panose="020B0603020202020204"/>
              </a:rPr>
              <a:t> </a:t>
            </a:r>
            <a:r>
              <a:rPr sz="1400" spc="-85" dirty="0">
                <a:latin typeface="Trebuchet MS" panose="020B0603020202020204"/>
                <a:cs typeface="Trebuchet MS" panose="020B0603020202020204"/>
              </a:rPr>
              <a:t>receives</a:t>
            </a:r>
            <a:r>
              <a:rPr sz="1400" spc="-10"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10" dirty="0">
                <a:latin typeface="Trebuchet MS" panose="020B0603020202020204"/>
                <a:cs typeface="Trebuchet MS" panose="020B0603020202020204"/>
              </a:rPr>
              <a:t> </a:t>
            </a:r>
            <a:r>
              <a:rPr sz="1400" spc="-80" dirty="0">
                <a:latin typeface="Trebuchet MS" panose="020B0603020202020204"/>
                <a:cs typeface="Trebuchet MS" panose="020B0603020202020204"/>
              </a:rPr>
              <a:t>notification</a:t>
            </a:r>
            <a:r>
              <a:rPr sz="1400" spc="-35" dirty="0">
                <a:latin typeface="Trebuchet MS" panose="020B0603020202020204"/>
                <a:cs typeface="Trebuchet MS" panose="020B0603020202020204"/>
              </a:rPr>
              <a:t> </a:t>
            </a:r>
            <a:r>
              <a:rPr sz="1400" spc="-100" dirty="0">
                <a:latin typeface="Trebuchet MS" panose="020B0603020202020204"/>
                <a:cs typeface="Trebuchet MS" panose="020B0603020202020204"/>
              </a:rPr>
              <a:t>that</a:t>
            </a:r>
            <a:r>
              <a:rPr sz="1400" spc="-2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20" dirty="0">
                <a:latin typeface="Trebuchet MS" panose="020B0603020202020204"/>
                <a:cs typeface="Trebuchet MS" panose="020B0603020202020204"/>
              </a:rPr>
              <a:t> </a:t>
            </a:r>
            <a:r>
              <a:rPr sz="1400" spc="-100" dirty="0">
                <a:latin typeface="Trebuchet MS" panose="020B0603020202020204"/>
                <a:cs typeface="Trebuchet MS" panose="020B0603020202020204"/>
              </a:rPr>
              <a:t>last</a:t>
            </a:r>
            <a:r>
              <a:rPr sz="1400" spc="-10" dirty="0">
                <a:latin typeface="Trebuchet MS" panose="020B0603020202020204"/>
                <a:cs typeface="Trebuchet MS" panose="020B0603020202020204"/>
              </a:rPr>
              <a:t> </a:t>
            </a:r>
            <a:r>
              <a:rPr sz="1400" spc="-75" dirty="0">
                <a:latin typeface="Trebuchet MS" panose="020B0603020202020204"/>
                <a:cs typeface="Trebuchet MS" panose="020B0603020202020204"/>
              </a:rPr>
              <a:t>task</a:t>
            </a:r>
            <a:r>
              <a:rPr sz="1400" spc="-10" dirty="0">
                <a:latin typeface="Trebuchet MS" panose="020B0603020202020204"/>
                <a:cs typeface="Trebuchet MS" panose="020B0603020202020204"/>
              </a:rPr>
              <a:t> </a:t>
            </a:r>
            <a:r>
              <a:rPr sz="1400" spc="-60" dirty="0">
                <a:latin typeface="Trebuchet MS" panose="020B0603020202020204"/>
                <a:cs typeface="Trebuchet MS" panose="020B0603020202020204"/>
              </a:rPr>
              <a:t>for</a:t>
            </a:r>
            <a:r>
              <a:rPr sz="1400" spc="-25"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dirty="0">
                <a:latin typeface="Trebuchet MS" panose="020B0603020202020204"/>
                <a:cs typeface="Trebuchet MS" panose="020B0603020202020204"/>
              </a:rPr>
              <a:t> </a:t>
            </a:r>
            <a:r>
              <a:rPr sz="1400" spc="-95" dirty="0">
                <a:latin typeface="Trebuchet MS" panose="020B0603020202020204"/>
                <a:cs typeface="Trebuchet MS" panose="020B0603020202020204"/>
              </a:rPr>
              <a:t>job</a:t>
            </a:r>
            <a:r>
              <a:rPr sz="1400" spc="-25" dirty="0">
                <a:latin typeface="Trebuchet MS" panose="020B0603020202020204"/>
                <a:cs typeface="Trebuchet MS" panose="020B0603020202020204"/>
              </a:rPr>
              <a:t> is </a:t>
            </a:r>
            <a:r>
              <a:rPr sz="1400" spc="-90" dirty="0">
                <a:latin typeface="Trebuchet MS" panose="020B0603020202020204"/>
                <a:cs typeface="Trebuchet MS" panose="020B0603020202020204"/>
              </a:rPr>
              <a:t>complete,</a:t>
            </a:r>
            <a:r>
              <a:rPr sz="1400" spc="-165" dirty="0">
                <a:latin typeface="Trebuchet MS" panose="020B0603020202020204"/>
                <a:cs typeface="Trebuchet MS" panose="020B0603020202020204"/>
              </a:rPr>
              <a:t> </a:t>
            </a:r>
            <a:r>
              <a:rPr sz="1400" spc="-95" dirty="0">
                <a:latin typeface="Trebuchet MS" panose="020B0603020202020204"/>
                <a:cs typeface="Trebuchet MS" panose="020B0603020202020204"/>
              </a:rPr>
              <a:t>it</a:t>
            </a:r>
            <a:r>
              <a:rPr sz="1400" spc="-20" dirty="0">
                <a:latin typeface="Trebuchet MS" panose="020B0603020202020204"/>
                <a:cs typeface="Trebuchet MS" panose="020B0603020202020204"/>
              </a:rPr>
              <a:t> </a:t>
            </a:r>
            <a:r>
              <a:rPr sz="1400" spc="-90" dirty="0">
                <a:latin typeface="Trebuchet MS" panose="020B0603020202020204"/>
                <a:cs typeface="Trebuchet MS" panose="020B0603020202020204"/>
              </a:rPr>
              <a:t>changes</a:t>
            </a:r>
            <a:r>
              <a:rPr sz="1400" spc="-1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25" dirty="0">
                <a:latin typeface="Trebuchet MS" panose="020B0603020202020204"/>
                <a:cs typeface="Trebuchet MS" panose="020B0603020202020204"/>
              </a:rPr>
              <a:t> </a:t>
            </a:r>
            <a:r>
              <a:rPr sz="1400" spc="-80" dirty="0">
                <a:latin typeface="Trebuchet MS" panose="020B0603020202020204"/>
                <a:cs typeface="Trebuchet MS" panose="020B0603020202020204"/>
              </a:rPr>
              <a:t>status</a:t>
            </a:r>
            <a:r>
              <a:rPr sz="1400" spc="-35" dirty="0">
                <a:latin typeface="Trebuchet MS" panose="020B0603020202020204"/>
                <a:cs typeface="Trebuchet MS" panose="020B0603020202020204"/>
              </a:rPr>
              <a:t> </a:t>
            </a:r>
            <a:r>
              <a:rPr sz="1400" spc="-50" dirty="0">
                <a:latin typeface="Trebuchet MS" panose="020B0603020202020204"/>
                <a:cs typeface="Trebuchet MS" panose="020B0603020202020204"/>
              </a:rPr>
              <a:t>for</a:t>
            </a:r>
            <a:r>
              <a:rPr sz="1400" spc="-2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20" dirty="0">
                <a:latin typeface="Trebuchet MS" panose="020B0603020202020204"/>
                <a:cs typeface="Trebuchet MS" panose="020B0603020202020204"/>
              </a:rPr>
              <a:t> </a:t>
            </a:r>
            <a:r>
              <a:rPr sz="1400" spc="-90" dirty="0">
                <a:latin typeface="Trebuchet MS" panose="020B0603020202020204"/>
                <a:cs typeface="Trebuchet MS" panose="020B0603020202020204"/>
              </a:rPr>
              <a:t>job</a:t>
            </a:r>
            <a:r>
              <a:rPr sz="1400" spc="-5" dirty="0">
                <a:latin typeface="Trebuchet MS" panose="020B0603020202020204"/>
                <a:cs typeface="Trebuchet MS" panose="020B0603020202020204"/>
              </a:rPr>
              <a:t> </a:t>
            </a:r>
            <a:r>
              <a:rPr sz="1400" spc="-40" dirty="0">
                <a:latin typeface="Trebuchet MS" panose="020B0603020202020204"/>
                <a:cs typeface="Trebuchet MS" panose="020B0603020202020204"/>
              </a:rPr>
              <a:t>to</a:t>
            </a:r>
            <a:r>
              <a:rPr sz="1400" spc="-175" dirty="0">
                <a:latin typeface="Trebuchet MS" panose="020B0603020202020204"/>
                <a:cs typeface="Trebuchet MS" panose="020B0603020202020204"/>
              </a:rPr>
              <a:t> </a:t>
            </a:r>
            <a:r>
              <a:rPr sz="1400" spc="-30" dirty="0">
                <a:latin typeface="Trebuchet MS" panose="020B0603020202020204"/>
                <a:cs typeface="Trebuchet MS" panose="020B0603020202020204"/>
              </a:rPr>
              <a:t>“successful.”</a:t>
            </a:r>
            <a:endParaRPr sz="1400">
              <a:latin typeface="Trebuchet MS" panose="020B0603020202020204"/>
              <a:cs typeface="Trebuchet MS" panose="020B0603020202020204"/>
            </a:endParaRPr>
          </a:p>
          <a:p>
            <a:pPr>
              <a:lnSpc>
                <a:spcPct val="100000"/>
              </a:lnSpc>
              <a:spcBef>
                <a:spcPts val="55"/>
              </a:spcBef>
            </a:pPr>
            <a:endParaRPr sz="1400">
              <a:latin typeface="Trebuchet MS" panose="020B0603020202020204"/>
              <a:cs typeface="Trebuchet MS" panose="020B0603020202020204"/>
            </a:endParaRPr>
          </a:p>
          <a:p>
            <a:pPr marL="12700" marR="344170">
              <a:lnSpc>
                <a:spcPct val="100000"/>
              </a:lnSpc>
            </a:pPr>
            <a:r>
              <a:rPr sz="1400" spc="-85" dirty="0">
                <a:latin typeface="Trebuchet MS" panose="020B0603020202020204"/>
                <a:cs typeface="Trebuchet MS" panose="020B0603020202020204"/>
              </a:rPr>
              <a:t>Then,</a:t>
            </a:r>
            <a:r>
              <a:rPr sz="1400" spc="-175" dirty="0">
                <a:latin typeface="Trebuchet MS" panose="020B0603020202020204"/>
                <a:cs typeface="Trebuchet MS" panose="020B0603020202020204"/>
              </a:rPr>
              <a:t> </a:t>
            </a:r>
            <a:r>
              <a:rPr sz="1400" spc="-60" dirty="0">
                <a:latin typeface="Trebuchet MS" panose="020B0603020202020204"/>
                <a:cs typeface="Trebuchet MS" panose="020B0603020202020204"/>
              </a:rPr>
              <a:t>when</a:t>
            </a:r>
            <a:r>
              <a:rPr sz="1400" spc="-10"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20" dirty="0">
                <a:latin typeface="Trebuchet MS" panose="020B0603020202020204"/>
                <a:cs typeface="Trebuchet MS" panose="020B0603020202020204"/>
              </a:rPr>
              <a:t> </a:t>
            </a:r>
            <a:r>
              <a:rPr sz="1400" spc="-80" dirty="0">
                <a:latin typeface="Trebuchet MS" panose="020B0603020202020204"/>
                <a:cs typeface="Trebuchet MS" panose="020B0603020202020204"/>
              </a:rPr>
              <a:t>JobClient</a:t>
            </a:r>
            <a:r>
              <a:rPr sz="1400" spc="-30" dirty="0">
                <a:latin typeface="Trebuchet MS" panose="020B0603020202020204"/>
                <a:cs typeface="Trebuchet MS" panose="020B0603020202020204"/>
              </a:rPr>
              <a:t> </a:t>
            </a:r>
            <a:r>
              <a:rPr sz="1400" spc="-65" dirty="0">
                <a:latin typeface="Trebuchet MS" panose="020B0603020202020204"/>
                <a:cs typeface="Trebuchet MS" panose="020B0603020202020204"/>
              </a:rPr>
              <a:t>polls</a:t>
            </a:r>
            <a:r>
              <a:rPr sz="1400" spc="-30" dirty="0">
                <a:latin typeface="Trebuchet MS" panose="020B0603020202020204"/>
                <a:cs typeface="Trebuchet MS" panose="020B0603020202020204"/>
              </a:rPr>
              <a:t> </a:t>
            </a:r>
            <a:r>
              <a:rPr sz="1400" spc="-50" dirty="0">
                <a:latin typeface="Trebuchet MS" panose="020B0603020202020204"/>
                <a:cs typeface="Trebuchet MS" panose="020B0603020202020204"/>
              </a:rPr>
              <a:t>for</a:t>
            </a:r>
            <a:r>
              <a:rPr sz="1400" spc="-20" dirty="0">
                <a:latin typeface="Trebuchet MS" panose="020B0603020202020204"/>
                <a:cs typeface="Trebuchet MS" panose="020B0603020202020204"/>
              </a:rPr>
              <a:t> </a:t>
            </a:r>
            <a:r>
              <a:rPr sz="1400" spc="-100" dirty="0">
                <a:latin typeface="Trebuchet MS" panose="020B0603020202020204"/>
                <a:cs typeface="Trebuchet MS" panose="020B0603020202020204"/>
              </a:rPr>
              <a:t>status,</a:t>
            </a:r>
            <a:r>
              <a:rPr sz="1400" spc="-190" dirty="0">
                <a:latin typeface="Trebuchet MS" panose="020B0603020202020204"/>
                <a:cs typeface="Trebuchet MS" panose="020B0603020202020204"/>
              </a:rPr>
              <a:t> </a:t>
            </a:r>
            <a:r>
              <a:rPr sz="1400" spc="-90" dirty="0">
                <a:latin typeface="Trebuchet MS" panose="020B0603020202020204"/>
                <a:cs typeface="Trebuchet MS" panose="020B0603020202020204"/>
              </a:rPr>
              <a:t>it</a:t>
            </a:r>
            <a:r>
              <a:rPr sz="1400" spc="-15" dirty="0">
                <a:latin typeface="Trebuchet MS" panose="020B0603020202020204"/>
                <a:cs typeface="Trebuchet MS" panose="020B0603020202020204"/>
              </a:rPr>
              <a:t> </a:t>
            </a:r>
            <a:r>
              <a:rPr sz="1400" spc="-80" dirty="0">
                <a:latin typeface="Trebuchet MS" panose="020B0603020202020204"/>
                <a:cs typeface="Trebuchet MS" panose="020B0603020202020204"/>
              </a:rPr>
              <a:t>learns</a:t>
            </a:r>
            <a:r>
              <a:rPr sz="1400" spc="-15" dirty="0">
                <a:latin typeface="Trebuchet MS" panose="020B0603020202020204"/>
                <a:cs typeface="Trebuchet MS" panose="020B0603020202020204"/>
              </a:rPr>
              <a:t> </a:t>
            </a:r>
            <a:r>
              <a:rPr sz="1400" spc="-100" dirty="0">
                <a:latin typeface="Trebuchet MS" panose="020B0603020202020204"/>
                <a:cs typeface="Trebuchet MS" panose="020B0603020202020204"/>
              </a:rPr>
              <a:t>that</a:t>
            </a:r>
            <a:r>
              <a:rPr sz="1400" spc="-2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25" dirty="0">
                <a:latin typeface="Trebuchet MS" panose="020B0603020202020204"/>
                <a:cs typeface="Trebuchet MS" panose="020B0603020202020204"/>
              </a:rPr>
              <a:t> </a:t>
            </a:r>
            <a:r>
              <a:rPr sz="1400" spc="-95" dirty="0">
                <a:latin typeface="Trebuchet MS" panose="020B0603020202020204"/>
                <a:cs typeface="Trebuchet MS" panose="020B0603020202020204"/>
              </a:rPr>
              <a:t>job</a:t>
            </a:r>
            <a:r>
              <a:rPr sz="1400" spc="-25" dirty="0">
                <a:latin typeface="Trebuchet MS" panose="020B0603020202020204"/>
                <a:cs typeface="Trebuchet MS" panose="020B0603020202020204"/>
              </a:rPr>
              <a:t> has </a:t>
            </a:r>
            <a:r>
              <a:rPr sz="1400" spc="-75" dirty="0">
                <a:latin typeface="Trebuchet MS" panose="020B0603020202020204"/>
                <a:cs typeface="Trebuchet MS" panose="020B0603020202020204"/>
              </a:rPr>
              <a:t>completed</a:t>
            </a:r>
            <a:r>
              <a:rPr sz="1400" spc="-40" dirty="0">
                <a:latin typeface="Trebuchet MS" panose="020B0603020202020204"/>
                <a:cs typeface="Trebuchet MS" panose="020B0603020202020204"/>
              </a:rPr>
              <a:t> </a:t>
            </a:r>
            <a:r>
              <a:rPr sz="1400" spc="-105" dirty="0">
                <a:latin typeface="Trebuchet MS" panose="020B0603020202020204"/>
                <a:cs typeface="Trebuchet MS" panose="020B0603020202020204"/>
              </a:rPr>
              <a:t>successfully,</a:t>
            </a:r>
            <a:r>
              <a:rPr sz="1400" spc="-180" dirty="0">
                <a:latin typeface="Trebuchet MS" panose="020B0603020202020204"/>
                <a:cs typeface="Trebuchet MS" panose="020B0603020202020204"/>
              </a:rPr>
              <a:t> </a:t>
            </a:r>
            <a:r>
              <a:rPr sz="1400" dirty="0">
                <a:latin typeface="Trebuchet MS" panose="020B0603020202020204"/>
                <a:cs typeface="Trebuchet MS" panose="020B0603020202020204"/>
              </a:rPr>
              <a:t>so</a:t>
            </a:r>
            <a:r>
              <a:rPr sz="1400" spc="-10" dirty="0">
                <a:latin typeface="Trebuchet MS" panose="020B0603020202020204"/>
                <a:cs typeface="Trebuchet MS" panose="020B0603020202020204"/>
              </a:rPr>
              <a:t> </a:t>
            </a:r>
            <a:r>
              <a:rPr sz="1400" spc="-100" dirty="0">
                <a:latin typeface="Trebuchet MS" panose="020B0603020202020204"/>
                <a:cs typeface="Trebuchet MS" panose="020B0603020202020204"/>
              </a:rPr>
              <a:t>it</a:t>
            </a:r>
            <a:r>
              <a:rPr sz="1400" spc="-10" dirty="0">
                <a:latin typeface="Trebuchet MS" panose="020B0603020202020204"/>
                <a:cs typeface="Trebuchet MS" panose="020B0603020202020204"/>
              </a:rPr>
              <a:t> </a:t>
            </a:r>
            <a:r>
              <a:rPr sz="1400" spc="-65" dirty="0">
                <a:latin typeface="Trebuchet MS" panose="020B0603020202020204"/>
                <a:cs typeface="Trebuchet MS" panose="020B0603020202020204"/>
              </a:rPr>
              <a:t>prints</a:t>
            </a:r>
            <a:r>
              <a:rPr sz="1400" spc="-45"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15" dirty="0">
                <a:latin typeface="Trebuchet MS" panose="020B0603020202020204"/>
                <a:cs typeface="Trebuchet MS" panose="020B0603020202020204"/>
              </a:rPr>
              <a:t> </a:t>
            </a:r>
            <a:r>
              <a:rPr sz="1400" spc="-80" dirty="0">
                <a:latin typeface="Trebuchet MS" panose="020B0603020202020204"/>
                <a:cs typeface="Trebuchet MS" panose="020B0603020202020204"/>
              </a:rPr>
              <a:t>message</a:t>
            </a:r>
            <a:r>
              <a:rPr sz="1400" spc="-20" dirty="0">
                <a:latin typeface="Trebuchet MS" panose="020B0603020202020204"/>
                <a:cs typeface="Trebuchet MS" panose="020B0603020202020204"/>
              </a:rPr>
              <a:t> </a:t>
            </a:r>
            <a:r>
              <a:rPr sz="1400" dirty="0">
                <a:latin typeface="Trebuchet MS" panose="020B0603020202020204"/>
                <a:cs typeface="Trebuchet MS" panose="020B0603020202020204"/>
              </a:rPr>
              <a:t>to</a:t>
            </a:r>
            <a:r>
              <a:rPr sz="1400" spc="-10" dirty="0">
                <a:latin typeface="Trebuchet MS" panose="020B0603020202020204"/>
                <a:cs typeface="Trebuchet MS" panose="020B0603020202020204"/>
              </a:rPr>
              <a:t> </a:t>
            </a:r>
            <a:r>
              <a:rPr sz="1400" spc="-110" dirty="0">
                <a:latin typeface="Trebuchet MS" panose="020B0603020202020204"/>
                <a:cs typeface="Trebuchet MS" panose="020B0603020202020204"/>
              </a:rPr>
              <a:t>tell</a:t>
            </a:r>
            <a:r>
              <a:rPr sz="1400" spc="-1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35" dirty="0">
                <a:latin typeface="Trebuchet MS" panose="020B0603020202020204"/>
                <a:cs typeface="Trebuchet MS" panose="020B0603020202020204"/>
              </a:rPr>
              <a:t> </a:t>
            </a:r>
            <a:r>
              <a:rPr sz="1400" spc="-45" dirty="0">
                <a:latin typeface="Trebuchet MS" panose="020B0603020202020204"/>
                <a:cs typeface="Trebuchet MS" panose="020B0603020202020204"/>
              </a:rPr>
              <a:t>user</a:t>
            </a:r>
            <a:r>
              <a:rPr sz="1400" spc="-25" dirty="0">
                <a:latin typeface="Trebuchet MS" panose="020B0603020202020204"/>
                <a:cs typeface="Trebuchet MS" panose="020B0603020202020204"/>
              </a:rPr>
              <a:t> </a:t>
            </a:r>
            <a:r>
              <a:rPr sz="1400" spc="-100" dirty="0">
                <a:latin typeface="Trebuchet MS" panose="020B0603020202020204"/>
                <a:cs typeface="Trebuchet MS" panose="020B0603020202020204"/>
              </a:rPr>
              <a:t>and</a:t>
            </a:r>
            <a:r>
              <a:rPr sz="1400" spc="-25" dirty="0">
                <a:latin typeface="Trebuchet MS" panose="020B0603020202020204"/>
                <a:cs typeface="Trebuchet MS" panose="020B0603020202020204"/>
              </a:rPr>
              <a:t> </a:t>
            </a:r>
            <a:r>
              <a:rPr sz="1400" spc="-40" dirty="0">
                <a:latin typeface="Trebuchet MS" panose="020B0603020202020204"/>
                <a:cs typeface="Trebuchet MS" panose="020B0603020202020204"/>
              </a:rPr>
              <a:t>then </a:t>
            </a:r>
            <a:r>
              <a:rPr sz="1400" spc="-55" dirty="0">
                <a:latin typeface="Trebuchet MS" panose="020B0603020202020204"/>
                <a:cs typeface="Trebuchet MS" panose="020B0603020202020204"/>
              </a:rPr>
              <a:t>returns</a:t>
            </a:r>
            <a:r>
              <a:rPr sz="1400" spc="-40" dirty="0">
                <a:latin typeface="Trebuchet MS" panose="020B0603020202020204"/>
                <a:cs typeface="Trebuchet MS" panose="020B0603020202020204"/>
              </a:rPr>
              <a:t> </a:t>
            </a:r>
            <a:r>
              <a:rPr sz="1400" spc="-75" dirty="0">
                <a:latin typeface="Trebuchet MS" panose="020B0603020202020204"/>
                <a:cs typeface="Trebuchet MS" panose="020B0603020202020204"/>
              </a:rPr>
              <a:t>from</a:t>
            </a:r>
            <a:r>
              <a:rPr sz="1400" spc="-2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5" dirty="0">
                <a:latin typeface="Trebuchet MS" panose="020B0603020202020204"/>
                <a:cs typeface="Trebuchet MS" panose="020B0603020202020204"/>
              </a:rPr>
              <a:t> </a:t>
            </a:r>
            <a:r>
              <a:rPr sz="1400" spc="-85" dirty="0">
                <a:latin typeface="Trebuchet MS" panose="020B0603020202020204"/>
                <a:cs typeface="Trebuchet MS" panose="020B0603020202020204"/>
              </a:rPr>
              <a:t>runJob()</a:t>
            </a:r>
            <a:r>
              <a:rPr sz="1400" spc="-60" dirty="0">
                <a:latin typeface="Trebuchet MS" panose="020B0603020202020204"/>
                <a:cs typeface="Trebuchet MS" panose="020B0603020202020204"/>
              </a:rPr>
              <a:t> </a:t>
            </a:r>
            <a:r>
              <a:rPr sz="1400" spc="-10" dirty="0">
                <a:latin typeface="Trebuchet MS" panose="020B0603020202020204"/>
                <a:cs typeface="Trebuchet MS" panose="020B0603020202020204"/>
              </a:rPr>
              <a:t>method</a:t>
            </a:r>
            <a:endParaRPr sz="1400">
              <a:latin typeface="Trebuchet MS" panose="020B0603020202020204"/>
              <a:cs typeface="Trebuchet MS" panose="020B0603020202020204"/>
            </a:endParaRPr>
          </a:p>
          <a:p>
            <a:pPr>
              <a:lnSpc>
                <a:spcPct val="100000"/>
              </a:lnSpc>
              <a:spcBef>
                <a:spcPts val="55"/>
              </a:spcBef>
            </a:pPr>
            <a:endParaRPr sz="1400">
              <a:latin typeface="Trebuchet MS" panose="020B0603020202020204"/>
              <a:cs typeface="Trebuchet MS" panose="020B0603020202020204"/>
            </a:endParaRPr>
          </a:p>
          <a:p>
            <a:pPr marL="12700" marR="5080">
              <a:lnSpc>
                <a:spcPct val="100000"/>
              </a:lnSpc>
            </a:pPr>
            <a:r>
              <a:rPr sz="1400" spc="-35" dirty="0">
                <a:latin typeface="Trebuchet MS" panose="020B0603020202020204"/>
                <a:cs typeface="Trebuchet MS" panose="020B0603020202020204"/>
              </a:rPr>
              <a:t>The</a:t>
            </a:r>
            <a:r>
              <a:rPr sz="1400" spc="-25" dirty="0">
                <a:latin typeface="Trebuchet MS" panose="020B0603020202020204"/>
                <a:cs typeface="Trebuchet MS" panose="020B0603020202020204"/>
              </a:rPr>
              <a:t> </a:t>
            </a:r>
            <a:r>
              <a:rPr sz="1400" spc="-75" dirty="0">
                <a:latin typeface="Trebuchet MS" panose="020B0603020202020204"/>
                <a:cs typeface="Trebuchet MS" panose="020B0603020202020204"/>
              </a:rPr>
              <a:t>jobtracker</a:t>
            </a:r>
            <a:r>
              <a:rPr sz="1400" spc="-50" dirty="0">
                <a:latin typeface="Trebuchet MS" panose="020B0603020202020204"/>
                <a:cs typeface="Trebuchet MS" panose="020B0603020202020204"/>
              </a:rPr>
              <a:t> </a:t>
            </a:r>
            <a:r>
              <a:rPr sz="1400" spc="-65" dirty="0">
                <a:latin typeface="Trebuchet MS" panose="020B0603020202020204"/>
                <a:cs typeface="Trebuchet MS" panose="020B0603020202020204"/>
              </a:rPr>
              <a:t>also</a:t>
            </a:r>
            <a:r>
              <a:rPr sz="1400" spc="-15" dirty="0">
                <a:latin typeface="Trebuchet MS" panose="020B0603020202020204"/>
                <a:cs typeface="Trebuchet MS" panose="020B0603020202020204"/>
              </a:rPr>
              <a:t> </a:t>
            </a:r>
            <a:r>
              <a:rPr sz="1400" spc="-65" dirty="0">
                <a:latin typeface="Trebuchet MS" panose="020B0603020202020204"/>
                <a:cs typeface="Trebuchet MS" panose="020B0603020202020204"/>
              </a:rPr>
              <a:t>sends</a:t>
            </a:r>
            <a:r>
              <a:rPr sz="1400" spc="-40" dirty="0">
                <a:latin typeface="Trebuchet MS" panose="020B0603020202020204"/>
                <a:cs typeface="Trebuchet MS" panose="020B0603020202020204"/>
              </a:rPr>
              <a:t> </a:t>
            </a:r>
            <a:r>
              <a:rPr sz="1400" spc="-105" dirty="0">
                <a:latin typeface="Trebuchet MS" panose="020B0603020202020204"/>
                <a:cs typeface="Trebuchet MS" panose="020B0603020202020204"/>
              </a:rPr>
              <a:t>an</a:t>
            </a:r>
            <a:r>
              <a:rPr sz="1400" spc="-30" dirty="0">
                <a:latin typeface="Trebuchet MS" panose="020B0603020202020204"/>
                <a:cs typeface="Trebuchet MS" panose="020B0603020202020204"/>
              </a:rPr>
              <a:t> </a:t>
            </a:r>
            <a:r>
              <a:rPr sz="1400" dirty="0">
                <a:latin typeface="Trebuchet MS" panose="020B0603020202020204"/>
                <a:cs typeface="Trebuchet MS" panose="020B0603020202020204"/>
              </a:rPr>
              <a:t>HTTP</a:t>
            </a:r>
            <a:r>
              <a:rPr sz="1400" spc="-15" dirty="0">
                <a:latin typeface="Trebuchet MS" panose="020B0603020202020204"/>
                <a:cs typeface="Trebuchet MS" panose="020B0603020202020204"/>
              </a:rPr>
              <a:t> </a:t>
            </a:r>
            <a:r>
              <a:rPr sz="1400" spc="-95" dirty="0">
                <a:latin typeface="Trebuchet MS" panose="020B0603020202020204"/>
                <a:cs typeface="Trebuchet MS" panose="020B0603020202020204"/>
              </a:rPr>
              <a:t>job</a:t>
            </a:r>
            <a:r>
              <a:rPr sz="1400" spc="-35" dirty="0">
                <a:latin typeface="Trebuchet MS" panose="020B0603020202020204"/>
                <a:cs typeface="Trebuchet MS" panose="020B0603020202020204"/>
              </a:rPr>
              <a:t> </a:t>
            </a:r>
            <a:r>
              <a:rPr sz="1400" spc="-80" dirty="0">
                <a:latin typeface="Trebuchet MS" panose="020B0603020202020204"/>
                <a:cs typeface="Trebuchet MS" panose="020B0603020202020204"/>
              </a:rPr>
              <a:t>notification</a:t>
            </a:r>
            <a:r>
              <a:rPr sz="1400" spc="-50" dirty="0">
                <a:latin typeface="Trebuchet MS" panose="020B0603020202020204"/>
                <a:cs typeface="Trebuchet MS" panose="020B0603020202020204"/>
              </a:rPr>
              <a:t> </a:t>
            </a:r>
            <a:r>
              <a:rPr sz="1400" spc="-130" dirty="0">
                <a:latin typeface="Trebuchet MS" panose="020B0603020202020204"/>
                <a:cs typeface="Trebuchet MS" panose="020B0603020202020204"/>
              </a:rPr>
              <a:t>if</a:t>
            </a:r>
            <a:r>
              <a:rPr sz="1400" spc="-30" dirty="0">
                <a:latin typeface="Trebuchet MS" panose="020B0603020202020204"/>
                <a:cs typeface="Trebuchet MS" panose="020B0603020202020204"/>
              </a:rPr>
              <a:t> </a:t>
            </a:r>
            <a:r>
              <a:rPr sz="1400" spc="-90" dirty="0">
                <a:latin typeface="Trebuchet MS" panose="020B0603020202020204"/>
                <a:cs typeface="Trebuchet MS" panose="020B0603020202020204"/>
              </a:rPr>
              <a:t>it</a:t>
            </a:r>
            <a:r>
              <a:rPr sz="1400" spc="-25" dirty="0">
                <a:latin typeface="Trebuchet MS" panose="020B0603020202020204"/>
                <a:cs typeface="Trebuchet MS" panose="020B0603020202020204"/>
              </a:rPr>
              <a:t> </a:t>
            </a:r>
            <a:r>
              <a:rPr sz="1400" spc="-55" dirty="0">
                <a:latin typeface="Trebuchet MS" panose="020B0603020202020204"/>
                <a:cs typeface="Trebuchet MS" panose="020B0603020202020204"/>
              </a:rPr>
              <a:t>is</a:t>
            </a:r>
            <a:r>
              <a:rPr sz="1400" spc="-25" dirty="0">
                <a:latin typeface="Trebuchet MS" panose="020B0603020202020204"/>
                <a:cs typeface="Trebuchet MS" panose="020B0603020202020204"/>
              </a:rPr>
              <a:t> </a:t>
            </a:r>
            <a:r>
              <a:rPr sz="1400" spc="-75" dirty="0">
                <a:latin typeface="Trebuchet MS" panose="020B0603020202020204"/>
                <a:cs typeface="Trebuchet MS" panose="020B0603020202020204"/>
              </a:rPr>
              <a:t>configured</a:t>
            </a:r>
            <a:r>
              <a:rPr sz="1400" spc="-45" dirty="0">
                <a:latin typeface="Trebuchet MS" panose="020B0603020202020204"/>
                <a:cs typeface="Trebuchet MS" panose="020B0603020202020204"/>
              </a:rPr>
              <a:t> </a:t>
            </a:r>
            <a:r>
              <a:rPr sz="1400" dirty="0">
                <a:latin typeface="Trebuchet MS" panose="020B0603020202020204"/>
                <a:cs typeface="Trebuchet MS" panose="020B0603020202020204"/>
              </a:rPr>
              <a:t>to</a:t>
            </a:r>
            <a:r>
              <a:rPr sz="1400" spc="-20" dirty="0">
                <a:latin typeface="Trebuchet MS" panose="020B0603020202020204"/>
                <a:cs typeface="Trebuchet MS" panose="020B0603020202020204"/>
              </a:rPr>
              <a:t> </a:t>
            </a:r>
            <a:r>
              <a:rPr sz="1400" spc="-25" dirty="0">
                <a:latin typeface="Trebuchet MS" panose="020B0603020202020204"/>
                <a:cs typeface="Trebuchet MS" panose="020B0603020202020204"/>
              </a:rPr>
              <a:t>do </a:t>
            </a:r>
            <a:r>
              <a:rPr sz="1400" dirty="0">
                <a:latin typeface="Trebuchet MS" panose="020B0603020202020204"/>
                <a:cs typeface="Trebuchet MS" panose="020B0603020202020204"/>
              </a:rPr>
              <a:t>so </a:t>
            </a:r>
            <a:r>
              <a:rPr sz="1400" spc="-110" dirty="0">
                <a:latin typeface="Trebuchet MS" panose="020B0603020202020204"/>
                <a:cs typeface="Trebuchet MS" panose="020B0603020202020204"/>
              </a:rPr>
              <a:t>via</a:t>
            </a:r>
            <a:r>
              <a:rPr sz="1400" spc="-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15" dirty="0">
                <a:latin typeface="Trebuchet MS" panose="020B0603020202020204"/>
                <a:cs typeface="Trebuchet MS" panose="020B0603020202020204"/>
              </a:rPr>
              <a:t> </a:t>
            </a:r>
            <a:r>
              <a:rPr sz="1400" spc="-105" dirty="0">
                <a:latin typeface="Trebuchet MS" panose="020B0603020202020204"/>
                <a:cs typeface="Trebuchet MS" panose="020B0603020202020204"/>
              </a:rPr>
              <a:t>job.end.notifica</a:t>
            </a:r>
            <a:r>
              <a:rPr sz="1400" spc="-30" dirty="0">
                <a:latin typeface="Trebuchet MS" panose="020B0603020202020204"/>
                <a:cs typeface="Trebuchet MS" panose="020B0603020202020204"/>
              </a:rPr>
              <a:t> </a:t>
            </a:r>
            <a:r>
              <a:rPr sz="1400" spc="-80" dirty="0">
                <a:latin typeface="Trebuchet MS" panose="020B0603020202020204"/>
                <a:cs typeface="Trebuchet MS" panose="020B0603020202020204"/>
              </a:rPr>
              <a:t>tion.url</a:t>
            </a:r>
            <a:r>
              <a:rPr sz="1400" spc="-35" dirty="0">
                <a:latin typeface="Trebuchet MS" panose="020B0603020202020204"/>
                <a:cs typeface="Trebuchet MS" panose="020B0603020202020204"/>
              </a:rPr>
              <a:t> </a:t>
            </a:r>
            <a:r>
              <a:rPr sz="1400" spc="-10" dirty="0">
                <a:latin typeface="Trebuchet MS" panose="020B0603020202020204"/>
                <a:cs typeface="Trebuchet MS" panose="020B0603020202020204"/>
              </a:rPr>
              <a:t>property.</a:t>
            </a:r>
            <a:endParaRPr sz="1400">
              <a:latin typeface="Trebuchet MS" panose="020B0603020202020204"/>
              <a:cs typeface="Trebuchet MS" panose="020B0603020202020204"/>
            </a:endParaRPr>
          </a:p>
          <a:p>
            <a:pPr>
              <a:lnSpc>
                <a:spcPct val="100000"/>
              </a:lnSpc>
              <a:spcBef>
                <a:spcPts val="55"/>
              </a:spcBef>
            </a:pPr>
            <a:endParaRPr sz="1400">
              <a:latin typeface="Trebuchet MS" panose="020B0603020202020204"/>
              <a:cs typeface="Trebuchet MS" panose="020B0603020202020204"/>
            </a:endParaRPr>
          </a:p>
          <a:p>
            <a:pPr marL="12700">
              <a:lnSpc>
                <a:spcPct val="100000"/>
              </a:lnSpc>
            </a:pPr>
            <a:r>
              <a:rPr sz="1400" spc="-110" dirty="0">
                <a:latin typeface="Trebuchet MS" panose="020B0603020202020204"/>
                <a:cs typeface="Trebuchet MS" panose="020B0603020202020204"/>
              </a:rPr>
              <a:t>Last,</a:t>
            </a:r>
            <a:r>
              <a:rPr sz="1400" spc="-17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10" dirty="0">
                <a:latin typeface="Trebuchet MS" panose="020B0603020202020204"/>
                <a:cs typeface="Trebuchet MS" panose="020B0603020202020204"/>
              </a:rPr>
              <a:t> </a:t>
            </a:r>
            <a:r>
              <a:rPr sz="1400" spc="-75" dirty="0">
                <a:latin typeface="Trebuchet MS" panose="020B0603020202020204"/>
                <a:cs typeface="Trebuchet MS" panose="020B0603020202020204"/>
              </a:rPr>
              <a:t>jobtracker</a:t>
            </a:r>
            <a:r>
              <a:rPr sz="1400" spc="-40" dirty="0">
                <a:latin typeface="Trebuchet MS" panose="020B0603020202020204"/>
                <a:cs typeface="Trebuchet MS" panose="020B0603020202020204"/>
              </a:rPr>
              <a:t> </a:t>
            </a:r>
            <a:r>
              <a:rPr sz="1400" spc="-90" dirty="0">
                <a:latin typeface="Trebuchet MS" panose="020B0603020202020204"/>
                <a:cs typeface="Trebuchet MS" panose="020B0603020202020204"/>
              </a:rPr>
              <a:t>cleans</a:t>
            </a:r>
            <a:r>
              <a:rPr sz="1400" spc="-20" dirty="0">
                <a:latin typeface="Trebuchet MS" panose="020B0603020202020204"/>
                <a:cs typeface="Trebuchet MS" panose="020B0603020202020204"/>
              </a:rPr>
              <a:t> </a:t>
            </a:r>
            <a:r>
              <a:rPr sz="1400" spc="-70" dirty="0">
                <a:latin typeface="Trebuchet MS" panose="020B0603020202020204"/>
                <a:cs typeface="Trebuchet MS" panose="020B0603020202020204"/>
              </a:rPr>
              <a:t>up</a:t>
            </a:r>
            <a:r>
              <a:rPr sz="1400" spc="-25" dirty="0">
                <a:latin typeface="Trebuchet MS" panose="020B0603020202020204"/>
                <a:cs typeface="Trebuchet MS" panose="020B0603020202020204"/>
              </a:rPr>
              <a:t> </a:t>
            </a:r>
            <a:r>
              <a:rPr sz="1400" spc="-70" dirty="0">
                <a:latin typeface="Trebuchet MS" panose="020B0603020202020204"/>
                <a:cs typeface="Trebuchet MS" panose="020B0603020202020204"/>
              </a:rPr>
              <a:t>its</a:t>
            </a:r>
            <a:r>
              <a:rPr sz="1400" spc="-15" dirty="0">
                <a:latin typeface="Trebuchet MS" panose="020B0603020202020204"/>
                <a:cs typeface="Trebuchet MS" panose="020B0603020202020204"/>
              </a:rPr>
              <a:t> </a:t>
            </a:r>
            <a:r>
              <a:rPr sz="1400" spc="-55" dirty="0">
                <a:latin typeface="Trebuchet MS" panose="020B0603020202020204"/>
                <a:cs typeface="Trebuchet MS" panose="020B0603020202020204"/>
              </a:rPr>
              <a:t>working</a:t>
            </a:r>
            <a:r>
              <a:rPr sz="1400" spc="-30" dirty="0">
                <a:latin typeface="Trebuchet MS" panose="020B0603020202020204"/>
                <a:cs typeface="Trebuchet MS" panose="020B0603020202020204"/>
              </a:rPr>
              <a:t> </a:t>
            </a:r>
            <a:r>
              <a:rPr sz="1400" spc="-95" dirty="0">
                <a:latin typeface="Trebuchet MS" panose="020B0603020202020204"/>
                <a:cs typeface="Trebuchet MS" panose="020B0603020202020204"/>
              </a:rPr>
              <a:t>state</a:t>
            </a:r>
            <a:r>
              <a:rPr sz="1400" spc="-25" dirty="0">
                <a:latin typeface="Trebuchet MS" panose="020B0603020202020204"/>
                <a:cs typeface="Trebuchet MS" panose="020B0603020202020204"/>
              </a:rPr>
              <a:t> </a:t>
            </a:r>
            <a:r>
              <a:rPr sz="1400" spc="-50" dirty="0">
                <a:latin typeface="Trebuchet MS" panose="020B0603020202020204"/>
                <a:cs typeface="Trebuchet MS" panose="020B0603020202020204"/>
              </a:rPr>
              <a:t>for</a:t>
            </a:r>
            <a:r>
              <a:rPr sz="1400" spc="-25"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15" dirty="0">
                <a:latin typeface="Trebuchet MS" panose="020B0603020202020204"/>
                <a:cs typeface="Trebuchet MS" panose="020B0603020202020204"/>
              </a:rPr>
              <a:t> </a:t>
            </a:r>
            <a:r>
              <a:rPr sz="1400" spc="-95" dirty="0">
                <a:latin typeface="Trebuchet MS" panose="020B0603020202020204"/>
                <a:cs typeface="Trebuchet MS" panose="020B0603020202020204"/>
              </a:rPr>
              <a:t>job</a:t>
            </a:r>
            <a:r>
              <a:rPr sz="1400" spc="-25" dirty="0">
                <a:latin typeface="Trebuchet MS" panose="020B0603020202020204"/>
                <a:cs typeface="Trebuchet MS" panose="020B0603020202020204"/>
              </a:rPr>
              <a:t> </a:t>
            </a:r>
            <a:r>
              <a:rPr sz="1400" spc="-95" dirty="0">
                <a:latin typeface="Trebuchet MS" panose="020B0603020202020204"/>
                <a:cs typeface="Trebuchet MS" panose="020B0603020202020204"/>
              </a:rPr>
              <a:t>and</a:t>
            </a:r>
            <a:r>
              <a:rPr sz="1400" spc="-30" dirty="0">
                <a:latin typeface="Trebuchet MS" panose="020B0603020202020204"/>
                <a:cs typeface="Trebuchet MS" panose="020B0603020202020204"/>
              </a:rPr>
              <a:t> </a:t>
            </a:r>
            <a:r>
              <a:rPr sz="1400" spc="-10" dirty="0">
                <a:latin typeface="Trebuchet MS" panose="020B0603020202020204"/>
                <a:cs typeface="Trebuchet MS" panose="020B0603020202020204"/>
              </a:rPr>
              <a:t>instructs</a:t>
            </a:r>
            <a:endParaRPr sz="1400">
              <a:latin typeface="Trebuchet MS" panose="020B0603020202020204"/>
              <a:cs typeface="Trebuchet MS" panose="020B0603020202020204"/>
            </a:endParaRPr>
          </a:p>
          <a:p>
            <a:pPr marL="12700">
              <a:lnSpc>
                <a:spcPct val="100000"/>
              </a:lnSpc>
              <a:spcBef>
                <a:spcPts val="5"/>
              </a:spcBef>
            </a:pPr>
            <a:r>
              <a:rPr sz="1400" spc="-70" dirty="0">
                <a:latin typeface="Trebuchet MS" panose="020B0603020202020204"/>
                <a:cs typeface="Trebuchet MS" panose="020B0603020202020204"/>
              </a:rPr>
              <a:t>tasktrackers</a:t>
            </a:r>
            <a:r>
              <a:rPr sz="1400" spc="-50" dirty="0">
                <a:latin typeface="Trebuchet MS" panose="020B0603020202020204"/>
                <a:cs typeface="Trebuchet MS" panose="020B0603020202020204"/>
              </a:rPr>
              <a:t> </a:t>
            </a:r>
            <a:r>
              <a:rPr sz="1400" spc="-10" dirty="0">
                <a:latin typeface="Trebuchet MS" panose="020B0603020202020204"/>
                <a:cs typeface="Trebuchet MS" panose="020B0603020202020204"/>
              </a:rPr>
              <a:t>to</a:t>
            </a:r>
            <a:r>
              <a:rPr sz="1400" spc="-70" dirty="0">
                <a:latin typeface="Trebuchet MS" panose="020B0603020202020204"/>
                <a:cs typeface="Trebuchet MS" panose="020B0603020202020204"/>
              </a:rPr>
              <a:t> </a:t>
            </a:r>
            <a:r>
              <a:rPr sz="1400" dirty="0">
                <a:latin typeface="Trebuchet MS" panose="020B0603020202020204"/>
                <a:cs typeface="Trebuchet MS" panose="020B0603020202020204"/>
              </a:rPr>
              <a:t>do</a:t>
            </a:r>
            <a:r>
              <a:rPr sz="1400" spc="-4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55" dirty="0">
                <a:latin typeface="Trebuchet MS" panose="020B0603020202020204"/>
                <a:cs typeface="Trebuchet MS" panose="020B0603020202020204"/>
              </a:rPr>
              <a:t> </a:t>
            </a:r>
            <a:r>
              <a:rPr sz="1400" spc="-20" dirty="0">
                <a:latin typeface="Trebuchet MS" panose="020B0603020202020204"/>
                <a:cs typeface="Trebuchet MS" panose="020B0603020202020204"/>
              </a:rPr>
              <a:t>same</a:t>
            </a:r>
            <a:endParaRPr sz="1400">
              <a:latin typeface="Trebuchet MS" panose="020B0603020202020204"/>
              <a:cs typeface="Trebuchet MS" panose="020B0603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3896" y="1847088"/>
            <a:ext cx="9607550" cy="0"/>
          </a:xfrm>
          <a:custGeom>
            <a:avLst/>
            <a:gdLst/>
            <a:ahLst/>
            <a:cxnLst/>
            <a:rect l="l" t="t" r="r" b="b"/>
            <a:pathLst>
              <a:path w="9607550">
                <a:moveTo>
                  <a:pt x="0" y="0"/>
                </a:moveTo>
                <a:lnTo>
                  <a:pt x="9607550" y="0"/>
                </a:lnTo>
              </a:path>
            </a:pathLst>
          </a:custGeom>
          <a:ln w="31750">
            <a:solidFill>
              <a:srgbClr val="B71E42"/>
            </a:solidFill>
          </a:ln>
        </p:spPr>
        <p:txBody>
          <a:bodyPr wrap="square" lIns="0" tIns="0" rIns="0" bIns="0" rtlCol="0"/>
          <a:lstStyle/>
          <a:p/>
        </p:txBody>
      </p:sp>
      <p:sp>
        <p:nvSpPr>
          <p:cNvPr id="3" name="object 3"/>
          <p:cNvSpPr txBox="1">
            <a:spLocks noGrp="1"/>
          </p:cNvSpPr>
          <p:nvPr>
            <p:ph type="title"/>
          </p:nvPr>
        </p:nvSpPr>
        <p:spPr>
          <a:xfrm>
            <a:off x="1530477" y="772159"/>
            <a:ext cx="7827645" cy="513715"/>
          </a:xfrm>
          <a:prstGeom prst="rect">
            <a:avLst/>
          </a:prstGeom>
        </p:spPr>
        <p:txBody>
          <a:bodyPr vert="horz" wrap="square" lIns="0" tIns="13335" rIns="0" bIns="0" rtlCol="0">
            <a:spAutoFit/>
          </a:bodyPr>
          <a:lstStyle/>
          <a:p>
            <a:pPr marL="12700">
              <a:lnSpc>
                <a:spcPct val="100000"/>
              </a:lnSpc>
              <a:spcBef>
                <a:spcPts val="105"/>
              </a:spcBef>
            </a:pPr>
            <a:r>
              <a:rPr sz="3200" spc="-20" dirty="0"/>
              <a:t>FAILURES</a:t>
            </a:r>
            <a:r>
              <a:rPr sz="3200" spc="-125" dirty="0"/>
              <a:t> </a:t>
            </a:r>
            <a:r>
              <a:rPr sz="3200" spc="175" dirty="0"/>
              <a:t>IN</a:t>
            </a:r>
            <a:r>
              <a:rPr sz="3200" spc="-110" dirty="0"/>
              <a:t> </a:t>
            </a:r>
            <a:r>
              <a:rPr sz="3200" spc="120" dirty="0"/>
              <a:t>MAPREDUCE</a:t>
            </a:r>
            <a:r>
              <a:rPr sz="3200" spc="-120" dirty="0"/>
              <a:t> </a:t>
            </a:r>
            <a:r>
              <a:rPr sz="3200" spc="-70" dirty="0"/>
              <a:t>JOB</a:t>
            </a:r>
            <a:r>
              <a:rPr sz="3200" spc="-125" dirty="0"/>
              <a:t> </a:t>
            </a:r>
            <a:r>
              <a:rPr sz="3200" spc="170" dirty="0"/>
              <a:t>EXECUTION</a:t>
            </a:r>
            <a:endParaRPr sz="3200"/>
          </a:p>
        </p:txBody>
      </p:sp>
      <p:sp>
        <p:nvSpPr>
          <p:cNvPr id="4" name="object 4"/>
          <p:cNvSpPr txBox="1"/>
          <p:nvPr/>
        </p:nvSpPr>
        <p:spPr>
          <a:xfrm>
            <a:off x="1523999" y="2362174"/>
            <a:ext cx="9167495" cy="2903855"/>
          </a:xfrm>
          <a:prstGeom prst="rect">
            <a:avLst/>
          </a:prstGeom>
        </p:spPr>
        <p:txBody>
          <a:bodyPr vert="horz" wrap="square" lIns="0" tIns="12065" rIns="0" bIns="0" rtlCol="0">
            <a:spAutoFit/>
          </a:bodyPr>
          <a:lstStyle/>
          <a:p>
            <a:pPr marL="12700" marR="5080">
              <a:lnSpc>
                <a:spcPct val="120000"/>
              </a:lnSpc>
              <a:spcBef>
                <a:spcPts val="95"/>
              </a:spcBef>
              <a:tabLst>
                <a:tab pos="3959860" algn="l"/>
              </a:tabLst>
            </a:pPr>
            <a:r>
              <a:rPr sz="2000" dirty="0">
                <a:latin typeface="Times New Roman" panose="02020603050405020304"/>
                <a:cs typeface="Times New Roman" panose="02020603050405020304"/>
              </a:rPr>
              <a:t>Due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to</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buggy</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nature</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of</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user</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code,</a:t>
            </a:r>
            <a:r>
              <a:rPr sz="2000" dirty="0">
                <a:latin typeface="Times New Roman" panose="02020603050405020304"/>
                <a:cs typeface="Times New Roman" panose="02020603050405020304"/>
              </a:rPr>
              <a:t>	process</a:t>
            </a:r>
            <a:r>
              <a:rPr sz="2000" spc="-65" dirty="0">
                <a:latin typeface="Times New Roman" panose="02020603050405020304"/>
                <a:cs typeface="Times New Roman" panose="02020603050405020304"/>
              </a:rPr>
              <a:t> </a:t>
            </a:r>
            <a:r>
              <a:rPr sz="2000" dirty="0">
                <a:latin typeface="Times New Roman" panose="02020603050405020304"/>
                <a:cs typeface="Times New Roman" panose="02020603050405020304"/>
              </a:rPr>
              <a:t>crash</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and</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machine</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failure</a:t>
            </a:r>
            <a:r>
              <a:rPr sz="2000" spc="-40" dirty="0">
                <a:latin typeface="Times New Roman" panose="02020603050405020304"/>
                <a:cs typeface="Times New Roman" panose="02020603050405020304"/>
              </a:rPr>
              <a:t> </a:t>
            </a:r>
            <a:r>
              <a:rPr sz="2000" dirty="0">
                <a:latin typeface="Times New Roman" panose="02020603050405020304"/>
                <a:cs typeface="Times New Roman" panose="02020603050405020304"/>
              </a:rPr>
              <a:t>problems</a:t>
            </a:r>
            <a:r>
              <a:rPr sz="2000" spc="-25" dirty="0">
                <a:latin typeface="Times New Roman" panose="02020603050405020304"/>
                <a:cs typeface="Times New Roman" panose="02020603050405020304"/>
              </a:rPr>
              <a:t> are </a:t>
            </a:r>
            <a:r>
              <a:rPr sz="2000" dirty="0">
                <a:latin typeface="Times New Roman" panose="02020603050405020304"/>
                <a:cs typeface="Times New Roman" panose="02020603050405020304"/>
              </a:rPr>
              <a:t>common to</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occur</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in</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real-world</a:t>
            </a:r>
            <a:r>
              <a:rPr sz="2000" spc="-50" dirty="0">
                <a:latin typeface="Times New Roman" panose="02020603050405020304"/>
                <a:cs typeface="Times New Roman" panose="02020603050405020304"/>
              </a:rPr>
              <a:t> </a:t>
            </a:r>
            <a:r>
              <a:rPr sz="2000" dirty="0">
                <a:latin typeface="Times New Roman" panose="02020603050405020304"/>
                <a:cs typeface="Times New Roman" panose="02020603050405020304"/>
              </a:rPr>
              <a:t>scenario.</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One</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of</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major</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benefits</a:t>
            </a:r>
            <a:r>
              <a:rPr sz="2000" spc="-50" dirty="0">
                <a:latin typeface="Times New Roman" panose="02020603050405020304"/>
                <a:cs typeface="Times New Roman" panose="02020603050405020304"/>
              </a:rPr>
              <a:t> </a:t>
            </a:r>
            <a:r>
              <a:rPr sz="2000" dirty="0">
                <a:latin typeface="Times New Roman" panose="02020603050405020304"/>
                <a:cs typeface="Times New Roman" panose="02020603050405020304"/>
              </a:rPr>
              <a:t>of</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using</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Hadoop</a:t>
            </a:r>
            <a:r>
              <a:rPr sz="2000" spc="-35" dirty="0">
                <a:latin typeface="Times New Roman" panose="02020603050405020304"/>
                <a:cs typeface="Times New Roman" panose="02020603050405020304"/>
              </a:rPr>
              <a:t> </a:t>
            </a:r>
            <a:r>
              <a:rPr sz="2000" spc="-25" dirty="0">
                <a:latin typeface="Times New Roman" panose="02020603050405020304"/>
                <a:cs typeface="Times New Roman" panose="02020603050405020304"/>
              </a:rPr>
              <a:t>is </a:t>
            </a:r>
            <a:r>
              <a:rPr sz="2000" dirty="0">
                <a:latin typeface="Times New Roman" panose="02020603050405020304"/>
                <a:cs typeface="Times New Roman" panose="02020603050405020304"/>
              </a:rPr>
              <a:t>its</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ability</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to</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handle</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such</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failures</a:t>
            </a:r>
            <a:r>
              <a:rPr sz="2000" spc="-50" dirty="0">
                <a:latin typeface="Times New Roman" panose="02020603050405020304"/>
                <a:cs typeface="Times New Roman" panose="02020603050405020304"/>
              </a:rPr>
              <a:t> </a:t>
            </a:r>
            <a:r>
              <a:rPr sz="2000" dirty="0">
                <a:latin typeface="Times New Roman" panose="02020603050405020304"/>
                <a:cs typeface="Times New Roman" panose="02020603050405020304"/>
              </a:rPr>
              <a:t>and</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allow</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your</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job</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to</a:t>
            </a:r>
            <a:r>
              <a:rPr sz="2000" spc="-10" dirty="0">
                <a:latin typeface="Times New Roman" panose="02020603050405020304"/>
                <a:cs typeface="Times New Roman" panose="02020603050405020304"/>
              </a:rPr>
              <a:t> complete.</a:t>
            </a:r>
            <a:endParaRPr sz="2000">
              <a:latin typeface="Times New Roman" panose="02020603050405020304"/>
              <a:cs typeface="Times New Roman" panose="02020603050405020304"/>
            </a:endParaRPr>
          </a:p>
          <a:p>
            <a:pPr marL="12700">
              <a:lnSpc>
                <a:spcPct val="100000"/>
              </a:lnSpc>
              <a:spcBef>
                <a:spcPts val="1475"/>
              </a:spcBef>
            </a:pPr>
            <a:r>
              <a:rPr sz="2000" dirty="0">
                <a:latin typeface="Times New Roman" panose="02020603050405020304"/>
                <a:cs typeface="Times New Roman" panose="02020603050405020304"/>
              </a:rPr>
              <a:t>The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common</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failure</a:t>
            </a:r>
            <a:r>
              <a:rPr sz="2000" spc="-40" dirty="0">
                <a:latin typeface="Times New Roman" panose="02020603050405020304"/>
                <a:cs typeface="Times New Roman" panose="02020603050405020304"/>
              </a:rPr>
              <a:t> </a:t>
            </a:r>
            <a:r>
              <a:rPr sz="2000" dirty="0">
                <a:latin typeface="Times New Roman" panose="02020603050405020304"/>
                <a:cs typeface="Times New Roman" panose="02020603050405020304"/>
              </a:rPr>
              <a:t>scenarios</a:t>
            </a:r>
            <a:r>
              <a:rPr sz="2000" spc="-50" dirty="0">
                <a:latin typeface="Times New Roman" panose="02020603050405020304"/>
                <a:cs typeface="Times New Roman" panose="02020603050405020304"/>
              </a:rPr>
              <a:t> </a:t>
            </a:r>
            <a:r>
              <a:rPr sz="2000" dirty="0">
                <a:latin typeface="Times New Roman" panose="02020603050405020304"/>
                <a:cs typeface="Times New Roman" panose="02020603050405020304"/>
              </a:rPr>
              <a:t>during</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Map</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Reduce</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job</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execution</a:t>
            </a:r>
            <a:r>
              <a:rPr sz="2000" spc="-3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include</a:t>
            </a:r>
            <a:endParaRPr sz="2000">
              <a:latin typeface="Times New Roman" panose="02020603050405020304"/>
              <a:cs typeface="Times New Roman" panose="02020603050405020304"/>
            </a:endParaRPr>
          </a:p>
          <a:p>
            <a:pPr marL="812165" indent="-228600">
              <a:lnSpc>
                <a:spcPct val="100000"/>
              </a:lnSpc>
              <a:spcBef>
                <a:spcPts val="985"/>
              </a:spcBef>
              <a:buClr>
                <a:srgbClr val="B71E42"/>
              </a:buClr>
              <a:buFont typeface="Microsoft Sans Serif" panose="020B0604020202020204"/>
              <a:buChar char="•"/>
              <a:tabLst>
                <a:tab pos="812165" algn="l"/>
                <a:tab pos="1416050" algn="l"/>
              </a:tabLst>
            </a:pPr>
            <a:r>
              <a:rPr sz="2000" spc="-20" dirty="0">
                <a:latin typeface="Times New Roman" panose="02020603050405020304"/>
                <a:cs typeface="Times New Roman" panose="02020603050405020304"/>
              </a:rPr>
              <a:t>Task</a:t>
            </a:r>
            <a:r>
              <a:rPr sz="200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Failure</a:t>
            </a:r>
            <a:endParaRPr sz="2000">
              <a:latin typeface="Times New Roman" panose="02020603050405020304"/>
              <a:cs typeface="Times New Roman" panose="02020603050405020304"/>
            </a:endParaRPr>
          </a:p>
          <a:p>
            <a:pPr marL="812165" indent="-228600">
              <a:lnSpc>
                <a:spcPct val="100000"/>
              </a:lnSpc>
              <a:spcBef>
                <a:spcPts val="985"/>
              </a:spcBef>
              <a:buClr>
                <a:srgbClr val="B71E42"/>
              </a:buClr>
              <a:buFont typeface="Microsoft Sans Serif" panose="020B0604020202020204"/>
              <a:buChar char="•"/>
              <a:tabLst>
                <a:tab pos="812165" algn="l"/>
              </a:tabLst>
            </a:pPr>
            <a:r>
              <a:rPr sz="2000" spc="-25" dirty="0">
                <a:latin typeface="Times New Roman" panose="02020603050405020304"/>
                <a:cs typeface="Times New Roman" panose="02020603050405020304"/>
              </a:rPr>
              <a:t>Task</a:t>
            </a:r>
            <a:r>
              <a:rPr sz="2000" spc="-100" dirty="0">
                <a:latin typeface="Times New Roman" panose="02020603050405020304"/>
                <a:cs typeface="Times New Roman" panose="02020603050405020304"/>
              </a:rPr>
              <a:t> </a:t>
            </a:r>
            <a:r>
              <a:rPr sz="2000" dirty="0">
                <a:latin typeface="Times New Roman" panose="02020603050405020304"/>
                <a:cs typeface="Times New Roman" panose="02020603050405020304"/>
              </a:rPr>
              <a:t>Tracker</a:t>
            </a:r>
            <a:r>
              <a:rPr sz="2000" spc="-10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Failure</a:t>
            </a:r>
            <a:endParaRPr sz="2000">
              <a:latin typeface="Times New Roman" panose="02020603050405020304"/>
              <a:cs typeface="Times New Roman" panose="02020603050405020304"/>
            </a:endParaRPr>
          </a:p>
          <a:p>
            <a:pPr marL="812165" indent="-228600">
              <a:lnSpc>
                <a:spcPct val="100000"/>
              </a:lnSpc>
              <a:spcBef>
                <a:spcPts val="975"/>
              </a:spcBef>
              <a:buClr>
                <a:srgbClr val="B71E42"/>
              </a:buClr>
              <a:buFont typeface="Microsoft Sans Serif" panose="020B0604020202020204"/>
              <a:buChar char="•"/>
              <a:tabLst>
                <a:tab pos="812165" algn="l"/>
              </a:tabLst>
            </a:pPr>
            <a:r>
              <a:rPr sz="2000" dirty="0">
                <a:latin typeface="Times New Roman" panose="02020603050405020304"/>
                <a:cs typeface="Times New Roman" panose="02020603050405020304"/>
              </a:rPr>
              <a:t>Job</a:t>
            </a:r>
            <a:r>
              <a:rPr sz="2000" spc="-95" dirty="0">
                <a:latin typeface="Times New Roman" panose="02020603050405020304"/>
                <a:cs typeface="Times New Roman" panose="02020603050405020304"/>
              </a:rPr>
              <a:t> </a:t>
            </a:r>
            <a:r>
              <a:rPr sz="2000" dirty="0">
                <a:latin typeface="Times New Roman" panose="02020603050405020304"/>
                <a:cs typeface="Times New Roman" panose="02020603050405020304"/>
              </a:rPr>
              <a:t>Tracker</a:t>
            </a:r>
            <a:r>
              <a:rPr sz="2000" spc="-7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Failure</a:t>
            </a:r>
            <a:endParaRPr sz="2000">
              <a:latin typeface="Times New Roman" panose="02020603050405020304"/>
              <a:cs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3896" y="1847088"/>
            <a:ext cx="9607550" cy="0"/>
          </a:xfrm>
          <a:custGeom>
            <a:avLst/>
            <a:gdLst/>
            <a:ahLst/>
            <a:cxnLst/>
            <a:rect l="l" t="t" r="r" b="b"/>
            <a:pathLst>
              <a:path w="9607550">
                <a:moveTo>
                  <a:pt x="0" y="0"/>
                </a:moveTo>
                <a:lnTo>
                  <a:pt x="9607550" y="0"/>
                </a:lnTo>
              </a:path>
            </a:pathLst>
          </a:custGeom>
          <a:ln w="31750">
            <a:solidFill>
              <a:srgbClr val="B71E42"/>
            </a:solidFill>
          </a:ln>
        </p:spPr>
        <p:txBody>
          <a:bodyPr wrap="square" lIns="0" tIns="0" rIns="0" bIns="0" rtlCol="0"/>
          <a:lstStyle/>
          <a:p/>
        </p:txBody>
      </p:sp>
      <p:sp>
        <p:nvSpPr>
          <p:cNvPr id="3" name="object 3"/>
          <p:cNvSpPr txBox="1">
            <a:spLocks noGrp="1"/>
          </p:cNvSpPr>
          <p:nvPr>
            <p:ph type="title"/>
          </p:nvPr>
        </p:nvSpPr>
        <p:spPr>
          <a:xfrm>
            <a:off x="533400" y="1066800"/>
            <a:ext cx="4919980" cy="505460"/>
          </a:xfrm>
          <a:prstGeom prst="rect">
            <a:avLst/>
          </a:prstGeom>
        </p:spPr>
        <p:txBody>
          <a:bodyPr vert="horz" wrap="square" lIns="0" tIns="13335" rIns="0" bIns="0" rtlCol="0">
            <a:spAutoFit/>
          </a:bodyPr>
          <a:lstStyle/>
          <a:p>
            <a:pPr marL="12700">
              <a:lnSpc>
                <a:spcPct val="100000"/>
              </a:lnSpc>
              <a:spcBef>
                <a:spcPts val="105"/>
              </a:spcBef>
              <a:tabLst>
                <a:tab pos="1207135" algn="l"/>
              </a:tabLst>
            </a:pPr>
            <a:r>
              <a:rPr sz="3200" spc="100" dirty="0"/>
              <a:t>TASK</a:t>
            </a:r>
            <a:r>
              <a:rPr sz="3200" dirty="0"/>
              <a:t>	</a:t>
            </a:r>
            <a:r>
              <a:rPr sz="3200" spc="-10" dirty="0"/>
              <a:t>FAILURE</a:t>
            </a:r>
            <a:r>
              <a:rPr lang="en-US" sz="3200" spc="-10" dirty="0"/>
              <a:t> SCENARIOS</a:t>
            </a:r>
            <a:endParaRPr lang="en-US" sz="3200" spc="-10" dirty="0"/>
          </a:p>
        </p:txBody>
      </p:sp>
      <p:sp>
        <p:nvSpPr>
          <p:cNvPr id="4" name="object 4"/>
          <p:cNvSpPr txBox="1"/>
          <p:nvPr/>
        </p:nvSpPr>
        <p:spPr>
          <a:xfrm>
            <a:off x="0" y="990600"/>
            <a:ext cx="12052935" cy="4326890"/>
          </a:xfrm>
          <a:prstGeom prst="rect">
            <a:avLst/>
          </a:prstGeom>
        </p:spPr>
        <p:txBody>
          <a:bodyPr vert="horz" wrap="square" lIns="0" tIns="13335" rIns="0" bIns="0" rtlCol="0">
            <a:noAutofit/>
          </a:bodyPr>
          <a:lstStyle/>
          <a:p>
            <a:pPr marL="856615" marR="0" algn="just" rtl="0" eaLnBrk="1" fontAlgn="auto" latinLnBrk="0" hangingPunct="1">
              <a:lnSpc>
                <a:spcPct val="100000"/>
              </a:lnSpc>
              <a:spcBef>
                <a:spcPts val="825"/>
              </a:spcBef>
              <a:buClrTx/>
              <a:buSzTx/>
              <a:buNone/>
            </a:pPr>
            <a:endParaRPr kumimoji="0" sz="1800" b="1" i="0" u="none" strike="noStrike" kern="0" cap="none" spc="0" normalizeH="0" baseline="0" noProof="1" dirty="0">
              <a:solidFill>
                <a:srgbClr val="FF0000"/>
              </a:solidFill>
              <a:latin typeface="Times New Roman" panose="02020603050405020304"/>
              <a:ea typeface="Arial" panose="020B0604020202020204" pitchFamily="34" charset="0"/>
              <a:cs typeface="Times New Roman" panose="02020603050405020304"/>
            </a:endParaRPr>
          </a:p>
          <a:p>
            <a:pPr marL="856615" marR="0" algn="just" rtl="0" eaLnBrk="1" fontAlgn="auto" latinLnBrk="0" hangingPunct="1">
              <a:lnSpc>
                <a:spcPct val="100000"/>
              </a:lnSpc>
              <a:spcBef>
                <a:spcPts val="825"/>
              </a:spcBef>
              <a:buClrTx/>
              <a:buSzTx/>
              <a:buFontTx/>
              <a:buNone/>
            </a:pPr>
            <a:endParaRPr kumimoji="0" sz="1800" b="0" i="0" u="none" strike="noStrike" kern="0" cap="none" spc="0" normalizeH="0" baseline="0" noProof="1" dirty="0">
              <a:latin typeface="Times New Roman" panose="02020603050405020304"/>
              <a:ea typeface="Arial" panose="020B0604020202020204" pitchFamily="34" charset="0"/>
              <a:cs typeface="Times New Roman" panose="02020603050405020304"/>
            </a:endParaRPr>
          </a:p>
          <a:p>
            <a:pPr marL="856615" marR="0" algn="just" rtl="0" eaLnBrk="1" fontAlgn="auto" latinLnBrk="0" hangingPunct="1">
              <a:lnSpc>
                <a:spcPct val="100000"/>
              </a:lnSpc>
              <a:spcBef>
                <a:spcPts val="825"/>
              </a:spcBef>
              <a:buClrTx/>
              <a:buSzTx/>
              <a:buFontTx/>
              <a:buNone/>
            </a:pPr>
            <a:endParaRPr kumimoji="0" sz="1800" b="0" i="0" u="none" strike="noStrike" kern="0" cap="none" spc="0" normalizeH="0" baseline="0" noProof="1" dirty="0">
              <a:latin typeface="Times New Roman" panose="02020603050405020304"/>
              <a:ea typeface="Arial" panose="020B0604020202020204" pitchFamily="34" charset="0"/>
              <a:cs typeface="Times New Roman" panose="02020603050405020304"/>
            </a:endParaRPr>
          </a:p>
          <a:p>
            <a:pPr marL="856615" marR="0" algn="just" rtl="0" eaLnBrk="1" fontAlgn="auto" latinLnBrk="0" hangingPunct="1">
              <a:lnSpc>
                <a:spcPct val="100000"/>
              </a:lnSpc>
              <a:spcBef>
                <a:spcPts val="825"/>
              </a:spcBef>
              <a:buClrTx/>
              <a:buSzTx/>
              <a:buFontTx/>
              <a:buNone/>
            </a:pPr>
            <a:r>
              <a:rPr kumimoji="0" sz="1800" b="0" i="0" u="none" strike="noStrike" kern="0" cap="none" spc="0" normalizeH="0" baseline="0" noProof="1" dirty="0">
                <a:latin typeface="Times New Roman" panose="02020603050405020304"/>
                <a:ea typeface="Arial" panose="020B0604020202020204" pitchFamily="34" charset="0"/>
                <a:cs typeface="Times New Roman" panose="02020603050405020304"/>
              </a:rPr>
              <a:t>The Map or Reduce task returns a runtime exception</a:t>
            </a:r>
            <a:r>
              <a:rPr kumimoji="0" lang="en-US" altLang="en-US" sz="1800" b="0" i="0" u="none" strike="noStrike" kern="0" cap="none" spc="0" normalizeH="0" baseline="0" noProof="1" dirty="0">
                <a:latin typeface="Times New Roman" panose="02020603050405020304"/>
                <a:ea typeface="Arial" panose="020B0604020202020204" pitchFamily="34" charset="0"/>
                <a:cs typeface="Times New Roman" panose="02020603050405020304"/>
              </a:rPr>
              <a:t>.</a:t>
            </a:r>
            <a:r>
              <a:rPr kumimoji="0" sz="1800" b="0" i="0" u="none" strike="noStrike" kern="0" cap="none" spc="0" normalizeH="0" baseline="0" noProof="1" dirty="0">
                <a:latin typeface="Times New Roman" panose="02020603050405020304"/>
                <a:ea typeface="Arial" panose="020B0604020202020204" pitchFamily="34" charset="0"/>
                <a:cs typeface="Times New Roman" panose="02020603050405020304"/>
              </a:rPr>
              <a:t>The JVM launched for the task execution encounters a bug and therefore exits.The Map or Reduce task is hanging</a:t>
            </a:r>
            <a:endParaRPr kumimoji="0" sz="1800" b="0" i="0" u="none" strike="noStrike" kern="0" cap="none" spc="0" normalizeH="0" baseline="0" noProof="1" dirty="0">
              <a:latin typeface="Times New Roman" panose="02020603050405020304"/>
              <a:ea typeface="Arial" panose="020B0604020202020204" pitchFamily="34" charset="0"/>
              <a:cs typeface="Times New Roman" panose="02020603050405020304"/>
            </a:endParaRPr>
          </a:p>
          <a:p>
            <a:pPr marL="856615" algn="just">
              <a:lnSpc>
                <a:spcPct val="100000"/>
              </a:lnSpc>
              <a:spcBef>
                <a:spcPts val="825"/>
              </a:spcBef>
            </a:pPr>
            <a:r>
              <a:rPr sz="1800" dirty="0">
                <a:latin typeface="Times New Roman" panose="02020603050405020304"/>
                <a:cs typeface="Times New Roman" panose="02020603050405020304"/>
              </a:rPr>
              <a:t>If</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the</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tasktracker</a:t>
            </a:r>
            <a:r>
              <a:rPr sz="1800" spc="-35" dirty="0">
                <a:latin typeface="Times New Roman" panose="02020603050405020304"/>
                <a:cs typeface="Times New Roman" panose="02020603050405020304"/>
              </a:rPr>
              <a:t> </a:t>
            </a:r>
            <a:r>
              <a:rPr sz="1800" dirty="0">
                <a:latin typeface="Times New Roman" panose="02020603050405020304"/>
                <a:cs typeface="Times New Roman" panose="02020603050405020304"/>
              </a:rPr>
              <a:t>does</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not</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receive</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a</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status</a:t>
            </a:r>
            <a:r>
              <a:rPr sz="1800" spc="-30" dirty="0">
                <a:latin typeface="Times New Roman" panose="02020603050405020304"/>
                <a:cs typeface="Times New Roman" panose="02020603050405020304"/>
              </a:rPr>
              <a:t> </a:t>
            </a:r>
            <a:r>
              <a:rPr sz="1800" dirty="0">
                <a:latin typeface="Times New Roman" panose="02020603050405020304"/>
                <a:cs typeface="Times New Roman" panose="02020603050405020304"/>
              </a:rPr>
              <a:t>update</a:t>
            </a:r>
            <a:r>
              <a:rPr sz="1800" spc="-45" dirty="0">
                <a:latin typeface="Times New Roman" panose="02020603050405020304"/>
                <a:cs typeface="Times New Roman" panose="02020603050405020304"/>
              </a:rPr>
              <a:t> </a:t>
            </a:r>
            <a:r>
              <a:rPr sz="1800" dirty="0">
                <a:latin typeface="Times New Roman" panose="02020603050405020304"/>
                <a:cs typeface="Times New Roman" panose="02020603050405020304"/>
              </a:rPr>
              <a:t>for a</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while,</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it</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marks the</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task</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as</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failed</a:t>
            </a:r>
            <a:r>
              <a:rPr sz="1800" spc="-30" dirty="0">
                <a:latin typeface="Times New Roman" panose="02020603050405020304"/>
                <a:cs typeface="Times New Roman" panose="02020603050405020304"/>
              </a:rPr>
              <a:t> </a:t>
            </a:r>
            <a:r>
              <a:rPr sz="1800" dirty="0">
                <a:latin typeface="Times New Roman" panose="02020603050405020304"/>
                <a:cs typeface="Times New Roman" panose="02020603050405020304"/>
              </a:rPr>
              <a:t>and</a:t>
            </a:r>
            <a:r>
              <a:rPr sz="1800" spc="-30" dirty="0">
                <a:latin typeface="Times New Roman" panose="02020603050405020304"/>
                <a:cs typeface="Times New Roman" panose="02020603050405020304"/>
              </a:rPr>
              <a:t> </a:t>
            </a:r>
            <a:r>
              <a:rPr sz="1800" dirty="0">
                <a:latin typeface="Times New Roman" panose="02020603050405020304"/>
                <a:cs typeface="Times New Roman" panose="02020603050405020304"/>
              </a:rPr>
              <a:t>notifies</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the</a:t>
            </a:r>
            <a:r>
              <a:rPr sz="1800" spc="-35" dirty="0">
                <a:latin typeface="Times New Roman" panose="02020603050405020304"/>
                <a:cs typeface="Times New Roman" panose="02020603050405020304"/>
              </a:rPr>
              <a:t> </a:t>
            </a:r>
            <a:r>
              <a:rPr sz="1800" dirty="0">
                <a:latin typeface="Times New Roman" panose="02020603050405020304"/>
                <a:cs typeface="Times New Roman" panose="02020603050405020304"/>
              </a:rPr>
              <a:t>same</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this</a:t>
            </a:r>
            <a:r>
              <a:rPr sz="1800" spc="-30" dirty="0">
                <a:latin typeface="Times New Roman" panose="02020603050405020304"/>
                <a:cs typeface="Times New Roman" panose="02020603050405020304"/>
              </a:rPr>
              <a:t> </a:t>
            </a:r>
            <a:r>
              <a:rPr sz="1800" dirty="0">
                <a:latin typeface="Times New Roman" panose="02020603050405020304"/>
                <a:cs typeface="Times New Roman" panose="02020603050405020304"/>
              </a:rPr>
              <a:t>to</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jobtracker</a:t>
            </a:r>
            <a:r>
              <a:rPr sz="1800" spc="-35" dirty="0">
                <a:latin typeface="Times New Roman" panose="02020603050405020304"/>
                <a:cs typeface="Times New Roman" panose="02020603050405020304"/>
              </a:rPr>
              <a:t> </a:t>
            </a:r>
            <a:r>
              <a:rPr sz="1800" spc="-50" dirty="0">
                <a:latin typeface="Times New Roman" panose="02020603050405020304"/>
                <a:cs typeface="Times New Roman" panose="02020603050405020304"/>
              </a:rPr>
              <a:t>.</a:t>
            </a:r>
            <a:endParaRPr sz="1800" spc="-50" dirty="0">
              <a:latin typeface="Times New Roman" panose="02020603050405020304"/>
              <a:cs typeface="Times New Roman" panose="02020603050405020304"/>
            </a:endParaRPr>
          </a:p>
          <a:p>
            <a:pPr marL="856615" algn="just">
              <a:lnSpc>
                <a:spcPct val="100000"/>
              </a:lnSpc>
              <a:spcBef>
                <a:spcPts val="825"/>
              </a:spcBef>
            </a:pPr>
            <a:r>
              <a:rPr sz="1800" dirty="0">
                <a:latin typeface="Times New Roman" panose="02020603050405020304"/>
                <a:cs typeface="Times New Roman" panose="02020603050405020304"/>
              </a:rPr>
              <a:t>When</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the</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jobtracker</a:t>
            </a:r>
            <a:r>
              <a:rPr sz="1800" spc="-40" dirty="0">
                <a:latin typeface="Times New Roman" panose="02020603050405020304"/>
                <a:cs typeface="Times New Roman" panose="02020603050405020304"/>
              </a:rPr>
              <a:t> </a:t>
            </a:r>
            <a:r>
              <a:rPr sz="1800" dirty="0">
                <a:latin typeface="Times New Roman" panose="02020603050405020304"/>
                <a:cs typeface="Times New Roman" panose="02020603050405020304"/>
              </a:rPr>
              <a:t>is</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notified</a:t>
            </a:r>
            <a:r>
              <a:rPr sz="1800" spc="-40" dirty="0">
                <a:latin typeface="Times New Roman" panose="02020603050405020304"/>
                <a:cs typeface="Times New Roman" panose="02020603050405020304"/>
              </a:rPr>
              <a:t> </a:t>
            </a:r>
            <a:r>
              <a:rPr sz="1800" dirty="0">
                <a:latin typeface="Times New Roman" panose="02020603050405020304"/>
                <a:cs typeface="Times New Roman" panose="02020603050405020304"/>
              </a:rPr>
              <a:t>of</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a</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task</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attempt</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that</a:t>
            </a:r>
            <a:r>
              <a:rPr sz="1800" spc="-30" dirty="0">
                <a:latin typeface="Times New Roman" panose="02020603050405020304"/>
                <a:cs typeface="Times New Roman" panose="02020603050405020304"/>
              </a:rPr>
              <a:t> </a:t>
            </a:r>
            <a:r>
              <a:rPr sz="1800" dirty="0">
                <a:latin typeface="Times New Roman" panose="02020603050405020304"/>
                <a:cs typeface="Times New Roman" panose="02020603050405020304"/>
              </a:rPr>
              <a:t>has</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failed</a:t>
            </a:r>
            <a:r>
              <a:rPr sz="1800" spc="-30" dirty="0">
                <a:latin typeface="Times New Roman" panose="02020603050405020304"/>
                <a:cs typeface="Times New Roman" panose="02020603050405020304"/>
              </a:rPr>
              <a:t> </a:t>
            </a:r>
            <a:r>
              <a:rPr sz="1800" dirty="0">
                <a:latin typeface="Times New Roman" panose="02020603050405020304"/>
                <a:cs typeface="Times New Roman" panose="02020603050405020304"/>
              </a:rPr>
              <a:t>(by</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the</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tasktracker’s</a:t>
            </a:r>
            <a:r>
              <a:rPr sz="1800" spc="-30" dirty="0">
                <a:latin typeface="Times New Roman" panose="02020603050405020304"/>
                <a:cs typeface="Times New Roman" panose="02020603050405020304"/>
              </a:rPr>
              <a:t> </a:t>
            </a:r>
            <a:r>
              <a:rPr sz="1800" dirty="0">
                <a:latin typeface="Times New Roman" panose="02020603050405020304"/>
                <a:cs typeface="Times New Roman" panose="02020603050405020304"/>
              </a:rPr>
              <a:t>heartbeat</a:t>
            </a:r>
            <a:r>
              <a:rPr sz="1800" spc="-35" dirty="0">
                <a:latin typeface="Times New Roman" panose="02020603050405020304"/>
                <a:cs typeface="Times New Roman" panose="02020603050405020304"/>
              </a:rPr>
              <a:t> </a:t>
            </a:r>
            <a:r>
              <a:rPr sz="1800" dirty="0">
                <a:latin typeface="Times New Roman" panose="02020603050405020304"/>
                <a:cs typeface="Times New Roman" panose="02020603050405020304"/>
              </a:rPr>
              <a:t>call),</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it</a:t>
            </a:r>
            <a:r>
              <a:rPr sz="1800" spc="-35" dirty="0">
                <a:latin typeface="Times New Roman" panose="02020603050405020304"/>
                <a:cs typeface="Times New Roman" panose="02020603050405020304"/>
              </a:rPr>
              <a:t> </a:t>
            </a:r>
            <a:r>
              <a:rPr sz="1800" dirty="0">
                <a:latin typeface="Times New Roman" panose="02020603050405020304"/>
                <a:cs typeface="Times New Roman" panose="02020603050405020304"/>
              </a:rPr>
              <a:t>will</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reschedule</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execution</a:t>
            </a:r>
            <a:r>
              <a:rPr sz="1800" spc="-55" dirty="0">
                <a:latin typeface="Times New Roman" panose="02020603050405020304"/>
                <a:cs typeface="Times New Roman" panose="02020603050405020304"/>
              </a:rPr>
              <a:t> </a:t>
            </a:r>
            <a:r>
              <a:rPr sz="1800" dirty="0">
                <a:latin typeface="Times New Roman" panose="02020603050405020304"/>
                <a:cs typeface="Times New Roman" panose="02020603050405020304"/>
              </a:rPr>
              <a:t>of</a:t>
            </a:r>
            <a:r>
              <a:rPr sz="1800" spc="-20" dirty="0">
                <a:latin typeface="Times New Roman" panose="02020603050405020304"/>
                <a:cs typeface="Times New Roman" panose="02020603050405020304"/>
              </a:rPr>
              <a:t> </a:t>
            </a:r>
            <a:r>
              <a:rPr sz="1800" spc="-25" dirty="0">
                <a:latin typeface="Times New Roman" panose="02020603050405020304"/>
                <a:cs typeface="Times New Roman" panose="02020603050405020304"/>
              </a:rPr>
              <a:t>the</a:t>
            </a:r>
            <a:r>
              <a:rPr sz="1800" dirty="0">
                <a:latin typeface="Times New Roman" panose="02020603050405020304"/>
                <a:cs typeface="Times New Roman" panose="02020603050405020304"/>
              </a:rPr>
              <a:t>task.</a:t>
            </a:r>
            <a:r>
              <a:rPr sz="1800" spc="-50" dirty="0">
                <a:latin typeface="Times New Roman" panose="02020603050405020304"/>
                <a:cs typeface="Times New Roman" panose="02020603050405020304"/>
              </a:rPr>
              <a:t> </a:t>
            </a:r>
            <a:r>
              <a:rPr sz="1800" dirty="0">
                <a:latin typeface="Times New Roman" panose="02020603050405020304"/>
                <a:cs typeface="Times New Roman" panose="02020603050405020304"/>
              </a:rPr>
              <a:t>The</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jobtracker</a:t>
            </a:r>
            <a:r>
              <a:rPr sz="1800" spc="-40" dirty="0">
                <a:latin typeface="Times New Roman" panose="02020603050405020304"/>
                <a:cs typeface="Times New Roman" panose="02020603050405020304"/>
              </a:rPr>
              <a:t> </a:t>
            </a:r>
            <a:r>
              <a:rPr sz="1800" dirty="0">
                <a:latin typeface="Times New Roman" panose="02020603050405020304"/>
                <a:cs typeface="Times New Roman" panose="02020603050405020304"/>
              </a:rPr>
              <a:t>will</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try</a:t>
            </a:r>
            <a:r>
              <a:rPr sz="1800" spc="-30" dirty="0">
                <a:latin typeface="Times New Roman" panose="02020603050405020304"/>
                <a:cs typeface="Times New Roman" panose="02020603050405020304"/>
              </a:rPr>
              <a:t> </a:t>
            </a:r>
            <a:r>
              <a:rPr sz="1800" dirty="0">
                <a:latin typeface="Times New Roman" panose="02020603050405020304"/>
                <a:cs typeface="Times New Roman" panose="02020603050405020304"/>
              </a:rPr>
              <a:t>to</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avoid</a:t>
            </a:r>
            <a:r>
              <a:rPr sz="1800" spc="-40" dirty="0">
                <a:latin typeface="Times New Roman" panose="02020603050405020304"/>
                <a:cs typeface="Times New Roman" panose="02020603050405020304"/>
              </a:rPr>
              <a:t> </a:t>
            </a:r>
            <a:r>
              <a:rPr sz="1800" dirty="0">
                <a:latin typeface="Times New Roman" panose="02020603050405020304"/>
                <a:cs typeface="Times New Roman" panose="02020603050405020304"/>
              </a:rPr>
              <a:t>rescheduling</a:t>
            </a:r>
            <a:r>
              <a:rPr sz="1800" spc="-55" dirty="0">
                <a:latin typeface="Times New Roman" panose="02020603050405020304"/>
                <a:cs typeface="Times New Roman" panose="02020603050405020304"/>
              </a:rPr>
              <a:t> </a:t>
            </a:r>
            <a:r>
              <a:rPr sz="1800" dirty="0">
                <a:latin typeface="Times New Roman" panose="02020603050405020304"/>
                <a:cs typeface="Times New Roman" panose="02020603050405020304"/>
              </a:rPr>
              <a:t>the</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task on</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a</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tasktracker</a:t>
            </a:r>
            <a:r>
              <a:rPr sz="1800" spc="-40" dirty="0">
                <a:latin typeface="Times New Roman" panose="02020603050405020304"/>
                <a:cs typeface="Times New Roman" panose="02020603050405020304"/>
              </a:rPr>
              <a:t> </a:t>
            </a:r>
            <a:r>
              <a:rPr sz="1800" dirty="0">
                <a:latin typeface="Times New Roman" panose="02020603050405020304"/>
                <a:cs typeface="Times New Roman" panose="02020603050405020304"/>
              </a:rPr>
              <a:t>where</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it</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has</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previously</a:t>
            </a:r>
            <a:r>
              <a:rPr sz="1800" spc="-55" dirty="0">
                <a:latin typeface="Times New Roman" panose="02020603050405020304"/>
                <a:cs typeface="Times New Roman" panose="02020603050405020304"/>
              </a:rPr>
              <a:t> </a:t>
            </a:r>
            <a:r>
              <a:rPr sz="1800" dirty="0">
                <a:latin typeface="Times New Roman" panose="02020603050405020304"/>
                <a:cs typeface="Times New Roman" panose="02020603050405020304"/>
              </a:rPr>
              <a:t>failed.</a:t>
            </a:r>
            <a:endParaRPr sz="1800" dirty="0">
              <a:latin typeface="Times New Roman" panose="02020603050405020304"/>
              <a:cs typeface="Times New Roman" panose="02020603050405020304"/>
            </a:endParaRPr>
          </a:p>
          <a:p>
            <a:pPr marL="856615" algn="just">
              <a:lnSpc>
                <a:spcPct val="100000"/>
              </a:lnSpc>
              <a:spcBef>
                <a:spcPts val="825"/>
              </a:spcBef>
            </a:pPr>
            <a:r>
              <a:rPr sz="1800" spc="-40" dirty="0">
                <a:latin typeface="Times New Roman" panose="02020603050405020304"/>
                <a:cs typeface="Times New Roman" panose="02020603050405020304"/>
              </a:rPr>
              <a:t> </a:t>
            </a:r>
            <a:r>
              <a:rPr sz="1800" dirty="0">
                <a:latin typeface="Times New Roman" panose="02020603050405020304"/>
                <a:cs typeface="Times New Roman" panose="02020603050405020304"/>
              </a:rPr>
              <a:t>The</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maximum</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number</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of</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attempts</a:t>
            </a:r>
            <a:r>
              <a:rPr sz="1800" spc="-20" dirty="0">
                <a:latin typeface="Times New Roman" panose="02020603050405020304"/>
                <a:cs typeface="Times New Roman" panose="02020603050405020304"/>
              </a:rPr>
              <a:t> </a:t>
            </a:r>
            <a:r>
              <a:rPr sz="1800" spc="-25" dirty="0">
                <a:latin typeface="Times New Roman" panose="02020603050405020304"/>
                <a:cs typeface="Times New Roman" panose="02020603050405020304"/>
              </a:rPr>
              <a:t>to </a:t>
            </a:r>
            <a:r>
              <a:rPr sz="1800" dirty="0">
                <a:latin typeface="Times New Roman" panose="02020603050405020304"/>
                <a:cs typeface="Times New Roman" panose="02020603050405020304"/>
              </a:rPr>
              <a:t>run</a:t>
            </a:r>
            <a:r>
              <a:rPr sz="1800" spc="-50" dirty="0">
                <a:latin typeface="Times New Roman" panose="02020603050405020304"/>
                <a:cs typeface="Times New Roman" panose="02020603050405020304"/>
              </a:rPr>
              <a:t> </a:t>
            </a:r>
            <a:r>
              <a:rPr sz="1800" dirty="0">
                <a:latin typeface="Times New Roman" panose="02020603050405020304"/>
                <a:cs typeface="Times New Roman" panose="02020603050405020304"/>
              </a:rPr>
              <a:t>a</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task</a:t>
            </a:r>
            <a:r>
              <a:rPr sz="1800" spc="-35" dirty="0">
                <a:latin typeface="Times New Roman" panose="02020603050405020304"/>
                <a:cs typeface="Times New Roman" panose="02020603050405020304"/>
              </a:rPr>
              <a:t> </a:t>
            </a:r>
            <a:r>
              <a:rPr sz="1800" dirty="0">
                <a:latin typeface="Times New Roman" panose="02020603050405020304"/>
                <a:cs typeface="Times New Roman" panose="02020603050405020304"/>
              </a:rPr>
              <a:t>is</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controlled</a:t>
            </a:r>
            <a:r>
              <a:rPr sz="1800" spc="-45" dirty="0">
                <a:latin typeface="Times New Roman" panose="02020603050405020304"/>
                <a:cs typeface="Times New Roman" panose="02020603050405020304"/>
              </a:rPr>
              <a:t> </a:t>
            </a:r>
            <a:r>
              <a:rPr sz="1800" dirty="0">
                <a:latin typeface="Times New Roman" panose="02020603050405020304"/>
                <a:cs typeface="Times New Roman" panose="02020603050405020304"/>
              </a:rPr>
              <a:t>by</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the</a:t>
            </a:r>
            <a:r>
              <a:rPr sz="1800" spc="-35" dirty="0">
                <a:latin typeface="Times New Roman" panose="02020603050405020304"/>
                <a:cs typeface="Times New Roman" panose="02020603050405020304"/>
              </a:rPr>
              <a:t> </a:t>
            </a:r>
            <a:r>
              <a:rPr sz="1800" dirty="0">
                <a:solidFill>
                  <a:srgbClr val="001F5F"/>
                </a:solidFill>
                <a:latin typeface="Times New Roman" panose="02020603050405020304"/>
                <a:cs typeface="Times New Roman" panose="02020603050405020304"/>
              </a:rPr>
              <a:t>mapred.map.max.attempts</a:t>
            </a:r>
            <a:r>
              <a:rPr sz="1800" spc="20" dirty="0">
                <a:solidFill>
                  <a:srgbClr val="001F5F"/>
                </a:solidFill>
                <a:latin typeface="Times New Roman" panose="02020603050405020304"/>
                <a:cs typeface="Times New Roman" panose="02020603050405020304"/>
              </a:rPr>
              <a:t> </a:t>
            </a:r>
            <a:r>
              <a:rPr sz="1800" dirty="0">
                <a:latin typeface="Times New Roman" panose="02020603050405020304"/>
                <a:cs typeface="Times New Roman" panose="02020603050405020304"/>
              </a:rPr>
              <a:t>property</a:t>
            </a:r>
            <a:r>
              <a:rPr sz="1800" spc="-45" dirty="0">
                <a:latin typeface="Times New Roman" panose="02020603050405020304"/>
                <a:cs typeface="Times New Roman" panose="02020603050405020304"/>
              </a:rPr>
              <a:t> </a:t>
            </a:r>
            <a:r>
              <a:rPr sz="1800" dirty="0">
                <a:latin typeface="Times New Roman" panose="02020603050405020304"/>
                <a:cs typeface="Times New Roman" panose="02020603050405020304"/>
              </a:rPr>
              <a:t>for</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map</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tasks</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and</a:t>
            </a:r>
            <a:r>
              <a:rPr sz="1800" spc="-20" dirty="0">
                <a:latin typeface="Times New Roman" panose="02020603050405020304"/>
                <a:cs typeface="Times New Roman" panose="02020603050405020304"/>
              </a:rPr>
              <a:t> </a:t>
            </a:r>
            <a:r>
              <a:rPr sz="1800" dirty="0">
                <a:solidFill>
                  <a:srgbClr val="001F5F"/>
                </a:solidFill>
                <a:latin typeface="Times New Roman" panose="02020603050405020304"/>
                <a:cs typeface="Times New Roman" panose="02020603050405020304"/>
              </a:rPr>
              <a:t>mapred.reduce.max.attempts</a:t>
            </a:r>
            <a:r>
              <a:rPr sz="1800" spc="-10" dirty="0">
                <a:solidFill>
                  <a:srgbClr val="001F5F"/>
                </a:solidFill>
                <a:latin typeface="Times New Roman" panose="02020603050405020304"/>
                <a:cs typeface="Times New Roman" panose="02020603050405020304"/>
              </a:rPr>
              <a:t> </a:t>
            </a:r>
            <a:r>
              <a:rPr sz="1800" dirty="0">
                <a:latin typeface="Times New Roman" panose="02020603050405020304"/>
                <a:cs typeface="Times New Roman" panose="02020603050405020304"/>
              </a:rPr>
              <a:t>for</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reduce</a:t>
            </a:r>
            <a:r>
              <a:rPr sz="1800" spc="-35" dirty="0">
                <a:latin typeface="Times New Roman" panose="02020603050405020304"/>
                <a:cs typeface="Times New Roman" panose="02020603050405020304"/>
              </a:rPr>
              <a:t> </a:t>
            </a:r>
            <a:r>
              <a:rPr sz="1800" spc="-10" dirty="0">
                <a:latin typeface="Times New Roman" panose="02020603050405020304"/>
                <a:cs typeface="Times New Roman" panose="02020603050405020304"/>
              </a:rPr>
              <a:t>tasks.</a:t>
            </a:r>
            <a:r>
              <a:rPr sz="1800" dirty="0">
                <a:latin typeface="Times New Roman" panose="02020603050405020304"/>
                <a:cs typeface="Times New Roman" panose="02020603050405020304"/>
              </a:rPr>
              <a:t>A</a:t>
            </a:r>
            <a:r>
              <a:rPr sz="1800" spc="-90" dirty="0">
                <a:latin typeface="Times New Roman" panose="02020603050405020304"/>
                <a:cs typeface="Times New Roman" panose="02020603050405020304"/>
              </a:rPr>
              <a:t> </a:t>
            </a:r>
            <a:r>
              <a:rPr sz="1800" dirty="0">
                <a:latin typeface="Times New Roman" panose="02020603050405020304"/>
                <a:cs typeface="Times New Roman" panose="02020603050405020304"/>
              </a:rPr>
              <a:t>task</a:t>
            </a:r>
            <a:r>
              <a:rPr sz="1800" spc="-35" dirty="0">
                <a:latin typeface="Times New Roman" panose="02020603050405020304"/>
                <a:cs typeface="Times New Roman" panose="02020603050405020304"/>
              </a:rPr>
              <a:t> </a:t>
            </a:r>
            <a:r>
              <a:rPr sz="1800" dirty="0">
                <a:latin typeface="Times New Roman" panose="02020603050405020304"/>
                <a:cs typeface="Times New Roman" panose="02020603050405020304"/>
              </a:rPr>
              <a:t>attempt</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may</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also</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be killed,</a:t>
            </a:r>
            <a:r>
              <a:rPr sz="1800" spc="-50" dirty="0">
                <a:latin typeface="Times New Roman" panose="02020603050405020304"/>
                <a:cs typeface="Times New Roman" panose="02020603050405020304"/>
              </a:rPr>
              <a:t> </a:t>
            </a:r>
            <a:r>
              <a:rPr sz="1800" dirty="0">
                <a:latin typeface="Times New Roman" panose="02020603050405020304"/>
                <a:cs typeface="Times New Roman" panose="02020603050405020304"/>
              </a:rPr>
              <a:t>which</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is</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different</a:t>
            </a:r>
            <a:r>
              <a:rPr sz="1800" spc="-30" dirty="0">
                <a:latin typeface="Times New Roman" panose="02020603050405020304"/>
                <a:cs typeface="Times New Roman" panose="02020603050405020304"/>
              </a:rPr>
              <a:t> </a:t>
            </a:r>
            <a:r>
              <a:rPr sz="1800" dirty="0">
                <a:latin typeface="Times New Roman" panose="02020603050405020304"/>
                <a:cs typeface="Times New Roman" panose="02020603050405020304"/>
              </a:rPr>
              <a:t>from</a:t>
            </a:r>
            <a:r>
              <a:rPr sz="1800" spc="-30" dirty="0">
                <a:latin typeface="Times New Roman" panose="02020603050405020304"/>
                <a:cs typeface="Times New Roman" panose="02020603050405020304"/>
              </a:rPr>
              <a:t> </a:t>
            </a:r>
            <a:r>
              <a:rPr sz="1800" dirty="0">
                <a:latin typeface="Times New Roman" panose="02020603050405020304"/>
                <a:cs typeface="Times New Roman" panose="02020603050405020304"/>
              </a:rPr>
              <a:t>it</a:t>
            </a:r>
            <a:r>
              <a:rPr sz="1800" spc="-35" dirty="0">
                <a:latin typeface="Times New Roman" panose="02020603050405020304"/>
                <a:cs typeface="Times New Roman" panose="02020603050405020304"/>
              </a:rPr>
              <a:t> </a:t>
            </a:r>
            <a:r>
              <a:rPr sz="1800" dirty="0">
                <a:latin typeface="Times New Roman" panose="02020603050405020304"/>
                <a:cs typeface="Times New Roman" panose="02020603050405020304"/>
              </a:rPr>
              <a:t>failing.</a:t>
            </a:r>
            <a:r>
              <a:rPr sz="1800" spc="-130" dirty="0">
                <a:latin typeface="Times New Roman" panose="02020603050405020304"/>
                <a:cs typeface="Times New Roman" panose="02020603050405020304"/>
              </a:rPr>
              <a:t> </a:t>
            </a:r>
            <a:r>
              <a:rPr sz="1800" dirty="0">
                <a:latin typeface="Times New Roman" panose="02020603050405020304"/>
                <a:cs typeface="Times New Roman" panose="02020603050405020304"/>
              </a:rPr>
              <a:t>A</a:t>
            </a:r>
            <a:r>
              <a:rPr sz="1800" spc="-80" dirty="0">
                <a:latin typeface="Times New Roman" panose="02020603050405020304"/>
                <a:cs typeface="Times New Roman" panose="02020603050405020304"/>
              </a:rPr>
              <a:t> </a:t>
            </a:r>
            <a:r>
              <a:rPr sz="1800" dirty="0">
                <a:latin typeface="Times New Roman" panose="02020603050405020304"/>
                <a:cs typeface="Times New Roman" panose="02020603050405020304"/>
              </a:rPr>
              <a:t>task</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attempt</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may</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be</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killed</a:t>
            </a:r>
            <a:r>
              <a:rPr sz="1800" spc="-30" dirty="0">
                <a:latin typeface="Times New Roman" panose="02020603050405020304"/>
                <a:cs typeface="Times New Roman" panose="02020603050405020304"/>
              </a:rPr>
              <a:t> </a:t>
            </a:r>
            <a:r>
              <a:rPr sz="1800" dirty="0">
                <a:latin typeface="Times New Roman" panose="02020603050405020304"/>
                <a:cs typeface="Times New Roman" panose="02020603050405020304"/>
              </a:rPr>
              <a:t>because</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it</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is</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a</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speculative</a:t>
            </a:r>
            <a:r>
              <a:rPr sz="1800" spc="-15" dirty="0">
                <a:latin typeface="Times New Roman" panose="02020603050405020304"/>
                <a:cs typeface="Times New Roman" panose="02020603050405020304"/>
              </a:rPr>
              <a:t> </a:t>
            </a:r>
            <a:r>
              <a:rPr sz="1800" spc="-10" dirty="0">
                <a:latin typeface="Times New Roman" panose="02020603050405020304"/>
                <a:cs typeface="Times New Roman" panose="02020603050405020304"/>
              </a:rPr>
              <a:t>duplicate </a:t>
            </a:r>
            <a:r>
              <a:rPr sz="1800" dirty="0">
                <a:latin typeface="Times New Roman" panose="02020603050405020304"/>
                <a:cs typeface="Times New Roman" panose="02020603050405020304"/>
              </a:rPr>
              <a:t>Users</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may</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also</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kill</a:t>
            </a:r>
            <a:r>
              <a:rPr sz="1800" spc="-45" dirty="0">
                <a:latin typeface="Times New Roman" panose="02020603050405020304"/>
                <a:cs typeface="Times New Roman" panose="02020603050405020304"/>
              </a:rPr>
              <a:t> </a:t>
            </a:r>
            <a:r>
              <a:rPr sz="1800" dirty="0">
                <a:latin typeface="Times New Roman" panose="02020603050405020304"/>
                <a:cs typeface="Times New Roman" panose="02020603050405020304"/>
              </a:rPr>
              <a:t>or</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fail</a:t>
            </a:r>
            <a:r>
              <a:rPr sz="1800" spc="-30" dirty="0">
                <a:latin typeface="Times New Roman" panose="02020603050405020304"/>
                <a:cs typeface="Times New Roman" panose="02020603050405020304"/>
              </a:rPr>
              <a:t> </a:t>
            </a:r>
            <a:r>
              <a:rPr sz="1800" dirty="0">
                <a:latin typeface="Times New Roman" panose="02020603050405020304"/>
                <a:cs typeface="Times New Roman" panose="02020603050405020304"/>
              </a:rPr>
              <a:t>task</a:t>
            </a:r>
            <a:r>
              <a:rPr sz="1800" spc="-35" dirty="0">
                <a:latin typeface="Times New Roman" panose="02020603050405020304"/>
                <a:cs typeface="Times New Roman" panose="02020603050405020304"/>
              </a:rPr>
              <a:t> </a:t>
            </a:r>
            <a:r>
              <a:rPr sz="1800" dirty="0">
                <a:latin typeface="Times New Roman" panose="02020603050405020304"/>
                <a:cs typeface="Times New Roman" panose="02020603050405020304"/>
              </a:rPr>
              <a:t>attempts</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using</a:t>
            </a:r>
            <a:r>
              <a:rPr sz="1800" spc="-35" dirty="0">
                <a:latin typeface="Times New Roman" panose="02020603050405020304"/>
                <a:cs typeface="Times New Roman" panose="02020603050405020304"/>
              </a:rPr>
              <a:t> </a:t>
            </a:r>
            <a:r>
              <a:rPr sz="1800" dirty="0">
                <a:latin typeface="Times New Roman" panose="02020603050405020304"/>
                <a:cs typeface="Times New Roman" panose="02020603050405020304"/>
              </a:rPr>
              <a:t>the</a:t>
            </a:r>
            <a:r>
              <a:rPr sz="1800" spc="-40" dirty="0">
                <a:latin typeface="Times New Roman" panose="02020603050405020304"/>
                <a:cs typeface="Times New Roman" panose="02020603050405020304"/>
              </a:rPr>
              <a:t> </a:t>
            </a:r>
            <a:r>
              <a:rPr sz="1800" dirty="0">
                <a:latin typeface="Times New Roman" panose="02020603050405020304"/>
                <a:cs typeface="Times New Roman" panose="02020603050405020304"/>
              </a:rPr>
              <a:t>web</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UI</a:t>
            </a:r>
            <a:r>
              <a:rPr sz="1800" spc="-10" dirty="0">
                <a:latin typeface="Times New Roman" panose="02020603050405020304"/>
                <a:cs typeface="Times New Roman" panose="02020603050405020304"/>
              </a:rPr>
              <a:t> </a:t>
            </a:r>
            <a:r>
              <a:rPr sz="1800" dirty="0">
                <a:latin typeface="Times New Roman" panose="02020603050405020304"/>
                <a:cs typeface="Times New Roman" panose="02020603050405020304"/>
              </a:rPr>
              <a:t>or</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the</a:t>
            </a:r>
            <a:r>
              <a:rPr sz="1800" spc="-40" dirty="0">
                <a:latin typeface="Times New Roman" panose="02020603050405020304"/>
                <a:cs typeface="Times New Roman" panose="02020603050405020304"/>
              </a:rPr>
              <a:t> </a:t>
            </a:r>
            <a:r>
              <a:rPr sz="1800" dirty="0">
                <a:latin typeface="Times New Roman" panose="02020603050405020304"/>
                <a:cs typeface="Times New Roman" panose="02020603050405020304"/>
              </a:rPr>
              <a:t>command</a:t>
            </a:r>
            <a:r>
              <a:rPr sz="1800" spc="10" dirty="0">
                <a:latin typeface="Times New Roman" panose="02020603050405020304"/>
                <a:cs typeface="Times New Roman" panose="02020603050405020304"/>
              </a:rPr>
              <a:t> </a:t>
            </a:r>
            <a:r>
              <a:rPr sz="1800" spc="-20" dirty="0">
                <a:latin typeface="Times New Roman" panose="02020603050405020304"/>
                <a:cs typeface="Times New Roman" panose="02020603050405020304"/>
              </a:rPr>
              <a:t>line</a:t>
            </a:r>
            <a:endParaRPr sz="1800" spc="-20" dirty="0">
              <a:latin typeface="Times New Roman" panose="02020603050405020304"/>
              <a:cs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3896" y="1847088"/>
            <a:ext cx="9607550" cy="0"/>
          </a:xfrm>
          <a:custGeom>
            <a:avLst/>
            <a:gdLst/>
            <a:ahLst/>
            <a:cxnLst/>
            <a:rect l="l" t="t" r="r" b="b"/>
            <a:pathLst>
              <a:path w="9607550">
                <a:moveTo>
                  <a:pt x="0" y="0"/>
                </a:moveTo>
                <a:lnTo>
                  <a:pt x="9607550" y="0"/>
                </a:lnTo>
              </a:path>
            </a:pathLst>
          </a:custGeom>
          <a:ln w="31750">
            <a:solidFill>
              <a:srgbClr val="B71E42"/>
            </a:solidFill>
          </a:ln>
        </p:spPr>
        <p:txBody>
          <a:bodyPr wrap="square" lIns="0" tIns="0" rIns="0" bIns="0" rtlCol="0"/>
          <a:lstStyle/>
          <a:p/>
        </p:txBody>
      </p:sp>
      <p:sp>
        <p:nvSpPr>
          <p:cNvPr id="3" name="object 3"/>
          <p:cNvSpPr txBox="1">
            <a:spLocks noGrp="1"/>
          </p:cNvSpPr>
          <p:nvPr>
            <p:ph type="title"/>
          </p:nvPr>
        </p:nvSpPr>
        <p:spPr>
          <a:xfrm>
            <a:off x="1530477" y="772159"/>
            <a:ext cx="4178935" cy="513715"/>
          </a:xfrm>
          <a:prstGeom prst="rect">
            <a:avLst/>
          </a:prstGeom>
        </p:spPr>
        <p:txBody>
          <a:bodyPr vert="horz" wrap="square" lIns="0" tIns="13335" rIns="0" bIns="0" rtlCol="0">
            <a:spAutoFit/>
          </a:bodyPr>
          <a:lstStyle/>
          <a:p>
            <a:pPr marL="12700">
              <a:lnSpc>
                <a:spcPct val="100000"/>
              </a:lnSpc>
              <a:spcBef>
                <a:spcPts val="105"/>
              </a:spcBef>
            </a:pPr>
            <a:r>
              <a:rPr sz="3200" spc="195" dirty="0"/>
              <a:t>WHAT</a:t>
            </a:r>
            <a:r>
              <a:rPr sz="3200" spc="-120" dirty="0"/>
              <a:t> </a:t>
            </a:r>
            <a:r>
              <a:rPr sz="3200" spc="-10" dirty="0"/>
              <a:t>IS</a:t>
            </a:r>
            <a:r>
              <a:rPr sz="3200" spc="-120" dirty="0"/>
              <a:t> </a:t>
            </a:r>
            <a:r>
              <a:rPr sz="3200" spc="85" dirty="0"/>
              <a:t>MAP</a:t>
            </a:r>
            <a:r>
              <a:rPr sz="3200" spc="-114" dirty="0"/>
              <a:t> </a:t>
            </a:r>
            <a:r>
              <a:rPr sz="3200" spc="120" dirty="0"/>
              <a:t>REDUCE</a:t>
            </a:r>
            <a:endParaRPr sz="3200"/>
          </a:p>
        </p:txBody>
      </p:sp>
      <p:sp>
        <p:nvSpPr>
          <p:cNvPr id="4" name="object 4"/>
          <p:cNvSpPr txBox="1"/>
          <p:nvPr/>
        </p:nvSpPr>
        <p:spPr>
          <a:xfrm>
            <a:off x="1530477" y="1911502"/>
            <a:ext cx="9087485" cy="4029075"/>
          </a:xfrm>
          <a:prstGeom prst="rect">
            <a:avLst/>
          </a:prstGeom>
        </p:spPr>
        <p:txBody>
          <a:bodyPr vert="horz" wrap="square" lIns="0" tIns="12700" rIns="0" bIns="0" rtlCol="0">
            <a:spAutoFit/>
          </a:bodyPr>
          <a:lstStyle/>
          <a:p>
            <a:pPr marL="12700" marR="2959735">
              <a:lnSpc>
                <a:spcPct val="144000"/>
              </a:lnSpc>
              <a:spcBef>
                <a:spcPts val="100"/>
              </a:spcBef>
            </a:pPr>
            <a:r>
              <a:rPr sz="1900" spc="-60" dirty="0">
                <a:latin typeface="Trebuchet MS" panose="020B0603020202020204"/>
                <a:cs typeface="Trebuchet MS" panose="020B0603020202020204"/>
              </a:rPr>
              <a:t>Map</a:t>
            </a:r>
            <a:r>
              <a:rPr sz="1900" spc="-5" dirty="0">
                <a:latin typeface="Trebuchet MS" panose="020B0603020202020204"/>
                <a:cs typeface="Trebuchet MS" panose="020B0603020202020204"/>
              </a:rPr>
              <a:t> </a:t>
            </a:r>
            <a:r>
              <a:rPr sz="1900" spc="-95" dirty="0">
                <a:latin typeface="Trebuchet MS" panose="020B0603020202020204"/>
                <a:cs typeface="Trebuchet MS" panose="020B0603020202020204"/>
              </a:rPr>
              <a:t>Reduce</a:t>
            </a:r>
            <a:r>
              <a:rPr sz="1900" spc="-15" dirty="0">
                <a:latin typeface="Trebuchet MS" panose="020B0603020202020204"/>
                <a:cs typeface="Trebuchet MS" panose="020B0603020202020204"/>
              </a:rPr>
              <a:t> </a:t>
            </a:r>
            <a:r>
              <a:rPr sz="1900" spc="-95" dirty="0">
                <a:latin typeface="Trebuchet MS" panose="020B0603020202020204"/>
                <a:cs typeface="Trebuchet MS" panose="020B0603020202020204"/>
              </a:rPr>
              <a:t>is</a:t>
            </a:r>
            <a:r>
              <a:rPr sz="1900" spc="-45" dirty="0">
                <a:latin typeface="Trebuchet MS" panose="020B0603020202020204"/>
                <a:cs typeface="Trebuchet MS" panose="020B0603020202020204"/>
              </a:rPr>
              <a:t> </a:t>
            </a:r>
            <a:r>
              <a:rPr sz="1900" spc="-200" dirty="0">
                <a:latin typeface="Trebuchet MS" panose="020B0603020202020204"/>
                <a:cs typeface="Trebuchet MS" panose="020B0603020202020204"/>
              </a:rPr>
              <a:t>a</a:t>
            </a:r>
            <a:r>
              <a:rPr sz="1900" spc="-20" dirty="0">
                <a:latin typeface="Trebuchet MS" panose="020B0603020202020204"/>
                <a:cs typeface="Trebuchet MS" panose="020B0603020202020204"/>
              </a:rPr>
              <a:t> </a:t>
            </a:r>
            <a:r>
              <a:rPr sz="1900" spc="-105" dirty="0">
                <a:latin typeface="Trebuchet MS" panose="020B0603020202020204"/>
                <a:cs typeface="Trebuchet MS" panose="020B0603020202020204"/>
              </a:rPr>
              <a:t>Programming</a:t>
            </a:r>
            <a:r>
              <a:rPr sz="1900" spc="-25" dirty="0">
                <a:latin typeface="Trebuchet MS" panose="020B0603020202020204"/>
                <a:cs typeface="Trebuchet MS" panose="020B0603020202020204"/>
              </a:rPr>
              <a:t> </a:t>
            </a:r>
            <a:r>
              <a:rPr sz="1900" spc="-85" dirty="0">
                <a:latin typeface="Trebuchet MS" panose="020B0603020202020204"/>
                <a:cs typeface="Trebuchet MS" panose="020B0603020202020204"/>
              </a:rPr>
              <a:t>Framework</a:t>
            </a:r>
            <a:r>
              <a:rPr sz="1900" spc="-30" dirty="0">
                <a:latin typeface="Trebuchet MS" panose="020B0603020202020204"/>
                <a:cs typeface="Trebuchet MS" panose="020B0603020202020204"/>
              </a:rPr>
              <a:t> </a:t>
            </a:r>
            <a:r>
              <a:rPr sz="1900" spc="-80" dirty="0">
                <a:latin typeface="Trebuchet MS" panose="020B0603020202020204"/>
                <a:cs typeface="Trebuchet MS" panose="020B0603020202020204"/>
              </a:rPr>
              <a:t>for</a:t>
            </a:r>
            <a:r>
              <a:rPr sz="1900" spc="-35" dirty="0">
                <a:latin typeface="Trebuchet MS" panose="020B0603020202020204"/>
                <a:cs typeface="Trebuchet MS" panose="020B0603020202020204"/>
              </a:rPr>
              <a:t> </a:t>
            </a:r>
            <a:r>
              <a:rPr sz="1900" spc="-160" dirty="0">
                <a:latin typeface="Trebuchet MS" panose="020B0603020202020204"/>
                <a:cs typeface="Trebuchet MS" panose="020B0603020202020204"/>
              </a:rPr>
              <a:t>data</a:t>
            </a:r>
            <a:r>
              <a:rPr sz="1900" spc="-20" dirty="0">
                <a:latin typeface="Trebuchet MS" panose="020B0603020202020204"/>
                <a:cs typeface="Trebuchet MS" panose="020B0603020202020204"/>
              </a:rPr>
              <a:t> </a:t>
            </a:r>
            <a:r>
              <a:rPr sz="1900" spc="-85" dirty="0">
                <a:latin typeface="Trebuchet MS" panose="020B0603020202020204"/>
                <a:cs typeface="Trebuchet MS" panose="020B0603020202020204"/>
              </a:rPr>
              <a:t>processing. </a:t>
            </a:r>
            <a:r>
              <a:rPr sz="1900" spc="-90" dirty="0">
                <a:latin typeface="Trebuchet MS" panose="020B0603020202020204"/>
                <a:cs typeface="Trebuchet MS" panose="020B0603020202020204"/>
              </a:rPr>
              <a:t>It</a:t>
            </a:r>
            <a:r>
              <a:rPr sz="1900" spc="-30" dirty="0">
                <a:latin typeface="Trebuchet MS" panose="020B0603020202020204"/>
                <a:cs typeface="Trebuchet MS" panose="020B0603020202020204"/>
              </a:rPr>
              <a:t> </a:t>
            </a:r>
            <a:r>
              <a:rPr sz="1900" spc="-90" dirty="0">
                <a:latin typeface="Trebuchet MS" panose="020B0603020202020204"/>
                <a:cs typeface="Trebuchet MS" panose="020B0603020202020204"/>
              </a:rPr>
              <a:t>is</a:t>
            </a:r>
            <a:r>
              <a:rPr sz="1900" spc="-30" dirty="0">
                <a:latin typeface="Trebuchet MS" panose="020B0603020202020204"/>
                <a:cs typeface="Trebuchet MS" panose="020B0603020202020204"/>
              </a:rPr>
              <a:t> </a:t>
            </a:r>
            <a:r>
              <a:rPr sz="1900" spc="-100" dirty="0">
                <a:latin typeface="Trebuchet MS" panose="020B0603020202020204"/>
                <a:cs typeface="Trebuchet MS" panose="020B0603020202020204"/>
              </a:rPr>
              <a:t>also</a:t>
            </a:r>
            <a:r>
              <a:rPr sz="1900" spc="-20" dirty="0">
                <a:latin typeface="Trebuchet MS" panose="020B0603020202020204"/>
                <a:cs typeface="Trebuchet MS" panose="020B0603020202020204"/>
              </a:rPr>
              <a:t> </a:t>
            </a:r>
            <a:r>
              <a:rPr sz="1900" spc="-150" dirty="0">
                <a:latin typeface="Trebuchet MS" panose="020B0603020202020204"/>
                <a:cs typeface="Trebuchet MS" panose="020B0603020202020204"/>
              </a:rPr>
              <a:t>called</a:t>
            </a:r>
            <a:r>
              <a:rPr sz="1900" spc="-25" dirty="0">
                <a:latin typeface="Trebuchet MS" panose="020B0603020202020204"/>
                <a:cs typeface="Trebuchet MS" panose="020B0603020202020204"/>
              </a:rPr>
              <a:t> </a:t>
            </a:r>
            <a:r>
              <a:rPr sz="1900" spc="-120" dirty="0">
                <a:latin typeface="Trebuchet MS" panose="020B0603020202020204"/>
                <a:cs typeface="Trebuchet MS" panose="020B0603020202020204"/>
              </a:rPr>
              <a:t>the</a:t>
            </a:r>
            <a:r>
              <a:rPr sz="1900" spc="-10" dirty="0">
                <a:latin typeface="Trebuchet MS" panose="020B0603020202020204"/>
                <a:cs typeface="Trebuchet MS" panose="020B0603020202020204"/>
              </a:rPr>
              <a:t> </a:t>
            </a:r>
            <a:r>
              <a:rPr sz="1900" spc="-100" dirty="0">
                <a:latin typeface="Trebuchet MS" panose="020B0603020202020204"/>
                <a:cs typeface="Trebuchet MS" panose="020B0603020202020204"/>
              </a:rPr>
              <a:t>execution</a:t>
            </a:r>
            <a:r>
              <a:rPr sz="1900" dirty="0">
                <a:latin typeface="Trebuchet MS" panose="020B0603020202020204"/>
                <a:cs typeface="Trebuchet MS" panose="020B0603020202020204"/>
              </a:rPr>
              <a:t> </a:t>
            </a:r>
            <a:r>
              <a:rPr sz="1900" spc="-130" dirty="0">
                <a:latin typeface="Trebuchet MS" panose="020B0603020202020204"/>
                <a:cs typeface="Trebuchet MS" panose="020B0603020202020204"/>
              </a:rPr>
              <a:t>engine</a:t>
            </a:r>
            <a:r>
              <a:rPr sz="1900" spc="-15" dirty="0">
                <a:latin typeface="Trebuchet MS" panose="020B0603020202020204"/>
                <a:cs typeface="Trebuchet MS" panose="020B0603020202020204"/>
              </a:rPr>
              <a:t> </a:t>
            </a:r>
            <a:r>
              <a:rPr sz="1900" spc="-105" dirty="0">
                <a:latin typeface="Trebuchet MS" panose="020B0603020202020204"/>
                <a:cs typeface="Trebuchet MS" panose="020B0603020202020204"/>
              </a:rPr>
              <a:t>of</a:t>
            </a:r>
            <a:r>
              <a:rPr sz="1900" spc="-25" dirty="0">
                <a:latin typeface="Trebuchet MS" panose="020B0603020202020204"/>
                <a:cs typeface="Trebuchet MS" panose="020B0603020202020204"/>
              </a:rPr>
              <a:t> </a:t>
            </a:r>
            <a:r>
              <a:rPr sz="1900" spc="-10" dirty="0">
                <a:latin typeface="Trebuchet MS" panose="020B0603020202020204"/>
                <a:cs typeface="Trebuchet MS" panose="020B0603020202020204"/>
              </a:rPr>
              <a:t>Hadoop</a:t>
            </a:r>
            <a:endParaRPr sz="1900">
              <a:latin typeface="Trebuchet MS" panose="020B0603020202020204"/>
              <a:cs typeface="Trebuchet MS" panose="020B0603020202020204"/>
            </a:endParaRPr>
          </a:p>
          <a:p>
            <a:pPr marL="12700" marR="5080">
              <a:lnSpc>
                <a:spcPts val="3280"/>
              </a:lnSpc>
              <a:spcBef>
                <a:spcPts val="270"/>
              </a:spcBef>
              <a:tabLst>
                <a:tab pos="8295005" algn="l"/>
              </a:tabLst>
            </a:pPr>
            <a:r>
              <a:rPr sz="1900" spc="-60" dirty="0">
                <a:latin typeface="Trebuchet MS" panose="020B0603020202020204"/>
                <a:cs typeface="Trebuchet MS" panose="020B0603020202020204"/>
              </a:rPr>
              <a:t>Map</a:t>
            </a:r>
            <a:r>
              <a:rPr sz="1900" dirty="0">
                <a:latin typeface="Trebuchet MS" panose="020B0603020202020204"/>
                <a:cs typeface="Trebuchet MS" panose="020B0603020202020204"/>
              </a:rPr>
              <a:t> </a:t>
            </a:r>
            <a:r>
              <a:rPr sz="1900" spc="-95" dirty="0">
                <a:latin typeface="Trebuchet MS" panose="020B0603020202020204"/>
                <a:cs typeface="Trebuchet MS" panose="020B0603020202020204"/>
              </a:rPr>
              <a:t>Reduce</a:t>
            </a:r>
            <a:r>
              <a:rPr sz="1900" spc="-10" dirty="0">
                <a:latin typeface="Trebuchet MS" panose="020B0603020202020204"/>
                <a:cs typeface="Trebuchet MS" panose="020B0603020202020204"/>
              </a:rPr>
              <a:t> </a:t>
            </a:r>
            <a:r>
              <a:rPr sz="1900" spc="-114" dirty="0">
                <a:latin typeface="Trebuchet MS" panose="020B0603020202020204"/>
                <a:cs typeface="Trebuchet MS" panose="020B0603020202020204"/>
              </a:rPr>
              <a:t>accomplishes</a:t>
            </a:r>
            <a:r>
              <a:rPr sz="1900" spc="-5" dirty="0">
                <a:latin typeface="Trebuchet MS" panose="020B0603020202020204"/>
                <a:cs typeface="Trebuchet MS" panose="020B0603020202020204"/>
              </a:rPr>
              <a:t> </a:t>
            </a:r>
            <a:r>
              <a:rPr sz="1900" spc="-145" dirty="0">
                <a:latin typeface="Trebuchet MS" panose="020B0603020202020204"/>
                <a:cs typeface="Trebuchet MS" panose="020B0603020202020204"/>
              </a:rPr>
              <a:t>parallel</a:t>
            </a:r>
            <a:r>
              <a:rPr sz="1900" spc="-25" dirty="0">
                <a:latin typeface="Trebuchet MS" panose="020B0603020202020204"/>
                <a:cs typeface="Trebuchet MS" panose="020B0603020202020204"/>
              </a:rPr>
              <a:t> </a:t>
            </a:r>
            <a:r>
              <a:rPr sz="1900" spc="-95" dirty="0">
                <a:latin typeface="Trebuchet MS" panose="020B0603020202020204"/>
                <a:cs typeface="Trebuchet MS" panose="020B0603020202020204"/>
              </a:rPr>
              <a:t>processing</a:t>
            </a:r>
            <a:r>
              <a:rPr sz="1900" spc="-20" dirty="0">
                <a:latin typeface="Trebuchet MS" panose="020B0603020202020204"/>
                <a:cs typeface="Trebuchet MS" panose="020B0603020202020204"/>
              </a:rPr>
              <a:t> </a:t>
            </a:r>
            <a:r>
              <a:rPr sz="1900" spc="-135" dirty="0">
                <a:latin typeface="Trebuchet MS" panose="020B0603020202020204"/>
                <a:cs typeface="Trebuchet MS" panose="020B0603020202020204"/>
              </a:rPr>
              <a:t>by</a:t>
            </a:r>
            <a:r>
              <a:rPr sz="1900" spc="-15" dirty="0">
                <a:latin typeface="Trebuchet MS" panose="020B0603020202020204"/>
                <a:cs typeface="Trebuchet MS" panose="020B0603020202020204"/>
              </a:rPr>
              <a:t> </a:t>
            </a:r>
            <a:r>
              <a:rPr sz="1900" spc="-114" dirty="0">
                <a:latin typeface="Trebuchet MS" panose="020B0603020202020204"/>
                <a:cs typeface="Trebuchet MS" panose="020B0603020202020204"/>
              </a:rPr>
              <a:t>sending</a:t>
            </a:r>
            <a:r>
              <a:rPr sz="1900" spc="-40" dirty="0">
                <a:latin typeface="Trebuchet MS" panose="020B0603020202020204"/>
                <a:cs typeface="Trebuchet MS" panose="020B0603020202020204"/>
              </a:rPr>
              <a:t> </a:t>
            </a:r>
            <a:r>
              <a:rPr sz="1900" spc="-120" dirty="0">
                <a:latin typeface="Trebuchet MS" panose="020B0603020202020204"/>
                <a:cs typeface="Trebuchet MS" panose="020B0603020202020204"/>
              </a:rPr>
              <a:t>the</a:t>
            </a:r>
            <a:r>
              <a:rPr sz="1900" spc="-15" dirty="0">
                <a:latin typeface="Trebuchet MS" panose="020B0603020202020204"/>
                <a:cs typeface="Trebuchet MS" panose="020B0603020202020204"/>
              </a:rPr>
              <a:t> </a:t>
            </a:r>
            <a:r>
              <a:rPr sz="1900" spc="-95" dirty="0">
                <a:latin typeface="Trebuchet MS" panose="020B0603020202020204"/>
                <a:cs typeface="Trebuchet MS" panose="020B0603020202020204"/>
              </a:rPr>
              <a:t>processing</a:t>
            </a:r>
            <a:r>
              <a:rPr sz="1900" spc="-20" dirty="0">
                <a:latin typeface="Trebuchet MS" panose="020B0603020202020204"/>
                <a:cs typeface="Trebuchet MS" panose="020B0603020202020204"/>
              </a:rPr>
              <a:t> </a:t>
            </a:r>
            <a:r>
              <a:rPr sz="1900" spc="-105" dirty="0">
                <a:latin typeface="Trebuchet MS" panose="020B0603020202020204"/>
                <a:cs typeface="Trebuchet MS" panose="020B0603020202020204"/>
              </a:rPr>
              <a:t>logic</a:t>
            </a:r>
            <a:r>
              <a:rPr sz="1900" spc="-10" dirty="0">
                <a:latin typeface="Trebuchet MS" panose="020B0603020202020204"/>
                <a:cs typeface="Trebuchet MS" panose="020B0603020202020204"/>
              </a:rPr>
              <a:t> to</a:t>
            </a:r>
            <a:r>
              <a:rPr sz="1900" spc="-20" dirty="0">
                <a:latin typeface="Trebuchet MS" panose="020B0603020202020204"/>
                <a:cs typeface="Trebuchet MS" panose="020B0603020202020204"/>
              </a:rPr>
              <a:t> </a:t>
            </a:r>
            <a:r>
              <a:rPr sz="1900" spc="-25" dirty="0">
                <a:latin typeface="Trebuchet MS" panose="020B0603020202020204"/>
                <a:cs typeface="Trebuchet MS" panose="020B0603020202020204"/>
              </a:rPr>
              <a:t>the</a:t>
            </a:r>
            <a:r>
              <a:rPr sz="1900" dirty="0">
                <a:latin typeface="Trebuchet MS" panose="020B0603020202020204"/>
                <a:cs typeface="Trebuchet MS" panose="020B0603020202020204"/>
              </a:rPr>
              <a:t>	</a:t>
            </a:r>
            <a:r>
              <a:rPr sz="1900" spc="-114" dirty="0">
                <a:latin typeface="Trebuchet MS" panose="020B0603020202020204"/>
                <a:cs typeface="Trebuchet MS" panose="020B0603020202020204"/>
              </a:rPr>
              <a:t>storage. </a:t>
            </a:r>
            <a:r>
              <a:rPr sz="1900" spc="-85" dirty="0">
                <a:latin typeface="Trebuchet MS" panose="020B0603020202020204"/>
                <a:cs typeface="Trebuchet MS" panose="020B0603020202020204"/>
              </a:rPr>
              <a:t>MapReduce</a:t>
            </a:r>
            <a:r>
              <a:rPr sz="1900" dirty="0">
                <a:latin typeface="Trebuchet MS" panose="020B0603020202020204"/>
                <a:cs typeface="Trebuchet MS" panose="020B0603020202020204"/>
              </a:rPr>
              <a:t> </a:t>
            </a:r>
            <a:r>
              <a:rPr sz="1900" spc="-105" dirty="0">
                <a:latin typeface="Trebuchet MS" panose="020B0603020202020204"/>
                <a:cs typeface="Trebuchet MS" panose="020B0603020202020204"/>
              </a:rPr>
              <a:t>task</a:t>
            </a:r>
            <a:r>
              <a:rPr sz="1900" spc="-35" dirty="0">
                <a:latin typeface="Trebuchet MS" panose="020B0603020202020204"/>
                <a:cs typeface="Trebuchet MS" panose="020B0603020202020204"/>
              </a:rPr>
              <a:t> </a:t>
            </a:r>
            <a:r>
              <a:rPr sz="1900" spc="-25" dirty="0">
                <a:latin typeface="Trebuchet MS" panose="020B0603020202020204"/>
                <a:cs typeface="Trebuchet MS" panose="020B0603020202020204"/>
              </a:rPr>
              <a:t>works</a:t>
            </a:r>
            <a:r>
              <a:rPr sz="1900" spc="-50" dirty="0">
                <a:latin typeface="Trebuchet MS" panose="020B0603020202020204"/>
                <a:cs typeface="Trebuchet MS" panose="020B0603020202020204"/>
              </a:rPr>
              <a:t> </a:t>
            </a:r>
            <a:r>
              <a:rPr sz="1900" spc="-120" dirty="0">
                <a:latin typeface="Trebuchet MS" panose="020B0603020202020204"/>
                <a:cs typeface="Trebuchet MS" panose="020B0603020202020204"/>
              </a:rPr>
              <a:t>in</a:t>
            </a:r>
            <a:r>
              <a:rPr sz="1900" spc="-45" dirty="0">
                <a:latin typeface="Trebuchet MS" panose="020B0603020202020204"/>
                <a:cs typeface="Trebuchet MS" panose="020B0603020202020204"/>
              </a:rPr>
              <a:t> two</a:t>
            </a:r>
            <a:r>
              <a:rPr sz="1900" spc="-35" dirty="0">
                <a:latin typeface="Trebuchet MS" panose="020B0603020202020204"/>
                <a:cs typeface="Trebuchet MS" panose="020B0603020202020204"/>
              </a:rPr>
              <a:t> </a:t>
            </a:r>
            <a:r>
              <a:rPr sz="1900" spc="-114" dirty="0">
                <a:latin typeface="Trebuchet MS" panose="020B0603020202020204"/>
                <a:cs typeface="Trebuchet MS" panose="020B0603020202020204"/>
              </a:rPr>
              <a:t>phases</a:t>
            </a:r>
            <a:r>
              <a:rPr sz="1900" spc="-45" dirty="0">
                <a:latin typeface="Trebuchet MS" panose="020B0603020202020204"/>
                <a:cs typeface="Trebuchet MS" panose="020B0603020202020204"/>
              </a:rPr>
              <a:t> </a:t>
            </a:r>
            <a:r>
              <a:rPr sz="1900" spc="-135" dirty="0">
                <a:latin typeface="Trebuchet MS" panose="020B0603020202020204"/>
                <a:cs typeface="Trebuchet MS" panose="020B0603020202020204"/>
              </a:rPr>
              <a:t>by</a:t>
            </a:r>
            <a:r>
              <a:rPr sz="1900" spc="-15" dirty="0">
                <a:latin typeface="Trebuchet MS" panose="020B0603020202020204"/>
                <a:cs typeface="Trebuchet MS" panose="020B0603020202020204"/>
              </a:rPr>
              <a:t> </a:t>
            </a:r>
            <a:r>
              <a:rPr sz="1900" spc="-125" dirty="0">
                <a:latin typeface="Trebuchet MS" panose="020B0603020202020204"/>
                <a:cs typeface="Trebuchet MS" panose="020B0603020202020204"/>
              </a:rPr>
              <a:t>splitting</a:t>
            </a:r>
            <a:r>
              <a:rPr sz="1900" spc="-65" dirty="0">
                <a:latin typeface="Trebuchet MS" panose="020B0603020202020204"/>
                <a:cs typeface="Trebuchet MS" panose="020B0603020202020204"/>
              </a:rPr>
              <a:t> </a:t>
            </a:r>
            <a:r>
              <a:rPr sz="1900" spc="-120" dirty="0">
                <a:latin typeface="Trebuchet MS" panose="020B0603020202020204"/>
                <a:cs typeface="Trebuchet MS" panose="020B0603020202020204"/>
              </a:rPr>
              <a:t>the</a:t>
            </a:r>
            <a:r>
              <a:rPr sz="1900" spc="-30" dirty="0">
                <a:latin typeface="Trebuchet MS" panose="020B0603020202020204"/>
                <a:cs typeface="Trebuchet MS" panose="020B0603020202020204"/>
              </a:rPr>
              <a:t> </a:t>
            </a:r>
            <a:r>
              <a:rPr sz="1900" spc="-85" dirty="0">
                <a:latin typeface="Trebuchet MS" panose="020B0603020202020204"/>
                <a:cs typeface="Trebuchet MS" panose="020B0603020202020204"/>
              </a:rPr>
              <a:t>whole</a:t>
            </a:r>
            <a:r>
              <a:rPr sz="1900" spc="-35" dirty="0">
                <a:latin typeface="Trebuchet MS" panose="020B0603020202020204"/>
                <a:cs typeface="Trebuchet MS" panose="020B0603020202020204"/>
              </a:rPr>
              <a:t> </a:t>
            </a:r>
            <a:r>
              <a:rPr sz="1900" spc="-165" dirty="0">
                <a:latin typeface="Trebuchet MS" panose="020B0603020202020204"/>
                <a:cs typeface="Trebuchet MS" panose="020B0603020202020204"/>
              </a:rPr>
              <a:t>data</a:t>
            </a:r>
            <a:r>
              <a:rPr sz="1900" spc="-45" dirty="0">
                <a:latin typeface="Trebuchet MS" panose="020B0603020202020204"/>
                <a:cs typeface="Trebuchet MS" panose="020B0603020202020204"/>
              </a:rPr>
              <a:t> </a:t>
            </a:r>
            <a:r>
              <a:rPr sz="1900" spc="-75" dirty="0">
                <a:latin typeface="Trebuchet MS" panose="020B0603020202020204"/>
                <a:cs typeface="Trebuchet MS" panose="020B0603020202020204"/>
              </a:rPr>
              <a:t>into</a:t>
            </a:r>
            <a:r>
              <a:rPr sz="1900" spc="-35" dirty="0">
                <a:latin typeface="Trebuchet MS" panose="020B0603020202020204"/>
                <a:cs typeface="Trebuchet MS" panose="020B0603020202020204"/>
              </a:rPr>
              <a:t> </a:t>
            </a:r>
            <a:r>
              <a:rPr sz="1900" spc="-10" dirty="0">
                <a:latin typeface="Trebuchet MS" panose="020B0603020202020204"/>
                <a:cs typeface="Trebuchet MS" panose="020B0603020202020204"/>
              </a:rPr>
              <a:t>chunks</a:t>
            </a:r>
            <a:endParaRPr sz="1900">
              <a:latin typeface="Trebuchet MS" panose="020B0603020202020204"/>
              <a:cs typeface="Trebuchet MS" panose="020B0603020202020204"/>
            </a:endParaRPr>
          </a:p>
          <a:p>
            <a:pPr marL="12700">
              <a:lnSpc>
                <a:spcPct val="100000"/>
              </a:lnSpc>
              <a:spcBef>
                <a:spcPts val="730"/>
              </a:spcBef>
            </a:pPr>
            <a:r>
              <a:rPr sz="1900" spc="-60" dirty="0">
                <a:solidFill>
                  <a:srgbClr val="FF0000"/>
                </a:solidFill>
                <a:latin typeface="Trebuchet MS" panose="020B0603020202020204"/>
                <a:cs typeface="Trebuchet MS" panose="020B0603020202020204"/>
              </a:rPr>
              <a:t>Map</a:t>
            </a:r>
            <a:r>
              <a:rPr sz="1900" spc="-70" dirty="0">
                <a:solidFill>
                  <a:srgbClr val="FF0000"/>
                </a:solidFill>
                <a:latin typeface="Trebuchet MS" panose="020B0603020202020204"/>
                <a:cs typeface="Trebuchet MS" panose="020B0603020202020204"/>
              </a:rPr>
              <a:t> </a:t>
            </a:r>
            <a:r>
              <a:rPr sz="1900" spc="-10" dirty="0">
                <a:solidFill>
                  <a:srgbClr val="FF0000"/>
                </a:solidFill>
                <a:latin typeface="Trebuchet MS" panose="020B0603020202020204"/>
                <a:cs typeface="Trebuchet MS" panose="020B0603020202020204"/>
              </a:rPr>
              <a:t>phase</a:t>
            </a:r>
            <a:endParaRPr sz="1900">
              <a:latin typeface="Trebuchet MS" panose="020B0603020202020204"/>
              <a:cs typeface="Trebuchet MS" panose="020B0603020202020204"/>
            </a:endParaRPr>
          </a:p>
          <a:p>
            <a:pPr marL="12700" marR="4768215" indent="732790">
              <a:lnSpc>
                <a:spcPct val="144000"/>
              </a:lnSpc>
            </a:pPr>
            <a:r>
              <a:rPr sz="1900" spc="-70" dirty="0">
                <a:latin typeface="Trebuchet MS" panose="020B0603020202020204"/>
                <a:cs typeface="Trebuchet MS" panose="020B0603020202020204"/>
              </a:rPr>
              <a:t>Processes</a:t>
            </a:r>
            <a:r>
              <a:rPr sz="1900" spc="-60" dirty="0">
                <a:latin typeface="Trebuchet MS" panose="020B0603020202020204"/>
                <a:cs typeface="Trebuchet MS" panose="020B0603020202020204"/>
              </a:rPr>
              <a:t> </a:t>
            </a:r>
            <a:r>
              <a:rPr sz="1900" spc="-120" dirty="0">
                <a:latin typeface="Trebuchet MS" panose="020B0603020202020204"/>
                <a:cs typeface="Trebuchet MS" panose="020B0603020202020204"/>
              </a:rPr>
              <a:t>the</a:t>
            </a:r>
            <a:r>
              <a:rPr sz="1900" spc="-30" dirty="0">
                <a:latin typeface="Trebuchet MS" panose="020B0603020202020204"/>
                <a:cs typeface="Trebuchet MS" panose="020B0603020202020204"/>
              </a:rPr>
              <a:t> </a:t>
            </a:r>
            <a:r>
              <a:rPr sz="1900" spc="-165" dirty="0">
                <a:latin typeface="Trebuchet MS" panose="020B0603020202020204"/>
                <a:cs typeface="Trebuchet MS" panose="020B0603020202020204"/>
              </a:rPr>
              <a:t>data</a:t>
            </a:r>
            <a:r>
              <a:rPr sz="1900" spc="-25" dirty="0">
                <a:latin typeface="Trebuchet MS" panose="020B0603020202020204"/>
                <a:cs typeface="Trebuchet MS" panose="020B0603020202020204"/>
              </a:rPr>
              <a:t> </a:t>
            </a:r>
            <a:r>
              <a:rPr sz="1900" spc="-85" dirty="0">
                <a:latin typeface="Trebuchet MS" panose="020B0603020202020204"/>
                <a:cs typeface="Trebuchet MS" panose="020B0603020202020204"/>
              </a:rPr>
              <a:t>chunks</a:t>
            </a:r>
            <a:r>
              <a:rPr sz="1900" spc="-20" dirty="0">
                <a:latin typeface="Trebuchet MS" panose="020B0603020202020204"/>
                <a:cs typeface="Trebuchet MS" panose="020B0603020202020204"/>
              </a:rPr>
              <a:t> </a:t>
            </a:r>
            <a:r>
              <a:rPr sz="1900" spc="-114" dirty="0">
                <a:latin typeface="Trebuchet MS" panose="020B0603020202020204"/>
                <a:cs typeface="Trebuchet MS" panose="020B0603020202020204"/>
              </a:rPr>
              <a:t>in</a:t>
            </a:r>
            <a:r>
              <a:rPr sz="1900" spc="-30" dirty="0">
                <a:latin typeface="Trebuchet MS" panose="020B0603020202020204"/>
                <a:cs typeface="Trebuchet MS" panose="020B0603020202020204"/>
              </a:rPr>
              <a:t> </a:t>
            </a:r>
            <a:r>
              <a:rPr sz="1900" spc="-130" dirty="0">
                <a:latin typeface="Trebuchet MS" panose="020B0603020202020204"/>
                <a:cs typeface="Trebuchet MS" panose="020B0603020202020204"/>
              </a:rPr>
              <a:t>parallel </a:t>
            </a:r>
            <a:r>
              <a:rPr sz="1900" spc="-95" dirty="0">
                <a:solidFill>
                  <a:srgbClr val="FF0000"/>
                </a:solidFill>
                <a:latin typeface="Trebuchet MS" panose="020B0603020202020204"/>
                <a:cs typeface="Trebuchet MS" panose="020B0603020202020204"/>
              </a:rPr>
              <a:t>Reduce</a:t>
            </a:r>
            <a:r>
              <a:rPr sz="1900" spc="-25" dirty="0">
                <a:solidFill>
                  <a:srgbClr val="FF0000"/>
                </a:solidFill>
                <a:latin typeface="Trebuchet MS" panose="020B0603020202020204"/>
                <a:cs typeface="Trebuchet MS" panose="020B0603020202020204"/>
              </a:rPr>
              <a:t> </a:t>
            </a:r>
            <a:r>
              <a:rPr sz="1900" spc="-10" dirty="0">
                <a:solidFill>
                  <a:srgbClr val="FF0000"/>
                </a:solidFill>
                <a:latin typeface="Trebuchet MS" panose="020B0603020202020204"/>
                <a:cs typeface="Trebuchet MS" panose="020B0603020202020204"/>
              </a:rPr>
              <a:t>phase</a:t>
            </a:r>
            <a:endParaRPr sz="1900">
              <a:latin typeface="Trebuchet MS" panose="020B0603020202020204"/>
              <a:cs typeface="Trebuchet MS" panose="020B0603020202020204"/>
            </a:endParaRPr>
          </a:p>
          <a:p>
            <a:pPr marL="649605">
              <a:lnSpc>
                <a:spcPct val="100000"/>
              </a:lnSpc>
              <a:spcBef>
                <a:spcPts val="1010"/>
              </a:spcBef>
            </a:pPr>
            <a:r>
              <a:rPr sz="1900" spc="-50" dirty="0">
                <a:latin typeface="Trebuchet MS" panose="020B0603020202020204"/>
                <a:cs typeface="Trebuchet MS" panose="020B0603020202020204"/>
              </a:rPr>
              <a:t>The</a:t>
            </a:r>
            <a:r>
              <a:rPr sz="1900" spc="-40" dirty="0">
                <a:latin typeface="Trebuchet MS" panose="020B0603020202020204"/>
                <a:cs typeface="Trebuchet MS" panose="020B0603020202020204"/>
              </a:rPr>
              <a:t> </a:t>
            </a:r>
            <a:r>
              <a:rPr sz="1900" spc="-160" dirty="0">
                <a:latin typeface="Trebuchet MS" panose="020B0603020202020204"/>
                <a:cs typeface="Trebuchet MS" panose="020B0603020202020204"/>
              </a:rPr>
              <a:t>data</a:t>
            </a:r>
            <a:r>
              <a:rPr sz="1900" spc="-35" dirty="0">
                <a:latin typeface="Trebuchet MS" panose="020B0603020202020204"/>
                <a:cs typeface="Trebuchet MS" panose="020B0603020202020204"/>
              </a:rPr>
              <a:t> </a:t>
            </a:r>
            <a:r>
              <a:rPr sz="1900" spc="-80" dirty="0">
                <a:latin typeface="Trebuchet MS" panose="020B0603020202020204"/>
                <a:cs typeface="Trebuchet MS" panose="020B0603020202020204"/>
              </a:rPr>
              <a:t>processed</a:t>
            </a:r>
            <a:r>
              <a:rPr sz="1900" spc="-50" dirty="0">
                <a:latin typeface="Trebuchet MS" panose="020B0603020202020204"/>
                <a:cs typeface="Trebuchet MS" panose="020B0603020202020204"/>
              </a:rPr>
              <a:t> </a:t>
            </a:r>
            <a:r>
              <a:rPr sz="1900" spc="-135" dirty="0">
                <a:latin typeface="Trebuchet MS" panose="020B0603020202020204"/>
                <a:cs typeface="Trebuchet MS" panose="020B0603020202020204"/>
              </a:rPr>
              <a:t>by</a:t>
            </a:r>
            <a:r>
              <a:rPr sz="1900" spc="-30" dirty="0">
                <a:latin typeface="Trebuchet MS" panose="020B0603020202020204"/>
                <a:cs typeface="Trebuchet MS" panose="020B0603020202020204"/>
              </a:rPr>
              <a:t> </a:t>
            </a:r>
            <a:r>
              <a:rPr sz="1900" spc="-175" dirty="0">
                <a:latin typeface="Trebuchet MS" panose="020B0603020202020204"/>
                <a:cs typeface="Trebuchet MS" panose="020B0603020202020204"/>
              </a:rPr>
              <a:t>all</a:t>
            </a:r>
            <a:r>
              <a:rPr sz="1900" spc="-50" dirty="0">
                <a:latin typeface="Trebuchet MS" panose="020B0603020202020204"/>
                <a:cs typeface="Trebuchet MS" panose="020B0603020202020204"/>
              </a:rPr>
              <a:t> </a:t>
            </a:r>
            <a:r>
              <a:rPr sz="1900" spc="-114" dirty="0">
                <a:latin typeface="Trebuchet MS" panose="020B0603020202020204"/>
                <a:cs typeface="Trebuchet MS" panose="020B0603020202020204"/>
              </a:rPr>
              <a:t>the</a:t>
            </a:r>
            <a:r>
              <a:rPr sz="1900" spc="-40" dirty="0">
                <a:latin typeface="Trebuchet MS" panose="020B0603020202020204"/>
                <a:cs typeface="Trebuchet MS" panose="020B0603020202020204"/>
              </a:rPr>
              <a:t> </a:t>
            </a:r>
            <a:r>
              <a:rPr sz="1900" spc="-75" dirty="0">
                <a:latin typeface="Trebuchet MS" panose="020B0603020202020204"/>
                <a:cs typeface="Trebuchet MS" panose="020B0603020202020204"/>
              </a:rPr>
              <a:t>Mappers</a:t>
            </a:r>
            <a:r>
              <a:rPr sz="1900" spc="-15" dirty="0">
                <a:latin typeface="Trebuchet MS" panose="020B0603020202020204"/>
                <a:cs typeface="Trebuchet MS" panose="020B0603020202020204"/>
              </a:rPr>
              <a:t> </a:t>
            </a:r>
            <a:r>
              <a:rPr sz="1900" spc="-130" dirty="0">
                <a:latin typeface="Trebuchet MS" panose="020B0603020202020204"/>
                <a:cs typeface="Trebuchet MS" panose="020B0603020202020204"/>
              </a:rPr>
              <a:t>are</a:t>
            </a:r>
            <a:r>
              <a:rPr sz="1900" spc="-45" dirty="0">
                <a:latin typeface="Trebuchet MS" panose="020B0603020202020204"/>
                <a:cs typeface="Trebuchet MS" panose="020B0603020202020204"/>
              </a:rPr>
              <a:t> </a:t>
            </a:r>
            <a:r>
              <a:rPr sz="1900" spc="-30" dirty="0">
                <a:latin typeface="Trebuchet MS" panose="020B0603020202020204"/>
                <a:cs typeface="Trebuchet MS" panose="020B0603020202020204"/>
              </a:rPr>
              <a:t>aggregated</a:t>
            </a:r>
            <a:endParaRPr sz="1900">
              <a:latin typeface="Trebuchet MS" panose="020B0603020202020204"/>
              <a:cs typeface="Trebuchet MS" panose="020B0603020202020204"/>
            </a:endParaRPr>
          </a:p>
          <a:p>
            <a:pPr>
              <a:lnSpc>
                <a:spcPct val="100000"/>
              </a:lnSpc>
              <a:spcBef>
                <a:spcPts val="1110"/>
              </a:spcBef>
            </a:pPr>
            <a:endParaRPr sz="1900">
              <a:latin typeface="Trebuchet MS" panose="020B0603020202020204"/>
              <a:cs typeface="Trebuchet MS" panose="020B0603020202020204"/>
            </a:endParaRPr>
          </a:p>
          <a:p>
            <a:pPr marL="4485005">
              <a:lnSpc>
                <a:spcPct val="100000"/>
              </a:lnSpc>
            </a:pPr>
            <a:endParaRPr sz="1400">
              <a:latin typeface="Trebuchet MS" panose="020B0603020202020204"/>
              <a:cs typeface="Trebuchet MS" panose="020B0603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3896" y="1847088"/>
            <a:ext cx="9607550" cy="0"/>
          </a:xfrm>
          <a:custGeom>
            <a:avLst/>
            <a:gdLst/>
            <a:ahLst/>
            <a:cxnLst/>
            <a:rect l="l" t="t" r="r" b="b"/>
            <a:pathLst>
              <a:path w="9607550">
                <a:moveTo>
                  <a:pt x="0" y="0"/>
                </a:moveTo>
                <a:lnTo>
                  <a:pt x="9607550" y="0"/>
                </a:lnTo>
              </a:path>
            </a:pathLst>
          </a:custGeom>
          <a:ln w="31750">
            <a:solidFill>
              <a:srgbClr val="B71E42"/>
            </a:solidFill>
          </a:ln>
        </p:spPr>
        <p:txBody>
          <a:bodyPr wrap="square" lIns="0" tIns="0" rIns="0" bIns="0" rtlCol="0"/>
          <a:lstStyle/>
          <a:p/>
        </p:txBody>
      </p:sp>
      <p:sp>
        <p:nvSpPr>
          <p:cNvPr id="3" name="object 3"/>
          <p:cNvSpPr txBox="1">
            <a:spLocks noGrp="1"/>
          </p:cNvSpPr>
          <p:nvPr>
            <p:ph type="title"/>
          </p:nvPr>
        </p:nvSpPr>
        <p:spPr>
          <a:xfrm>
            <a:off x="1149502" y="614342"/>
            <a:ext cx="4519930" cy="1056005"/>
          </a:xfrm>
          <a:prstGeom prst="rect">
            <a:avLst/>
          </a:prstGeom>
        </p:spPr>
        <p:txBody>
          <a:bodyPr vert="horz" wrap="square" lIns="0" tIns="158750" rIns="0" bIns="0" rtlCol="0">
            <a:spAutoFit/>
          </a:bodyPr>
          <a:lstStyle/>
          <a:p>
            <a:pPr marL="172085">
              <a:lnSpc>
                <a:spcPct val="100000"/>
              </a:lnSpc>
              <a:spcBef>
                <a:spcPts val="1250"/>
              </a:spcBef>
            </a:pPr>
            <a:r>
              <a:rPr sz="3200" dirty="0"/>
              <a:t>TASK</a:t>
            </a:r>
            <a:r>
              <a:rPr sz="3200" spc="-420" dirty="0"/>
              <a:t> </a:t>
            </a:r>
            <a:r>
              <a:rPr sz="3200" spc="100" dirty="0"/>
              <a:t>TRACKER</a:t>
            </a:r>
            <a:r>
              <a:rPr sz="3200" spc="40" dirty="0"/>
              <a:t> </a:t>
            </a:r>
            <a:r>
              <a:rPr sz="3200" spc="-10" dirty="0"/>
              <a:t>FAILURE</a:t>
            </a:r>
            <a:endParaRPr sz="3200"/>
          </a:p>
          <a:p>
            <a:pPr marL="12700">
              <a:lnSpc>
                <a:spcPct val="100000"/>
              </a:lnSpc>
              <a:spcBef>
                <a:spcPts val="720"/>
              </a:spcBef>
            </a:pPr>
            <a:r>
              <a:rPr sz="2000" spc="-10" dirty="0">
                <a:solidFill>
                  <a:srgbClr val="B71E42"/>
                </a:solidFill>
                <a:latin typeface="Times New Roman" panose="02020603050405020304"/>
                <a:cs typeface="Times New Roman" panose="02020603050405020304"/>
              </a:rPr>
              <a:t>Scenarios</a:t>
            </a:r>
            <a:endParaRPr sz="2000">
              <a:latin typeface="Times New Roman" panose="02020603050405020304"/>
              <a:cs typeface="Times New Roman" panose="02020603050405020304"/>
            </a:endParaRPr>
          </a:p>
        </p:txBody>
      </p:sp>
      <p:sp>
        <p:nvSpPr>
          <p:cNvPr id="4" name="object 4"/>
          <p:cNvSpPr txBox="1"/>
          <p:nvPr/>
        </p:nvSpPr>
        <p:spPr>
          <a:xfrm>
            <a:off x="1149502" y="2098294"/>
            <a:ext cx="9961880" cy="3801110"/>
          </a:xfrm>
          <a:prstGeom prst="rect">
            <a:avLst/>
          </a:prstGeom>
        </p:spPr>
        <p:txBody>
          <a:bodyPr vert="horz" wrap="square" lIns="0" tIns="12700" rIns="0" bIns="0" rtlCol="0">
            <a:spAutoFit/>
          </a:bodyPr>
          <a:lstStyle/>
          <a:p>
            <a:pPr marL="354965" indent="-342265">
              <a:lnSpc>
                <a:spcPct val="100000"/>
              </a:lnSpc>
              <a:spcBef>
                <a:spcPts val="100"/>
              </a:spcBef>
              <a:buClr>
                <a:srgbClr val="B71E42"/>
              </a:buClr>
              <a:buFont typeface="Wingdings" panose="05000000000000000000"/>
              <a:buChar char=""/>
              <a:tabLst>
                <a:tab pos="354965" algn="l"/>
              </a:tabLst>
            </a:pPr>
            <a:r>
              <a:rPr sz="1800" spc="-30" dirty="0">
                <a:latin typeface="Times New Roman" panose="02020603050405020304"/>
                <a:cs typeface="Times New Roman" panose="02020603050405020304"/>
              </a:rPr>
              <a:t>Task</a:t>
            </a:r>
            <a:r>
              <a:rPr sz="1800" spc="-70" dirty="0">
                <a:latin typeface="Times New Roman" panose="02020603050405020304"/>
                <a:cs typeface="Times New Roman" panose="02020603050405020304"/>
              </a:rPr>
              <a:t> </a:t>
            </a:r>
            <a:r>
              <a:rPr sz="1800" spc="-10" dirty="0">
                <a:latin typeface="Times New Roman" panose="02020603050405020304"/>
                <a:cs typeface="Times New Roman" panose="02020603050405020304"/>
              </a:rPr>
              <a:t>Tracker</a:t>
            </a:r>
            <a:r>
              <a:rPr sz="1800" spc="-40" dirty="0">
                <a:latin typeface="Times New Roman" panose="02020603050405020304"/>
                <a:cs typeface="Times New Roman" panose="02020603050405020304"/>
              </a:rPr>
              <a:t> </a:t>
            </a:r>
            <a:r>
              <a:rPr sz="1800" dirty="0">
                <a:latin typeface="Times New Roman" panose="02020603050405020304"/>
                <a:cs typeface="Times New Roman" panose="02020603050405020304"/>
              </a:rPr>
              <a:t>not</a:t>
            </a:r>
            <a:r>
              <a:rPr sz="1800" spc="-30" dirty="0">
                <a:latin typeface="Times New Roman" panose="02020603050405020304"/>
                <a:cs typeface="Times New Roman" panose="02020603050405020304"/>
              </a:rPr>
              <a:t> </a:t>
            </a:r>
            <a:r>
              <a:rPr sz="1800" spc="-10" dirty="0">
                <a:latin typeface="Times New Roman" panose="02020603050405020304"/>
                <a:cs typeface="Times New Roman" panose="02020603050405020304"/>
              </a:rPr>
              <a:t>responding</a:t>
            </a:r>
            <a:endParaRPr sz="1800">
              <a:latin typeface="Times New Roman" panose="02020603050405020304"/>
              <a:cs typeface="Times New Roman" panose="02020603050405020304"/>
            </a:endParaRPr>
          </a:p>
          <a:p>
            <a:pPr marL="548640">
              <a:lnSpc>
                <a:spcPct val="100000"/>
              </a:lnSpc>
              <a:spcBef>
                <a:spcPts val="1020"/>
              </a:spcBef>
            </a:pPr>
            <a:r>
              <a:rPr sz="1300" dirty="0">
                <a:latin typeface="Times New Roman" panose="02020603050405020304"/>
                <a:cs typeface="Times New Roman" panose="02020603050405020304"/>
              </a:rPr>
              <a:t>If</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a</a:t>
            </a:r>
            <a:r>
              <a:rPr sz="1300" spc="-20"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tasktracker </a:t>
            </a:r>
            <a:r>
              <a:rPr sz="1300" dirty="0">
                <a:latin typeface="Times New Roman" panose="02020603050405020304"/>
                <a:cs typeface="Times New Roman" panose="02020603050405020304"/>
              </a:rPr>
              <a:t>fails</a:t>
            </a:r>
            <a:r>
              <a:rPr sz="1300" spc="-20" dirty="0">
                <a:latin typeface="Times New Roman" panose="02020603050405020304"/>
                <a:cs typeface="Times New Roman" panose="02020603050405020304"/>
              </a:rPr>
              <a:t> </a:t>
            </a:r>
            <a:r>
              <a:rPr sz="1300" dirty="0">
                <a:latin typeface="Times New Roman" panose="02020603050405020304"/>
                <a:cs typeface="Times New Roman" panose="02020603050405020304"/>
              </a:rPr>
              <a:t>by</a:t>
            </a:r>
            <a:r>
              <a:rPr sz="1300" spc="-30" dirty="0">
                <a:latin typeface="Times New Roman" panose="02020603050405020304"/>
                <a:cs typeface="Times New Roman" panose="02020603050405020304"/>
              </a:rPr>
              <a:t> </a:t>
            </a:r>
            <a:r>
              <a:rPr sz="1300" dirty="0">
                <a:latin typeface="Times New Roman" panose="02020603050405020304"/>
                <a:cs typeface="Times New Roman" panose="02020603050405020304"/>
              </a:rPr>
              <a:t>crashing,</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or</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running</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very</a:t>
            </a:r>
            <a:r>
              <a:rPr sz="1300" spc="-1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slowly,</a:t>
            </a:r>
            <a:r>
              <a:rPr sz="1300" spc="20" dirty="0">
                <a:latin typeface="Times New Roman" panose="02020603050405020304"/>
                <a:cs typeface="Times New Roman" panose="02020603050405020304"/>
              </a:rPr>
              <a:t> </a:t>
            </a:r>
            <a:r>
              <a:rPr sz="1300" dirty="0">
                <a:latin typeface="Times New Roman" panose="02020603050405020304"/>
                <a:cs typeface="Times New Roman" panose="02020603050405020304"/>
              </a:rPr>
              <a:t>it</a:t>
            </a:r>
            <a:r>
              <a:rPr sz="1300" spc="-20" dirty="0">
                <a:latin typeface="Times New Roman" panose="02020603050405020304"/>
                <a:cs typeface="Times New Roman" panose="02020603050405020304"/>
              </a:rPr>
              <a:t> </a:t>
            </a:r>
            <a:r>
              <a:rPr sz="1300" dirty="0">
                <a:latin typeface="Times New Roman" panose="02020603050405020304"/>
                <a:cs typeface="Times New Roman" panose="02020603050405020304"/>
              </a:rPr>
              <a:t>will</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stop</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sending</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heartbeats</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to</a:t>
            </a:r>
            <a:r>
              <a:rPr sz="1300" spc="-5" dirty="0">
                <a:latin typeface="Times New Roman" panose="02020603050405020304"/>
                <a:cs typeface="Times New Roman" panose="02020603050405020304"/>
              </a:rPr>
              <a:t> </a:t>
            </a:r>
            <a:r>
              <a:rPr sz="1300" dirty="0">
                <a:latin typeface="Times New Roman" panose="02020603050405020304"/>
                <a:cs typeface="Times New Roman" panose="02020603050405020304"/>
              </a:rPr>
              <a:t>the</a:t>
            </a:r>
            <a:r>
              <a:rPr sz="1300" spc="-2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jobtracker.</a:t>
            </a:r>
            <a:endParaRPr sz="1300">
              <a:latin typeface="Times New Roman" panose="02020603050405020304"/>
              <a:cs typeface="Times New Roman" panose="02020603050405020304"/>
            </a:endParaRPr>
          </a:p>
          <a:p>
            <a:pPr marL="12700" marR="5080">
              <a:lnSpc>
                <a:spcPct val="100000"/>
              </a:lnSpc>
              <a:spcBef>
                <a:spcPts val="995"/>
              </a:spcBef>
            </a:pPr>
            <a:r>
              <a:rPr sz="1300" dirty="0">
                <a:latin typeface="Times New Roman" panose="02020603050405020304"/>
                <a:cs typeface="Times New Roman" panose="02020603050405020304"/>
              </a:rPr>
              <a:t>When</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the</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jobtracker</a:t>
            </a:r>
            <a:r>
              <a:rPr sz="1300" spc="280" dirty="0">
                <a:latin typeface="Times New Roman" panose="02020603050405020304"/>
                <a:cs typeface="Times New Roman" panose="02020603050405020304"/>
              </a:rPr>
              <a:t> </a:t>
            </a:r>
            <a:r>
              <a:rPr sz="1300" dirty="0">
                <a:latin typeface="Times New Roman" panose="02020603050405020304"/>
                <a:cs typeface="Times New Roman" panose="02020603050405020304"/>
              </a:rPr>
              <a:t>donot</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receive</a:t>
            </a:r>
            <a:r>
              <a:rPr sz="1300" spc="-35" dirty="0">
                <a:latin typeface="Times New Roman" panose="02020603050405020304"/>
                <a:cs typeface="Times New Roman" panose="02020603050405020304"/>
              </a:rPr>
              <a:t> </a:t>
            </a:r>
            <a:r>
              <a:rPr sz="1300" dirty="0">
                <a:latin typeface="Times New Roman" panose="02020603050405020304"/>
                <a:cs typeface="Times New Roman" panose="02020603050405020304"/>
              </a:rPr>
              <a:t>the</a:t>
            </a:r>
            <a:r>
              <a:rPr sz="1300" spc="-40" dirty="0">
                <a:latin typeface="Times New Roman" panose="02020603050405020304"/>
                <a:cs typeface="Times New Roman" panose="02020603050405020304"/>
              </a:rPr>
              <a:t> </a:t>
            </a:r>
            <a:r>
              <a:rPr sz="1300" dirty="0">
                <a:latin typeface="Times New Roman" panose="02020603050405020304"/>
                <a:cs typeface="Times New Roman" panose="02020603050405020304"/>
              </a:rPr>
              <a:t>heartbeat</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from</a:t>
            </a:r>
            <a:r>
              <a:rPr sz="1300" spc="-30" dirty="0">
                <a:latin typeface="Times New Roman" panose="02020603050405020304"/>
                <a:cs typeface="Times New Roman" panose="02020603050405020304"/>
              </a:rPr>
              <a:t> </a:t>
            </a:r>
            <a:r>
              <a:rPr sz="1300" dirty="0">
                <a:latin typeface="Times New Roman" panose="02020603050405020304"/>
                <a:cs typeface="Times New Roman" panose="02020603050405020304"/>
              </a:rPr>
              <a:t>a</a:t>
            </a:r>
            <a:r>
              <a:rPr sz="1300" spc="-30"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tasktracker</a:t>
            </a:r>
            <a:r>
              <a:rPr sz="1300" spc="-20" dirty="0">
                <a:latin typeface="Times New Roman" panose="02020603050405020304"/>
                <a:cs typeface="Times New Roman" panose="02020603050405020304"/>
              </a:rPr>
              <a:t> </a:t>
            </a:r>
            <a:r>
              <a:rPr sz="1300" dirty="0">
                <a:latin typeface="Times New Roman" panose="02020603050405020304"/>
                <a:cs typeface="Times New Roman" panose="02020603050405020304"/>
              </a:rPr>
              <a:t>for</a:t>
            </a:r>
            <a:r>
              <a:rPr sz="1300" spc="-35" dirty="0">
                <a:latin typeface="Times New Roman" panose="02020603050405020304"/>
                <a:cs typeface="Times New Roman" panose="02020603050405020304"/>
              </a:rPr>
              <a:t> </a:t>
            </a:r>
            <a:r>
              <a:rPr sz="1300" dirty="0">
                <a:latin typeface="Times New Roman" panose="02020603050405020304"/>
                <a:cs typeface="Times New Roman" panose="02020603050405020304"/>
              </a:rPr>
              <a:t>10</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minutes,</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(configured</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via</a:t>
            </a:r>
            <a:r>
              <a:rPr sz="1300" spc="-35" dirty="0">
                <a:latin typeface="Times New Roman" panose="02020603050405020304"/>
                <a:cs typeface="Times New Roman" panose="02020603050405020304"/>
              </a:rPr>
              <a:t> </a:t>
            </a:r>
            <a:r>
              <a:rPr sz="1300" dirty="0">
                <a:latin typeface="Times New Roman" panose="02020603050405020304"/>
                <a:cs typeface="Times New Roman" panose="02020603050405020304"/>
              </a:rPr>
              <a:t>the</a:t>
            </a:r>
            <a:r>
              <a:rPr sz="1300" spc="-15" dirty="0">
                <a:latin typeface="Times New Roman" panose="02020603050405020304"/>
                <a:cs typeface="Times New Roman" panose="02020603050405020304"/>
              </a:rPr>
              <a:t> </a:t>
            </a:r>
            <a:r>
              <a:rPr sz="1300" dirty="0">
                <a:solidFill>
                  <a:srgbClr val="001F5F"/>
                </a:solidFill>
                <a:latin typeface="Times New Roman" panose="02020603050405020304"/>
                <a:cs typeface="Times New Roman" panose="02020603050405020304"/>
              </a:rPr>
              <a:t>mapred.task</a:t>
            </a:r>
            <a:r>
              <a:rPr sz="1300" spc="-15" dirty="0">
                <a:solidFill>
                  <a:srgbClr val="001F5F"/>
                </a:solidFill>
                <a:latin typeface="Times New Roman" panose="02020603050405020304"/>
                <a:cs typeface="Times New Roman" panose="02020603050405020304"/>
              </a:rPr>
              <a:t> </a:t>
            </a:r>
            <a:r>
              <a:rPr sz="1300" spc="-10" dirty="0">
                <a:solidFill>
                  <a:srgbClr val="001F5F"/>
                </a:solidFill>
                <a:latin typeface="Times New Roman" panose="02020603050405020304"/>
                <a:cs typeface="Times New Roman" panose="02020603050405020304"/>
              </a:rPr>
              <a:t>tracker.expiry.interval</a:t>
            </a:r>
            <a:r>
              <a:rPr sz="1300" spc="25" dirty="0">
                <a:solidFill>
                  <a:srgbClr val="001F5F"/>
                </a:solidFill>
                <a:latin typeface="Times New Roman" panose="02020603050405020304"/>
                <a:cs typeface="Times New Roman" panose="02020603050405020304"/>
              </a:rPr>
              <a:t> </a:t>
            </a:r>
            <a:r>
              <a:rPr sz="1300" spc="-10" dirty="0">
                <a:latin typeface="Times New Roman" panose="02020603050405020304"/>
                <a:cs typeface="Times New Roman" panose="02020603050405020304"/>
              </a:rPr>
              <a:t>property,</a:t>
            </a:r>
            <a:r>
              <a:rPr sz="1300" spc="15" dirty="0">
                <a:latin typeface="Times New Roman" panose="02020603050405020304"/>
                <a:cs typeface="Times New Roman" panose="02020603050405020304"/>
              </a:rPr>
              <a:t> </a:t>
            </a:r>
            <a:r>
              <a:rPr sz="1300" spc="-25" dirty="0">
                <a:latin typeface="Times New Roman" panose="02020603050405020304"/>
                <a:cs typeface="Times New Roman" panose="02020603050405020304"/>
              </a:rPr>
              <a:t>in </a:t>
            </a:r>
            <a:r>
              <a:rPr sz="1300" dirty="0">
                <a:latin typeface="Times New Roman" panose="02020603050405020304"/>
                <a:cs typeface="Times New Roman" panose="02020603050405020304"/>
              </a:rPr>
              <a:t>milliseconds)</a:t>
            </a:r>
            <a:r>
              <a:rPr sz="1300" spc="-5" dirty="0">
                <a:latin typeface="Times New Roman" panose="02020603050405020304"/>
                <a:cs typeface="Times New Roman" panose="02020603050405020304"/>
              </a:rPr>
              <a:t> </a:t>
            </a:r>
            <a:r>
              <a:rPr sz="1300" dirty="0">
                <a:latin typeface="Times New Roman" panose="02020603050405020304"/>
                <a:cs typeface="Times New Roman" panose="02020603050405020304"/>
              </a:rPr>
              <a:t>it</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removes it</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from</a:t>
            </a:r>
            <a:r>
              <a:rPr sz="1300" spc="-10" dirty="0">
                <a:latin typeface="Times New Roman" panose="02020603050405020304"/>
                <a:cs typeface="Times New Roman" panose="02020603050405020304"/>
              </a:rPr>
              <a:t> </a:t>
            </a:r>
            <a:r>
              <a:rPr sz="1300" dirty="0">
                <a:latin typeface="Times New Roman" panose="02020603050405020304"/>
                <a:cs typeface="Times New Roman" panose="02020603050405020304"/>
              </a:rPr>
              <a:t>its</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pool</a:t>
            </a:r>
            <a:r>
              <a:rPr sz="1300" spc="-20" dirty="0">
                <a:latin typeface="Times New Roman" panose="02020603050405020304"/>
                <a:cs typeface="Times New Roman" panose="02020603050405020304"/>
              </a:rPr>
              <a:t> </a:t>
            </a:r>
            <a:r>
              <a:rPr sz="1300" dirty="0">
                <a:latin typeface="Times New Roman" panose="02020603050405020304"/>
                <a:cs typeface="Times New Roman" panose="02020603050405020304"/>
              </a:rPr>
              <a:t>of</a:t>
            </a:r>
            <a:r>
              <a:rPr sz="1300" spc="-10" dirty="0">
                <a:latin typeface="Times New Roman" panose="02020603050405020304"/>
                <a:cs typeface="Times New Roman" panose="02020603050405020304"/>
              </a:rPr>
              <a:t> tasktrackers </a:t>
            </a:r>
            <a:r>
              <a:rPr sz="1300" dirty="0">
                <a:latin typeface="Times New Roman" panose="02020603050405020304"/>
                <a:cs typeface="Times New Roman" panose="02020603050405020304"/>
              </a:rPr>
              <a:t>to</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schedule</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tasks</a:t>
            </a:r>
            <a:r>
              <a:rPr sz="1300" spc="-25" dirty="0">
                <a:latin typeface="Times New Roman" panose="02020603050405020304"/>
                <a:cs typeface="Times New Roman" panose="02020603050405020304"/>
              </a:rPr>
              <a:t> on.</a:t>
            </a:r>
            <a:endParaRPr sz="1300">
              <a:latin typeface="Times New Roman" panose="02020603050405020304"/>
              <a:cs typeface="Times New Roman" panose="02020603050405020304"/>
            </a:endParaRPr>
          </a:p>
          <a:p>
            <a:pPr marL="12700" marR="17145">
              <a:lnSpc>
                <a:spcPct val="100000"/>
              </a:lnSpc>
              <a:spcBef>
                <a:spcPts val="995"/>
              </a:spcBef>
            </a:pPr>
            <a:r>
              <a:rPr sz="1300" dirty="0">
                <a:latin typeface="Times New Roman" panose="02020603050405020304"/>
                <a:cs typeface="Times New Roman" panose="02020603050405020304"/>
              </a:rPr>
              <a:t>The</a:t>
            </a:r>
            <a:r>
              <a:rPr sz="1300" spc="-1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jobtracker</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arranges</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for</a:t>
            </a:r>
            <a:r>
              <a:rPr sz="1300" spc="-20" dirty="0">
                <a:latin typeface="Times New Roman" panose="02020603050405020304"/>
                <a:cs typeface="Times New Roman" panose="02020603050405020304"/>
              </a:rPr>
              <a:t> </a:t>
            </a:r>
            <a:r>
              <a:rPr sz="1300" dirty="0">
                <a:latin typeface="Times New Roman" panose="02020603050405020304"/>
                <a:cs typeface="Times New Roman" panose="02020603050405020304"/>
              </a:rPr>
              <a:t>map</a:t>
            </a:r>
            <a:r>
              <a:rPr sz="1300" spc="-5" dirty="0">
                <a:latin typeface="Times New Roman" panose="02020603050405020304"/>
                <a:cs typeface="Times New Roman" panose="02020603050405020304"/>
              </a:rPr>
              <a:t> </a:t>
            </a:r>
            <a:r>
              <a:rPr sz="1300" dirty="0">
                <a:latin typeface="Times New Roman" panose="02020603050405020304"/>
                <a:cs typeface="Times New Roman" panose="02020603050405020304"/>
              </a:rPr>
              <a:t>tasks</a:t>
            </a:r>
            <a:r>
              <a:rPr sz="1300" spc="-20" dirty="0">
                <a:latin typeface="Times New Roman" panose="02020603050405020304"/>
                <a:cs typeface="Times New Roman" panose="02020603050405020304"/>
              </a:rPr>
              <a:t> </a:t>
            </a:r>
            <a:r>
              <a:rPr sz="1300" dirty="0">
                <a:latin typeface="Times New Roman" panose="02020603050405020304"/>
                <a:cs typeface="Times New Roman" panose="02020603050405020304"/>
              </a:rPr>
              <a:t>that</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were</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run</a:t>
            </a:r>
            <a:r>
              <a:rPr sz="1300" spc="-20" dirty="0">
                <a:latin typeface="Times New Roman" panose="02020603050405020304"/>
                <a:cs typeface="Times New Roman" panose="02020603050405020304"/>
              </a:rPr>
              <a:t> </a:t>
            </a:r>
            <a:r>
              <a:rPr sz="1300" dirty="0">
                <a:latin typeface="Times New Roman" panose="02020603050405020304"/>
                <a:cs typeface="Times New Roman" panose="02020603050405020304"/>
              </a:rPr>
              <a:t>and</a:t>
            </a:r>
            <a:r>
              <a:rPr sz="1300" spc="-20" dirty="0">
                <a:latin typeface="Times New Roman" panose="02020603050405020304"/>
                <a:cs typeface="Times New Roman" panose="02020603050405020304"/>
              </a:rPr>
              <a:t> </a:t>
            </a:r>
            <a:r>
              <a:rPr sz="1300" dirty="0">
                <a:latin typeface="Times New Roman" panose="02020603050405020304"/>
                <a:cs typeface="Times New Roman" panose="02020603050405020304"/>
              </a:rPr>
              <a:t>completed</a:t>
            </a:r>
            <a:r>
              <a:rPr sz="1300" spc="-10" dirty="0">
                <a:latin typeface="Times New Roman" panose="02020603050405020304"/>
                <a:cs typeface="Times New Roman" panose="02020603050405020304"/>
              </a:rPr>
              <a:t> </a:t>
            </a:r>
            <a:r>
              <a:rPr sz="1300" dirty="0">
                <a:latin typeface="Times New Roman" panose="02020603050405020304"/>
                <a:cs typeface="Times New Roman" panose="02020603050405020304"/>
              </a:rPr>
              <a:t>successfully</a:t>
            </a:r>
            <a:r>
              <a:rPr sz="1300" spc="-40" dirty="0">
                <a:latin typeface="Times New Roman" panose="02020603050405020304"/>
                <a:cs typeface="Times New Roman" panose="02020603050405020304"/>
              </a:rPr>
              <a:t> </a:t>
            </a:r>
            <a:r>
              <a:rPr sz="1300" dirty="0">
                <a:latin typeface="Times New Roman" panose="02020603050405020304"/>
                <a:cs typeface="Times New Roman" panose="02020603050405020304"/>
              </a:rPr>
              <a:t>on</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that</a:t>
            </a:r>
            <a:r>
              <a:rPr sz="1300" spc="-10" dirty="0">
                <a:latin typeface="Times New Roman" panose="02020603050405020304"/>
                <a:cs typeface="Times New Roman" panose="02020603050405020304"/>
              </a:rPr>
              <a:t> tasktracker</a:t>
            </a:r>
            <a:r>
              <a:rPr sz="1300" spc="-5" dirty="0">
                <a:latin typeface="Times New Roman" panose="02020603050405020304"/>
                <a:cs typeface="Times New Roman" panose="02020603050405020304"/>
              </a:rPr>
              <a:t> </a:t>
            </a:r>
            <a:r>
              <a:rPr sz="1300" dirty="0">
                <a:latin typeface="Times New Roman" panose="02020603050405020304"/>
                <a:cs typeface="Times New Roman" panose="02020603050405020304"/>
              </a:rPr>
              <a:t>to</a:t>
            </a:r>
            <a:r>
              <a:rPr sz="1300" spc="-20" dirty="0">
                <a:latin typeface="Times New Roman" panose="02020603050405020304"/>
                <a:cs typeface="Times New Roman" panose="02020603050405020304"/>
              </a:rPr>
              <a:t> </a:t>
            </a:r>
            <a:r>
              <a:rPr sz="1300" dirty="0">
                <a:latin typeface="Times New Roman" panose="02020603050405020304"/>
                <a:cs typeface="Times New Roman" panose="02020603050405020304"/>
              </a:rPr>
              <a:t>be</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rerun</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if</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they</a:t>
            </a:r>
            <a:r>
              <a:rPr sz="1300" spc="-20" dirty="0">
                <a:latin typeface="Times New Roman" panose="02020603050405020304"/>
                <a:cs typeface="Times New Roman" panose="02020603050405020304"/>
              </a:rPr>
              <a:t> </a:t>
            </a:r>
            <a:r>
              <a:rPr sz="1300" dirty="0">
                <a:latin typeface="Times New Roman" panose="02020603050405020304"/>
                <a:cs typeface="Times New Roman" panose="02020603050405020304"/>
              </a:rPr>
              <a:t>belong</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to</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incomplete</a:t>
            </a:r>
            <a:r>
              <a:rPr sz="1300" spc="-5" dirty="0">
                <a:latin typeface="Times New Roman" panose="02020603050405020304"/>
                <a:cs typeface="Times New Roman" panose="02020603050405020304"/>
              </a:rPr>
              <a:t> </a:t>
            </a:r>
            <a:r>
              <a:rPr sz="1300" dirty="0">
                <a:latin typeface="Times New Roman" panose="02020603050405020304"/>
                <a:cs typeface="Times New Roman" panose="02020603050405020304"/>
              </a:rPr>
              <a:t>jobs,</a:t>
            </a:r>
            <a:r>
              <a:rPr sz="1300" spc="-1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since </a:t>
            </a:r>
            <a:r>
              <a:rPr sz="1300" dirty="0">
                <a:latin typeface="Times New Roman" panose="02020603050405020304"/>
                <a:cs typeface="Times New Roman" panose="02020603050405020304"/>
              </a:rPr>
              <a:t>their</a:t>
            </a:r>
            <a:r>
              <a:rPr sz="1300" spc="-35" dirty="0">
                <a:latin typeface="Times New Roman" panose="02020603050405020304"/>
                <a:cs typeface="Times New Roman" panose="02020603050405020304"/>
              </a:rPr>
              <a:t> </a:t>
            </a:r>
            <a:r>
              <a:rPr sz="1300" dirty="0">
                <a:latin typeface="Times New Roman" panose="02020603050405020304"/>
                <a:cs typeface="Times New Roman" panose="02020603050405020304"/>
              </a:rPr>
              <a:t>intermediate</a:t>
            </a:r>
            <a:r>
              <a:rPr sz="1300" spc="10" dirty="0">
                <a:latin typeface="Times New Roman" panose="02020603050405020304"/>
                <a:cs typeface="Times New Roman" panose="02020603050405020304"/>
              </a:rPr>
              <a:t> </a:t>
            </a:r>
            <a:r>
              <a:rPr sz="1300" dirty="0">
                <a:latin typeface="Times New Roman" panose="02020603050405020304"/>
                <a:cs typeface="Times New Roman" panose="02020603050405020304"/>
              </a:rPr>
              <a:t>output</a:t>
            </a:r>
            <a:r>
              <a:rPr sz="1300" spc="-20" dirty="0">
                <a:latin typeface="Times New Roman" panose="02020603050405020304"/>
                <a:cs typeface="Times New Roman" panose="02020603050405020304"/>
              </a:rPr>
              <a:t> </a:t>
            </a:r>
            <a:r>
              <a:rPr sz="1300" dirty="0">
                <a:latin typeface="Times New Roman" panose="02020603050405020304"/>
                <a:cs typeface="Times New Roman" panose="02020603050405020304"/>
              </a:rPr>
              <a:t>residing</a:t>
            </a:r>
            <a:r>
              <a:rPr sz="1300" spc="-20" dirty="0">
                <a:latin typeface="Times New Roman" panose="02020603050405020304"/>
                <a:cs typeface="Times New Roman" panose="02020603050405020304"/>
              </a:rPr>
              <a:t> </a:t>
            </a:r>
            <a:r>
              <a:rPr sz="1300" dirty="0">
                <a:latin typeface="Times New Roman" panose="02020603050405020304"/>
                <a:cs typeface="Times New Roman" panose="02020603050405020304"/>
              </a:rPr>
              <a:t>on</a:t>
            </a:r>
            <a:r>
              <a:rPr sz="1300" spc="-30" dirty="0">
                <a:latin typeface="Times New Roman" panose="02020603050405020304"/>
                <a:cs typeface="Times New Roman" panose="02020603050405020304"/>
              </a:rPr>
              <a:t> </a:t>
            </a:r>
            <a:r>
              <a:rPr sz="1300" dirty="0">
                <a:latin typeface="Times New Roman" panose="02020603050405020304"/>
                <a:cs typeface="Times New Roman" panose="02020603050405020304"/>
              </a:rPr>
              <a:t>the</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failed</a:t>
            </a:r>
            <a:r>
              <a:rPr sz="1300" spc="-1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tasktracker’s </a:t>
            </a:r>
            <a:r>
              <a:rPr sz="1300" dirty="0">
                <a:latin typeface="Times New Roman" panose="02020603050405020304"/>
                <a:cs typeface="Times New Roman" panose="02020603050405020304"/>
              </a:rPr>
              <a:t>local</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filesystem</a:t>
            </a:r>
            <a:r>
              <a:rPr sz="1300" spc="-5" dirty="0">
                <a:latin typeface="Times New Roman" panose="02020603050405020304"/>
                <a:cs typeface="Times New Roman" panose="02020603050405020304"/>
              </a:rPr>
              <a:t> </a:t>
            </a:r>
            <a:r>
              <a:rPr sz="1300" dirty="0">
                <a:latin typeface="Times New Roman" panose="02020603050405020304"/>
                <a:cs typeface="Times New Roman" panose="02020603050405020304"/>
              </a:rPr>
              <a:t>may</a:t>
            </a:r>
            <a:r>
              <a:rPr sz="1300" spc="-5" dirty="0">
                <a:latin typeface="Times New Roman" panose="02020603050405020304"/>
                <a:cs typeface="Times New Roman" panose="02020603050405020304"/>
              </a:rPr>
              <a:t> </a:t>
            </a:r>
            <a:r>
              <a:rPr sz="1300" dirty="0">
                <a:latin typeface="Times New Roman" panose="02020603050405020304"/>
                <a:cs typeface="Times New Roman" panose="02020603050405020304"/>
              </a:rPr>
              <a:t>not</a:t>
            </a:r>
            <a:r>
              <a:rPr sz="1300" spc="-20" dirty="0">
                <a:latin typeface="Times New Roman" panose="02020603050405020304"/>
                <a:cs typeface="Times New Roman" panose="02020603050405020304"/>
              </a:rPr>
              <a:t> </a:t>
            </a:r>
            <a:r>
              <a:rPr sz="1300" dirty="0">
                <a:latin typeface="Times New Roman" panose="02020603050405020304"/>
                <a:cs typeface="Times New Roman" panose="02020603050405020304"/>
              </a:rPr>
              <a:t>be</a:t>
            </a:r>
            <a:r>
              <a:rPr sz="1300" spc="-30" dirty="0">
                <a:latin typeface="Times New Roman" panose="02020603050405020304"/>
                <a:cs typeface="Times New Roman" panose="02020603050405020304"/>
              </a:rPr>
              <a:t> </a:t>
            </a:r>
            <a:r>
              <a:rPr sz="1300" dirty="0">
                <a:latin typeface="Times New Roman" panose="02020603050405020304"/>
                <a:cs typeface="Times New Roman" panose="02020603050405020304"/>
              </a:rPr>
              <a:t>accessible</a:t>
            </a:r>
            <a:r>
              <a:rPr sz="1300" spc="-35" dirty="0">
                <a:latin typeface="Times New Roman" panose="02020603050405020304"/>
                <a:cs typeface="Times New Roman" panose="02020603050405020304"/>
              </a:rPr>
              <a:t> </a:t>
            </a:r>
            <a:r>
              <a:rPr sz="1300" dirty="0">
                <a:latin typeface="Times New Roman" panose="02020603050405020304"/>
                <a:cs typeface="Times New Roman" panose="02020603050405020304"/>
              </a:rPr>
              <a:t>to</a:t>
            </a:r>
            <a:r>
              <a:rPr sz="1300" spc="-20" dirty="0">
                <a:latin typeface="Times New Roman" panose="02020603050405020304"/>
                <a:cs typeface="Times New Roman" panose="02020603050405020304"/>
              </a:rPr>
              <a:t> </a:t>
            </a:r>
            <a:r>
              <a:rPr sz="1300" dirty="0">
                <a:latin typeface="Times New Roman" panose="02020603050405020304"/>
                <a:cs typeface="Times New Roman" panose="02020603050405020304"/>
              </a:rPr>
              <a:t>the</a:t>
            </a:r>
            <a:r>
              <a:rPr sz="1300" spc="-30" dirty="0">
                <a:latin typeface="Times New Roman" panose="02020603050405020304"/>
                <a:cs typeface="Times New Roman" panose="02020603050405020304"/>
              </a:rPr>
              <a:t> </a:t>
            </a:r>
            <a:r>
              <a:rPr sz="1300" dirty="0">
                <a:latin typeface="Times New Roman" panose="02020603050405020304"/>
                <a:cs typeface="Times New Roman" panose="02020603050405020304"/>
              </a:rPr>
              <a:t>reduce</a:t>
            </a:r>
            <a:r>
              <a:rPr sz="1300" spc="-1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task.</a:t>
            </a:r>
            <a:r>
              <a:rPr sz="1300" spc="-75" dirty="0">
                <a:latin typeface="Times New Roman" panose="02020603050405020304"/>
                <a:cs typeface="Times New Roman" panose="02020603050405020304"/>
              </a:rPr>
              <a:t> </a:t>
            </a:r>
            <a:r>
              <a:rPr sz="1300" dirty="0">
                <a:latin typeface="Times New Roman" panose="02020603050405020304"/>
                <a:cs typeface="Times New Roman" panose="02020603050405020304"/>
              </a:rPr>
              <a:t>Any</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tasks</a:t>
            </a:r>
            <a:r>
              <a:rPr sz="1300" spc="-30" dirty="0">
                <a:latin typeface="Times New Roman" panose="02020603050405020304"/>
                <a:cs typeface="Times New Roman" panose="02020603050405020304"/>
              </a:rPr>
              <a:t> </a:t>
            </a:r>
            <a:r>
              <a:rPr sz="1300" dirty="0">
                <a:latin typeface="Times New Roman" panose="02020603050405020304"/>
                <a:cs typeface="Times New Roman" panose="02020603050405020304"/>
              </a:rPr>
              <a:t>in</a:t>
            </a:r>
            <a:r>
              <a:rPr sz="1300" spc="-20" dirty="0">
                <a:latin typeface="Times New Roman" panose="02020603050405020304"/>
                <a:cs typeface="Times New Roman" panose="02020603050405020304"/>
              </a:rPr>
              <a:t> </a:t>
            </a:r>
            <a:r>
              <a:rPr sz="1300" dirty="0">
                <a:latin typeface="Times New Roman" panose="02020603050405020304"/>
                <a:cs typeface="Times New Roman" panose="02020603050405020304"/>
              </a:rPr>
              <a:t>progress</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are</a:t>
            </a:r>
            <a:r>
              <a:rPr sz="1300" spc="-15" dirty="0">
                <a:latin typeface="Times New Roman" panose="02020603050405020304"/>
                <a:cs typeface="Times New Roman" panose="02020603050405020304"/>
              </a:rPr>
              <a:t> </a:t>
            </a:r>
            <a:r>
              <a:rPr sz="1300" spc="-20" dirty="0">
                <a:latin typeface="Times New Roman" panose="02020603050405020304"/>
                <a:cs typeface="Times New Roman" panose="02020603050405020304"/>
              </a:rPr>
              <a:t>also </a:t>
            </a:r>
            <a:r>
              <a:rPr sz="1300" spc="-10" dirty="0">
                <a:latin typeface="Times New Roman" panose="02020603050405020304"/>
                <a:cs typeface="Times New Roman" panose="02020603050405020304"/>
              </a:rPr>
              <a:t>rescheduled</a:t>
            </a:r>
            <a:endParaRPr sz="13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555"/>
              </a:spcBef>
            </a:pPr>
            <a:endParaRPr sz="1300">
              <a:latin typeface="Times New Roman" panose="02020603050405020304"/>
              <a:cs typeface="Times New Roman" panose="02020603050405020304"/>
            </a:endParaRPr>
          </a:p>
          <a:p>
            <a:pPr marL="354965" indent="-342265">
              <a:lnSpc>
                <a:spcPct val="100000"/>
              </a:lnSpc>
              <a:buClr>
                <a:srgbClr val="B71E42"/>
              </a:buClr>
              <a:buFont typeface="Wingdings" panose="05000000000000000000"/>
              <a:buChar char=""/>
              <a:tabLst>
                <a:tab pos="354965" algn="l"/>
              </a:tabLst>
            </a:pPr>
            <a:r>
              <a:rPr sz="1800" spc="-20" dirty="0">
                <a:latin typeface="Times New Roman" panose="02020603050405020304"/>
                <a:cs typeface="Times New Roman" panose="02020603050405020304"/>
              </a:rPr>
              <a:t>Tasktracker </a:t>
            </a:r>
            <a:r>
              <a:rPr sz="1800" dirty="0">
                <a:latin typeface="Times New Roman" panose="02020603050405020304"/>
                <a:cs typeface="Times New Roman" panose="02020603050405020304"/>
              </a:rPr>
              <a:t>is</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black</a:t>
            </a:r>
            <a:r>
              <a:rPr sz="1800" spc="-15" dirty="0">
                <a:latin typeface="Times New Roman" panose="02020603050405020304"/>
                <a:cs typeface="Times New Roman" panose="02020603050405020304"/>
              </a:rPr>
              <a:t> </a:t>
            </a:r>
            <a:r>
              <a:rPr sz="1800" spc="-10" dirty="0">
                <a:latin typeface="Times New Roman" panose="02020603050405020304"/>
                <a:cs typeface="Times New Roman" panose="02020603050405020304"/>
              </a:rPr>
              <a:t>listed</a:t>
            </a:r>
            <a:endParaRPr sz="1800">
              <a:latin typeface="Times New Roman" panose="02020603050405020304"/>
              <a:cs typeface="Times New Roman" panose="02020603050405020304"/>
            </a:endParaRPr>
          </a:p>
          <a:p>
            <a:pPr marL="536575">
              <a:lnSpc>
                <a:spcPct val="100000"/>
              </a:lnSpc>
              <a:spcBef>
                <a:spcPts val="1210"/>
              </a:spcBef>
            </a:pPr>
            <a:r>
              <a:rPr sz="1300" spc="-10" dirty="0">
                <a:latin typeface="Times New Roman" panose="02020603050405020304"/>
                <a:cs typeface="Times New Roman" panose="02020603050405020304"/>
              </a:rPr>
              <a:t>A</a:t>
            </a:r>
            <a:r>
              <a:rPr sz="1300" spc="-7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tasktracker</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is</a:t>
            </a:r>
            <a:r>
              <a:rPr sz="1300" spc="-30"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blacklisted </a:t>
            </a:r>
            <a:r>
              <a:rPr sz="1300" dirty="0">
                <a:latin typeface="Times New Roman" panose="02020603050405020304"/>
                <a:cs typeface="Times New Roman" panose="02020603050405020304"/>
              </a:rPr>
              <a:t>if</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the</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number of</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tasks</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that</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have</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failed</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on</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it</a:t>
            </a:r>
            <a:r>
              <a:rPr sz="1300" spc="-30" dirty="0">
                <a:latin typeface="Times New Roman" panose="02020603050405020304"/>
                <a:cs typeface="Times New Roman" panose="02020603050405020304"/>
              </a:rPr>
              <a:t> </a:t>
            </a:r>
            <a:r>
              <a:rPr sz="1300" dirty="0">
                <a:latin typeface="Times New Roman" panose="02020603050405020304"/>
                <a:cs typeface="Times New Roman" panose="02020603050405020304"/>
              </a:rPr>
              <a:t>is</a:t>
            </a:r>
            <a:r>
              <a:rPr sz="1300" spc="-2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significantly </a:t>
            </a:r>
            <a:r>
              <a:rPr sz="1300" dirty="0">
                <a:latin typeface="Times New Roman" panose="02020603050405020304"/>
                <a:cs typeface="Times New Roman" panose="02020603050405020304"/>
              </a:rPr>
              <a:t>higher</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than</a:t>
            </a:r>
            <a:r>
              <a:rPr sz="1300" spc="-10" dirty="0">
                <a:latin typeface="Times New Roman" panose="02020603050405020304"/>
                <a:cs typeface="Times New Roman" panose="02020603050405020304"/>
              </a:rPr>
              <a:t> </a:t>
            </a:r>
            <a:r>
              <a:rPr sz="1300" dirty="0">
                <a:latin typeface="Times New Roman" panose="02020603050405020304"/>
                <a:cs typeface="Times New Roman" panose="02020603050405020304"/>
              </a:rPr>
              <a:t>the</a:t>
            </a:r>
            <a:r>
              <a:rPr sz="1300" spc="-30" dirty="0">
                <a:latin typeface="Times New Roman" panose="02020603050405020304"/>
                <a:cs typeface="Times New Roman" panose="02020603050405020304"/>
              </a:rPr>
              <a:t> </a:t>
            </a:r>
            <a:r>
              <a:rPr sz="1300" dirty="0">
                <a:latin typeface="Times New Roman" panose="02020603050405020304"/>
                <a:cs typeface="Times New Roman" panose="02020603050405020304"/>
              </a:rPr>
              <a:t>average</a:t>
            </a:r>
            <a:r>
              <a:rPr sz="1300" spc="-10" dirty="0">
                <a:latin typeface="Times New Roman" panose="02020603050405020304"/>
                <a:cs typeface="Times New Roman" panose="02020603050405020304"/>
              </a:rPr>
              <a:t> </a:t>
            </a:r>
            <a:r>
              <a:rPr sz="1300" dirty="0">
                <a:latin typeface="Times New Roman" panose="02020603050405020304"/>
                <a:cs typeface="Times New Roman" panose="02020603050405020304"/>
              </a:rPr>
              <a:t>task</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failure</a:t>
            </a:r>
            <a:r>
              <a:rPr sz="1300" spc="-30" dirty="0">
                <a:latin typeface="Times New Roman" panose="02020603050405020304"/>
                <a:cs typeface="Times New Roman" panose="02020603050405020304"/>
              </a:rPr>
              <a:t> </a:t>
            </a:r>
            <a:r>
              <a:rPr sz="1300" dirty="0">
                <a:latin typeface="Times New Roman" panose="02020603050405020304"/>
                <a:cs typeface="Times New Roman" panose="02020603050405020304"/>
              </a:rPr>
              <a:t>rate</a:t>
            </a:r>
            <a:r>
              <a:rPr sz="1300" spc="-10" dirty="0">
                <a:latin typeface="Times New Roman" panose="02020603050405020304"/>
                <a:cs typeface="Times New Roman" panose="02020603050405020304"/>
              </a:rPr>
              <a:t> </a:t>
            </a:r>
            <a:r>
              <a:rPr sz="1300" dirty="0">
                <a:latin typeface="Times New Roman" panose="02020603050405020304"/>
                <a:cs typeface="Times New Roman" panose="02020603050405020304"/>
              </a:rPr>
              <a:t>on</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the</a:t>
            </a:r>
            <a:r>
              <a:rPr sz="1300" spc="-1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cluster.</a:t>
            </a:r>
            <a:endParaRPr sz="1300">
              <a:latin typeface="Times New Roman" panose="02020603050405020304"/>
              <a:cs typeface="Times New Roman" panose="02020603050405020304"/>
            </a:endParaRPr>
          </a:p>
          <a:p>
            <a:pPr marL="12700">
              <a:lnSpc>
                <a:spcPct val="100000"/>
              </a:lnSpc>
              <a:spcBef>
                <a:spcPts val="1055"/>
              </a:spcBef>
            </a:pPr>
            <a:r>
              <a:rPr sz="1300" dirty="0">
                <a:latin typeface="Times New Roman" panose="02020603050405020304"/>
                <a:cs typeface="Times New Roman" panose="02020603050405020304"/>
              </a:rPr>
              <a:t>Blacklisted</a:t>
            </a:r>
            <a:r>
              <a:rPr sz="1300" spc="-1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tasktrackers</a:t>
            </a:r>
            <a:r>
              <a:rPr sz="1300" spc="-20" dirty="0">
                <a:latin typeface="Times New Roman" panose="02020603050405020304"/>
                <a:cs typeface="Times New Roman" panose="02020603050405020304"/>
              </a:rPr>
              <a:t> </a:t>
            </a:r>
            <a:r>
              <a:rPr sz="1300" dirty="0">
                <a:latin typeface="Times New Roman" panose="02020603050405020304"/>
                <a:cs typeface="Times New Roman" panose="02020603050405020304"/>
              </a:rPr>
              <a:t>can</a:t>
            </a:r>
            <a:r>
              <a:rPr sz="1300" spc="-30" dirty="0">
                <a:latin typeface="Times New Roman" panose="02020603050405020304"/>
                <a:cs typeface="Times New Roman" panose="02020603050405020304"/>
              </a:rPr>
              <a:t> </a:t>
            </a:r>
            <a:r>
              <a:rPr sz="1300" dirty="0">
                <a:latin typeface="Times New Roman" panose="02020603050405020304"/>
                <a:cs typeface="Times New Roman" panose="02020603050405020304"/>
              </a:rPr>
              <a:t>be</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restarted</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to</a:t>
            </a:r>
            <a:r>
              <a:rPr sz="1300" spc="-25" dirty="0">
                <a:latin typeface="Times New Roman" panose="02020603050405020304"/>
                <a:cs typeface="Times New Roman" panose="02020603050405020304"/>
              </a:rPr>
              <a:t> </a:t>
            </a:r>
            <a:r>
              <a:rPr sz="1300" dirty="0">
                <a:latin typeface="Times New Roman" panose="02020603050405020304"/>
                <a:cs typeface="Times New Roman" panose="02020603050405020304"/>
              </a:rPr>
              <a:t>remove</a:t>
            </a:r>
            <a:r>
              <a:rPr sz="1300" spc="-5" dirty="0">
                <a:latin typeface="Times New Roman" panose="02020603050405020304"/>
                <a:cs typeface="Times New Roman" panose="02020603050405020304"/>
              </a:rPr>
              <a:t> </a:t>
            </a:r>
            <a:r>
              <a:rPr sz="1300" dirty="0">
                <a:latin typeface="Times New Roman" panose="02020603050405020304"/>
                <a:cs typeface="Times New Roman" panose="02020603050405020304"/>
              </a:rPr>
              <a:t>them</a:t>
            </a:r>
            <a:r>
              <a:rPr sz="1300" spc="-15" dirty="0">
                <a:latin typeface="Times New Roman" panose="02020603050405020304"/>
                <a:cs typeface="Times New Roman" panose="02020603050405020304"/>
              </a:rPr>
              <a:t> </a:t>
            </a:r>
            <a:r>
              <a:rPr sz="1300" dirty="0">
                <a:latin typeface="Times New Roman" panose="02020603050405020304"/>
                <a:cs typeface="Times New Roman" panose="02020603050405020304"/>
              </a:rPr>
              <a:t>from</a:t>
            </a:r>
            <a:r>
              <a:rPr sz="1300" spc="-30" dirty="0">
                <a:latin typeface="Times New Roman" panose="02020603050405020304"/>
                <a:cs typeface="Times New Roman" panose="02020603050405020304"/>
              </a:rPr>
              <a:t> </a:t>
            </a:r>
            <a:r>
              <a:rPr sz="1300" dirty="0">
                <a:latin typeface="Times New Roman" panose="02020603050405020304"/>
                <a:cs typeface="Times New Roman" panose="02020603050405020304"/>
              </a:rPr>
              <a:t>the</a:t>
            </a:r>
            <a:r>
              <a:rPr sz="1300" spc="-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jobtracker’s</a:t>
            </a:r>
            <a:r>
              <a:rPr sz="1300" spc="-5" dirty="0">
                <a:latin typeface="Times New Roman" panose="02020603050405020304"/>
                <a:cs typeface="Times New Roman" panose="02020603050405020304"/>
              </a:rPr>
              <a:t> </a:t>
            </a:r>
            <a:r>
              <a:rPr sz="1300" spc="-10" dirty="0">
                <a:latin typeface="Times New Roman" panose="02020603050405020304"/>
                <a:cs typeface="Times New Roman" panose="02020603050405020304"/>
              </a:rPr>
              <a:t>blacklist.</a:t>
            </a:r>
            <a:endParaRPr sz="1300">
              <a:latin typeface="Times New Roman" panose="02020603050405020304"/>
              <a:cs typeface="Times New Roman" panose="02020603050405020304"/>
            </a:endParaRPr>
          </a:p>
          <a:p>
            <a:pPr>
              <a:lnSpc>
                <a:spcPct val="100000"/>
              </a:lnSpc>
              <a:spcBef>
                <a:spcPts val="1035"/>
              </a:spcBef>
            </a:pPr>
            <a:endParaRPr sz="1300">
              <a:latin typeface="Times New Roman" panose="02020603050405020304"/>
              <a:cs typeface="Times New Roman" panose="02020603050405020304"/>
            </a:endParaRPr>
          </a:p>
          <a:p>
            <a:pPr marL="4629785">
              <a:lnSpc>
                <a:spcPct val="100000"/>
              </a:lnSpc>
            </a:pPr>
            <a:endParaRPr sz="1000">
              <a:latin typeface="Trebuchet MS" panose="020B0603020202020204"/>
              <a:cs typeface="Trebuchet MS" panose="020B0603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3896" y="1847088"/>
            <a:ext cx="9607550" cy="0"/>
          </a:xfrm>
          <a:custGeom>
            <a:avLst/>
            <a:gdLst/>
            <a:ahLst/>
            <a:cxnLst/>
            <a:rect l="l" t="t" r="r" b="b"/>
            <a:pathLst>
              <a:path w="9607550">
                <a:moveTo>
                  <a:pt x="0" y="0"/>
                </a:moveTo>
                <a:lnTo>
                  <a:pt x="9607550" y="0"/>
                </a:lnTo>
              </a:path>
            </a:pathLst>
          </a:custGeom>
          <a:ln w="31750">
            <a:solidFill>
              <a:srgbClr val="B71E42"/>
            </a:solidFill>
          </a:ln>
        </p:spPr>
        <p:txBody>
          <a:bodyPr wrap="square" lIns="0" tIns="0" rIns="0" bIns="0" rtlCol="0"/>
          <a:lstStyle/>
          <a:p/>
        </p:txBody>
      </p:sp>
      <p:sp>
        <p:nvSpPr>
          <p:cNvPr id="3" name="object 3"/>
          <p:cNvSpPr txBox="1">
            <a:spLocks noGrp="1"/>
          </p:cNvSpPr>
          <p:nvPr>
            <p:ph type="title"/>
          </p:nvPr>
        </p:nvSpPr>
        <p:spPr>
          <a:xfrm>
            <a:off x="2330576" y="866648"/>
            <a:ext cx="3654425" cy="452120"/>
          </a:xfrm>
          <a:prstGeom prst="rect">
            <a:avLst/>
          </a:prstGeom>
        </p:spPr>
        <p:txBody>
          <a:bodyPr vert="horz" wrap="square" lIns="0" tIns="12065" rIns="0" bIns="0" rtlCol="0">
            <a:spAutoFit/>
          </a:bodyPr>
          <a:lstStyle/>
          <a:p>
            <a:pPr marL="12700">
              <a:lnSpc>
                <a:spcPct val="100000"/>
              </a:lnSpc>
              <a:spcBef>
                <a:spcPts val="95"/>
              </a:spcBef>
            </a:pPr>
            <a:r>
              <a:rPr spc="-60" dirty="0"/>
              <a:t>JOB</a:t>
            </a:r>
            <a:r>
              <a:rPr spc="-85" dirty="0"/>
              <a:t> </a:t>
            </a:r>
            <a:r>
              <a:rPr spc="100" dirty="0"/>
              <a:t>TRACKER</a:t>
            </a:r>
            <a:r>
              <a:rPr spc="-85" dirty="0"/>
              <a:t> </a:t>
            </a:r>
            <a:r>
              <a:rPr spc="-10" dirty="0"/>
              <a:t>FAILURE</a:t>
            </a:r>
            <a:endParaRPr spc="-10" dirty="0"/>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marL="12700" marR="5080">
              <a:lnSpc>
                <a:spcPct val="120000"/>
              </a:lnSpc>
              <a:spcBef>
                <a:spcPts val="100"/>
              </a:spcBef>
            </a:pPr>
            <a:r>
              <a:rPr sz="2000" spc="-130" dirty="0"/>
              <a:t>Failure</a:t>
            </a:r>
            <a:r>
              <a:rPr sz="2000" spc="-55" dirty="0"/>
              <a:t> </a:t>
            </a:r>
            <a:r>
              <a:rPr sz="2000" spc="-114" dirty="0"/>
              <a:t>of</a:t>
            </a:r>
            <a:r>
              <a:rPr sz="2000" spc="-40" dirty="0"/>
              <a:t> </a:t>
            </a:r>
            <a:r>
              <a:rPr sz="2000" spc="-120" dirty="0"/>
              <a:t>the</a:t>
            </a:r>
            <a:r>
              <a:rPr sz="2000" spc="-50" dirty="0"/>
              <a:t> </a:t>
            </a:r>
            <a:r>
              <a:rPr sz="2000" spc="-110" dirty="0"/>
              <a:t>jobtracker</a:t>
            </a:r>
            <a:r>
              <a:rPr sz="2000" spc="-60" dirty="0"/>
              <a:t> </a:t>
            </a:r>
            <a:r>
              <a:rPr sz="2000" spc="-85" dirty="0"/>
              <a:t>is</a:t>
            </a:r>
            <a:r>
              <a:rPr sz="2000" spc="-25" dirty="0"/>
              <a:t> </a:t>
            </a:r>
            <a:r>
              <a:rPr sz="2000" spc="-114" dirty="0"/>
              <a:t>the</a:t>
            </a:r>
            <a:r>
              <a:rPr sz="2000" spc="-40" dirty="0"/>
              <a:t> </a:t>
            </a:r>
            <a:r>
              <a:rPr sz="2000" spc="-65" dirty="0"/>
              <a:t>most</a:t>
            </a:r>
            <a:r>
              <a:rPr sz="2000" spc="-50" dirty="0"/>
              <a:t> </a:t>
            </a:r>
            <a:r>
              <a:rPr sz="2000" spc="-60" dirty="0"/>
              <a:t>serious</a:t>
            </a:r>
            <a:r>
              <a:rPr sz="2000" spc="-45" dirty="0"/>
              <a:t> </a:t>
            </a:r>
            <a:r>
              <a:rPr sz="2000" spc="-150" dirty="0"/>
              <a:t>failure</a:t>
            </a:r>
            <a:r>
              <a:rPr sz="2000" spc="-50" dirty="0"/>
              <a:t> </a:t>
            </a:r>
            <a:r>
              <a:rPr sz="2000" spc="-130" dirty="0"/>
              <a:t>mode.</a:t>
            </a:r>
            <a:r>
              <a:rPr sz="2000" spc="-250" dirty="0"/>
              <a:t> </a:t>
            </a:r>
            <a:r>
              <a:rPr sz="2000" spc="-110" dirty="0"/>
              <a:t>Currently,</a:t>
            </a:r>
            <a:r>
              <a:rPr sz="2000" spc="-280" dirty="0"/>
              <a:t> </a:t>
            </a:r>
            <a:r>
              <a:rPr sz="2000" spc="-30" dirty="0"/>
              <a:t>Hadoop</a:t>
            </a:r>
            <a:r>
              <a:rPr sz="2000" spc="-35" dirty="0"/>
              <a:t> </a:t>
            </a:r>
            <a:r>
              <a:rPr sz="2000" spc="-110" dirty="0"/>
              <a:t>has</a:t>
            </a:r>
            <a:r>
              <a:rPr sz="2000" spc="-45" dirty="0"/>
              <a:t> </a:t>
            </a:r>
            <a:r>
              <a:rPr sz="2000" spc="-25" dirty="0"/>
              <a:t>no </a:t>
            </a:r>
            <a:r>
              <a:rPr sz="2000" spc="-130" dirty="0"/>
              <a:t>mechanism</a:t>
            </a:r>
            <a:r>
              <a:rPr sz="2000" spc="-60" dirty="0"/>
              <a:t> </a:t>
            </a:r>
            <a:r>
              <a:rPr sz="2000" spc="-80" dirty="0"/>
              <a:t>for</a:t>
            </a:r>
            <a:r>
              <a:rPr sz="2000" spc="-35" dirty="0"/>
              <a:t> </a:t>
            </a:r>
            <a:r>
              <a:rPr sz="2000" spc="-145" dirty="0"/>
              <a:t>dealing</a:t>
            </a:r>
            <a:r>
              <a:rPr sz="2000" spc="-45" dirty="0"/>
              <a:t> </a:t>
            </a:r>
            <a:r>
              <a:rPr sz="2000" spc="-105" dirty="0"/>
              <a:t>with</a:t>
            </a:r>
            <a:r>
              <a:rPr sz="2000" spc="-35" dirty="0"/>
              <a:t> </a:t>
            </a:r>
            <a:r>
              <a:rPr sz="2000" spc="-150" dirty="0"/>
              <a:t>failure</a:t>
            </a:r>
            <a:r>
              <a:rPr sz="2000" spc="-55" dirty="0"/>
              <a:t> </a:t>
            </a:r>
            <a:r>
              <a:rPr sz="2000" spc="-114" dirty="0"/>
              <a:t>of</a:t>
            </a:r>
            <a:r>
              <a:rPr sz="2000" spc="-30" dirty="0"/>
              <a:t> </a:t>
            </a:r>
            <a:r>
              <a:rPr sz="2000" spc="-120" dirty="0"/>
              <a:t>the</a:t>
            </a:r>
            <a:r>
              <a:rPr sz="2000" spc="-5" dirty="0"/>
              <a:t> </a:t>
            </a:r>
            <a:r>
              <a:rPr sz="2000" spc="-55" dirty="0"/>
              <a:t>jobtracker—</a:t>
            </a:r>
            <a:r>
              <a:rPr sz="2000" spc="-145" dirty="0"/>
              <a:t>it</a:t>
            </a:r>
            <a:r>
              <a:rPr sz="2000" spc="-70" dirty="0"/>
              <a:t> </a:t>
            </a:r>
            <a:r>
              <a:rPr sz="2000" spc="-85" dirty="0"/>
              <a:t>is</a:t>
            </a:r>
            <a:r>
              <a:rPr sz="2000" spc="-5" dirty="0"/>
              <a:t> </a:t>
            </a:r>
            <a:r>
              <a:rPr sz="2000" spc="-204" dirty="0"/>
              <a:t>a</a:t>
            </a:r>
            <a:r>
              <a:rPr sz="2000" spc="-20" dirty="0"/>
              <a:t> </a:t>
            </a:r>
            <a:r>
              <a:rPr sz="2000" spc="-125" dirty="0"/>
              <a:t>single</a:t>
            </a:r>
            <a:r>
              <a:rPr sz="2000" spc="-40" dirty="0"/>
              <a:t> </a:t>
            </a:r>
            <a:r>
              <a:rPr sz="2000" spc="-95" dirty="0"/>
              <a:t>point</a:t>
            </a:r>
            <a:r>
              <a:rPr sz="2000" spc="-45" dirty="0"/>
              <a:t> </a:t>
            </a:r>
            <a:r>
              <a:rPr sz="2000" spc="-114" dirty="0"/>
              <a:t>of</a:t>
            </a:r>
            <a:r>
              <a:rPr sz="2000" spc="-30" dirty="0"/>
              <a:t> </a:t>
            </a:r>
            <a:r>
              <a:rPr sz="2000" spc="-65" dirty="0"/>
              <a:t>failure—</a:t>
            </a:r>
            <a:r>
              <a:rPr sz="2000" spc="-55" dirty="0"/>
              <a:t> </a:t>
            </a:r>
            <a:r>
              <a:rPr sz="2000" dirty="0"/>
              <a:t>so</a:t>
            </a:r>
            <a:r>
              <a:rPr sz="2000" spc="-20" dirty="0"/>
              <a:t> </a:t>
            </a:r>
            <a:r>
              <a:rPr sz="2000" spc="-25" dirty="0"/>
              <a:t>in </a:t>
            </a:r>
            <a:r>
              <a:rPr sz="2000" spc="-105" dirty="0"/>
              <a:t>this</a:t>
            </a:r>
            <a:r>
              <a:rPr sz="2000" spc="-50" dirty="0"/>
              <a:t> </a:t>
            </a:r>
            <a:r>
              <a:rPr sz="2000" spc="-135" dirty="0"/>
              <a:t>case</a:t>
            </a:r>
            <a:r>
              <a:rPr sz="2000" spc="-10" dirty="0"/>
              <a:t> </a:t>
            </a:r>
            <a:r>
              <a:rPr sz="2000" spc="-120" dirty="0"/>
              <a:t>the</a:t>
            </a:r>
            <a:r>
              <a:rPr sz="2000" spc="-45" dirty="0"/>
              <a:t> </a:t>
            </a:r>
            <a:r>
              <a:rPr sz="2000" spc="-135" dirty="0"/>
              <a:t>job</a:t>
            </a:r>
            <a:r>
              <a:rPr sz="2000" spc="-30" dirty="0"/>
              <a:t> </a:t>
            </a:r>
            <a:r>
              <a:rPr sz="2000" spc="-20" dirty="0"/>
              <a:t>fails.</a:t>
            </a:r>
            <a:endParaRPr sz="2000"/>
          </a:p>
          <a:p>
            <a:pPr marL="12700">
              <a:lnSpc>
                <a:spcPct val="100000"/>
              </a:lnSpc>
              <a:spcBef>
                <a:spcPts val="1475"/>
              </a:spcBef>
            </a:pPr>
            <a:r>
              <a:rPr sz="2000" spc="-60" dirty="0"/>
              <a:t>This</a:t>
            </a:r>
            <a:r>
              <a:rPr sz="2000" spc="-55" dirty="0"/>
              <a:t> </a:t>
            </a:r>
            <a:r>
              <a:rPr sz="2000" spc="-125" dirty="0"/>
              <a:t>limitation</a:t>
            </a:r>
            <a:r>
              <a:rPr sz="2000" spc="-85" dirty="0"/>
              <a:t> is</a:t>
            </a:r>
            <a:r>
              <a:rPr sz="2000" spc="-25" dirty="0"/>
              <a:t> </a:t>
            </a:r>
            <a:r>
              <a:rPr sz="2000" spc="-114" dirty="0"/>
              <a:t>expected</a:t>
            </a:r>
            <a:r>
              <a:rPr sz="2000" spc="-50" dirty="0"/>
              <a:t> </a:t>
            </a:r>
            <a:r>
              <a:rPr sz="2000" spc="-10" dirty="0"/>
              <a:t>to</a:t>
            </a:r>
            <a:r>
              <a:rPr sz="2000" spc="-50" dirty="0"/>
              <a:t> </a:t>
            </a:r>
            <a:r>
              <a:rPr sz="2000" spc="-130" dirty="0"/>
              <a:t>be</a:t>
            </a:r>
            <a:r>
              <a:rPr sz="2000" spc="-40" dirty="0"/>
              <a:t> </a:t>
            </a:r>
            <a:r>
              <a:rPr sz="2000" spc="-100" dirty="0"/>
              <a:t>removed</a:t>
            </a:r>
            <a:r>
              <a:rPr sz="2000" spc="-50" dirty="0"/>
              <a:t> </a:t>
            </a:r>
            <a:r>
              <a:rPr sz="2000" spc="-105" dirty="0"/>
              <a:t>from</a:t>
            </a:r>
            <a:r>
              <a:rPr sz="2000" spc="-75" dirty="0"/>
              <a:t> </a:t>
            </a:r>
            <a:r>
              <a:rPr sz="2000" spc="-114" dirty="0"/>
              <a:t>the</a:t>
            </a:r>
            <a:r>
              <a:rPr sz="2000" spc="-45" dirty="0"/>
              <a:t> </a:t>
            </a:r>
            <a:r>
              <a:rPr sz="2000" spc="-135" dirty="0"/>
              <a:t>latest</a:t>
            </a:r>
            <a:r>
              <a:rPr sz="2000" spc="-60" dirty="0"/>
              <a:t> </a:t>
            </a:r>
            <a:r>
              <a:rPr sz="2000" spc="-75" dirty="0"/>
              <a:t>versions</a:t>
            </a:r>
            <a:r>
              <a:rPr sz="2000" spc="-45" dirty="0"/>
              <a:t> </a:t>
            </a:r>
            <a:r>
              <a:rPr sz="2000" spc="-114" dirty="0"/>
              <a:t>of</a:t>
            </a:r>
            <a:r>
              <a:rPr sz="2000" spc="-45" dirty="0"/>
              <a:t> </a:t>
            </a:r>
            <a:r>
              <a:rPr sz="2000" spc="-80" dirty="0"/>
              <a:t>hadoop</a:t>
            </a:r>
            <a:r>
              <a:rPr sz="2000" spc="-55" dirty="0"/>
              <a:t> </a:t>
            </a:r>
            <a:r>
              <a:rPr sz="2000" spc="-135" dirty="0"/>
              <a:t>by</a:t>
            </a:r>
            <a:r>
              <a:rPr sz="2000" spc="-35" dirty="0"/>
              <a:t> </a:t>
            </a:r>
            <a:r>
              <a:rPr sz="2000" spc="-10" dirty="0"/>
              <a:t>using</a:t>
            </a:r>
            <a:endParaRPr sz="2000"/>
          </a:p>
          <a:p>
            <a:pPr marL="12700">
              <a:lnSpc>
                <a:spcPct val="100000"/>
              </a:lnSpc>
              <a:spcBef>
                <a:spcPts val="480"/>
              </a:spcBef>
            </a:pPr>
            <a:r>
              <a:rPr sz="2000" spc="-60" dirty="0"/>
              <a:t>more</a:t>
            </a:r>
            <a:r>
              <a:rPr sz="2000" spc="-55" dirty="0"/>
              <a:t> </a:t>
            </a:r>
            <a:r>
              <a:rPr sz="2000" spc="-100" dirty="0"/>
              <a:t>number</a:t>
            </a:r>
            <a:r>
              <a:rPr sz="2000" spc="-70" dirty="0"/>
              <a:t> </a:t>
            </a:r>
            <a:r>
              <a:rPr sz="2000" spc="-114" dirty="0"/>
              <a:t>of</a:t>
            </a:r>
            <a:r>
              <a:rPr sz="2000" spc="-40" dirty="0"/>
              <a:t> </a:t>
            </a:r>
            <a:r>
              <a:rPr sz="2000" spc="-35" dirty="0"/>
              <a:t>jobtrackers.</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a:p>
        </p:txBody>
      </p:sp>
      <p:pic>
        <p:nvPicPr>
          <p:cNvPr id="4" name="object 3"/>
          <p:cNvPicPr/>
          <p:nvPr>
            <p:custDataLst>
              <p:tags r:id="rId1"/>
            </p:custDataLst>
          </p:nvPr>
        </p:nvPicPr>
        <p:blipFill>
          <a:blip r:embed="rId2" cstate="print"/>
          <a:stretch>
            <a:fillRect/>
          </a:stretch>
        </p:blipFill>
        <p:spPr>
          <a:xfrm>
            <a:off x="1530985" y="1828800"/>
            <a:ext cx="7224395" cy="37566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8308" y="3205479"/>
            <a:ext cx="3269615" cy="0"/>
          </a:xfrm>
          <a:custGeom>
            <a:avLst/>
            <a:gdLst/>
            <a:ahLst/>
            <a:cxnLst/>
            <a:rect l="l" t="t" r="r" b="b"/>
            <a:pathLst>
              <a:path w="3269615">
                <a:moveTo>
                  <a:pt x="0" y="0"/>
                </a:moveTo>
                <a:lnTo>
                  <a:pt x="3269488" y="0"/>
                </a:lnTo>
              </a:path>
            </a:pathLst>
          </a:custGeom>
          <a:ln w="31750">
            <a:solidFill>
              <a:srgbClr val="B71E42"/>
            </a:solidFill>
          </a:ln>
        </p:spPr>
        <p:txBody>
          <a:bodyPr wrap="square" lIns="0" tIns="0" rIns="0" bIns="0" rtlCol="0"/>
          <a:lstStyle/>
          <a:p/>
        </p:txBody>
      </p:sp>
      <p:sp>
        <p:nvSpPr>
          <p:cNvPr id="4" name="object 4"/>
          <p:cNvSpPr txBox="1"/>
          <p:nvPr/>
        </p:nvSpPr>
        <p:spPr>
          <a:xfrm>
            <a:off x="1295349" y="989711"/>
            <a:ext cx="5563870" cy="4877435"/>
          </a:xfrm>
          <a:prstGeom prst="rect">
            <a:avLst/>
          </a:prstGeom>
        </p:spPr>
        <p:txBody>
          <a:bodyPr vert="horz" wrap="square" lIns="0" tIns="12700" rIns="0" bIns="0" rtlCol="0">
            <a:spAutoFit/>
          </a:bodyPr>
          <a:lstStyle/>
          <a:p>
            <a:pPr marL="12700" algn="just">
              <a:lnSpc>
                <a:spcPct val="100000"/>
              </a:lnSpc>
              <a:spcBef>
                <a:spcPts val="100"/>
              </a:spcBef>
            </a:pPr>
            <a:r>
              <a:rPr sz="1500" b="1" dirty="0">
                <a:latin typeface="Trebuchet MS" panose="020B0603020202020204"/>
                <a:cs typeface="Trebuchet MS" panose="020B0603020202020204"/>
              </a:rPr>
              <a:t>The</a:t>
            </a:r>
            <a:r>
              <a:rPr sz="1500" b="1" spc="10" dirty="0">
                <a:latin typeface="Trebuchet MS" panose="020B0603020202020204"/>
                <a:cs typeface="Trebuchet MS" panose="020B0603020202020204"/>
              </a:rPr>
              <a:t> </a:t>
            </a:r>
            <a:r>
              <a:rPr sz="1500" b="1" spc="60" dirty="0">
                <a:latin typeface="Trebuchet MS" panose="020B0603020202020204"/>
                <a:cs typeface="Trebuchet MS" panose="020B0603020202020204"/>
              </a:rPr>
              <a:t>Map</a:t>
            </a:r>
            <a:r>
              <a:rPr sz="1500" b="1" spc="10" dirty="0">
                <a:latin typeface="Trebuchet MS" panose="020B0603020202020204"/>
                <a:cs typeface="Trebuchet MS" panose="020B0603020202020204"/>
              </a:rPr>
              <a:t> </a:t>
            </a:r>
            <a:r>
              <a:rPr sz="1500" b="1" spc="-20" dirty="0">
                <a:latin typeface="Trebuchet MS" panose="020B0603020202020204"/>
                <a:cs typeface="Trebuchet MS" panose="020B0603020202020204"/>
              </a:rPr>
              <a:t>Side</a:t>
            </a:r>
            <a:endParaRPr sz="1500">
              <a:latin typeface="Trebuchet MS" panose="020B0603020202020204"/>
              <a:cs typeface="Trebuchet MS" panose="020B0603020202020204"/>
            </a:endParaRPr>
          </a:p>
          <a:p>
            <a:pPr marL="12700" marR="24130" algn="just">
              <a:lnSpc>
                <a:spcPct val="120000"/>
              </a:lnSpc>
              <a:spcBef>
                <a:spcPts val="995"/>
              </a:spcBef>
            </a:pPr>
            <a:r>
              <a:rPr sz="1500" dirty="0">
                <a:latin typeface="Trebuchet MS" panose="020B0603020202020204"/>
                <a:cs typeface="Trebuchet MS" panose="020B0603020202020204"/>
              </a:rPr>
              <a:t>The</a:t>
            </a:r>
            <a:r>
              <a:rPr sz="1500" spc="55" dirty="0">
                <a:latin typeface="Trebuchet MS" panose="020B0603020202020204"/>
                <a:cs typeface="Trebuchet MS" panose="020B0603020202020204"/>
              </a:rPr>
              <a:t> </a:t>
            </a:r>
            <a:r>
              <a:rPr sz="1500" dirty="0">
                <a:latin typeface="Trebuchet MS" panose="020B0603020202020204"/>
                <a:cs typeface="Trebuchet MS" panose="020B0603020202020204"/>
              </a:rPr>
              <a:t>Map</a:t>
            </a:r>
            <a:r>
              <a:rPr sz="1500" spc="55" dirty="0">
                <a:latin typeface="Trebuchet MS" panose="020B0603020202020204"/>
                <a:cs typeface="Trebuchet MS" panose="020B0603020202020204"/>
              </a:rPr>
              <a:t> </a:t>
            </a:r>
            <a:r>
              <a:rPr sz="1500" dirty="0">
                <a:latin typeface="Trebuchet MS" panose="020B0603020202020204"/>
                <a:cs typeface="Trebuchet MS" panose="020B0603020202020204"/>
              </a:rPr>
              <a:t>task</a:t>
            </a:r>
            <a:r>
              <a:rPr sz="1500" spc="60" dirty="0">
                <a:latin typeface="Trebuchet MS" panose="020B0603020202020204"/>
                <a:cs typeface="Trebuchet MS" panose="020B0603020202020204"/>
              </a:rPr>
              <a:t> </a:t>
            </a:r>
            <a:r>
              <a:rPr sz="1500" spc="-20" dirty="0">
                <a:latin typeface="Trebuchet MS" panose="020B0603020202020204"/>
                <a:cs typeface="Trebuchet MS" panose="020B0603020202020204"/>
              </a:rPr>
              <a:t>will</a:t>
            </a:r>
            <a:r>
              <a:rPr sz="1500" spc="40" dirty="0">
                <a:latin typeface="Trebuchet MS" panose="020B0603020202020204"/>
                <a:cs typeface="Trebuchet MS" panose="020B0603020202020204"/>
              </a:rPr>
              <a:t> </a:t>
            </a:r>
            <a:r>
              <a:rPr sz="1500" spc="-50" dirty="0">
                <a:latin typeface="Trebuchet MS" panose="020B0603020202020204"/>
                <a:cs typeface="Trebuchet MS" panose="020B0603020202020204"/>
              </a:rPr>
              <a:t>have</a:t>
            </a:r>
            <a:r>
              <a:rPr sz="1500" spc="55" dirty="0">
                <a:latin typeface="Trebuchet MS" panose="020B0603020202020204"/>
                <a:cs typeface="Trebuchet MS" panose="020B0603020202020204"/>
              </a:rPr>
              <a:t> </a:t>
            </a:r>
            <a:r>
              <a:rPr sz="1500" dirty="0">
                <a:latin typeface="Trebuchet MS" panose="020B0603020202020204"/>
                <a:cs typeface="Trebuchet MS" panose="020B0603020202020204"/>
              </a:rPr>
              <a:t>a</a:t>
            </a:r>
            <a:r>
              <a:rPr sz="1500" spc="50" dirty="0">
                <a:latin typeface="Trebuchet MS" panose="020B0603020202020204"/>
                <a:cs typeface="Trebuchet MS" panose="020B0603020202020204"/>
              </a:rPr>
              <a:t> </a:t>
            </a:r>
            <a:r>
              <a:rPr sz="1500" spc="-40" dirty="0">
                <a:latin typeface="Trebuchet MS" panose="020B0603020202020204"/>
                <a:cs typeface="Trebuchet MS" panose="020B0603020202020204"/>
              </a:rPr>
              <a:t>circular</a:t>
            </a:r>
            <a:r>
              <a:rPr sz="1500" spc="60" dirty="0">
                <a:latin typeface="Trebuchet MS" panose="020B0603020202020204"/>
                <a:cs typeface="Trebuchet MS" panose="020B0603020202020204"/>
              </a:rPr>
              <a:t> </a:t>
            </a:r>
            <a:r>
              <a:rPr sz="1500" spc="-65" dirty="0">
                <a:latin typeface="Trebuchet MS" panose="020B0603020202020204"/>
                <a:cs typeface="Trebuchet MS" panose="020B0603020202020204"/>
              </a:rPr>
              <a:t>buffer</a:t>
            </a:r>
            <a:r>
              <a:rPr sz="1500" spc="60" dirty="0">
                <a:latin typeface="Trebuchet MS" panose="020B0603020202020204"/>
                <a:cs typeface="Trebuchet MS" panose="020B0603020202020204"/>
              </a:rPr>
              <a:t> </a:t>
            </a:r>
            <a:r>
              <a:rPr sz="1500" dirty="0">
                <a:latin typeface="Trebuchet MS" panose="020B0603020202020204"/>
                <a:cs typeface="Trebuchet MS" panose="020B0603020202020204"/>
              </a:rPr>
              <a:t>whose</a:t>
            </a:r>
            <a:r>
              <a:rPr sz="1500" spc="45" dirty="0">
                <a:latin typeface="Trebuchet MS" panose="020B0603020202020204"/>
                <a:cs typeface="Trebuchet MS" panose="020B0603020202020204"/>
              </a:rPr>
              <a:t> </a:t>
            </a:r>
            <a:r>
              <a:rPr sz="1500" dirty="0">
                <a:latin typeface="Trebuchet MS" panose="020B0603020202020204"/>
                <a:cs typeface="Trebuchet MS" panose="020B0603020202020204"/>
              </a:rPr>
              <a:t>size</a:t>
            </a:r>
            <a:r>
              <a:rPr sz="1500" spc="50" dirty="0">
                <a:latin typeface="Trebuchet MS" panose="020B0603020202020204"/>
                <a:cs typeface="Trebuchet MS" panose="020B0603020202020204"/>
              </a:rPr>
              <a:t> </a:t>
            </a:r>
            <a:r>
              <a:rPr sz="1500" dirty="0">
                <a:latin typeface="Trebuchet MS" panose="020B0603020202020204"/>
                <a:cs typeface="Trebuchet MS" panose="020B0603020202020204"/>
              </a:rPr>
              <a:t>is</a:t>
            </a:r>
            <a:r>
              <a:rPr sz="1500" spc="50" dirty="0">
                <a:latin typeface="Trebuchet MS" panose="020B0603020202020204"/>
                <a:cs typeface="Trebuchet MS" panose="020B0603020202020204"/>
              </a:rPr>
              <a:t>  </a:t>
            </a:r>
            <a:r>
              <a:rPr sz="1500" dirty="0">
                <a:latin typeface="Trebuchet MS" panose="020B0603020202020204"/>
                <a:cs typeface="Trebuchet MS" panose="020B0603020202020204"/>
              </a:rPr>
              <a:t>100</a:t>
            </a:r>
            <a:r>
              <a:rPr sz="1500" spc="60" dirty="0">
                <a:latin typeface="Trebuchet MS" panose="020B0603020202020204"/>
                <a:cs typeface="Trebuchet MS" panose="020B0603020202020204"/>
              </a:rPr>
              <a:t> </a:t>
            </a:r>
            <a:r>
              <a:rPr sz="1500" dirty="0">
                <a:latin typeface="Trebuchet MS" panose="020B0603020202020204"/>
                <a:cs typeface="Trebuchet MS" panose="020B0603020202020204"/>
              </a:rPr>
              <a:t>MB</a:t>
            </a:r>
            <a:r>
              <a:rPr sz="1500" spc="60" dirty="0">
                <a:latin typeface="Trebuchet MS" panose="020B0603020202020204"/>
                <a:cs typeface="Trebuchet MS" panose="020B0603020202020204"/>
              </a:rPr>
              <a:t> </a:t>
            </a:r>
            <a:r>
              <a:rPr sz="1500" spc="-25" dirty="0">
                <a:latin typeface="Trebuchet MS" panose="020B0603020202020204"/>
                <a:cs typeface="Trebuchet MS" panose="020B0603020202020204"/>
              </a:rPr>
              <a:t>by </a:t>
            </a:r>
            <a:r>
              <a:rPr sz="1500" spc="-80" dirty="0">
                <a:latin typeface="Trebuchet MS" panose="020B0603020202020204"/>
                <a:cs typeface="Trebuchet MS" panose="020B0603020202020204"/>
              </a:rPr>
              <a:t>default</a:t>
            </a:r>
            <a:r>
              <a:rPr sz="1500" dirty="0">
                <a:latin typeface="Trebuchet MS" panose="020B0603020202020204"/>
                <a:cs typeface="Trebuchet MS" panose="020B0603020202020204"/>
              </a:rPr>
              <a:t> and can</a:t>
            </a:r>
            <a:r>
              <a:rPr sz="1500" spc="-5" dirty="0">
                <a:latin typeface="Trebuchet MS" panose="020B0603020202020204"/>
                <a:cs typeface="Trebuchet MS" panose="020B0603020202020204"/>
              </a:rPr>
              <a:t> </a:t>
            </a:r>
            <a:r>
              <a:rPr sz="1500" dirty="0">
                <a:latin typeface="Trebuchet MS" panose="020B0603020202020204"/>
                <a:cs typeface="Trebuchet MS" panose="020B0603020202020204"/>
              </a:rPr>
              <a:t>be </a:t>
            </a:r>
            <a:r>
              <a:rPr sz="1500" spc="-60" dirty="0">
                <a:latin typeface="Trebuchet MS" panose="020B0603020202020204"/>
                <a:cs typeface="Trebuchet MS" panose="020B0603020202020204"/>
              </a:rPr>
              <a:t>changed</a:t>
            </a:r>
            <a:r>
              <a:rPr sz="1500" spc="5" dirty="0">
                <a:latin typeface="Trebuchet MS" panose="020B0603020202020204"/>
                <a:cs typeface="Trebuchet MS" panose="020B0603020202020204"/>
              </a:rPr>
              <a:t> </a:t>
            </a:r>
            <a:r>
              <a:rPr sz="1500" dirty="0">
                <a:latin typeface="Trebuchet MS" panose="020B0603020202020204"/>
                <a:cs typeface="Trebuchet MS" panose="020B0603020202020204"/>
              </a:rPr>
              <a:t>by </a:t>
            </a:r>
            <a:r>
              <a:rPr sz="1500" spc="-40" dirty="0">
                <a:latin typeface="Trebuchet MS" panose="020B0603020202020204"/>
                <a:cs typeface="Trebuchet MS" panose="020B0603020202020204"/>
              </a:rPr>
              <a:t>tuning</a:t>
            </a:r>
            <a:r>
              <a:rPr sz="1500" dirty="0">
                <a:latin typeface="Trebuchet MS" panose="020B0603020202020204"/>
                <a:cs typeface="Trebuchet MS" panose="020B0603020202020204"/>
              </a:rPr>
              <a:t> the </a:t>
            </a:r>
            <a:r>
              <a:rPr sz="1500" spc="-55" dirty="0">
                <a:solidFill>
                  <a:srgbClr val="001F5F"/>
                </a:solidFill>
                <a:latin typeface="Trebuchet MS" panose="020B0603020202020204"/>
                <a:cs typeface="Trebuchet MS" panose="020B0603020202020204"/>
              </a:rPr>
              <a:t>io.sort.mb</a:t>
            </a:r>
            <a:r>
              <a:rPr sz="1500" spc="15" dirty="0">
                <a:solidFill>
                  <a:srgbClr val="001F5F"/>
                </a:solidFill>
                <a:latin typeface="Trebuchet MS" panose="020B0603020202020204"/>
                <a:cs typeface="Trebuchet MS" panose="020B0603020202020204"/>
              </a:rPr>
              <a:t> </a:t>
            </a:r>
            <a:r>
              <a:rPr sz="1500" spc="-10" dirty="0">
                <a:latin typeface="Trebuchet MS" panose="020B0603020202020204"/>
                <a:cs typeface="Trebuchet MS" panose="020B0603020202020204"/>
              </a:rPr>
              <a:t>property</a:t>
            </a:r>
            <a:r>
              <a:rPr sz="1500" spc="10" dirty="0">
                <a:latin typeface="Trebuchet MS" panose="020B0603020202020204"/>
                <a:cs typeface="Trebuchet MS" panose="020B0603020202020204"/>
              </a:rPr>
              <a:t> </a:t>
            </a:r>
            <a:r>
              <a:rPr sz="1500" spc="-25" dirty="0">
                <a:latin typeface="Trebuchet MS" panose="020B0603020202020204"/>
                <a:cs typeface="Trebuchet MS" panose="020B0603020202020204"/>
              </a:rPr>
              <a:t>.The buffer's</a:t>
            </a:r>
            <a:r>
              <a:rPr sz="1500" spc="80" dirty="0">
                <a:latin typeface="Trebuchet MS" panose="020B0603020202020204"/>
                <a:cs typeface="Trebuchet MS" panose="020B0603020202020204"/>
              </a:rPr>
              <a:t> </a:t>
            </a:r>
            <a:r>
              <a:rPr sz="1500" spc="-20" dirty="0">
                <a:latin typeface="Trebuchet MS" panose="020B0603020202020204"/>
                <a:cs typeface="Trebuchet MS" panose="020B0603020202020204"/>
              </a:rPr>
              <a:t>threshold</a:t>
            </a:r>
            <a:r>
              <a:rPr sz="1500" spc="75" dirty="0">
                <a:latin typeface="Trebuchet MS" panose="020B0603020202020204"/>
                <a:cs typeface="Trebuchet MS" panose="020B0603020202020204"/>
              </a:rPr>
              <a:t> </a:t>
            </a:r>
            <a:r>
              <a:rPr sz="1500" dirty="0">
                <a:latin typeface="Trebuchet MS" panose="020B0603020202020204"/>
                <a:cs typeface="Trebuchet MS" panose="020B0603020202020204"/>
              </a:rPr>
              <a:t>size</a:t>
            </a:r>
            <a:r>
              <a:rPr sz="1500" spc="75" dirty="0">
                <a:latin typeface="Trebuchet MS" panose="020B0603020202020204"/>
                <a:cs typeface="Trebuchet MS" panose="020B0603020202020204"/>
              </a:rPr>
              <a:t> </a:t>
            </a:r>
            <a:r>
              <a:rPr sz="1500" dirty="0">
                <a:latin typeface="Trebuchet MS" panose="020B0603020202020204"/>
                <a:cs typeface="Trebuchet MS" panose="020B0603020202020204"/>
              </a:rPr>
              <a:t>is</a:t>
            </a:r>
            <a:r>
              <a:rPr sz="1500" spc="75" dirty="0">
                <a:latin typeface="Trebuchet MS" panose="020B0603020202020204"/>
                <a:cs typeface="Trebuchet MS" panose="020B0603020202020204"/>
              </a:rPr>
              <a:t> </a:t>
            </a:r>
            <a:r>
              <a:rPr sz="1500" spc="-45" dirty="0">
                <a:latin typeface="Trebuchet MS" panose="020B0603020202020204"/>
                <a:cs typeface="Trebuchet MS" panose="020B0603020202020204"/>
              </a:rPr>
              <a:t>defined</a:t>
            </a:r>
            <a:r>
              <a:rPr sz="1500" spc="70" dirty="0">
                <a:latin typeface="Trebuchet MS" panose="020B0603020202020204"/>
                <a:cs typeface="Trebuchet MS" panose="020B0603020202020204"/>
              </a:rPr>
              <a:t> </a:t>
            </a:r>
            <a:r>
              <a:rPr sz="1500" dirty="0">
                <a:latin typeface="Trebuchet MS" panose="020B0603020202020204"/>
                <a:cs typeface="Trebuchet MS" panose="020B0603020202020204"/>
              </a:rPr>
              <a:t>by</a:t>
            </a:r>
            <a:r>
              <a:rPr sz="1500" spc="85" dirty="0">
                <a:latin typeface="Trebuchet MS" panose="020B0603020202020204"/>
                <a:cs typeface="Trebuchet MS" panose="020B0603020202020204"/>
              </a:rPr>
              <a:t> </a:t>
            </a:r>
            <a:r>
              <a:rPr sz="1500" spc="-80" dirty="0">
                <a:solidFill>
                  <a:srgbClr val="001F5F"/>
                </a:solidFill>
                <a:latin typeface="Trebuchet MS" panose="020B0603020202020204"/>
                <a:cs typeface="Trebuchet MS" panose="020B0603020202020204"/>
              </a:rPr>
              <a:t>io.sort.spill.percent</a:t>
            </a:r>
            <a:r>
              <a:rPr sz="1500" spc="85" dirty="0">
                <a:solidFill>
                  <a:srgbClr val="001F5F"/>
                </a:solidFill>
                <a:latin typeface="Trebuchet MS" panose="020B0603020202020204"/>
                <a:cs typeface="Trebuchet MS" panose="020B0603020202020204"/>
              </a:rPr>
              <a:t> </a:t>
            </a:r>
            <a:r>
              <a:rPr sz="1500" dirty="0">
                <a:solidFill>
                  <a:srgbClr val="030A1C"/>
                </a:solidFill>
                <a:latin typeface="Trebuchet MS" panose="020B0603020202020204"/>
                <a:cs typeface="Trebuchet MS" panose="020B0603020202020204"/>
              </a:rPr>
              <a:t>(by</a:t>
            </a:r>
            <a:r>
              <a:rPr sz="1500" spc="70" dirty="0">
                <a:solidFill>
                  <a:srgbClr val="030A1C"/>
                </a:solidFill>
                <a:latin typeface="Trebuchet MS" panose="020B0603020202020204"/>
                <a:cs typeface="Trebuchet MS" panose="020B0603020202020204"/>
              </a:rPr>
              <a:t> </a:t>
            </a:r>
            <a:r>
              <a:rPr sz="1500" spc="-75" dirty="0">
                <a:solidFill>
                  <a:srgbClr val="030A1C"/>
                </a:solidFill>
                <a:latin typeface="Trebuchet MS" panose="020B0603020202020204"/>
                <a:cs typeface="Trebuchet MS" panose="020B0603020202020204"/>
              </a:rPr>
              <a:t>default </a:t>
            </a:r>
            <a:r>
              <a:rPr sz="1500" spc="-10" dirty="0">
                <a:solidFill>
                  <a:srgbClr val="030A1C"/>
                </a:solidFill>
                <a:latin typeface="Trebuchet MS" panose="020B0603020202020204"/>
                <a:cs typeface="Trebuchet MS" panose="020B0603020202020204"/>
              </a:rPr>
              <a:t>0.80)</a:t>
            </a:r>
            <a:endParaRPr sz="1500">
              <a:latin typeface="Trebuchet MS" panose="020B0603020202020204"/>
              <a:cs typeface="Trebuchet MS" panose="020B0603020202020204"/>
            </a:endParaRPr>
          </a:p>
          <a:p>
            <a:pPr marL="12700" marR="24130" algn="just">
              <a:lnSpc>
                <a:spcPct val="120000"/>
              </a:lnSpc>
              <a:spcBef>
                <a:spcPts val="1005"/>
              </a:spcBef>
            </a:pPr>
            <a:r>
              <a:rPr sz="1500" spc="-10" dirty="0">
                <a:solidFill>
                  <a:srgbClr val="030A1C"/>
                </a:solidFill>
                <a:latin typeface="Trebuchet MS" panose="020B0603020202020204"/>
                <a:cs typeface="Trebuchet MS" panose="020B0603020202020204"/>
              </a:rPr>
              <a:t>Once</a:t>
            </a:r>
            <a:r>
              <a:rPr sz="1500" spc="30" dirty="0">
                <a:solidFill>
                  <a:srgbClr val="030A1C"/>
                </a:solidFill>
                <a:latin typeface="Trebuchet MS" panose="020B0603020202020204"/>
                <a:cs typeface="Trebuchet MS" panose="020B0603020202020204"/>
              </a:rPr>
              <a:t> </a:t>
            </a:r>
            <a:r>
              <a:rPr sz="1500" spc="-100" dirty="0">
                <a:solidFill>
                  <a:srgbClr val="030A1C"/>
                </a:solidFill>
                <a:latin typeface="Trebuchet MS" panose="020B0603020202020204"/>
                <a:cs typeface="Trebuchet MS" panose="020B0603020202020204"/>
              </a:rPr>
              <a:t>the</a:t>
            </a:r>
            <a:r>
              <a:rPr sz="1500" spc="25" dirty="0">
                <a:solidFill>
                  <a:srgbClr val="030A1C"/>
                </a:solidFill>
                <a:latin typeface="Trebuchet MS" panose="020B0603020202020204"/>
                <a:cs typeface="Trebuchet MS" panose="020B0603020202020204"/>
              </a:rPr>
              <a:t> </a:t>
            </a:r>
            <a:r>
              <a:rPr sz="1500" spc="-110" dirty="0">
                <a:solidFill>
                  <a:srgbClr val="030A1C"/>
                </a:solidFill>
                <a:latin typeface="Trebuchet MS" panose="020B0603020202020204"/>
                <a:cs typeface="Trebuchet MS" panose="020B0603020202020204"/>
              </a:rPr>
              <a:t>buffer</a:t>
            </a:r>
            <a:r>
              <a:rPr sz="1500" spc="35" dirty="0">
                <a:solidFill>
                  <a:srgbClr val="030A1C"/>
                </a:solidFill>
                <a:latin typeface="Trebuchet MS" panose="020B0603020202020204"/>
                <a:cs typeface="Trebuchet MS" panose="020B0603020202020204"/>
              </a:rPr>
              <a:t> </a:t>
            </a:r>
            <a:r>
              <a:rPr sz="1500" spc="-85" dirty="0">
                <a:solidFill>
                  <a:srgbClr val="030A1C"/>
                </a:solidFill>
                <a:latin typeface="Trebuchet MS" panose="020B0603020202020204"/>
                <a:cs typeface="Trebuchet MS" panose="020B0603020202020204"/>
              </a:rPr>
              <a:t>reaches</a:t>
            </a:r>
            <a:r>
              <a:rPr sz="1500" spc="25" dirty="0">
                <a:solidFill>
                  <a:srgbClr val="030A1C"/>
                </a:solidFill>
                <a:latin typeface="Trebuchet MS" panose="020B0603020202020204"/>
                <a:cs typeface="Trebuchet MS" panose="020B0603020202020204"/>
              </a:rPr>
              <a:t> </a:t>
            </a:r>
            <a:r>
              <a:rPr sz="1500" spc="-85" dirty="0">
                <a:solidFill>
                  <a:srgbClr val="030A1C"/>
                </a:solidFill>
                <a:latin typeface="Trebuchet MS" panose="020B0603020202020204"/>
                <a:cs typeface="Trebuchet MS" panose="020B0603020202020204"/>
              </a:rPr>
              <a:t>this</a:t>
            </a:r>
            <a:r>
              <a:rPr sz="1500" spc="25" dirty="0">
                <a:solidFill>
                  <a:srgbClr val="030A1C"/>
                </a:solidFill>
                <a:latin typeface="Trebuchet MS" panose="020B0603020202020204"/>
                <a:cs typeface="Trebuchet MS" panose="020B0603020202020204"/>
              </a:rPr>
              <a:t> </a:t>
            </a:r>
            <a:r>
              <a:rPr sz="1500" spc="-70" dirty="0">
                <a:solidFill>
                  <a:srgbClr val="030A1C"/>
                </a:solidFill>
                <a:latin typeface="Trebuchet MS" panose="020B0603020202020204"/>
                <a:cs typeface="Trebuchet MS" panose="020B0603020202020204"/>
              </a:rPr>
              <a:t>threshold</a:t>
            </a:r>
            <a:r>
              <a:rPr sz="1500" spc="15" dirty="0">
                <a:solidFill>
                  <a:srgbClr val="030A1C"/>
                </a:solidFill>
                <a:latin typeface="Trebuchet MS" panose="020B0603020202020204"/>
                <a:cs typeface="Trebuchet MS" panose="020B0603020202020204"/>
              </a:rPr>
              <a:t> </a:t>
            </a:r>
            <a:r>
              <a:rPr sz="1500" spc="-150" dirty="0">
                <a:solidFill>
                  <a:srgbClr val="030A1C"/>
                </a:solidFill>
                <a:latin typeface="Trebuchet MS" panose="020B0603020202020204"/>
                <a:cs typeface="Trebuchet MS" panose="020B0603020202020204"/>
              </a:rPr>
              <a:t>a</a:t>
            </a:r>
            <a:r>
              <a:rPr sz="1500" spc="35" dirty="0">
                <a:solidFill>
                  <a:srgbClr val="030A1C"/>
                </a:solidFill>
                <a:latin typeface="Trebuchet MS" panose="020B0603020202020204"/>
                <a:cs typeface="Trebuchet MS" panose="020B0603020202020204"/>
              </a:rPr>
              <a:t> </a:t>
            </a:r>
            <a:r>
              <a:rPr sz="1500" spc="-80" dirty="0">
                <a:solidFill>
                  <a:srgbClr val="030A1C"/>
                </a:solidFill>
                <a:latin typeface="Trebuchet MS" panose="020B0603020202020204"/>
                <a:cs typeface="Trebuchet MS" panose="020B0603020202020204"/>
              </a:rPr>
              <a:t>background</a:t>
            </a:r>
            <a:r>
              <a:rPr sz="1500" spc="35" dirty="0">
                <a:solidFill>
                  <a:srgbClr val="030A1C"/>
                </a:solidFill>
                <a:latin typeface="Trebuchet MS" panose="020B0603020202020204"/>
                <a:cs typeface="Trebuchet MS" panose="020B0603020202020204"/>
              </a:rPr>
              <a:t> </a:t>
            </a:r>
            <a:r>
              <a:rPr sz="1500" spc="-55" dirty="0">
                <a:solidFill>
                  <a:srgbClr val="030A1C"/>
                </a:solidFill>
                <a:latin typeface="Trebuchet MS" panose="020B0603020202020204"/>
                <a:cs typeface="Trebuchet MS" panose="020B0603020202020204"/>
              </a:rPr>
              <a:t>process</a:t>
            </a:r>
            <a:r>
              <a:rPr sz="1500" spc="40" dirty="0">
                <a:solidFill>
                  <a:srgbClr val="030A1C"/>
                </a:solidFill>
                <a:latin typeface="Trebuchet MS" panose="020B0603020202020204"/>
                <a:cs typeface="Trebuchet MS" panose="020B0603020202020204"/>
              </a:rPr>
              <a:t> </a:t>
            </a:r>
            <a:r>
              <a:rPr sz="1500" spc="-85" dirty="0">
                <a:solidFill>
                  <a:srgbClr val="030A1C"/>
                </a:solidFill>
                <a:latin typeface="Trebuchet MS" panose="020B0603020202020204"/>
                <a:cs typeface="Trebuchet MS" panose="020B0603020202020204"/>
              </a:rPr>
              <a:t>spills</a:t>
            </a:r>
            <a:r>
              <a:rPr sz="1500" spc="20" dirty="0">
                <a:solidFill>
                  <a:srgbClr val="030A1C"/>
                </a:solidFill>
                <a:latin typeface="Trebuchet MS" panose="020B0603020202020204"/>
                <a:cs typeface="Trebuchet MS" panose="020B0603020202020204"/>
              </a:rPr>
              <a:t> </a:t>
            </a:r>
            <a:r>
              <a:rPr sz="1500" spc="-100" dirty="0">
                <a:solidFill>
                  <a:srgbClr val="030A1C"/>
                </a:solidFill>
                <a:latin typeface="Trebuchet MS" panose="020B0603020202020204"/>
                <a:cs typeface="Trebuchet MS" panose="020B0603020202020204"/>
              </a:rPr>
              <a:t>the</a:t>
            </a:r>
            <a:r>
              <a:rPr sz="1500" spc="-55" dirty="0">
                <a:solidFill>
                  <a:srgbClr val="030A1C"/>
                </a:solidFill>
                <a:latin typeface="Trebuchet MS" panose="020B0603020202020204"/>
                <a:cs typeface="Trebuchet MS" panose="020B0603020202020204"/>
              </a:rPr>
              <a:t> </a:t>
            </a:r>
            <a:r>
              <a:rPr sz="1500" spc="-110" dirty="0">
                <a:solidFill>
                  <a:srgbClr val="030A1C"/>
                </a:solidFill>
                <a:latin typeface="Trebuchet MS" panose="020B0603020202020204"/>
                <a:cs typeface="Trebuchet MS" panose="020B0603020202020204"/>
              </a:rPr>
              <a:t>buffered</a:t>
            </a:r>
            <a:r>
              <a:rPr sz="1500" spc="-30" dirty="0">
                <a:solidFill>
                  <a:srgbClr val="030A1C"/>
                </a:solidFill>
                <a:latin typeface="Trebuchet MS" panose="020B0603020202020204"/>
                <a:cs typeface="Trebuchet MS" panose="020B0603020202020204"/>
              </a:rPr>
              <a:t> </a:t>
            </a:r>
            <a:r>
              <a:rPr sz="1500" spc="-125" dirty="0">
                <a:solidFill>
                  <a:srgbClr val="030A1C"/>
                </a:solidFill>
                <a:latin typeface="Trebuchet MS" panose="020B0603020202020204"/>
                <a:cs typeface="Trebuchet MS" panose="020B0603020202020204"/>
              </a:rPr>
              <a:t>data</a:t>
            </a:r>
            <a:r>
              <a:rPr sz="1500" spc="-25" dirty="0">
                <a:solidFill>
                  <a:srgbClr val="030A1C"/>
                </a:solidFill>
                <a:latin typeface="Trebuchet MS" panose="020B0603020202020204"/>
                <a:cs typeface="Trebuchet MS" panose="020B0603020202020204"/>
              </a:rPr>
              <a:t> </a:t>
            </a:r>
            <a:r>
              <a:rPr sz="1500" spc="-50" dirty="0">
                <a:solidFill>
                  <a:srgbClr val="030A1C"/>
                </a:solidFill>
                <a:latin typeface="Trebuchet MS" panose="020B0603020202020204"/>
                <a:cs typeface="Trebuchet MS" panose="020B0603020202020204"/>
              </a:rPr>
              <a:t>to</a:t>
            </a:r>
            <a:r>
              <a:rPr sz="1500" spc="-20" dirty="0">
                <a:solidFill>
                  <a:srgbClr val="030A1C"/>
                </a:solidFill>
                <a:latin typeface="Trebuchet MS" panose="020B0603020202020204"/>
                <a:cs typeface="Trebuchet MS" panose="020B0603020202020204"/>
              </a:rPr>
              <a:t> </a:t>
            </a:r>
            <a:r>
              <a:rPr sz="1500" spc="-100" dirty="0">
                <a:solidFill>
                  <a:srgbClr val="030A1C"/>
                </a:solidFill>
                <a:latin typeface="Trebuchet MS" panose="020B0603020202020204"/>
                <a:cs typeface="Trebuchet MS" panose="020B0603020202020204"/>
              </a:rPr>
              <a:t>disk.</a:t>
            </a:r>
            <a:r>
              <a:rPr sz="1500" spc="-185" dirty="0">
                <a:solidFill>
                  <a:srgbClr val="030A1C"/>
                </a:solidFill>
                <a:latin typeface="Trebuchet MS" panose="020B0603020202020204"/>
                <a:cs typeface="Trebuchet MS" panose="020B0603020202020204"/>
              </a:rPr>
              <a:t> </a:t>
            </a:r>
            <a:r>
              <a:rPr sz="1500" spc="-30" dirty="0">
                <a:solidFill>
                  <a:srgbClr val="030A1C"/>
                </a:solidFill>
                <a:latin typeface="Trebuchet MS" panose="020B0603020202020204"/>
                <a:cs typeface="Trebuchet MS" panose="020B0603020202020204"/>
              </a:rPr>
              <a:t>During</a:t>
            </a:r>
            <a:r>
              <a:rPr sz="1500" spc="-25" dirty="0">
                <a:solidFill>
                  <a:srgbClr val="030A1C"/>
                </a:solidFill>
                <a:latin typeface="Trebuchet MS" panose="020B0603020202020204"/>
                <a:cs typeface="Trebuchet MS" panose="020B0603020202020204"/>
              </a:rPr>
              <a:t> </a:t>
            </a:r>
            <a:r>
              <a:rPr sz="1500" spc="-85" dirty="0">
                <a:solidFill>
                  <a:srgbClr val="030A1C"/>
                </a:solidFill>
                <a:latin typeface="Trebuchet MS" panose="020B0603020202020204"/>
                <a:cs typeface="Trebuchet MS" panose="020B0603020202020204"/>
              </a:rPr>
              <a:t>this</a:t>
            </a:r>
            <a:r>
              <a:rPr sz="1500" spc="-25" dirty="0">
                <a:solidFill>
                  <a:srgbClr val="030A1C"/>
                </a:solidFill>
                <a:latin typeface="Trebuchet MS" panose="020B0603020202020204"/>
                <a:cs typeface="Trebuchet MS" panose="020B0603020202020204"/>
              </a:rPr>
              <a:t> </a:t>
            </a:r>
            <a:r>
              <a:rPr sz="1500" spc="-55" dirty="0">
                <a:solidFill>
                  <a:srgbClr val="030A1C"/>
                </a:solidFill>
                <a:latin typeface="Trebuchet MS" panose="020B0603020202020204"/>
                <a:cs typeface="Trebuchet MS" panose="020B0603020202020204"/>
              </a:rPr>
              <a:t>process</a:t>
            </a:r>
            <a:r>
              <a:rPr sz="1500" spc="-25" dirty="0">
                <a:solidFill>
                  <a:srgbClr val="030A1C"/>
                </a:solidFill>
                <a:latin typeface="Trebuchet MS" panose="020B0603020202020204"/>
                <a:cs typeface="Trebuchet MS" panose="020B0603020202020204"/>
              </a:rPr>
              <a:t> </a:t>
            </a:r>
            <a:r>
              <a:rPr sz="1500" spc="-100" dirty="0">
                <a:solidFill>
                  <a:srgbClr val="030A1C"/>
                </a:solidFill>
                <a:latin typeface="Trebuchet MS" panose="020B0603020202020204"/>
                <a:cs typeface="Trebuchet MS" panose="020B0603020202020204"/>
              </a:rPr>
              <a:t>the</a:t>
            </a:r>
            <a:r>
              <a:rPr sz="1500" spc="-20" dirty="0">
                <a:solidFill>
                  <a:srgbClr val="030A1C"/>
                </a:solidFill>
                <a:latin typeface="Trebuchet MS" panose="020B0603020202020204"/>
                <a:cs typeface="Trebuchet MS" panose="020B0603020202020204"/>
              </a:rPr>
              <a:t> </a:t>
            </a:r>
            <a:r>
              <a:rPr sz="1500" spc="-60" dirty="0">
                <a:solidFill>
                  <a:srgbClr val="030A1C"/>
                </a:solidFill>
                <a:latin typeface="Trebuchet MS" panose="020B0603020202020204"/>
                <a:cs typeface="Trebuchet MS" panose="020B0603020202020204"/>
              </a:rPr>
              <a:t>Map</a:t>
            </a:r>
            <a:r>
              <a:rPr sz="1500" spc="-30" dirty="0">
                <a:solidFill>
                  <a:srgbClr val="030A1C"/>
                </a:solidFill>
                <a:latin typeface="Trebuchet MS" panose="020B0603020202020204"/>
                <a:cs typeface="Trebuchet MS" panose="020B0603020202020204"/>
              </a:rPr>
              <a:t> </a:t>
            </a:r>
            <a:r>
              <a:rPr sz="1500" spc="-85" dirty="0">
                <a:solidFill>
                  <a:srgbClr val="030A1C"/>
                </a:solidFill>
                <a:latin typeface="Trebuchet MS" panose="020B0603020202020204"/>
                <a:cs typeface="Trebuchet MS" panose="020B0603020202020204"/>
              </a:rPr>
              <a:t>task</a:t>
            </a:r>
            <a:r>
              <a:rPr sz="1500" spc="-35" dirty="0">
                <a:solidFill>
                  <a:srgbClr val="030A1C"/>
                </a:solidFill>
                <a:latin typeface="Trebuchet MS" panose="020B0603020202020204"/>
                <a:cs typeface="Trebuchet MS" panose="020B0603020202020204"/>
              </a:rPr>
              <a:t> </a:t>
            </a:r>
            <a:r>
              <a:rPr sz="1500" spc="-90" dirty="0">
                <a:solidFill>
                  <a:srgbClr val="030A1C"/>
                </a:solidFill>
                <a:latin typeface="Trebuchet MS" panose="020B0603020202020204"/>
                <a:cs typeface="Trebuchet MS" panose="020B0603020202020204"/>
              </a:rPr>
              <a:t>keeps</a:t>
            </a:r>
            <a:r>
              <a:rPr sz="1500" spc="-20" dirty="0">
                <a:solidFill>
                  <a:srgbClr val="030A1C"/>
                </a:solidFill>
                <a:latin typeface="Trebuchet MS" panose="020B0603020202020204"/>
                <a:cs typeface="Trebuchet MS" panose="020B0603020202020204"/>
              </a:rPr>
              <a:t> </a:t>
            </a:r>
            <a:r>
              <a:rPr sz="1500" spc="-75" dirty="0">
                <a:solidFill>
                  <a:srgbClr val="030A1C"/>
                </a:solidFill>
                <a:latin typeface="Trebuchet MS" panose="020B0603020202020204"/>
                <a:cs typeface="Trebuchet MS" panose="020B0603020202020204"/>
              </a:rPr>
              <a:t>writing</a:t>
            </a:r>
            <a:r>
              <a:rPr sz="1500" spc="-30" dirty="0">
                <a:solidFill>
                  <a:srgbClr val="030A1C"/>
                </a:solidFill>
                <a:latin typeface="Trebuchet MS" panose="020B0603020202020204"/>
                <a:cs typeface="Trebuchet MS" panose="020B0603020202020204"/>
              </a:rPr>
              <a:t> </a:t>
            </a:r>
            <a:r>
              <a:rPr sz="1500" spc="-55" dirty="0">
                <a:solidFill>
                  <a:srgbClr val="030A1C"/>
                </a:solidFill>
                <a:latin typeface="Trebuchet MS" panose="020B0603020202020204"/>
                <a:cs typeface="Trebuchet MS" panose="020B0603020202020204"/>
              </a:rPr>
              <a:t>to</a:t>
            </a:r>
            <a:r>
              <a:rPr sz="1500" spc="-40" dirty="0">
                <a:solidFill>
                  <a:srgbClr val="030A1C"/>
                </a:solidFill>
                <a:latin typeface="Trebuchet MS" panose="020B0603020202020204"/>
                <a:cs typeface="Trebuchet MS" panose="020B0603020202020204"/>
              </a:rPr>
              <a:t> </a:t>
            </a:r>
            <a:r>
              <a:rPr sz="1500" spc="-95" dirty="0">
                <a:solidFill>
                  <a:srgbClr val="030A1C"/>
                </a:solidFill>
                <a:latin typeface="Trebuchet MS" panose="020B0603020202020204"/>
                <a:cs typeface="Trebuchet MS" panose="020B0603020202020204"/>
              </a:rPr>
              <a:t>the</a:t>
            </a:r>
            <a:r>
              <a:rPr sz="1500" spc="135" dirty="0">
                <a:solidFill>
                  <a:srgbClr val="030A1C"/>
                </a:solidFill>
                <a:latin typeface="Trebuchet MS" panose="020B0603020202020204"/>
                <a:cs typeface="Trebuchet MS" panose="020B0603020202020204"/>
              </a:rPr>
              <a:t> </a:t>
            </a:r>
            <a:r>
              <a:rPr sz="1500" spc="-150" dirty="0">
                <a:solidFill>
                  <a:srgbClr val="030A1C"/>
                </a:solidFill>
                <a:latin typeface="Trebuchet MS" panose="020B0603020202020204"/>
                <a:cs typeface="Trebuchet MS" panose="020B0603020202020204"/>
              </a:rPr>
              <a:t>buffer.</a:t>
            </a:r>
            <a:r>
              <a:rPr sz="1500" spc="605" dirty="0">
                <a:solidFill>
                  <a:srgbClr val="030A1C"/>
                </a:solidFill>
                <a:latin typeface="Trebuchet MS" panose="020B0603020202020204"/>
                <a:cs typeface="Trebuchet MS" panose="020B0603020202020204"/>
              </a:rPr>
              <a:t> </a:t>
            </a:r>
            <a:r>
              <a:rPr sz="1500" spc="-70" dirty="0">
                <a:solidFill>
                  <a:srgbClr val="030A1C"/>
                </a:solidFill>
                <a:latin typeface="Trebuchet MS" panose="020B0603020202020204"/>
                <a:cs typeface="Trebuchet MS" panose="020B0603020202020204"/>
              </a:rPr>
              <a:t>But</a:t>
            </a:r>
            <a:r>
              <a:rPr sz="1500" spc="150" dirty="0">
                <a:solidFill>
                  <a:srgbClr val="030A1C"/>
                </a:solidFill>
                <a:latin typeface="Trebuchet MS" panose="020B0603020202020204"/>
                <a:cs typeface="Trebuchet MS" panose="020B0603020202020204"/>
              </a:rPr>
              <a:t> </a:t>
            </a:r>
            <a:r>
              <a:rPr sz="1500" spc="-140" dirty="0">
                <a:solidFill>
                  <a:srgbClr val="030A1C"/>
                </a:solidFill>
                <a:latin typeface="Trebuchet MS" panose="020B0603020202020204"/>
                <a:cs typeface="Trebuchet MS" panose="020B0603020202020204"/>
              </a:rPr>
              <a:t>if</a:t>
            </a:r>
            <a:r>
              <a:rPr sz="1500" spc="140" dirty="0">
                <a:solidFill>
                  <a:srgbClr val="030A1C"/>
                </a:solidFill>
                <a:latin typeface="Trebuchet MS" panose="020B0603020202020204"/>
                <a:cs typeface="Trebuchet MS" panose="020B0603020202020204"/>
              </a:rPr>
              <a:t> </a:t>
            </a:r>
            <a:r>
              <a:rPr sz="1500" spc="-100" dirty="0">
                <a:solidFill>
                  <a:srgbClr val="030A1C"/>
                </a:solidFill>
                <a:latin typeface="Trebuchet MS" panose="020B0603020202020204"/>
                <a:cs typeface="Trebuchet MS" panose="020B0603020202020204"/>
              </a:rPr>
              <a:t>the</a:t>
            </a:r>
            <a:r>
              <a:rPr sz="1500" spc="150" dirty="0">
                <a:solidFill>
                  <a:srgbClr val="030A1C"/>
                </a:solidFill>
                <a:latin typeface="Trebuchet MS" panose="020B0603020202020204"/>
                <a:cs typeface="Trebuchet MS" panose="020B0603020202020204"/>
              </a:rPr>
              <a:t> </a:t>
            </a:r>
            <a:r>
              <a:rPr sz="1500" spc="-110" dirty="0">
                <a:solidFill>
                  <a:srgbClr val="030A1C"/>
                </a:solidFill>
                <a:latin typeface="Trebuchet MS" panose="020B0603020202020204"/>
                <a:cs typeface="Trebuchet MS" panose="020B0603020202020204"/>
              </a:rPr>
              <a:t>buffer</a:t>
            </a:r>
            <a:r>
              <a:rPr sz="1500" spc="155" dirty="0">
                <a:solidFill>
                  <a:srgbClr val="030A1C"/>
                </a:solidFill>
                <a:latin typeface="Trebuchet MS" panose="020B0603020202020204"/>
                <a:cs typeface="Trebuchet MS" panose="020B0603020202020204"/>
              </a:rPr>
              <a:t> </a:t>
            </a:r>
            <a:r>
              <a:rPr sz="1500" spc="-70" dirty="0">
                <a:solidFill>
                  <a:srgbClr val="030A1C"/>
                </a:solidFill>
                <a:latin typeface="Trebuchet MS" panose="020B0603020202020204"/>
                <a:cs typeface="Trebuchet MS" panose="020B0603020202020204"/>
              </a:rPr>
              <a:t>is</a:t>
            </a:r>
            <a:r>
              <a:rPr sz="1500" spc="145" dirty="0">
                <a:solidFill>
                  <a:srgbClr val="030A1C"/>
                </a:solidFill>
                <a:latin typeface="Trebuchet MS" panose="020B0603020202020204"/>
                <a:cs typeface="Trebuchet MS" panose="020B0603020202020204"/>
              </a:rPr>
              <a:t> </a:t>
            </a:r>
            <a:r>
              <a:rPr sz="1500" spc="-120" dirty="0">
                <a:solidFill>
                  <a:srgbClr val="030A1C"/>
                </a:solidFill>
                <a:latin typeface="Trebuchet MS" panose="020B0603020202020204"/>
                <a:cs typeface="Trebuchet MS" panose="020B0603020202020204"/>
              </a:rPr>
              <a:t>filled</a:t>
            </a:r>
            <a:r>
              <a:rPr sz="1500" spc="150" dirty="0">
                <a:solidFill>
                  <a:srgbClr val="030A1C"/>
                </a:solidFill>
                <a:latin typeface="Trebuchet MS" panose="020B0603020202020204"/>
                <a:cs typeface="Trebuchet MS" panose="020B0603020202020204"/>
              </a:rPr>
              <a:t> </a:t>
            </a:r>
            <a:r>
              <a:rPr sz="1500" spc="-100" dirty="0">
                <a:solidFill>
                  <a:srgbClr val="030A1C"/>
                </a:solidFill>
                <a:latin typeface="Trebuchet MS" panose="020B0603020202020204"/>
                <a:cs typeface="Trebuchet MS" panose="020B0603020202020204"/>
              </a:rPr>
              <a:t>then</a:t>
            </a:r>
            <a:r>
              <a:rPr sz="1500" spc="155" dirty="0">
                <a:solidFill>
                  <a:srgbClr val="030A1C"/>
                </a:solidFill>
                <a:latin typeface="Trebuchet MS" panose="020B0603020202020204"/>
                <a:cs typeface="Trebuchet MS" panose="020B0603020202020204"/>
              </a:rPr>
              <a:t> </a:t>
            </a:r>
            <a:r>
              <a:rPr sz="1500" spc="-100" dirty="0">
                <a:solidFill>
                  <a:srgbClr val="030A1C"/>
                </a:solidFill>
                <a:latin typeface="Trebuchet MS" panose="020B0603020202020204"/>
                <a:cs typeface="Trebuchet MS" panose="020B0603020202020204"/>
              </a:rPr>
              <a:t>the</a:t>
            </a:r>
            <a:r>
              <a:rPr sz="1500" spc="145" dirty="0">
                <a:solidFill>
                  <a:srgbClr val="030A1C"/>
                </a:solidFill>
                <a:latin typeface="Trebuchet MS" panose="020B0603020202020204"/>
                <a:cs typeface="Trebuchet MS" panose="020B0603020202020204"/>
              </a:rPr>
              <a:t> </a:t>
            </a:r>
            <a:r>
              <a:rPr sz="1500" spc="-125" dirty="0">
                <a:solidFill>
                  <a:srgbClr val="030A1C"/>
                </a:solidFill>
                <a:latin typeface="Trebuchet MS" panose="020B0603020202020204"/>
                <a:cs typeface="Trebuchet MS" panose="020B0603020202020204"/>
              </a:rPr>
              <a:t>map</a:t>
            </a:r>
            <a:r>
              <a:rPr sz="1500" spc="150" dirty="0">
                <a:solidFill>
                  <a:srgbClr val="030A1C"/>
                </a:solidFill>
                <a:latin typeface="Trebuchet MS" panose="020B0603020202020204"/>
                <a:cs typeface="Trebuchet MS" panose="020B0603020202020204"/>
              </a:rPr>
              <a:t> </a:t>
            </a:r>
            <a:r>
              <a:rPr sz="1500" spc="-85" dirty="0">
                <a:solidFill>
                  <a:srgbClr val="030A1C"/>
                </a:solidFill>
                <a:latin typeface="Trebuchet MS" panose="020B0603020202020204"/>
                <a:cs typeface="Trebuchet MS" panose="020B0603020202020204"/>
              </a:rPr>
              <a:t>task</a:t>
            </a:r>
            <a:r>
              <a:rPr sz="1500" spc="135" dirty="0">
                <a:solidFill>
                  <a:srgbClr val="030A1C"/>
                </a:solidFill>
                <a:latin typeface="Trebuchet MS" panose="020B0603020202020204"/>
                <a:cs typeface="Trebuchet MS" panose="020B0603020202020204"/>
              </a:rPr>
              <a:t> </a:t>
            </a:r>
            <a:r>
              <a:rPr sz="1500" spc="-100" dirty="0">
                <a:solidFill>
                  <a:srgbClr val="030A1C"/>
                </a:solidFill>
                <a:latin typeface="Trebuchet MS" panose="020B0603020202020204"/>
                <a:cs typeface="Trebuchet MS" panose="020B0603020202020204"/>
              </a:rPr>
              <a:t>will</a:t>
            </a:r>
            <a:r>
              <a:rPr sz="1500" spc="155" dirty="0">
                <a:solidFill>
                  <a:srgbClr val="030A1C"/>
                </a:solidFill>
                <a:latin typeface="Trebuchet MS" panose="020B0603020202020204"/>
                <a:cs typeface="Trebuchet MS" panose="020B0603020202020204"/>
              </a:rPr>
              <a:t> </a:t>
            </a:r>
            <a:r>
              <a:rPr sz="1500" spc="-100" dirty="0">
                <a:solidFill>
                  <a:srgbClr val="030A1C"/>
                </a:solidFill>
                <a:latin typeface="Trebuchet MS" panose="020B0603020202020204"/>
                <a:cs typeface="Trebuchet MS" panose="020B0603020202020204"/>
              </a:rPr>
              <a:t>be</a:t>
            </a:r>
            <a:r>
              <a:rPr sz="1500" spc="145" dirty="0">
                <a:solidFill>
                  <a:srgbClr val="030A1C"/>
                </a:solidFill>
                <a:latin typeface="Trebuchet MS" panose="020B0603020202020204"/>
                <a:cs typeface="Trebuchet MS" panose="020B0603020202020204"/>
              </a:rPr>
              <a:t> </a:t>
            </a:r>
            <a:r>
              <a:rPr sz="1500" spc="-110" dirty="0">
                <a:solidFill>
                  <a:srgbClr val="030A1C"/>
                </a:solidFill>
                <a:latin typeface="Trebuchet MS" panose="020B0603020202020204"/>
                <a:cs typeface="Trebuchet MS" panose="020B0603020202020204"/>
              </a:rPr>
              <a:t>halted</a:t>
            </a:r>
            <a:r>
              <a:rPr sz="1500" spc="-45" dirty="0">
                <a:solidFill>
                  <a:srgbClr val="030A1C"/>
                </a:solidFill>
                <a:latin typeface="Trebuchet MS" panose="020B0603020202020204"/>
                <a:cs typeface="Trebuchet MS" panose="020B0603020202020204"/>
              </a:rPr>
              <a:t> </a:t>
            </a:r>
            <a:r>
              <a:rPr sz="1500" spc="-100" dirty="0">
                <a:solidFill>
                  <a:srgbClr val="030A1C"/>
                </a:solidFill>
                <a:latin typeface="Trebuchet MS" panose="020B0603020202020204"/>
                <a:cs typeface="Trebuchet MS" panose="020B0603020202020204"/>
              </a:rPr>
              <a:t>until</a:t>
            </a:r>
            <a:r>
              <a:rPr sz="1500" spc="-60" dirty="0">
                <a:solidFill>
                  <a:srgbClr val="030A1C"/>
                </a:solidFill>
                <a:latin typeface="Trebuchet MS" panose="020B0603020202020204"/>
                <a:cs typeface="Trebuchet MS" panose="020B0603020202020204"/>
              </a:rPr>
              <a:t> </a:t>
            </a:r>
            <a:r>
              <a:rPr sz="1500" spc="-95" dirty="0">
                <a:solidFill>
                  <a:srgbClr val="030A1C"/>
                </a:solidFill>
                <a:latin typeface="Trebuchet MS" panose="020B0603020202020204"/>
                <a:cs typeface="Trebuchet MS" panose="020B0603020202020204"/>
              </a:rPr>
              <a:t>the</a:t>
            </a:r>
            <a:r>
              <a:rPr sz="1500" spc="-55" dirty="0">
                <a:solidFill>
                  <a:srgbClr val="030A1C"/>
                </a:solidFill>
                <a:latin typeface="Trebuchet MS" panose="020B0603020202020204"/>
                <a:cs typeface="Trebuchet MS" panose="020B0603020202020204"/>
              </a:rPr>
              <a:t> </a:t>
            </a:r>
            <a:r>
              <a:rPr sz="1500" spc="-70" dirty="0">
                <a:solidFill>
                  <a:srgbClr val="030A1C"/>
                </a:solidFill>
                <a:latin typeface="Trebuchet MS" panose="020B0603020202020204"/>
                <a:cs typeface="Trebuchet MS" panose="020B0603020202020204"/>
              </a:rPr>
              <a:t>completion</a:t>
            </a:r>
            <a:r>
              <a:rPr sz="1500" spc="-55" dirty="0">
                <a:solidFill>
                  <a:srgbClr val="030A1C"/>
                </a:solidFill>
                <a:latin typeface="Trebuchet MS" panose="020B0603020202020204"/>
                <a:cs typeface="Trebuchet MS" panose="020B0603020202020204"/>
              </a:rPr>
              <a:t> </a:t>
            </a:r>
            <a:r>
              <a:rPr sz="1500" spc="-75" dirty="0">
                <a:solidFill>
                  <a:srgbClr val="030A1C"/>
                </a:solidFill>
                <a:latin typeface="Trebuchet MS" panose="020B0603020202020204"/>
                <a:cs typeface="Trebuchet MS" panose="020B0603020202020204"/>
              </a:rPr>
              <a:t>of</a:t>
            </a:r>
            <a:r>
              <a:rPr sz="1500" spc="-35" dirty="0">
                <a:solidFill>
                  <a:srgbClr val="030A1C"/>
                </a:solidFill>
                <a:latin typeface="Trebuchet MS" panose="020B0603020202020204"/>
                <a:cs typeface="Trebuchet MS" panose="020B0603020202020204"/>
              </a:rPr>
              <a:t> </a:t>
            </a:r>
            <a:r>
              <a:rPr sz="1500" spc="-95" dirty="0">
                <a:solidFill>
                  <a:srgbClr val="030A1C"/>
                </a:solidFill>
                <a:latin typeface="Trebuchet MS" panose="020B0603020202020204"/>
                <a:cs typeface="Trebuchet MS" panose="020B0603020202020204"/>
              </a:rPr>
              <a:t>the</a:t>
            </a:r>
            <a:r>
              <a:rPr sz="1500" spc="-55" dirty="0">
                <a:solidFill>
                  <a:srgbClr val="030A1C"/>
                </a:solidFill>
                <a:latin typeface="Trebuchet MS" panose="020B0603020202020204"/>
                <a:cs typeface="Trebuchet MS" panose="020B0603020202020204"/>
              </a:rPr>
              <a:t> </a:t>
            </a:r>
            <a:r>
              <a:rPr sz="1500" spc="-120" dirty="0">
                <a:solidFill>
                  <a:srgbClr val="030A1C"/>
                </a:solidFill>
                <a:latin typeface="Trebuchet MS" panose="020B0603020202020204"/>
                <a:cs typeface="Trebuchet MS" panose="020B0603020202020204"/>
              </a:rPr>
              <a:t>spill.</a:t>
            </a:r>
            <a:endParaRPr sz="1500">
              <a:latin typeface="Trebuchet MS" panose="020B0603020202020204"/>
              <a:cs typeface="Trebuchet MS" panose="020B0603020202020204"/>
            </a:endParaRPr>
          </a:p>
          <a:p>
            <a:pPr marL="12700" algn="just">
              <a:lnSpc>
                <a:spcPct val="100000"/>
              </a:lnSpc>
              <a:spcBef>
                <a:spcPts val="1360"/>
              </a:spcBef>
            </a:pPr>
            <a:r>
              <a:rPr sz="1500" spc="-75" dirty="0">
                <a:latin typeface="Trebuchet MS" panose="020B0603020202020204"/>
                <a:cs typeface="Trebuchet MS" panose="020B0603020202020204"/>
              </a:rPr>
              <a:t>Spills</a:t>
            </a:r>
            <a:r>
              <a:rPr sz="1500" spc="-30" dirty="0">
                <a:latin typeface="Trebuchet MS" panose="020B0603020202020204"/>
                <a:cs typeface="Trebuchet MS" panose="020B0603020202020204"/>
              </a:rPr>
              <a:t> </a:t>
            </a:r>
            <a:r>
              <a:rPr sz="1500" spc="-75" dirty="0">
                <a:latin typeface="Trebuchet MS" panose="020B0603020202020204"/>
                <a:cs typeface="Trebuchet MS" panose="020B0603020202020204"/>
              </a:rPr>
              <a:t>are</a:t>
            </a:r>
            <a:r>
              <a:rPr sz="1500" spc="-20" dirty="0">
                <a:latin typeface="Trebuchet MS" panose="020B0603020202020204"/>
                <a:cs typeface="Trebuchet MS" panose="020B0603020202020204"/>
              </a:rPr>
              <a:t> </a:t>
            </a:r>
            <a:r>
              <a:rPr sz="1500" spc="-70" dirty="0">
                <a:latin typeface="Trebuchet MS" panose="020B0603020202020204"/>
                <a:cs typeface="Trebuchet MS" panose="020B0603020202020204"/>
              </a:rPr>
              <a:t>written</a:t>
            </a:r>
            <a:r>
              <a:rPr sz="1500" dirty="0">
                <a:latin typeface="Trebuchet MS" panose="020B0603020202020204"/>
                <a:cs typeface="Trebuchet MS" panose="020B0603020202020204"/>
              </a:rPr>
              <a:t> </a:t>
            </a:r>
            <a:r>
              <a:rPr sz="1500" spc="-50" dirty="0">
                <a:latin typeface="Trebuchet MS" panose="020B0603020202020204"/>
                <a:cs typeface="Trebuchet MS" panose="020B0603020202020204"/>
              </a:rPr>
              <a:t>in</a:t>
            </a:r>
            <a:r>
              <a:rPr sz="1500" spc="-20" dirty="0">
                <a:latin typeface="Trebuchet MS" panose="020B0603020202020204"/>
                <a:cs typeface="Trebuchet MS" panose="020B0603020202020204"/>
              </a:rPr>
              <a:t> </a:t>
            </a:r>
            <a:r>
              <a:rPr sz="1500" spc="-60" dirty="0">
                <a:latin typeface="Trebuchet MS" panose="020B0603020202020204"/>
                <a:cs typeface="Trebuchet MS" panose="020B0603020202020204"/>
              </a:rPr>
              <a:t>round-</a:t>
            </a:r>
            <a:r>
              <a:rPr sz="1500" spc="-30" dirty="0">
                <a:latin typeface="Trebuchet MS" panose="020B0603020202020204"/>
                <a:cs typeface="Trebuchet MS" panose="020B0603020202020204"/>
              </a:rPr>
              <a:t>robin</a:t>
            </a:r>
            <a:r>
              <a:rPr sz="1500" dirty="0">
                <a:latin typeface="Trebuchet MS" panose="020B0603020202020204"/>
                <a:cs typeface="Trebuchet MS" panose="020B0603020202020204"/>
              </a:rPr>
              <a:t> </a:t>
            </a:r>
            <a:r>
              <a:rPr sz="1500" spc="-85" dirty="0">
                <a:latin typeface="Trebuchet MS" panose="020B0603020202020204"/>
                <a:cs typeface="Trebuchet MS" panose="020B0603020202020204"/>
              </a:rPr>
              <a:t>fashion</a:t>
            </a:r>
            <a:r>
              <a:rPr sz="1500" spc="-20" dirty="0">
                <a:latin typeface="Trebuchet MS" panose="020B0603020202020204"/>
                <a:cs typeface="Trebuchet MS" panose="020B0603020202020204"/>
              </a:rPr>
              <a:t> </a:t>
            </a:r>
            <a:r>
              <a:rPr sz="1500" dirty="0">
                <a:latin typeface="Trebuchet MS" panose="020B0603020202020204"/>
                <a:cs typeface="Trebuchet MS" panose="020B0603020202020204"/>
              </a:rPr>
              <a:t>to</a:t>
            </a:r>
            <a:r>
              <a:rPr sz="1500" spc="-20" dirty="0">
                <a:latin typeface="Trebuchet MS" panose="020B0603020202020204"/>
                <a:cs typeface="Trebuchet MS" panose="020B0603020202020204"/>
              </a:rPr>
              <a:t> </a:t>
            </a:r>
            <a:r>
              <a:rPr sz="1500" spc="-70" dirty="0">
                <a:latin typeface="Trebuchet MS" panose="020B0603020202020204"/>
                <a:cs typeface="Trebuchet MS" panose="020B0603020202020204"/>
              </a:rPr>
              <a:t>the</a:t>
            </a:r>
            <a:r>
              <a:rPr sz="1500" spc="-20" dirty="0">
                <a:latin typeface="Trebuchet MS" panose="020B0603020202020204"/>
                <a:cs typeface="Trebuchet MS" panose="020B0603020202020204"/>
              </a:rPr>
              <a:t> </a:t>
            </a:r>
            <a:r>
              <a:rPr sz="1500" spc="-55" dirty="0">
                <a:latin typeface="Trebuchet MS" panose="020B0603020202020204"/>
                <a:cs typeface="Trebuchet MS" panose="020B0603020202020204"/>
              </a:rPr>
              <a:t>directories</a:t>
            </a:r>
            <a:r>
              <a:rPr sz="1500" spc="-10" dirty="0">
                <a:latin typeface="Trebuchet MS" panose="020B0603020202020204"/>
                <a:cs typeface="Trebuchet MS" panose="020B0603020202020204"/>
              </a:rPr>
              <a:t> </a:t>
            </a:r>
            <a:r>
              <a:rPr sz="1500" spc="-100" dirty="0">
                <a:latin typeface="Trebuchet MS" panose="020B0603020202020204"/>
                <a:cs typeface="Trebuchet MS" panose="020B0603020202020204"/>
              </a:rPr>
              <a:t>specified</a:t>
            </a:r>
            <a:r>
              <a:rPr sz="1500" spc="-10" dirty="0">
                <a:latin typeface="Trebuchet MS" panose="020B0603020202020204"/>
                <a:cs typeface="Trebuchet MS" panose="020B0603020202020204"/>
              </a:rPr>
              <a:t> </a:t>
            </a:r>
            <a:r>
              <a:rPr sz="1500" spc="-25" dirty="0">
                <a:latin typeface="Trebuchet MS" panose="020B0603020202020204"/>
                <a:cs typeface="Trebuchet MS" panose="020B0603020202020204"/>
              </a:rPr>
              <a:t>by</a:t>
            </a:r>
            <a:endParaRPr sz="1500">
              <a:latin typeface="Trebuchet MS" panose="020B0603020202020204"/>
              <a:cs typeface="Trebuchet MS" panose="020B0603020202020204"/>
            </a:endParaRPr>
          </a:p>
          <a:p>
            <a:pPr marL="12700" algn="just">
              <a:lnSpc>
                <a:spcPct val="100000"/>
              </a:lnSpc>
              <a:spcBef>
                <a:spcPts val="360"/>
              </a:spcBef>
            </a:pPr>
            <a:r>
              <a:rPr sz="1500" spc="-100" dirty="0">
                <a:latin typeface="Trebuchet MS" panose="020B0603020202020204"/>
                <a:cs typeface="Trebuchet MS" panose="020B0603020202020204"/>
              </a:rPr>
              <a:t>the</a:t>
            </a:r>
            <a:r>
              <a:rPr sz="1500" spc="-25" dirty="0">
                <a:latin typeface="Trebuchet MS" panose="020B0603020202020204"/>
                <a:cs typeface="Trebuchet MS" panose="020B0603020202020204"/>
              </a:rPr>
              <a:t> </a:t>
            </a:r>
            <a:r>
              <a:rPr sz="1500" spc="-105" dirty="0">
                <a:solidFill>
                  <a:srgbClr val="001F5F"/>
                </a:solidFill>
                <a:latin typeface="Trebuchet MS" panose="020B0603020202020204"/>
                <a:cs typeface="Trebuchet MS" panose="020B0603020202020204"/>
              </a:rPr>
              <a:t>mapred.local.dir</a:t>
            </a:r>
            <a:r>
              <a:rPr sz="1500" spc="-10" dirty="0">
                <a:solidFill>
                  <a:srgbClr val="001F5F"/>
                </a:solidFill>
                <a:latin typeface="Trebuchet MS" panose="020B0603020202020204"/>
                <a:cs typeface="Trebuchet MS" panose="020B0603020202020204"/>
              </a:rPr>
              <a:t> </a:t>
            </a:r>
            <a:r>
              <a:rPr sz="1500" spc="-95" dirty="0">
                <a:latin typeface="Trebuchet MS" panose="020B0603020202020204"/>
                <a:cs typeface="Trebuchet MS" panose="020B0603020202020204"/>
              </a:rPr>
              <a:t>property,</a:t>
            </a:r>
            <a:r>
              <a:rPr sz="1500" spc="-170" dirty="0">
                <a:latin typeface="Trebuchet MS" panose="020B0603020202020204"/>
                <a:cs typeface="Trebuchet MS" panose="020B0603020202020204"/>
              </a:rPr>
              <a:t> </a:t>
            </a:r>
            <a:r>
              <a:rPr sz="1500" spc="-90" dirty="0">
                <a:latin typeface="Trebuchet MS" panose="020B0603020202020204"/>
                <a:cs typeface="Trebuchet MS" panose="020B0603020202020204"/>
              </a:rPr>
              <a:t>in</a:t>
            </a:r>
            <a:r>
              <a:rPr sz="1500" spc="-5" dirty="0">
                <a:latin typeface="Trebuchet MS" panose="020B0603020202020204"/>
                <a:cs typeface="Trebuchet MS" panose="020B0603020202020204"/>
              </a:rPr>
              <a:t> </a:t>
            </a:r>
            <a:r>
              <a:rPr sz="1500" spc="-155" dirty="0">
                <a:latin typeface="Trebuchet MS" panose="020B0603020202020204"/>
                <a:cs typeface="Trebuchet MS" panose="020B0603020202020204"/>
              </a:rPr>
              <a:t>a</a:t>
            </a:r>
            <a:r>
              <a:rPr sz="1500" spc="-5" dirty="0">
                <a:latin typeface="Trebuchet MS" panose="020B0603020202020204"/>
                <a:cs typeface="Trebuchet MS" panose="020B0603020202020204"/>
              </a:rPr>
              <a:t> </a:t>
            </a:r>
            <a:r>
              <a:rPr sz="1500" spc="-95" dirty="0">
                <a:latin typeface="Trebuchet MS" panose="020B0603020202020204"/>
                <a:cs typeface="Trebuchet MS" panose="020B0603020202020204"/>
              </a:rPr>
              <a:t>job-</a:t>
            </a:r>
            <a:r>
              <a:rPr sz="1500" spc="-105" dirty="0">
                <a:latin typeface="Trebuchet MS" panose="020B0603020202020204"/>
                <a:cs typeface="Trebuchet MS" panose="020B0603020202020204"/>
              </a:rPr>
              <a:t>specific</a:t>
            </a:r>
            <a:r>
              <a:rPr sz="1500" spc="-15" dirty="0">
                <a:latin typeface="Trebuchet MS" panose="020B0603020202020204"/>
                <a:cs typeface="Trebuchet MS" panose="020B0603020202020204"/>
              </a:rPr>
              <a:t> </a:t>
            </a:r>
            <a:r>
              <a:rPr sz="1500" spc="-10" dirty="0">
                <a:latin typeface="Trebuchet MS" panose="020B0603020202020204"/>
                <a:cs typeface="Trebuchet MS" panose="020B0603020202020204"/>
              </a:rPr>
              <a:t>subdirectory.</a:t>
            </a:r>
            <a:endParaRPr sz="1500">
              <a:latin typeface="Trebuchet MS" panose="020B0603020202020204"/>
              <a:cs typeface="Trebuchet MS" panose="020B0603020202020204"/>
            </a:endParaRPr>
          </a:p>
          <a:p>
            <a:pPr marL="12700" marR="5080" algn="just">
              <a:lnSpc>
                <a:spcPct val="120000"/>
              </a:lnSpc>
              <a:spcBef>
                <a:spcPts val="995"/>
              </a:spcBef>
            </a:pPr>
            <a:r>
              <a:rPr sz="1500" spc="-45" dirty="0">
                <a:latin typeface="Trebuchet MS" panose="020B0603020202020204"/>
                <a:cs typeface="Trebuchet MS" panose="020B0603020202020204"/>
              </a:rPr>
              <a:t>Before</a:t>
            </a:r>
            <a:r>
              <a:rPr sz="1500" spc="-70" dirty="0">
                <a:latin typeface="Trebuchet MS" panose="020B0603020202020204"/>
                <a:cs typeface="Trebuchet MS" panose="020B0603020202020204"/>
              </a:rPr>
              <a:t> </a:t>
            </a:r>
            <a:r>
              <a:rPr sz="1500" spc="-90" dirty="0">
                <a:latin typeface="Trebuchet MS" panose="020B0603020202020204"/>
                <a:cs typeface="Trebuchet MS" panose="020B0603020202020204"/>
              </a:rPr>
              <a:t>spilling</a:t>
            </a:r>
            <a:r>
              <a:rPr sz="1500" spc="-20" dirty="0">
                <a:latin typeface="Trebuchet MS" panose="020B0603020202020204"/>
                <a:cs typeface="Trebuchet MS" panose="020B0603020202020204"/>
              </a:rPr>
              <a:t> </a:t>
            </a:r>
            <a:r>
              <a:rPr sz="1500" spc="-50" dirty="0">
                <a:latin typeface="Trebuchet MS" panose="020B0603020202020204"/>
                <a:cs typeface="Trebuchet MS" panose="020B0603020202020204"/>
              </a:rPr>
              <a:t>the</a:t>
            </a:r>
            <a:r>
              <a:rPr sz="1500" spc="-65" dirty="0">
                <a:latin typeface="Trebuchet MS" panose="020B0603020202020204"/>
                <a:cs typeface="Trebuchet MS" panose="020B0603020202020204"/>
              </a:rPr>
              <a:t> </a:t>
            </a:r>
            <a:r>
              <a:rPr sz="1500" spc="-100" dirty="0">
                <a:latin typeface="Trebuchet MS" panose="020B0603020202020204"/>
                <a:cs typeface="Trebuchet MS" panose="020B0603020202020204"/>
              </a:rPr>
              <a:t>data</a:t>
            </a:r>
            <a:r>
              <a:rPr sz="1500" spc="-10" dirty="0">
                <a:latin typeface="Trebuchet MS" panose="020B0603020202020204"/>
                <a:cs typeface="Trebuchet MS" panose="020B0603020202020204"/>
              </a:rPr>
              <a:t> </a:t>
            </a:r>
            <a:r>
              <a:rPr sz="1500" dirty="0">
                <a:latin typeface="Trebuchet MS" panose="020B0603020202020204"/>
                <a:cs typeface="Trebuchet MS" panose="020B0603020202020204"/>
              </a:rPr>
              <a:t>to</a:t>
            </a:r>
            <a:r>
              <a:rPr sz="1500" spc="-105" dirty="0">
                <a:latin typeface="Trebuchet MS" panose="020B0603020202020204"/>
                <a:cs typeface="Trebuchet MS" panose="020B0603020202020204"/>
              </a:rPr>
              <a:t> </a:t>
            </a:r>
            <a:r>
              <a:rPr sz="1500" dirty="0">
                <a:latin typeface="Trebuchet MS" panose="020B0603020202020204"/>
                <a:cs typeface="Trebuchet MS" panose="020B0603020202020204"/>
              </a:rPr>
              <a:t>disk,</a:t>
            </a:r>
            <a:r>
              <a:rPr sz="1500" spc="250" dirty="0">
                <a:latin typeface="Trebuchet MS" panose="020B0603020202020204"/>
                <a:cs typeface="Trebuchet MS" panose="020B0603020202020204"/>
              </a:rPr>
              <a:t> </a:t>
            </a:r>
            <a:r>
              <a:rPr sz="1500" spc="-45" dirty="0">
                <a:latin typeface="Trebuchet MS" panose="020B0603020202020204"/>
                <a:cs typeface="Trebuchet MS" panose="020B0603020202020204"/>
              </a:rPr>
              <a:t>the </a:t>
            </a:r>
            <a:r>
              <a:rPr sz="1500" spc="-70" dirty="0">
                <a:latin typeface="Trebuchet MS" panose="020B0603020202020204"/>
                <a:cs typeface="Trebuchet MS" panose="020B0603020202020204"/>
              </a:rPr>
              <a:t>thread</a:t>
            </a:r>
            <a:r>
              <a:rPr sz="1500" spc="-40" dirty="0">
                <a:latin typeface="Trebuchet MS" panose="020B0603020202020204"/>
                <a:cs typeface="Trebuchet MS" panose="020B0603020202020204"/>
              </a:rPr>
              <a:t> </a:t>
            </a:r>
            <a:r>
              <a:rPr sz="1500" spc="-60" dirty="0">
                <a:latin typeface="Trebuchet MS" panose="020B0603020202020204"/>
                <a:cs typeface="Trebuchet MS" panose="020B0603020202020204"/>
              </a:rPr>
              <a:t>partitions</a:t>
            </a:r>
            <a:r>
              <a:rPr sz="1500" spc="-45" dirty="0">
                <a:latin typeface="Trebuchet MS" panose="020B0603020202020204"/>
                <a:cs typeface="Trebuchet MS" panose="020B0603020202020204"/>
              </a:rPr>
              <a:t> the </a:t>
            </a:r>
            <a:r>
              <a:rPr sz="1500" spc="-100" dirty="0">
                <a:latin typeface="Trebuchet MS" panose="020B0603020202020204"/>
                <a:cs typeface="Trebuchet MS" panose="020B0603020202020204"/>
              </a:rPr>
              <a:t>data</a:t>
            </a:r>
            <a:r>
              <a:rPr sz="1500" spc="-10" dirty="0">
                <a:latin typeface="Trebuchet MS" panose="020B0603020202020204"/>
                <a:cs typeface="Trebuchet MS" panose="020B0603020202020204"/>
              </a:rPr>
              <a:t> </a:t>
            </a:r>
            <a:r>
              <a:rPr sz="1500" spc="-25" dirty="0">
                <a:latin typeface="Trebuchet MS" panose="020B0603020202020204"/>
                <a:cs typeface="Trebuchet MS" panose="020B0603020202020204"/>
              </a:rPr>
              <a:t>into</a:t>
            </a:r>
            <a:r>
              <a:rPr sz="1500" spc="-45" dirty="0">
                <a:latin typeface="Trebuchet MS" panose="020B0603020202020204"/>
                <a:cs typeface="Trebuchet MS" panose="020B0603020202020204"/>
              </a:rPr>
              <a:t> </a:t>
            </a:r>
            <a:r>
              <a:rPr sz="1500" spc="-25" dirty="0">
                <a:latin typeface="Trebuchet MS" panose="020B0603020202020204"/>
                <a:cs typeface="Trebuchet MS" panose="020B0603020202020204"/>
              </a:rPr>
              <a:t>as </a:t>
            </a:r>
            <a:r>
              <a:rPr sz="1500" spc="-110" dirty="0">
                <a:latin typeface="Trebuchet MS" panose="020B0603020202020204"/>
                <a:cs typeface="Trebuchet MS" panose="020B0603020202020204"/>
              </a:rPr>
              <a:t>many</a:t>
            </a:r>
            <a:r>
              <a:rPr sz="1500" spc="-5" dirty="0">
                <a:latin typeface="Trebuchet MS" panose="020B0603020202020204"/>
                <a:cs typeface="Trebuchet MS" panose="020B0603020202020204"/>
              </a:rPr>
              <a:t> </a:t>
            </a:r>
            <a:r>
              <a:rPr sz="1500" spc="-75" dirty="0">
                <a:latin typeface="Trebuchet MS" panose="020B0603020202020204"/>
                <a:cs typeface="Trebuchet MS" panose="020B0603020202020204"/>
              </a:rPr>
              <a:t>partitions</a:t>
            </a:r>
            <a:r>
              <a:rPr sz="1500" spc="-35" dirty="0">
                <a:latin typeface="Trebuchet MS" panose="020B0603020202020204"/>
                <a:cs typeface="Trebuchet MS" panose="020B0603020202020204"/>
              </a:rPr>
              <a:t> </a:t>
            </a:r>
            <a:r>
              <a:rPr sz="1500" spc="-80" dirty="0">
                <a:latin typeface="Trebuchet MS" panose="020B0603020202020204"/>
                <a:cs typeface="Trebuchet MS" panose="020B0603020202020204"/>
              </a:rPr>
              <a:t>as</a:t>
            </a:r>
            <a:r>
              <a:rPr sz="1500" spc="-35" dirty="0">
                <a:latin typeface="Trebuchet MS" panose="020B0603020202020204"/>
                <a:cs typeface="Trebuchet MS" panose="020B0603020202020204"/>
              </a:rPr>
              <a:t> </a:t>
            </a:r>
            <a:r>
              <a:rPr sz="1500" spc="-90" dirty="0">
                <a:latin typeface="Trebuchet MS" panose="020B0603020202020204"/>
                <a:cs typeface="Trebuchet MS" panose="020B0603020202020204"/>
              </a:rPr>
              <a:t>the</a:t>
            </a:r>
            <a:r>
              <a:rPr sz="1500" spc="-20" dirty="0">
                <a:latin typeface="Trebuchet MS" panose="020B0603020202020204"/>
                <a:cs typeface="Trebuchet MS" panose="020B0603020202020204"/>
              </a:rPr>
              <a:t> </a:t>
            </a:r>
            <a:r>
              <a:rPr sz="1500" spc="-100" dirty="0">
                <a:latin typeface="Trebuchet MS" panose="020B0603020202020204"/>
                <a:cs typeface="Trebuchet MS" panose="020B0603020202020204"/>
              </a:rPr>
              <a:t>reducers,</a:t>
            </a:r>
            <a:r>
              <a:rPr sz="1500" spc="-15" dirty="0">
                <a:latin typeface="Trebuchet MS" panose="020B0603020202020204"/>
                <a:cs typeface="Trebuchet MS" panose="020B0603020202020204"/>
              </a:rPr>
              <a:t> </a:t>
            </a:r>
            <a:r>
              <a:rPr sz="1500" spc="-50" dirty="0">
                <a:latin typeface="Trebuchet MS" panose="020B0603020202020204"/>
                <a:cs typeface="Trebuchet MS" panose="020B0603020202020204"/>
              </a:rPr>
              <a:t>unto </a:t>
            </a:r>
            <a:r>
              <a:rPr sz="1500" spc="-65" dirty="0">
                <a:latin typeface="Trebuchet MS" panose="020B0603020202020204"/>
                <a:cs typeface="Trebuchet MS" panose="020B0603020202020204"/>
              </a:rPr>
              <a:t>which</a:t>
            </a:r>
            <a:r>
              <a:rPr sz="1500" dirty="0">
                <a:latin typeface="Trebuchet MS" panose="020B0603020202020204"/>
                <a:cs typeface="Trebuchet MS" panose="020B0603020202020204"/>
              </a:rPr>
              <a:t> </a:t>
            </a:r>
            <a:r>
              <a:rPr sz="1500" spc="-95" dirty="0">
                <a:latin typeface="Trebuchet MS" panose="020B0603020202020204"/>
                <a:cs typeface="Trebuchet MS" panose="020B0603020202020204"/>
              </a:rPr>
              <a:t>the</a:t>
            </a:r>
            <a:r>
              <a:rPr sz="1500" spc="-10" dirty="0">
                <a:latin typeface="Trebuchet MS" panose="020B0603020202020204"/>
                <a:cs typeface="Trebuchet MS" panose="020B0603020202020204"/>
              </a:rPr>
              <a:t> </a:t>
            </a:r>
            <a:r>
              <a:rPr sz="1500" spc="-120" dirty="0">
                <a:latin typeface="Trebuchet MS" panose="020B0603020202020204"/>
                <a:cs typeface="Trebuchet MS" panose="020B0603020202020204"/>
              </a:rPr>
              <a:t>data</a:t>
            </a:r>
            <a:r>
              <a:rPr sz="1500" spc="5" dirty="0">
                <a:latin typeface="Trebuchet MS" panose="020B0603020202020204"/>
                <a:cs typeface="Trebuchet MS" panose="020B0603020202020204"/>
              </a:rPr>
              <a:t> </a:t>
            </a:r>
            <a:r>
              <a:rPr sz="1500" spc="-85" dirty="0">
                <a:latin typeface="Trebuchet MS" panose="020B0603020202020204"/>
                <a:cs typeface="Trebuchet MS" panose="020B0603020202020204"/>
              </a:rPr>
              <a:t>has</a:t>
            </a:r>
            <a:r>
              <a:rPr sz="1500" spc="-10" dirty="0">
                <a:latin typeface="Trebuchet MS" panose="020B0603020202020204"/>
                <a:cs typeface="Trebuchet MS" panose="020B0603020202020204"/>
              </a:rPr>
              <a:t> </a:t>
            </a:r>
            <a:r>
              <a:rPr sz="1500" dirty="0">
                <a:latin typeface="Trebuchet MS" panose="020B0603020202020204"/>
                <a:cs typeface="Trebuchet MS" panose="020B0603020202020204"/>
              </a:rPr>
              <a:t>to</a:t>
            </a:r>
            <a:r>
              <a:rPr sz="1500" spc="-5" dirty="0">
                <a:latin typeface="Trebuchet MS" panose="020B0603020202020204"/>
                <a:cs typeface="Trebuchet MS" panose="020B0603020202020204"/>
              </a:rPr>
              <a:t> </a:t>
            </a:r>
            <a:r>
              <a:rPr sz="1500" spc="-55" dirty="0">
                <a:latin typeface="Trebuchet MS" panose="020B0603020202020204"/>
                <a:cs typeface="Trebuchet MS" panose="020B0603020202020204"/>
              </a:rPr>
              <a:t>be</a:t>
            </a:r>
            <a:r>
              <a:rPr sz="1500" spc="10" dirty="0">
                <a:latin typeface="Trebuchet MS" panose="020B0603020202020204"/>
                <a:cs typeface="Trebuchet MS" panose="020B0603020202020204"/>
              </a:rPr>
              <a:t> </a:t>
            </a:r>
            <a:r>
              <a:rPr sz="1500" spc="-75" dirty="0">
                <a:latin typeface="Trebuchet MS" panose="020B0603020202020204"/>
                <a:cs typeface="Trebuchet MS" panose="020B0603020202020204"/>
              </a:rPr>
              <a:t>sent</a:t>
            </a:r>
            <a:r>
              <a:rPr sz="1500" dirty="0">
                <a:latin typeface="Trebuchet MS" panose="020B0603020202020204"/>
                <a:cs typeface="Trebuchet MS" panose="020B0603020202020204"/>
              </a:rPr>
              <a:t> </a:t>
            </a:r>
            <a:r>
              <a:rPr sz="1500" spc="-25" dirty="0">
                <a:latin typeface="Trebuchet MS" panose="020B0603020202020204"/>
                <a:cs typeface="Trebuchet MS" panose="020B0603020202020204"/>
              </a:rPr>
              <a:t>to. </a:t>
            </a:r>
            <a:r>
              <a:rPr sz="1500" dirty="0">
                <a:latin typeface="Trebuchet MS" panose="020B0603020202020204"/>
                <a:cs typeface="Trebuchet MS" panose="020B0603020202020204"/>
              </a:rPr>
              <a:t>For</a:t>
            </a:r>
            <a:r>
              <a:rPr sz="1500" spc="45" dirty="0">
                <a:latin typeface="Trebuchet MS" panose="020B0603020202020204"/>
                <a:cs typeface="Trebuchet MS" panose="020B0603020202020204"/>
              </a:rPr>
              <a:t> </a:t>
            </a:r>
            <a:r>
              <a:rPr sz="1500" dirty="0">
                <a:latin typeface="Trebuchet MS" panose="020B0603020202020204"/>
                <a:cs typeface="Trebuchet MS" panose="020B0603020202020204"/>
              </a:rPr>
              <a:t>each</a:t>
            </a:r>
            <a:r>
              <a:rPr sz="1500" spc="55" dirty="0">
                <a:latin typeface="Trebuchet MS" panose="020B0603020202020204"/>
                <a:cs typeface="Trebuchet MS" panose="020B0603020202020204"/>
              </a:rPr>
              <a:t> </a:t>
            </a:r>
            <a:r>
              <a:rPr sz="1500" spc="-35" dirty="0">
                <a:latin typeface="Trebuchet MS" panose="020B0603020202020204"/>
                <a:cs typeface="Trebuchet MS" panose="020B0603020202020204"/>
              </a:rPr>
              <a:t>partition</a:t>
            </a:r>
            <a:r>
              <a:rPr sz="1500" spc="45" dirty="0">
                <a:latin typeface="Trebuchet MS" panose="020B0603020202020204"/>
                <a:cs typeface="Trebuchet MS" panose="020B0603020202020204"/>
              </a:rPr>
              <a:t> </a:t>
            </a:r>
            <a:r>
              <a:rPr sz="1500" dirty="0">
                <a:latin typeface="Trebuchet MS" panose="020B0603020202020204"/>
                <a:cs typeface="Trebuchet MS" panose="020B0603020202020204"/>
              </a:rPr>
              <a:t>the</a:t>
            </a:r>
            <a:r>
              <a:rPr sz="1500" spc="50" dirty="0">
                <a:latin typeface="Trebuchet MS" panose="020B0603020202020204"/>
                <a:cs typeface="Trebuchet MS" panose="020B0603020202020204"/>
              </a:rPr>
              <a:t> </a:t>
            </a:r>
            <a:r>
              <a:rPr sz="1500" spc="-25" dirty="0">
                <a:latin typeface="Trebuchet MS" panose="020B0603020202020204"/>
                <a:cs typeface="Trebuchet MS" panose="020B0603020202020204"/>
              </a:rPr>
              <a:t>thread</a:t>
            </a:r>
            <a:r>
              <a:rPr sz="1500" spc="45" dirty="0">
                <a:latin typeface="Trebuchet MS" panose="020B0603020202020204"/>
                <a:cs typeface="Trebuchet MS" panose="020B0603020202020204"/>
              </a:rPr>
              <a:t> </a:t>
            </a:r>
            <a:r>
              <a:rPr sz="1500" spc="-10" dirty="0">
                <a:latin typeface="Trebuchet MS" panose="020B0603020202020204"/>
                <a:cs typeface="Trebuchet MS" panose="020B0603020202020204"/>
              </a:rPr>
              <a:t>performs</a:t>
            </a:r>
            <a:r>
              <a:rPr sz="1500" spc="50" dirty="0">
                <a:latin typeface="Trebuchet MS" panose="020B0603020202020204"/>
                <a:cs typeface="Trebuchet MS" panose="020B0603020202020204"/>
              </a:rPr>
              <a:t> </a:t>
            </a:r>
            <a:r>
              <a:rPr sz="1500" dirty="0">
                <a:latin typeface="Trebuchet MS" panose="020B0603020202020204"/>
                <a:cs typeface="Trebuchet MS" panose="020B0603020202020204"/>
              </a:rPr>
              <a:t>an</a:t>
            </a:r>
            <a:r>
              <a:rPr sz="1500" spc="50" dirty="0">
                <a:latin typeface="Trebuchet MS" panose="020B0603020202020204"/>
                <a:cs typeface="Trebuchet MS" panose="020B0603020202020204"/>
              </a:rPr>
              <a:t> </a:t>
            </a:r>
            <a:r>
              <a:rPr sz="1500" spc="-90" dirty="0">
                <a:latin typeface="Trebuchet MS" panose="020B0603020202020204"/>
                <a:cs typeface="Trebuchet MS" panose="020B0603020202020204"/>
              </a:rPr>
              <a:t>in-</a:t>
            </a:r>
            <a:r>
              <a:rPr sz="1500" dirty="0">
                <a:latin typeface="Trebuchet MS" panose="020B0603020202020204"/>
                <a:cs typeface="Trebuchet MS" panose="020B0603020202020204"/>
              </a:rPr>
              <a:t>memory</a:t>
            </a:r>
            <a:r>
              <a:rPr sz="1500" spc="65" dirty="0">
                <a:latin typeface="Trebuchet MS" panose="020B0603020202020204"/>
                <a:cs typeface="Trebuchet MS" panose="020B0603020202020204"/>
              </a:rPr>
              <a:t> </a:t>
            </a:r>
            <a:r>
              <a:rPr sz="1500" dirty="0">
                <a:latin typeface="Trebuchet MS" panose="020B0603020202020204"/>
                <a:cs typeface="Trebuchet MS" panose="020B0603020202020204"/>
              </a:rPr>
              <a:t>sort</a:t>
            </a:r>
            <a:r>
              <a:rPr sz="1500" spc="55" dirty="0">
                <a:latin typeface="Trebuchet MS" panose="020B0603020202020204"/>
                <a:cs typeface="Trebuchet MS" panose="020B0603020202020204"/>
              </a:rPr>
              <a:t> </a:t>
            </a:r>
            <a:r>
              <a:rPr sz="1500" dirty="0">
                <a:latin typeface="Trebuchet MS" panose="020B0603020202020204"/>
                <a:cs typeface="Trebuchet MS" panose="020B0603020202020204"/>
              </a:rPr>
              <a:t>by</a:t>
            </a:r>
            <a:r>
              <a:rPr sz="1500" spc="50" dirty="0">
                <a:latin typeface="Trebuchet MS" panose="020B0603020202020204"/>
                <a:cs typeface="Trebuchet MS" panose="020B0603020202020204"/>
              </a:rPr>
              <a:t> </a:t>
            </a:r>
            <a:r>
              <a:rPr sz="1500" spc="-25" dirty="0">
                <a:latin typeface="Trebuchet MS" panose="020B0603020202020204"/>
                <a:cs typeface="Trebuchet MS" panose="020B0603020202020204"/>
              </a:rPr>
              <a:t>key </a:t>
            </a:r>
            <a:r>
              <a:rPr sz="1500" spc="-85" dirty="0">
                <a:latin typeface="Trebuchet MS" panose="020B0603020202020204"/>
                <a:cs typeface="Trebuchet MS" panose="020B0603020202020204"/>
              </a:rPr>
              <a:t>operation.</a:t>
            </a:r>
            <a:r>
              <a:rPr sz="1500" spc="-30" dirty="0">
                <a:latin typeface="Trebuchet MS" panose="020B0603020202020204"/>
                <a:cs typeface="Trebuchet MS" panose="020B0603020202020204"/>
              </a:rPr>
              <a:t> </a:t>
            </a:r>
            <a:r>
              <a:rPr sz="1500" dirty="0">
                <a:latin typeface="Trebuchet MS" panose="020B0603020202020204"/>
                <a:cs typeface="Trebuchet MS" panose="020B0603020202020204"/>
              </a:rPr>
              <a:t>An</a:t>
            </a:r>
            <a:r>
              <a:rPr sz="1500" spc="-110" dirty="0">
                <a:latin typeface="Trebuchet MS" panose="020B0603020202020204"/>
                <a:cs typeface="Trebuchet MS" panose="020B0603020202020204"/>
              </a:rPr>
              <a:t> </a:t>
            </a:r>
            <a:r>
              <a:rPr sz="1500" spc="-60" dirty="0">
                <a:latin typeface="Trebuchet MS" panose="020B0603020202020204"/>
                <a:cs typeface="Trebuchet MS" panose="020B0603020202020204"/>
              </a:rPr>
              <a:t>optional</a:t>
            </a:r>
            <a:r>
              <a:rPr sz="1500" spc="-40" dirty="0">
                <a:latin typeface="Trebuchet MS" panose="020B0603020202020204"/>
                <a:cs typeface="Trebuchet MS" panose="020B0603020202020204"/>
              </a:rPr>
              <a:t> </a:t>
            </a:r>
            <a:r>
              <a:rPr sz="1500" spc="-50" dirty="0">
                <a:latin typeface="Trebuchet MS" panose="020B0603020202020204"/>
                <a:cs typeface="Trebuchet MS" panose="020B0603020202020204"/>
              </a:rPr>
              <a:t>combiner</a:t>
            </a:r>
            <a:r>
              <a:rPr sz="1500" spc="-20" dirty="0">
                <a:latin typeface="Trebuchet MS" panose="020B0603020202020204"/>
                <a:cs typeface="Trebuchet MS" panose="020B0603020202020204"/>
              </a:rPr>
              <a:t> </a:t>
            </a:r>
            <a:r>
              <a:rPr sz="1500" spc="-70" dirty="0">
                <a:latin typeface="Trebuchet MS" panose="020B0603020202020204"/>
                <a:cs typeface="Trebuchet MS" panose="020B0603020202020204"/>
              </a:rPr>
              <a:t>function</a:t>
            </a:r>
            <a:r>
              <a:rPr sz="1500" spc="-25" dirty="0">
                <a:latin typeface="Trebuchet MS" panose="020B0603020202020204"/>
                <a:cs typeface="Trebuchet MS" panose="020B0603020202020204"/>
              </a:rPr>
              <a:t> </a:t>
            </a:r>
            <a:r>
              <a:rPr sz="1500" spc="-35" dirty="0">
                <a:latin typeface="Trebuchet MS" panose="020B0603020202020204"/>
                <a:cs typeface="Trebuchet MS" panose="020B0603020202020204"/>
              </a:rPr>
              <a:t>would</a:t>
            </a:r>
            <a:r>
              <a:rPr sz="1500" spc="-15" dirty="0">
                <a:latin typeface="Trebuchet MS" panose="020B0603020202020204"/>
                <a:cs typeface="Trebuchet MS" panose="020B0603020202020204"/>
              </a:rPr>
              <a:t> </a:t>
            </a:r>
            <a:r>
              <a:rPr sz="1500" dirty="0">
                <a:latin typeface="Trebuchet MS" panose="020B0603020202020204"/>
                <a:cs typeface="Trebuchet MS" panose="020B0603020202020204"/>
              </a:rPr>
              <a:t>run</a:t>
            </a:r>
            <a:r>
              <a:rPr sz="1500" spc="-20" dirty="0">
                <a:latin typeface="Trebuchet MS" panose="020B0603020202020204"/>
                <a:cs typeface="Trebuchet MS" panose="020B0603020202020204"/>
              </a:rPr>
              <a:t> upon </a:t>
            </a:r>
            <a:r>
              <a:rPr sz="1500" spc="-45" dirty="0">
                <a:latin typeface="Trebuchet MS" panose="020B0603020202020204"/>
                <a:cs typeface="Trebuchet MS" panose="020B0603020202020204"/>
              </a:rPr>
              <a:t>this</a:t>
            </a:r>
            <a:r>
              <a:rPr sz="1500" spc="-20" dirty="0">
                <a:latin typeface="Trebuchet MS" panose="020B0603020202020204"/>
                <a:cs typeface="Trebuchet MS" panose="020B0603020202020204"/>
              </a:rPr>
              <a:t> </a:t>
            </a:r>
            <a:r>
              <a:rPr sz="1500" spc="-10" dirty="0">
                <a:latin typeface="Trebuchet MS" panose="020B0603020202020204"/>
                <a:cs typeface="Trebuchet MS" panose="020B0603020202020204"/>
              </a:rPr>
              <a:t>sorted partition</a:t>
            </a:r>
            <a:endParaRPr sz="1500">
              <a:latin typeface="Trebuchet MS" panose="020B0603020202020204"/>
              <a:cs typeface="Trebuchet MS" panose="020B0603020202020204"/>
            </a:endParaRPr>
          </a:p>
        </p:txBody>
      </p:sp>
      <p:sp>
        <p:nvSpPr>
          <p:cNvPr id="5" name="object 5"/>
          <p:cNvSpPr txBox="1">
            <a:spLocks noGrp="1"/>
          </p:cNvSpPr>
          <p:nvPr>
            <p:ph type="title"/>
          </p:nvPr>
        </p:nvSpPr>
        <p:spPr>
          <a:prstGeom prst="rect">
            <a:avLst/>
          </a:prstGeom>
        </p:spPr>
        <p:txBody>
          <a:bodyPr vert="horz" wrap="square" lIns="0" tIns="236093" rIns="0" bIns="0" rtlCol="0">
            <a:spAutoFit/>
          </a:bodyPr>
          <a:lstStyle/>
          <a:p>
            <a:pPr marL="2720340">
              <a:lnSpc>
                <a:spcPct val="100000"/>
              </a:lnSpc>
              <a:spcBef>
                <a:spcPts val="95"/>
              </a:spcBef>
            </a:pPr>
            <a:r>
              <a:rPr spc="-20" dirty="0"/>
              <a:t>SHUFFLE</a:t>
            </a:r>
            <a:r>
              <a:rPr spc="-95" dirty="0"/>
              <a:t> </a:t>
            </a:r>
            <a:r>
              <a:rPr spc="325" dirty="0"/>
              <a:t>AND</a:t>
            </a:r>
            <a:r>
              <a:rPr spc="-105" dirty="0"/>
              <a:t> </a:t>
            </a:r>
            <a:r>
              <a:rPr spc="90" dirty="0"/>
              <a:t>SORT</a:t>
            </a:r>
            <a:endParaRPr spc="9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8308" y="3205479"/>
            <a:ext cx="3269615" cy="0"/>
          </a:xfrm>
          <a:custGeom>
            <a:avLst/>
            <a:gdLst/>
            <a:ahLst/>
            <a:cxnLst/>
            <a:rect l="l" t="t" r="r" b="b"/>
            <a:pathLst>
              <a:path w="3269615">
                <a:moveTo>
                  <a:pt x="0" y="0"/>
                </a:moveTo>
                <a:lnTo>
                  <a:pt x="3269488" y="0"/>
                </a:lnTo>
              </a:path>
            </a:pathLst>
          </a:custGeom>
          <a:ln w="31750">
            <a:solidFill>
              <a:srgbClr val="B71E42"/>
            </a:solidFill>
          </a:ln>
        </p:spPr>
        <p:txBody>
          <a:bodyPr wrap="square" lIns="0" tIns="0" rIns="0" bIns="0" rtlCol="0"/>
          <a:lstStyle/>
          <a:p/>
        </p:txBody>
      </p:sp>
      <p:pic>
        <p:nvPicPr>
          <p:cNvPr id="3" name="object 3"/>
          <p:cNvPicPr/>
          <p:nvPr/>
        </p:nvPicPr>
        <p:blipFill>
          <a:blip r:embed="rId1" cstate="print"/>
          <a:stretch>
            <a:fillRect/>
          </a:stretch>
        </p:blipFill>
        <p:spPr>
          <a:xfrm>
            <a:off x="6002401" y="886078"/>
            <a:ext cx="6012433" cy="3009773"/>
          </a:xfrm>
          <a:prstGeom prst="rect">
            <a:avLst/>
          </a:prstGeom>
        </p:spPr>
      </p:pic>
      <p:sp>
        <p:nvSpPr>
          <p:cNvPr id="4" name="object 4"/>
          <p:cNvSpPr txBox="1"/>
          <p:nvPr/>
        </p:nvSpPr>
        <p:spPr>
          <a:xfrm>
            <a:off x="239979" y="728218"/>
            <a:ext cx="5544185" cy="4358640"/>
          </a:xfrm>
          <a:prstGeom prst="rect">
            <a:avLst/>
          </a:prstGeom>
        </p:spPr>
        <p:txBody>
          <a:bodyPr vert="horz" wrap="square" lIns="0" tIns="13335" rIns="0" bIns="0" rtlCol="0">
            <a:spAutoFit/>
          </a:bodyPr>
          <a:lstStyle/>
          <a:p>
            <a:pPr marL="12700" algn="just">
              <a:lnSpc>
                <a:spcPct val="100000"/>
              </a:lnSpc>
              <a:spcBef>
                <a:spcPts val="105"/>
              </a:spcBef>
            </a:pPr>
            <a:r>
              <a:rPr sz="2000" b="1" dirty="0">
                <a:latin typeface="Trebuchet MS" panose="020B0603020202020204"/>
                <a:cs typeface="Trebuchet MS" panose="020B0603020202020204"/>
              </a:rPr>
              <a:t>The</a:t>
            </a:r>
            <a:r>
              <a:rPr sz="2000" b="1" spc="-5" dirty="0">
                <a:latin typeface="Trebuchet MS" panose="020B0603020202020204"/>
                <a:cs typeface="Trebuchet MS" panose="020B0603020202020204"/>
              </a:rPr>
              <a:t> </a:t>
            </a:r>
            <a:r>
              <a:rPr sz="2000" b="1" spc="85" dirty="0">
                <a:latin typeface="Trebuchet MS" panose="020B0603020202020204"/>
                <a:cs typeface="Trebuchet MS" panose="020B0603020202020204"/>
              </a:rPr>
              <a:t>Map</a:t>
            </a:r>
            <a:r>
              <a:rPr sz="2000" b="1" spc="15" dirty="0">
                <a:latin typeface="Trebuchet MS" panose="020B0603020202020204"/>
                <a:cs typeface="Trebuchet MS" panose="020B0603020202020204"/>
              </a:rPr>
              <a:t> </a:t>
            </a:r>
            <a:r>
              <a:rPr sz="2000" b="1" spc="-20" dirty="0">
                <a:latin typeface="Trebuchet MS" panose="020B0603020202020204"/>
                <a:cs typeface="Trebuchet MS" panose="020B0603020202020204"/>
              </a:rPr>
              <a:t>Side</a:t>
            </a:r>
            <a:endParaRPr sz="2000">
              <a:latin typeface="Trebuchet MS" panose="020B0603020202020204"/>
              <a:cs typeface="Trebuchet MS" panose="020B0603020202020204"/>
            </a:endParaRPr>
          </a:p>
          <a:p>
            <a:pPr marL="12700" marR="5080" algn="just">
              <a:lnSpc>
                <a:spcPct val="120000"/>
              </a:lnSpc>
              <a:spcBef>
                <a:spcPts val="1060"/>
              </a:spcBef>
            </a:pPr>
            <a:r>
              <a:rPr sz="1600" spc="-60" dirty="0">
                <a:latin typeface="Trebuchet MS" panose="020B0603020202020204"/>
                <a:cs typeface="Trebuchet MS" panose="020B0603020202020204"/>
              </a:rPr>
              <a:t>Each</a:t>
            </a:r>
            <a:r>
              <a:rPr sz="1600" spc="-65" dirty="0">
                <a:latin typeface="Trebuchet MS" panose="020B0603020202020204"/>
                <a:cs typeface="Trebuchet MS" panose="020B0603020202020204"/>
              </a:rPr>
              <a:t> </a:t>
            </a:r>
            <a:r>
              <a:rPr sz="1600" spc="-75" dirty="0">
                <a:latin typeface="Trebuchet MS" panose="020B0603020202020204"/>
                <a:cs typeface="Trebuchet MS" panose="020B0603020202020204"/>
              </a:rPr>
              <a:t>time</a:t>
            </a:r>
            <a:r>
              <a:rPr sz="1600" spc="-45" dirty="0">
                <a:latin typeface="Trebuchet MS" panose="020B0603020202020204"/>
                <a:cs typeface="Trebuchet MS" panose="020B0603020202020204"/>
              </a:rPr>
              <a:t> the</a:t>
            </a:r>
            <a:r>
              <a:rPr sz="1600" spc="-80" dirty="0">
                <a:latin typeface="Trebuchet MS" panose="020B0603020202020204"/>
                <a:cs typeface="Trebuchet MS" panose="020B0603020202020204"/>
              </a:rPr>
              <a:t> </a:t>
            </a:r>
            <a:r>
              <a:rPr sz="1600" spc="-100" dirty="0">
                <a:latin typeface="Trebuchet MS" panose="020B0603020202020204"/>
                <a:cs typeface="Trebuchet MS" panose="020B0603020202020204"/>
              </a:rPr>
              <a:t>buffer</a:t>
            </a:r>
            <a:r>
              <a:rPr sz="1600" spc="-20" dirty="0">
                <a:latin typeface="Trebuchet MS" panose="020B0603020202020204"/>
                <a:cs typeface="Trebuchet MS" panose="020B0603020202020204"/>
              </a:rPr>
              <a:t> </a:t>
            </a:r>
            <a:r>
              <a:rPr sz="1600" dirty="0">
                <a:latin typeface="Trebuchet MS" panose="020B0603020202020204"/>
                <a:cs typeface="Trebuchet MS" panose="020B0603020202020204"/>
              </a:rPr>
              <a:t>is</a:t>
            </a:r>
            <a:r>
              <a:rPr sz="1600" spc="-120" dirty="0">
                <a:latin typeface="Trebuchet MS" panose="020B0603020202020204"/>
                <a:cs typeface="Trebuchet MS" panose="020B0603020202020204"/>
              </a:rPr>
              <a:t> </a:t>
            </a:r>
            <a:r>
              <a:rPr sz="1600" spc="-110" dirty="0">
                <a:latin typeface="Trebuchet MS" panose="020B0603020202020204"/>
                <a:cs typeface="Trebuchet MS" panose="020B0603020202020204"/>
              </a:rPr>
              <a:t>full</a:t>
            </a:r>
            <a:r>
              <a:rPr sz="1600" spc="-15" dirty="0">
                <a:latin typeface="Trebuchet MS" panose="020B0603020202020204"/>
                <a:cs typeface="Trebuchet MS" panose="020B0603020202020204"/>
              </a:rPr>
              <a:t> </a:t>
            </a:r>
            <a:r>
              <a:rPr sz="1600" dirty="0">
                <a:latin typeface="Trebuchet MS" panose="020B0603020202020204"/>
                <a:cs typeface="Trebuchet MS" panose="020B0603020202020204"/>
              </a:rPr>
              <a:t>a</a:t>
            </a:r>
            <a:r>
              <a:rPr sz="1600" spc="-35" dirty="0">
                <a:latin typeface="Trebuchet MS" panose="020B0603020202020204"/>
                <a:cs typeface="Trebuchet MS" panose="020B0603020202020204"/>
              </a:rPr>
              <a:t> </a:t>
            </a:r>
            <a:r>
              <a:rPr sz="1600" spc="-25" dirty="0">
                <a:latin typeface="Trebuchet MS" panose="020B0603020202020204"/>
                <a:cs typeface="Trebuchet MS" panose="020B0603020202020204"/>
              </a:rPr>
              <a:t>new</a:t>
            </a:r>
            <a:r>
              <a:rPr sz="1600" spc="-35" dirty="0">
                <a:latin typeface="Trebuchet MS" panose="020B0603020202020204"/>
                <a:cs typeface="Trebuchet MS" panose="020B0603020202020204"/>
              </a:rPr>
              <a:t> </a:t>
            </a:r>
            <a:r>
              <a:rPr sz="1600" spc="-80" dirty="0">
                <a:latin typeface="Trebuchet MS" panose="020B0603020202020204"/>
                <a:cs typeface="Trebuchet MS" panose="020B0603020202020204"/>
              </a:rPr>
              <a:t>spill</a:t>
            </a:r>
            <a:r>
              <a:rPr sz="1600" spc="-35" dirty="0">
                <a:latin typeface="Trebuchet MS" panose="020B0603020202020204"/>
                <a:cs typeface="Trebuchet MS" panose="020B0603020202020204"/>
              </a:rPr>
              <a:t> </a:t>
            </a:r>
            <a:r>
              <a:rPr sz="1600" spc="-114" dirty="0">
                <a:latin typeface="Trebuchet MS" panose="020B0603020202020204"/>
                <a:cs typeface="Trebuchet MS" panose="020B0603020202020204"/>
              </a:rPr>
              <a:t>file</a:t>
            </a:r>
            <a:r>
              <a:rPr sz="1600" spc="-5" dirty="0">
                <a:latin typeface="Trebuchet MS" panose="020B0603020202020204"/>
                <a:cs typeface="Trebuchet MS" panose="020B0603020202020204"/>
              </a:rPr>
              <a:t> </a:t>
            </a:r>
            <a:r>
              <a:rPr sz="1600" dirty="0">
                <a:latin typeface="Trebuchet MS" panose="020B0603020202020204"/>
                <a:cs typeface="Trebuchet MS" panose="020B0603020202020204"/>
              </a:rPr>
              <a:t>is</a:t>
            </a:r>
            <a:r>
              <a:rPr sz="1600" spc="-25" dirty="0">
                <a:latin typeface="Trebuchet MS" panose="020B0603020202020204"/>
                <a:cs typeface="Trebuchet MS" panose="020B0603020202020204"/>
              </a:rPr>
              <a:t> </a:t>
            </a:r>
            <a:r>
              <a:rPr sz="1600" spc="-130" dirty="0">
                <a:latin typeface="Trebuchet MS" panose="020B0603020202020204"/>
                <a:cs typeface="Trebuchet MS" panose="020B0603020202020204"/>
              </a:rPr>
              <a:t>created,</a:t>
            </a:r>
            <a:r>
              <a:rPr sz="1600" spc="5" dirty="0">
                <a:latin typeface="Trebuchet MS" panose="020B0603020202020204"/>
                <a:cs typeface="Trebuchet MS" panose="020B0603020202020204"/>
              </a:rPr>
              <a:t> </a:t>
            </a:r>
            <a:r>
              <a:rPr sz="1600" spc="-70" dirty="0">
                <a:latin typeface="Trebuchet MS" panose="020B0603020202020204"/>
                <a:cs typeface="Trebuchet MS" panose="020B0603020202020204"/>
              </a:rPr>
              <a:t>therefore</a:t>
            </a:r>
            <a:r>
              <a:rPr sz="1600" spc="-25" dirty="0">
                <a:latin typeface="Trebuchet MS" panose="020B0603020202020204"/>
                <a:cs typeface="Trebuchet MS" panose="020B0603020202020204"/>
              </a:rPr>
              <a:t> by </a:t>
            </a:r>
            <a:r>
              <a:rPr sz="1600" dirty="0">
                <a:latin typeface="Trebuchet MS" panose="020B0603020202020204"/>
                <a:cs typeface="Trebuchet MS" panose="020B0603020202020204"/>
              </a:rPr>
              <a:t>the</a:t>
            </a:r>
            <a:r>
              <a:rPr sz="1600" spc="55" dirty="0">
                <a:latin typeface="Trebuchet MS" panose="020B0603020202020204"/>
                <a:cs typeface="Trebuchet MS" panose="020B0603020202020204"/>
              </a:rPr>
              <a:t> </a:t>
            </a:r>
            <a:r>
              <a:rPr sz="1600" dirty="0">
                <a:latin typeface="Trebuchet MS" panose="020B0603020202020204"/>
                <a:cs typeface="Trebuchet MS" panose="020B0603020202020204"/>
              </a:rPr>
              <a:t>end</a:t>
            </a:r>
            <a:r>
              <a:rPr sz="1600" spc="55" dirty="0">
                <a:latin typeface="Trebuchet MS" panose="020B0603020202020204"/>
                <a:cs typeface="Trebuchet MS" panose="020B0603020202020204"/>
              </a:rPr>
              <a:t> </a:t>
            </a:r>
            <a:r>
              <a:rPr sz="1600" dirty="0">
                <a:latin typeface="Trebuchet MS" panose="020B0603020202020204"/>
                <a:cs typeface="Trebuchet MS" panose="020B0603020202020204"/>
              </a:rPr>
              <a:t>of</a:t>
            </a:r>
            <a:r>
              <a:rPr sz="1600" spc="60" dirty="0">
                <a:latin typeface="Trebuchet MS" panose="020B0603020202020204"/>
                <a:cs typeface="Trebuchet MS" panose="020B0603020202020204"/>
              </a:rPr>
              <a:t> </a:t>
            </a:r>
            <a:r>
              <a:rPr sz="1600" dirty="0">
                <a:latin typeface="Trebuchet MS" panose="020B0603020202020204"/>
                <a:cs typeface="Trebuchet MS" panose="020B0603020202020204"/>
              </a:rPr>
              <a:t>a</a:t>
            </a:r>
            <a:r>
              <a:rPr sz="1600" spc="65" dirty="0">
                <a:latin typeface="Trebuchet MS" panose="020B0603020202020204"/>
                <a:cs typeface="Trebuchet MS" panose="020B0603020202020204"/>
              </a:rPr>
              <a:t> </a:t>
            </a:r>
            <a:r>
              <a:rPr sz="1600" dirty="0">
                <a:latin typeface="Trebuchet MS" panose="020B0603020202020204"/>
                <a:cs typeface="Trebuchet MS" panose="020B0603020202020204"/>
              </a:rPr>
              <a:t>Map</a:t>
            </a:r>
            <a:r>
              <a:rPr sz="1600" spc="55" dirty="0">
                <a:latin typeface="Trebuchet MS" panose="020B0603020202020204"/>
                <a:cs typeface="Trebuchet MS" panose="020B0603020202020204"/>
              </a:rPr>
              <a:t> </a:t>
            </a:r>
            <a:r>
              <a:rPr sz="1600" dirty="0">
                <a:latin typeface="Trebuchet MS" panose="020B0603020202020204"/>
                <a:cs typeface="Trebuchet MS" panose="020B0603020202020204"/>
              </a:rPr>
              <a:t>task</a:t>
            </a:r>
            <a:r>
              <a:rPr sz="1600" spc="60" dirty="0">
                <a:latin typeface="Trebuchet MS" panose="020B0603020202020204"/>
                <a:cs typeface="Trebuchet MS" panose="020B0603020202020204"/>
              </a:rPr>
              <a:t> </a:t>
            </a:r>
            <a:r>
              <a:rPr sz="1600" dirty="0">
                <a:latin typeface="Trebuchet MS" panose="020B0603020202020204"/>
                <a:cs typeface="Trebuchet MS" panose="020B0603020202020204"/>
              </a:rPr>
              <a:t>there</a:t>
            </a:r>
            <a:r>
              <a:rPr sz="1600" spc="60" dirty="0">
                <a:latin typeface="Trebuchet MS" panose="020B0603020202020204"/>
                <a:cs typeface="Trebuchet MS" panose="020B0603020202020204"/>
              </a:rPr>
              <a:t> </a:t>
            </a:r>
            <a:r>
              <a:rPr sz="1600" dirty="0">
                <a:latin typeface="Trebuchet MS" panose="020B0603020202020204"/>
                <a:cs typeface="Trebuchet MS" panose="020B0603020202020204"/>
              </a:rPr>
              <a:t>could</a:t>
            </a:r>
            <a:r>
              <a:rPr sz="1600" spc="55" dirty="0">
                <a:latin typeface="Trebuchet MS" panose="020B0603020202020204"/>
                <a:cs typeface="Trebuchet MS" panose="020B0603020202020204"/>
              </a:rPr>
              <a:t> </a:t>
            </a:r>
            <a:r>
              <a:rPr sz="1600" dirty="0">
                <a:latin typeface="Trebuchet MS" panose="020B0603020202020204"/>
                <a:cs typeface="Trebuchet MS" panose="020B0603020202020204"/>
              </a:rPr>
              <a:t>be</a:t>
            </a:r>
            <a:r>
              <a:rPr sz="1600" spc="55" dirty="0">
                <a:latin typeface="Trebuchet MS" panose="020B0603020202020204"/>
                <a:cs typeface="Trebuchet MS" panose="020B0603020202020204"/>
              </a:rPr>
              <a:t> </a:t>
            </a:r>
            <a:r>
              <a:rPr sz="1600" spc="-45" dirty="0">
                <a:latin typeface="Trebuchet MS" panose="020B0603020202020204"/>
                <a:cs typeface="Trebuchet MS" panose="020B0603020202020204"/>
              </a:rPr>
              <a:t>several</a:t>
            </a:r>
            <a:r>
              <a:rPr sz="1600" spc="55" dirty="0">
                <a:latin typeface="Trebuchet MS" panose="020B0603020202020204"/>
                <a:cs typeface="Trebuchet MS" panose="020B0603020202020204"/>
              </a:rPr>
              <a:t> </a:t>
            </a:r>
            <a:r>
              <a:rPr sz="1600" spc="-10" dirty="0">
                <a:latin typeface="Trebuchet MS" panose="020B0603020202020204"/>
                <a:cs typeface="Trebuchet MS" panose="020B0603020202020204"/>
              </a:rPr>
              <a:t>number</a:t>
            </a:r>
            <a:r>
              <a:rPr sz="1600" spc="60" dirty="0">
                <a:latin typeface="Trebuchet MS" panose="020B0603020202020204"/>
                <a:cs typeface="Trebuchet MS" panose="020B0603020202020204"/>
              </a:rPr>
              <a:t> </a:t>
            </a:r>
            <a:r>
              <a:rPr sz="1600" dirty="0">
                <a:latin typeface="Trebuchet MS" panose="020B0603020202020204"/>
                <a:cs typeface="Trebuchet MS" panose="020B0603020202020204"/>
              </a:rPr>
              <a:t>of</a:t>
            </a:r>
            <a:r>
              <a:rPr sz="1600" spc="60" dirty="0">
                <a:latin typeface="Trebuchet MS" panose="020B0603020202020204"/>
                <a:cs typeface="Trebuchet MS" panose="020B0603020202020204"/>
              </a:rPr>
              <a:t> </a:t>
            </a:r>
            <a:r>
              <a:rPr sz="1600" spc="-85" dirty="0">
                <a:latin typeface="Trebuchet MS" panose="020B0603020202020204"/>
                <a:cs typeface="Trebuchet MS" panose="020B0603020202020204"/>
              </a:rPr>
              <a:t>spill </a:t>
            </a:r>
            <a:r>
              <a:rPr sz="1600" spc="-20" dirty="0">
                <a:latin typeface="Trebuchet MS" panose="020B0603020202020204"/>
                <a:cs typeface="Trebuchet MS" panose="020B0603020202020204"/>
              </a:rPr>
              <a:t>files.</a:t>
            </a:r>
            <a:r>
              <a:rPr sz="1600" spc="45" dirty="0">
                <a:latin typeface="Trebuchet MS" panose="020B0603020202020204"/>
                <a:cs typeface="Trebuchet MS" panose="020B0603020202020204"/>
              </a:rPr>
              <a:t> </a:t>
            </a:r>
            <a:r>
              <a:rPr sz="1600" spc="-35" dirty="0">
                <a:latin typeface="Trebuchet MS" panose="020B0603020202020204"/>
                <a:cs typeface="Trebuchet MS" panose="020B0603020202020204"/>
              </a:rPr>
              <a:t>Before</a:t>
            </a:r>
            <a:r>
              <a:rPr sz="1600" spc="-65" dirty="0">
                <a:latin typeface="Trebuchet MS" panose="020B0603020202020204"/>
                <a:cs typeface="Trebuchet MS" panose="020B0603020202020204"/>
              </a:rPr>
              <a:t> </a:t>
            </a:r>
            <a:r>
              <a:rPr sz="1600" spc="-90" dirty="0">
                <a:latin typeface="Trebuchet MS" panose="020B0603020202020204"/>
                <a:cs typeface="Trebuchet MS" panose="020B0603020202020204"/>
              </a:rPr>
              <a:t>finishing</a:t>
            </a:r>
            <a:r>
              <a:rPr sz="1600" spc="-35" dirty="0">
                <a:latin typeface="Trebuchet MS" panose="020B0603020202020204"/>
                <a:cs typeface="Trebuchet MS" panose="020B0603020202020204"/>
              </a:rPr>
              <a:t> </a:t>
            </a:r>
            <a:r>
              <a:rPr sz="1600" spc="-10" dirty="0">
                <a:latin typeface="Trebuchet MS" panose="020B0603020202020204"/>
                <a:cs typeface="Trebuchet MS" panose="020B0603020202020204"/>
              </a:rPr>
              <a:t>the</a:t>
            </a:r>
            <a:r>
              <a:rPr sz="1600" spc="-70" dirty="0">
                <a:latin typeface="Trebuchet MS" panose="020B0603020202020204"/>
                <a:cs typeface="Trebuchet MS" panose="020B0603020202020204"/>
              </a:rPr>
              <a:t> </a:t>
            </a:r>
            <a:r>
              <a:rPr sz="1600" spc="-25" dirty="0">
                <a:latin typeface="Trebuchet MS" panose="020B0603020202020204"/>
                <a:cs typeface="Trebuchet MS" panose="020B0603020202020204"/>
              </a:rPr>
              <a:t>task</a:t>
            </a:r>
            <a:r>
              <a:rPr sz="1600" spc="-75" dirty="0">
                <a:latin typeface="Trebuchet MS" panose="020B0603020202020204"/>
                <a:cs typeface="Trebuchet MS" panose="020B0603020202020204"/>
              </a:rPr>
              <a:t> </a:t>
            </a:r>
            <a:r>
              <a:rPr sz="1600" spc="-130" dirty="0">
                <a:latin typeface="Trebuchet MS" panose="020B0603020202020204"/>
                <a:cs typeface="Trebuchet MS" panose="020B0603020202020204"/>
              </a:rPr>
              <a:t>,all</a:t>
            </a:r>
            <a:r>
              <a:rPr sz="1600" spc="5" dirty="0">
                <a:latin typeface="Trebuchet MS" panose="020B0603020202020204"/>
                <a:cs typeface="Trebuchet MS" panose="020B0603020202020204"/>
              </a:rPr>
              <a:t> </a:t>
            </a:r>
            <a:r>
              <a:rPr sz="1600" spc="-45" dirty="0">
                <a:latin typeface="Trebuchet MS" panose="020B0603020202020204"/>
                <a:cs typeface="Trebuchet MS" panose="020B0603020202020204"/>
              </a:rPr>
              <a:t>these</a:t>
            </a:r>
            <a:r>
              <a:rPr sz="1600" spc="-75" dirty="0">
                <a:latin typeface="Trebuchet MS" panose="020B0603020202020204"/>
                <a:cs typeface="Trebuchet MS" panose="020B0603020202020204"/>
              </a:rPr>
              <a:t> </a:t>
            </a:r>
            <a:r>
              <a:rPr sz="1600" spc="-65" dirty="0">
                <a:latin typeface="Trebuchet MS" panose="020B0603020202020204"/>
                <a:cs typeface="Trebuchet MS" panose="020B0603020202020204"/>
              </a:rPr>
              <a:t>spill</a:t>
            </a:r>
            <a:r>
              <a:rPr sz="1600" spc="-55" dirty="0">
                <a:latin typeface="Trebuchet MS" panose="020B0603020202020204"/>
                <a:cs typeface="Trebuchet MS" panose="020B0603020202020204"/>
              </a:rPr>
              <a:t> </a:t>
            </a:r>
            <a:r>
              <a:rPr sz="1600" spc="-85" dirty="0">
                <a:latin typeface="Trebuchet MS" panose="020B0603020202020204"/>
                <a:cs typeface="Trebuchet MS" panose="020B0603020202020204"/>
              </a:rPr>
              <a:t>files</a:t>
            </a:r>
            <a:r>
              <a:rPr sz="1600" spc="-40" dirty="0">
                <a:latin typeface="Trebuchet MS" panose="020B0603020202020204"/>
                <a:cs typeface="Trebuchet MS" panose="020B0603020202020204"/>
              </a:rPr>
              <a:t> </a:t>
            </a:r>
            <a:r>
              <a:rPr sz="1600" spc="-50" dirty="0">
                <a:latin typeface="Trebuchet MS" panose="020B0603020202020204"/>
                <a:cs typeface="Trebuchet MS" panose="020B0603020202020204"/>
              </a:rPr>
              <a:t>will</a:t>
            </a:r>
            <a:r>
              <a:rPr sz="1600" spc="-70" dirty="0">
                <a:latin typeface="Trebuchet MS" panose="020B0603020202020204"/>
                <a:cs typeface="Trebuchet MS" panose="020B0603020202020204"/>
              </a:rPr>
              <a:t> </a:t>
            </a:r>
            <a:r>
              <a:rPr sz="1600" dirty="0">
                <a:latin typeface="Trebuchet MS" panose="020B0603020202020204"/>
                <a:cs typeface="Trebuchet MS" panose="020B0603020202020204"/>
              </a:rPr>
              <a:t>be</a:t>
            </a:r>
            <a:r>
              <a:rPr sz="1600" spc="-75" dirty="0">
                <a:latin typeface="Trebuchet MS" panose="020B0603020202020204"/>
                <a:cs typeface="Trebuchet MS" panose="020B0603020202020204"/>
              </a:rPr>
              <a:t> </a:t>
            </a:r>
            <a:r>
              <a:rPr sz="1600" spc="-50" dirty="0">
                <a:latin typeface="Trebuchet MS" panose="020B0603020202020204"/>
                <a:cs typeface="Trebuchet MS" panose="020B0603020202020204"/>
              </a:rPr>
              <a:t>merged </a:t>
            </a:r>
            <a:r>
              <a:rPr sz="1600" dirty="0">
                <a:latin typeface="Trebuchet MS" panose="020B0603020202020204"/>
                <a:cs typeface="Trebuchet MS" panose="020B0603020202020204"/>
              </a:rPr>
              <a:t>into</a:t>
            </a:r>
            <a:r>
              <a:rPr sz="1600" spc="320" dirty="0">
                <a:latin typeface="Trebuchet MS" panose="020B0603020202020204"/>
                <a:cs typeface="Trebuchet MS" panose="020B0603020202020204"/>
              </a:rPr>
              <a:t>   </a:t>
            </a:r>
            <a:r>
              <a:rPr sz="1600" dirty="0">
                <a:latin typeface="Trebuchet MS" panose="020B0603020202020204"/>
                <a:cs typeface="Trebuchet MS" panose="020B0603020202020204"/>
              </a:rPr>
              <a:t>single</a:t>
            </a:r>
            <a:r>
              <a:rPr sz="1600" spc="325" dirty="0">
                <a:latin typeface="Trebuchet MS" panose="020B0603020202020204"/>
                <a:cs typeface="Trebuchet MS" panose="020B0603020202020204"/>
              </a:rPr>
              <a:t>   </a:t>
            </a:r>
            <a:r>
              <a:rPr sz="1600" dirty="0">
                <a:latin typeface="Trebuchet MS" panose="020B0603020202020204"/>
                <a:cs typeface="Trebuchet MS" panose="020B0603020202020204"/>
              </a:rPr>
              <a:t>partitioned</a:t>
            </a:r>
            <a:r>
              <a:rPr sz="1600" spc="330" dirty="0">
                <a:latin typeface="Trebuchet MS" panose="020B0603020202020204"/>
                <a:cs typeface="Trebuchet MS" panose="020B0603020202020204"/>
              </a:rPr>
              <a:t>   </a:t>
            </a:r>
            <a:r>
              <a:rPr sz="1600" dirty="0">
                <a:latin typeface="Trebuchet MS" panose="020B0603020202020204"/>
                <a:cs typeface="Trebuchet MS" panose="020B0603020202020204"/>
              </a:rPr>
              <a:t>and</a:t>
            </a:r>
            <a:r>
              <a:rPr sz="1600" spc="320" dirty="0">
                <a:latin typeface="Trebuchet MS" panose="020B0603020202020204"/>
                <a:cs typeface="Trebuchet MS" panose="020B0603020202020204"/>
              </a:rPr>
              <a:t>   </a:t>
            </a:r>
            <a:r>
              <a:rPr sz="1600" dirty="0">
                <a:latin typeface="Trebuchet MS" panose="020B0603020202020204"/>
                <a:cs typeface="Trebuchet MS" panose="020B0603020202020204"/>
              </a:rPr>
              <a:t>sorted</a:t>
            </a:r>
            <a:r>
              <a:rPr sz="1600" spc="325" dirty="0">
                <a:latin typeface="Trebuchet MS" panose="020B0603020202020204"/>
                <a:cs typeface="Trebuchet MS" panose="020B0603020202020204"/>
              </a:rPr>
              <a:t>   </a:t>
            </a:r>
            <a:r>
              <a:rPr sz="1600" dirty="0">
                <a:latin typeface="Trebuchet MS" panose="020B0603020202020204"/>
                <a:cs typeface="Trebuchet MS" panose="020B0603020202020204"/>
              </a:rPr>
              <a:t>output</a:t>
            </a:r>
            <a:r>
              <a:rPr sz="1600" spc="325" dirty="0">
                <a:latin typeface="Trebuchet MS" panose="020B0603020202020204"/>
                <a:cs typeface="Trebuchet MS" panose="020B0603020202020204"/>
              </a:rPr>
              <a:t>   </a:t>
            </a:r>
            <a:r>
              <a:rPr sz="1600" spc="-140" dirty="0">
                <a:latin typeface="Trebuchet MS" panose="020B0603020202020204"/>
                <a:cs typeface="Trebuchet MS" panose="020B0603020202020204"/>
              </a:rPr>
              <a:t>file </a:t>
            </a:r>
            <a:r>
              <a:rPr sz="1600" spc="-10" dirty="0">
                <a:latin typeface="Trebuchet MS" panose="020B0603020202020204"/>
                <a:cs typeface="Trebuchet MS" panose="020B0603020202020204"/>
              </a:rPr>
              <a:t>the</a:t>
            </a:r>
            <a:r>
              <a:rPr sz="1600" spc="-105" dirty="0">
                <a:latin typeface="Trebuchet MS" panose="020B0603020202020204"/>
                <a:cs typeface="Trebuchet MS" panose="020B0603020202020204"/>
              </a:rPr>
              <a:t> </a:t>
            </a:r>
            <a:r>
              <a:rPr sz="1600" spc="-90" dirty="0">
                <a:solidFill>
                  <a:srgbClr val="001F5F"/>
                </a:solidFill>
                <a:latin typeface="Trebuchet MS" panose="020B0603020202020204"/>
                <a:cs typeface="Trebuchet MS" panose="020B0603020202020204"/>
              </a:rPr>
              <a:t>io.sort.factor(default</a:t>
            </a:r>
            <a:r>
              <a:rPr sz="1600" spc="-20" dirty="0">
                <a:solidFill>
                  <a:srgbClr val="001F5F"/>
                </a:solidFill>
                <a:latin typeface="Trebuchet MS" panose="020B0603020202020204"/>
                <a:cs typeface="Trebuchet MS" panose="020B0603020202020204"/>
              </a:rPr>
              <a:t> </a:t>
            </a:r>
            <a:r>
              <a:rPr sz="1600" dirty="0">
                <a:solidFill>
                  <a:srgbClr val="001F5F"/>
                </a:solidFill>
                <a:latin typeface="Trebuchet MS" panose="020B0603020202020204"/>
                <a:cs typeface="Trebuchet MS" panose="020B0603020202020204"/>
              </a:rPr>
              <a:t>10)</a:t>
            </a:r>
            <a:r>
              <a:rPr sz="1600" spc="-20" dirty="0">
                <a:solidFill>
                  <a:srgbClr val="001F5F"/>
                </a:solidFill>
                <a:latin typeface="Trebuchet MS" panose="020B0603020202020204"/>
                <a:cs typeface="Trebuchet MS" panose="020B0603020202020204"/>
              </a:rPr>
              <a:t> </a:t>
            </a:r>
            <a:r>
              <a:rPr sz="1600" spc="-30" dirty="0">
                <a:latin typeface="Trebuchet MS" panose="020B0603020202020204"/>
                <a:cs typeface="Trebuchet MS" panose="020B0603020202020204"/>
              </a:rPr>
              <a:t>property</a:t>
            </a:r>
            <a:r>
              <a:rPr sz="1600" spc="-15" dirty="0">
                <a:latin typeface="Trebuchet MS" panose="020B0603020202020204"/>
                <a:cs typeface="Trebuchet MS" panose="020B0603020202020204"/>
              </a:rPr>
              <a:t> </a:t>
            </a:r>
            <a:r>
              <a:rPr sz="1600" spc="-80" dirty="0">
                <a:latin typeface="Trebuchet MS" panose="020B0603020202020204"/>
                <a:cs typeface="Trebuchet MS" panose="020B0603020202020204"/>
              </a:rPr>
              <a:t>defines</a:t>
            </a:r>
            <a:r>
              <a:rPr sz="1600" spc="-15" dirty="0">
                <a:latin typeface="Trebuchet MS" panose="020B0603020202020204"/>
                <a:cs typeface="Trebuchet MS" panose="020B0603020202020204"/>
              </a:rPr>
              <a:t> </a:t>
            </a:r>
            <a:r>
              <a:rPr sz="1600" spc="-10" dirty="0">
                <a:latin typeface="Trebuchet MS" panose="020B0603020202020204"/>
                <a:cs typeface="Trebuchet MS" panose="020B0603020202020204"/>
              </a:rPr>
              <a:t>the</a:t>
            </a:r>
            <a:r>
              <a:rPr sz="1600" spc="-15" dirty="0">
                <a:latin typeface="Trebuchet MS" panose="020B0603020202020204"/>
                <a:cs typeface="Trebuchet MS" panose="020B0603020202020204"/>
              </a:rPr>
              <a:t> </a:t>
            </a:r>
            <a:r>
              <a:rPr sz="1600" spc="-80" dirty="0">
                <a:latin typeface="Trebuchet MS" panose="020B0603020202020204"/>
                <a:cs typeface="Trebuchet MS" panose="020B0603020202020204"/>
              </a:rPr>
              <a:t>no:</a:t>
            </a:r>
            <a:r>
              <a:rPr sz="1600" spc="-45" dirty="0">
                <a:latin typeface="Trebuchet MS" panose="020B0603020202020204"/>
                <a:cs typeface="Trebuchet MS" panose="020B0603020202020204"/>
              </a:rPr>
              <a:t> </a:t>
            </a:r>
            <a:r>
              <a:rPr sz="1600" dirty="0">
                <a:latin typeface="Trebuchet MS" panose="020B0603020202020204"/>
                <a:cs typeface="Trebuchet MS" panose="020B0603020202020204"/>
              </a:rPr>
              <a:t>of</a:t>
            </a:r>
            <a:r>
              <a:rPr sz="1600" spc="-20" dirty="0">
                <a:latin typeface="Trebuchet MS" panose="020B0603020202020204"/>
                <a:cs typeface="Trebuchet MS" panose="020B0603020202020204"/>
              </a:rPr>
              <a:t> </a:t>
            </a:r>
            <a:r>
              <a:rPr sz="1600" spc="-55" dirty="0">
                <a:latin typeface="Trebuchet MS" panose="020B0603020202020204"/>
                <a:cs typeface="Trebuchet MS" panose="020B0603020202020204"/>
              </a:rPr>
              <a:t>streams </a:t>
            </a:r>
            <a:r>
              <a:rPr sz="1600" spc="-120" dirty="0">
                <a:latin typeface="Trebuchet MS" panose="020B0603020202020204"/>
                <a:cs typeface="Trebuchet MS" panose="020B0603020202020204"/>
              </a:rPr>
              <a:t>that</a:t>
            </a:r>
            <a:r>
              <a:rPr sz="1600" dirty="0">
                <a:latin typeface="Trebuchet MS" panose="020B0603020202020204"/>
                <a:cs typeface="Trebuchet MS" panose="020B0603020202020204"/>
              </a:rPr>
              <a:t> </a:t>
            </a:r>
            <a:r>
              <a:rPr sz="1600" spc="-110" dirty="0">
                <a:latin typeface="Trebuchet MS" panose="020B0603020202020204"/>
                <a:cs typeface="Trebuchet MS" panose="020B0603020202020204"/>
              </a:rPr>
              <a:t>can</a:t>
            </a:r>
            <a:r>
              <a:rPr sz="1600" spc="-5" dirty="0">
                <a:latin typeface="Trebuchet MS" panose="020B0603020202020204"/>
                <a:cs typeface="Trebuchet MS" panose="020B0603020202020204"/>
              </a:rPr>
              <a:t> </a:t>
            </a:r>
            <a:r>
              <a:rPr sz="1600" spc="-110" dirty="0">
                <a:latin typeface="Trebuchet MS" panose="020B0603020202020204"/>
                <a:cs typeface="Trebuchet MS" panose="020B0603020202020204"/>
              </a:rPr>
              <a:t>be</a:t>
            </a:r>
            <a:r>
              <a:rPr sz="1600" spc="-15" dirty="0">
                <a:latin typeface="Trebuchet MS" panose="020B0603020202020204"/>
                <a:cs typeface="Trebuchet MS" panose="020B0603020202020204"/>
              </a:rPr>
              <a:t> </a:t>
            </a:r>
            <a:r>
              <a:rPr sz="1600" spc="-95" dirty="0">
                <a:latin typeface="Trebuchet MS" panose="020B0603020202020204"/>
                <a:cs typeface="Trebuchet MS" panose="020B0603020202020204"/>
              </a:rPr>
              <a:t>merged</a:t>
            </a:r>
            <a:r>
              <a:rPr sz="1600" spc="-25" dirty="0">
                <a:latin typeface="Trebuchet MS" panose="020B0603020202020204"/>
                <a:cs typeface="Trebuchet MS" panose="020B0603020202020204"/>
              </a:rPr>
              <a:t> </a:t>
            </a:r>
            <a:r>
              <a:rPr sz="1600" spc="-140" dirty="0">
                <a:latin typeface="Trebuchet MS" panose="020B0603020202020204"/>
                <a:cs typeface="Trebuchet MS" panose="020B0603020202020204"/>
              </a:rPr>
              <a:t>at</a:t>
            </a:r>
            <a:r>
              <a:rPr sz="1600" dirty="0">
                <a:latin typeface="Trebuchet MS" panose="020B0603020202020204"/>
                <a:cs typeface="Trebuchet MS" panose="020B0603020202020204"/>
              </a:rPr>
              <a:t> </a:t>
            </a:r>
            <a:r>
              <a:rPr sz="1600" spc="-20" dirty="0">
                <a:latin typeface="Trebuchet MS" panose="020B0603020202020204"/>
                <a:cs typeface="Trebuchet MS" panose="020B0603020202020204"/>
              </a:rPr>
              <a:t>once.</a:t>
            </a:r>
            <a:endParaRPr sz="1600">
              <a:latin typeface="Trebuchet MS" panose="020B0603020202020204"/>
              <a:cs typeface="Trebuchet MS" panose="020B0603020202020204"/>
            </a:endParaRPr>
          </a:p>
          <a:p>
            <a:pPr>
              <a:lnSpc>
                <a:spcPct val="100000"/>
              </a:lnSpc>
            </a:pPr>
            <a:endParaRPr sz="1600">
              <a:latin typeface="Trebuchet MS" panose="020B0603020202020204"/>
              <a:cs typeface="Trebuchet MS" panose="020B0603020202020204"/>
            </a:endParaRPr>
          </a:p>
          <a:p>
            <a:pPr>
              <a:lnSpc>
                <a:spcPct val="100000"/>
              </a:lnSpc>
              <a:spcBef>
                <a:spcPts val="975"/>
              </a:spcBef>
            </a:pPr>
            <a:endParaRPr sz="1600">
              <a:latin typeface="Trebuchet MS" panose="020B0603020202020204"/>
              <a:cs typeface="Trebuchet MS" panose="020B0603020202020204"/>
            </a:endParaRPr>
          </a:p>
          <a:p>
            <a:pPr marL="12700" algn="just">
              <a:lnSpc>
                <a:spcPct val="100000"/>
              </a:lnSpc>
            </a:pPr>
            <a:r>
              <a:rPr sz="1600" dirty="0">
                <a:latin typeface="Trebuchet MS" panose="020B0603020202020204"/>
                <a:cs typeface="Trebuchet MS" panose="020B0603020202020204"/>
              </a:rPr>
              <a:t>The</a:t>
            </a:r>
            <a:r>
              <a:rPr sz="1600" spc="-75" dirty="0">
                <a:latin typeface="Trebuchet MS" panose="020B0603020202020204"/>
                <a:cs typeface="Trebuchet MS" panose="020B0603020202020204"/>
              </a:rPr>
              <a:t> </a:t>
            </a:r>
            <a:r>
              <a:rPr sz="1600" spc="-114" dirty="0">
                <a:latin typeface="Trebuchet MS" panose="020B0603020202020204"/>
                <a:cs typeface="Trebuchet MS" panose="020B0603020202020204"/>
              </a:rPr>
              <a:t>final</a:t>
            </a:r>
            <a:r>
              <a:rPr sz="1600" spc="-10" dirty="0">
                <a:latin typeface="Trebuchet MS" panose="020B0603020202020204"/>
                <a:cs typeface="Trebuchet MS" panose="020B0603020202020204"/>
              </a:rPr>
              <a:t> </a:t>
            </a:r>
            <a:r>
              <a:rPr sz="1600" spc="-65" dirty="0">
                <a:latin typeface="Trebuchet MS" panose="020B0603020202020204"/>
                <a:cs typeface="Trebuchet MS" panose="020B0603020202020204"/>
              </a:rPr>
              <a:t>map</a:t>
            </a:r>
            <a:r>
              <a:rPr sz="1600" spc="-35" dirty="0">
                <a:latin typeface="Trebuchet MS" panose="020B0603020202020204"/>
                <a:cs typeface="Trebuchet MS" panose="020B0603020202020204"/>
              </a:rPr>
              <a:t> </a:t>
            </a:r>
            <a:r>
              <a:rPr sz="1600" spc="-45" dirty="0">
                <a:latin typeface="Trebuchet MS" panose="020B0603020202020204"/>
                <a:cs typeface="Trebuchet MS" panose="020B0603020202020204"/>
              </a:rPr>
              <a:t>output </a:t>
            </a:r>
            <a:r>
              <a:rPr sz="1600" spc="-65" dirty="0">
                <a:latin typeface="Trebuchet MS" panose="020B0603020202020204"/>
                <a:cs typeface="Trebuchet MS" panose="020B0603020202020204"/>
              </a:rPr>
              <a:t>will</a:t>
            </a:r>
            <a:r>
              <a:rPr sz="1600" spc="-40" dirty="0">
                <a:latin typeface="Trebuchet MS" panose="020B0603020202020204"/>
                <a:cs typeface="Trebuchet MS" panose="020B0603020202020204"/>
              </a:rPr>
              <a:t> </a:t>
            </a:r>
            <a:r>
              <a:rPr sz="1600" spc="-10" dirty="0">
                <a:latin typeface="Trebuchet MS" panose="020B0603020202020204"/>
                <a:cs typeface="Trebuchet MS" panose="020B0603020202020204"/>
              </a:rPr>
              <a:t>be</a:t>
            </a:r>
            <a:r>
              <a:rPr sz="1600" spc="-45" dirty="0">
                <a:latin typeface="Trebuchet MS" panose="020B0603020202020204"/>
                <a:cs typeface="Trebuchet MS" panose="020B0603020202020204"/>
              </a:rPr>
              <a:t> </a:t>
            </a:r>
            <a:r>
              <a:rPr sz="1600" spc="-55" dirty="0">
                <a:latin typeface="Trebuchet MS" panose="020B0603020202020204"/>
                <a:cs typeface="Trebuchet MS" panose="020B0603020202020204"/>
              </a:rPr>
              <a:t>compressed</a:t>
            </a:r>
            <a:r>
              <a:rPr sz="1600" spc="-50" dirty="0">
                <a:latin typeface="Trebuchet MS" panose="020B0603020202020204"/>
                <a:cs typeface="Trebuchet MS" panose="020B0603020202020204"/>
              </a:rPr>
              <a:t> </a:t>
            </a:r>
            <a:r>
              <a:rPr sz="1600" spc="-65" dirty="0">
                <a:latin typeface="Trebuchet MS" panose="020B0603020202020204"/>
                <a:cs typeface="Trebuchet MS" panose="020B0603020202020204"/>
              </a:rPr>
              <a:t>before</a:t>
            </a:r>
            <a:r>
              <a:rPr sz="1600" spc="-40" dirty="0">
                <a:latin typeface="Trebuchet MS" panose="020B0603020202020204"/>
                <a:cs typeface="Trebuchet MS" panose="020B0603020202020204"/>
              </a:rPr>
              <a:t> </a:t>
            </a:r>
            <a:r>
              <a:rPr sz="1600" spc="-60" dirty="0">
                <a:latin typeface="Trebuchet MS" panose="020B0603020202020204"/>
                <a:cs typeface="Trebuchet MS" panose="020B0603020202020204"/>
              </a:rPr>
              <a:t>writing</a:t>
            </a:r>
            <a:r>
              <a:rPr sz="1600" spc="-40" dirty="0">
                <a:latin typeface="Trebuchet MS" panose="020B0603020202020204"/>
                <a:cs typeface="Trebuchet MS" panose="020B0603020202020204"/>
              </a:rPr>
              <a:t> </a:t>
            </a:r>
            <a:r>
              <a:rPr sz="1600" spc="-10" dirty="0">
                <a:latin typeface="Trebuchet MS" panose="020B0603020202020204"/>
                <a:cs typeface="Trebuchet MS" panose="020B0603020202020204"/>
              </a:rPr>
              <a:t>it</a:t>
            </a:r>
            <a:r>
              <a:rPr sz="1600" spc="-40" dirty="0">
                <a:latin typeface="Trebuchet MS" panose="020B0603020202020204"/>
                <a:cs typeface="Trebuchet MS" panose="020B0603020202020204"/>
              </a:rPr>
              <a:t> </a:t>
            </a:r>
            <a:r>
              <a:rPr sz="1600" dirty="0">
                <a:latin typeface="Trebuchet MS" panose="020B0603020202020204"/>
                <a:cs typeface="Trebuchet MS" panose="020B0603020202020204"/>
              </a:rPr>
              <a:t>to</a:t>
            </a:r>
            <a:r>
              <a:rPr sz="1600" spc="-35" dirty="0">
                <a:latin typeface="Trebuchet MS" panose="020B0603020202020204"/>
                <a:cs typeface="Trebuchet MS" panose="020B0603020202020204"/>
              </a:rPr>
              <a:t> </a:t>
            </a:r>
            <a:r>
              <a:rPr sz="1600" spc="-25" dirty="0">
                <a:latin typeface="Trebuchet MS" panose="020B0603020202020204"/>
                <a:cs typeface="Trebuchet MS" panose="020B0603020202020204"/>
              </a:rPr>
              <a:t>the</a:t>
            </a:r>
            <a:endParaRPr sz="1600">
              <a:latin typeface="Trebuchet MS" panose="020B0603020202020204"/>
              <a:cs typeface="Trebuchet MS" panose="020B0603020202020204"/>
            </a:endParaRPr>
          </a:p>
          <a:p>
            <a:pPr marL="12700" algn="just">
              <a:lnSpc>
                <a:spcPct val="100000"/>
              </a:lnSpc>
              <a:spcBef>
                <a:spcPts val="385"/>
              </a:spcBef>
            </a:pPr>
            <a:r>
              <a:rPr sz="1600" spc="-70" dirty="0">
                <a:latin typeface="Trebuchet MS" panose="020B0603020202020204"/>
                <a:cs typeface="Trebuchet MS" panose="020B0603020202020204"/>
              </a:rPr>
              <a:t>disk</a:t>
            </a:r>
            <a:r>
              <a:rPr sz="1600" spc="-30" dirty="0">
                <a:latin typeface="Trebuchet MS" panose="020B0603020202020204"/>
                <a:cs typeface="Trebuchet MS" panose="020B0603020202020204"/>
              </a:rPr>
              <a:t> </a:t>
            </a:r>
            <a:r>
              <a:rPr sz="1600" spc="-80" dirty="0">
                <a:latin typeface="Trebuchet MS" panose="020B0603020202020204"/>
                <a:cs typeface="Trebuchet MS" panose="020B0603020202020204"/>
              </a:rPr>
              <a:t>provided</a:t>
            </a:r>
            <a:r>
              <a:rPr sz="1600" spc="-20" dirty="0">
                <a:latin typeface="Trebuchet MS" panose="020B0603020202020204"/>
                <a:cs typeface="Trebuchet MS" panose="020B0603020202020204"/>
              </a:rPr>
              <a:t> </a:t>
            </a:r>
            <a:r>
              <a:rPr sz="1600" spc="-110" dirty="0">
                <a:solidFill>
                  <a:srgbClr val="001F5F"/>
                </a:solidFill>
                <a:latin typeface="Trebuchet MS" panose="020B0603020202020204"/>
                <a:cs typeface="Trebuchet MS" panose="020B0603020202020204"/>
              </a:rPr>
              <a:t>mapred.compress.map.output</a:t>
            </a:r>
            <a:r>
              <a:rPr sz="1600" spc="10" dirty="0">
                <a:solidFill>
                  <a:srgbClr val="001F5F"/>
                </a:solidFill>
                <a:latin typeface="Trebuchet MS" panose="020B0603020202020204"/>
                <a:cs typeface="Trebuchet MS" panose="020B0603020202020204"/>
              </a:rPr>
              <a:t> </a:t>
            </a:r>
            <a:r>
              <a:rPr sz="1600" spc="-75" dirty="0">
                <a:latin typeface="Trebuchet MS" panose="020B0603020202020204"/>
                <a:cs typeface="Trebuchet MS" panose="020B0603020202020204"/>
              </a:rPr>
              <a:t>is</a:t>
            </a:r>
            <a:r>
              <a:rPr sz="1600" spc="-15" dirty="0">
                <a:latin typeface="Trebuchet MS" panose="020B0603020202020204"/>
                <a:cs typeface="Trebuchet MS" panose="020B0603020202020204"/>
              </a:rPr>
              <a:t> </a:t>
            </a:r>
            <a:r>
              <a:rPr sz="1600" spc="-90" dirty="0">
                <a:latin typeface="Trebuchet MS" panose="020B0603020202020204"/>
                <a:cs typeface="Trebuchet MS" panose="020B0603020202020204"/>
              </a:rPr>
              <a:t>set</a:t>
            </a:r>
            <a:r>
              <a:rPr sz="1600" spc="-15" dirty="0">
                <a:latin typeface="Trebuchet MS" panose="020B0603020202020204"/>
                <a:cs typeface="Trebuchet MS" panose="020B0603020202020204"/>
              </a:rPr>
              <a:t> </a:t>
            </a:r>
            <a:r>
              <a:rPr sz="1600" dirty="0">
                <a:latin typeface="Trebuchet MS" panose="020B0603020202020204"/>
                <a:cs typeface="Trebuchet MS" panose="020B0603020202020204"/>
              </a:rPr>
              <a:t>to</a:t>
            </a:r>
            <a:r>
              <a:rPr sz="1600" spc="-5" dirty="0">
                <a:latin typeface="Trebuchet MS" panose="020B0603020202020204"/>
                <a:cs typeface="Trebuchet MS" panose="020B0603020202020204"/>
              </a:rPr>
              <a:t> </a:t>
            </a:r>
            <a:r>
              <a:rPr sz="1600" spc="-10" dirty="0">
                <a:latin typeface="Trebuchet MS" panose="020B0603020202020204"/>
                <a:cs typeface="Trebuchet MS" panose="020B0603020202020204"/>
              </a:rPr>
              <a:t>true.</a:t>
            </a:r>
            <a:endParaRPr sz="1600">
              <a:latin typeface="Trebuchet MS" panose="020B0603020202020204"/>
              <a:cs typeface="Trebuchet MS" panose="020B0603020202020204"/>
            </a:endParaRPr>
          </a:p>
          <a:p>
            <a:pPr marL="12700" marR="8255" algn="just">
              <a:lnSpc>
                <a:spcPct val="120000"/>
              </a:lnSpc>
              <a:spcBef>
                <a:spcPts val="995"/>
              </a:spcBef>
            </a:pPr>
            <a:r>
              <a:rPr sz="1600" spc="-40" dirty="0">
                <a:latin typeface="Trebuchet MS" panose="020B0603020202020204"/>
                <a:cs typeface="Trebuchet MS" panose="020B0603020202020204"/>
              </a:rPr>
              <a:t>The</a:t>
            </a:r>
            <a:r>
              <a:rPr sz="1600" spc="-85" dirty="0">
                <a:latin typeface="Trebuchet MS" panose="020B0603020202020204"/>
                <a:cs typeface="Trebuchet MS" panose="020B0603020202020204"/>
              </a:rPr>
              <a:t> </a:t>
            </a:r>
            <a:r>
              <a:rPr sz="1600" spc="-75" dirty="0">
                <a:latin typeface="Trebuchet MS" panose="020B0603020202020204"/>
                <a:cs typeface="Trebuchet MS" panose="020B0603020202020204"/>
              </a:rPr>
              <a:t>output</a:t>
            </a:r>
            <a:r>
              <a:rPr sz="1600" spc="-40" dirty="0">
                <a:latin typeface="Trebuchet MS" panose="020B0603020202020204"/>
                <a:cs typeface="Trebuchet MS" panose="020B0603020202020204"/>
              </a:rPr>
              <a:t> </a:t>
            </a:r>
            <a:r>
              <a:rPr sz="1600" spc="-180" dirty="0">
                <a:latin typeface="Trebuchet MS" panose="020B0603020202020204"/>
                <a:cs typeface="Trebuchet MS" panose="020B0603020202020204"/>
              </a:rPr>
              <a:t>file’s</a:t>
            </a:r>
            <a:r>
              <a:rPr sz="1600" spc="55" dirty="0">
                <a:latin typeface="Trebuchet MS" panose="020B0603020202020204"/>
                <a:cs typeface="Trebuchet MS" panose="020B0603020202020204"/>
              </a:rPr>
              <a:t> </a:t>
            </a:r>
            <a:r>
              <a:rPr sz="1600" spc="-75" dirty="0">
                <a:latin typeface="Trebuchet MS" panose="020B0603020202020204"/>
                <a:cs typeface="Trebuchet MS" panose="020B0603020202020204"/>
              </a:rPr>
              <a:t>partitions</a:t>
            </a:r>
            <a:r>
              <a:rPr sz="1600" spc="-5" dirty="0">
                <a:latin typeface="Trebuchet MS" panose="020B0603020202020204"/>
                <a:cs typeface="Trebuchet MS" panose="020B0603020202020204"/>
              </a:rPr>
              <a:t> </a:t>
            </a:r>
            <a:r>
              <a:rPr sz="1600" spc="-100" dirty="0">
                <a:latin typeface="Trebuchet MS" panose="020B0603020202020204"/>
                <a:cs typeface="Trebuchet MS" panose="020B0603020202020204"/>
              </a:rPr>
              <a:t>are</a:t>
            </a:r>
            <a:r>
              <a:rPr sz="1600" spc="-10" dirty="0">
                <a:latin typeface="Trebuchet MS" panose="020B0603020202020204"/>
                <a:cs typeface="Trebuchet MS" panose="020B0603020202020204"/>
              </a:rPr>
              <a:t> </a:t>
            </a:r>
            <a:r>
              <a:rPr sz="1600" spc="-130" dirty="0">
                <a:latin typeface="Trebuchet MS" panose="020B0603020202020204"/>
                <a:cs typeface="Trebuchet MS" panose="020B0603020202020204"/>
              </a:rPr>
              <a:t>made</a:t>
            </a:r>
            <a:r>
              <a:rPr sz="1600" spc="10" dirty="0">
                <a:latin typeface="Trebuchet MS" panose="020B0603020202020204"/>
                <a:cs typeface="Trebuchet MS" panose="020B0603020202020204"/>
              </a:rPr>
              <a:t> </a:t>
            </a:r>
            <a:r>
              <a:rPr sz="1600" spc="-145" dirty="0">
                <a:latin typeface="Trebuchet MS" panose="020B0603020202020204"/>
                <a:cs typeface="Trebuchet MS" panose="020B0603020202020204"/>
              </a:rPr>
              <a:t>available</a:t>
            </a:r>
            <a:r>
              <a:rPr sz="1600" spc="25" dirty="0">
                <a:latin typeface="Trebuchet MS" panose="020B0603020202020204"/>
                <a:cs typeface="Trebuchet MS" panose="020B0603020202020204"/>
              </a:rPr>
              <a:t> </a:t>
            </a:r>
            <a:r>
              <a:rPr sz="1600" dirty="0">
                <a:latin typeface="Trebuchet MS" panose="020B0603020202020204"/>
                <a:cs typeface="Trebuchet MS" panose="020B0603020202020204"/>
              </a:rPr>
              <a:t>to</a:t>
            </a:r>
            <a:r>
              <a:rPr sz="1600" spc="5" dirty="0">
                <a:latin typeface="Trebuchet MS" panose="020B0603020202020204"/>
                <a:cs typeface="Trebuchet MS" panose="020B0603020202020204"/>
              </a:rPr>
              <a:t> </a:t>
            </a:r>
            <a:r>
              <a:rPr sz="1600" spc="-110" dirty="0">
                <a:latin typeface="Trebuchet MS" panose="020B0603020202020204"/>
                <a:cs typeface="Trebuchet MS" panose="020B0603020202020204"/>
              </a:rPr>
              <a:t>the</a:t>
            </a:r>
            <a:r>
              <a:rPr sz="1600" spc="-5" dirty="0">
                <a:latin typeface="Trebuchet MS" panose="020B0603020202020204"/>
                <a:cs typeface="Trebuchet MS" panose="020B0603020202020204"/>
              </a:rPr>
              <a:t> </a:t>
            </a:r>
            <a:r>
              <a:rPr sz="1600" spc="-70" dirty="0">
                <a:latin typeface="Trebuchet MS" panose="020B0603020202020204"/>
                <a:cs typeface="Trebuchet MS" panose="020B0603020202020204"/>
              </a:rPr>
              <a:t>reducers</a:t>
            </a:r>
            <a:r>
              <a:rPr sz="1600" spc="-5" dirty="0">
                <a:latin typeface="Trebuchet MS" panose="020B0603020202020204"/>
                <a:cs typeface="Trebuchet MS" panose="020B0603020202020204"/>
              </a:rPr>
              <a:t> </a:t>
            </a:r>
            <a:r>
              <a:rPr sz="1600" spc="-20" dirty="0">
                <a:latin typeface="Trebuchet MS" panose="020B0603020202020204"/>
                <a:cs typeface="Trebuchet MS" panose="020B0603020202020204"/>
              </a:rPr>
              <a:t>over </a:t>
            </a:r>
            <a:r>
              <a:rPr sz="1600" dirty="0">
                <a:latin typeface="Trebuchet MS" panose="020B0603020202020204"/>
                <a:cs typeface="Trebuchet MS" panose="020B0603020202020204"/>
              </a:rPr>
              <a:t>HTTP.</a:t>
            </a:r>
            <a:r>
              <a:rPr sz="1600" spc="25" dirty="0">
                <a:latin typeface="Trebuchet MS" panose="020B0603020202020204"/>
                <a:cs typeface="Trebuchet MS" panose="020B0603020202020204"/>
              </a:rPr>
              <a:t> </a:t>
            </a:r>
            <a:r>
              <a:rPr sz="1600" dirty="0">
                <a:latin typeface="Trebuchet MS" panose="020B0603020202020204"/>
                <a:cs typeface="Trebuchet MS" panose="020B0603020202020204"/>
              </a:rPr>
              <a:t>The</a:t>
            </a:r>
            <a:r>
              <a:rPr sz="1600" spc="140" dirty="0">
                <a:latin typeface="Trebuchet MS" panose="020B0603020202020204"/>
                <a:cs typeface="Trebuchet MS" panose="020B0603020202020204"/>
              </a:rPr>
              <a:t> </a:t>
            </a:r>
            <a:r>
              <a:rPr sz="1600" dirty="0">
                <a:latin typeface="Trebuchet MS" panose="020B0603020202020204"/>
                <a:cs typeface="Trebuchet MS" panose="020B0603020202020204"/>
              </a:rPr>
              <a:t>number</a:t>
            </a:r>
            <a:r>
              <a:rPr sz="1600" spc="145" dirty="0">
                <a:latin typeface="Trebuchet MS" panose="020B0603020202020204"/>
                <a:cs typeface="Trebuchet MS" panose="020B0603020202020204"/>
              </a:rPr>
              <a:t> </a:t>
            </a:r>
            <a:r>
              <a:rPr sz="1600" dirty="0">
                <a:latin typeface="Trebuchet MS" panose="020B0603020202020204"/>
                <a:cs typeface="Trebuchet MS" panose="020B0603020202020204"/>
              </a:rPr>
              <a:t>of</a:t>
            </a:r>
            <a:r>
              <a:rPr sz="1600" spc="135" dirty="0">
                <a:latin typeface="Trebuchet MS" panose="020B0603020202020204"/>
                <a:cs typeface="Trebuchet MS" panose="020B0603020202020204"/>
              </a:rPr>
              <a:t> </a:t>
            </a:r>
            <a:r>
              <a:rPr sz="1600" dirty="0">
                <a:latin typeface="Trebuchet MS" panose="020B0603020202020204"/>
                <a:cs typeface="Trebuchet MS" panose="020B0603020202020204"/>
              </a:rPr>
              <a:t>worker</a:t>
            </a:r>
            <a:r>
              <a:rPr sz="1600" spc="145" dirty="0">
                <a:latin typeface="Trebuchet MS" panose="020B0603020202020204"/>
                <a:cs typeface="Trebuchet MS" panose="020B0603020202020204"/>
              </a:rPr>
              <a:t> </a:t>
            </a:r>
            <a:r>
              <a:rPr sz="1600" spc="-10" dirty="0">
                <a:latin typeface="Trebuchet MS" panose="020B0603020202020204"/>
                <a:cs typeface="Trebuchet MS" panose="020B0603020202020204"/>
              </a:rPr>
              <a:t>threads</a:t>
            </a:r>
            <a:r>
              <a:rPr sz="1600" spc="135" dirty="0">
                <a:latin typeface="Trebuchet MS" panose="020B0603020202020204"/>
                <a:cs typeface="Trebuchet MS" panose="020B0603020202020204"/>
              </a:rPr>
              <a:t> </a:t>
            </a:r>
            <a:r>
              <a:rPr sz="1600" dirty="0">
                <a:latin typeface="Trebuchet MS" panose="020B0603020202020204"/>
                <a:cs typeface="Trebuchet MS" panose="020B0603020202020204"/>
              </a:rPr>
              <a:t>used</a:t>
            </a:r>
            <a:r>
              <a:rPr sz="1600" spc="135" dirty="0">
                <a:latin typeface="Trebuchet MS" panose="020B0603020202020204"/>
                <a:cs typeface="Trebuchet MS" panose="020B0603020202020204"/>
              </a:rPr>
              <a:t> </a:t>
            </a:r>
            <a:r>
              <a:rPr sz="1600" dirty="0">
                <a:latin typeface="Trebuchet MS" panose="020B0603020202020204"/>
                <a:cs typeface="Trebuchet MS" panose="020B0603020202020204"/>
              </a:rPr>
              <a:t>to</a:t>
            </a:r>
            <a:r>
              <a:rPr sz="1600" spc="130" dirty="0">
                <a:latin typeface="Trebuchet MS" panose="020B0603020202020204"/>
                <a:cs typeface="Trebuchet MS" panose="020B0603020202020204"/>
              </a:rPr>
              <a:t> </a:t>
            </a:r>
            <a:r>
              <a:rPr sz="1600" dirty="0">
                <a:latin typeface="Trebuchet MS" panose="020B0603020202020204"/>
                <a:cs typeface="Trebuchet MS" panose="020B0603020202020204"/>
              </a:rPr>
              <a:t>serve</a:t>
            </a:r>
            <a:r>
              <a:rPr sz="1600" spc="150" dirty="0">
                <a:latin typeface="Trebuchet MS" panose="020B0603020202020204"/>
                <a:cs typeface="Trebuchet MS" panose="020B0603020202020204"/>
              </a:rPr>
              <a:t> </a:t>
            </a:r>
            <a:r>
              <a:rPr sz="1600" dirty="0">
                <a:latin typeface="Trebuchet MS" panose="020B0603020202020204"/>
                <a:cs typeface="Trebuchet MS" panose="020B0603020202020204"/>
              </a:rPr>
              <a:t>the</a:t>
            </a:r>
            <a:r>
              <a:rPr sz="1600" spc="140" dirty="0">
                <a:latin typeface="Trebuchet MS" panose="020B0603020202020204"/>
                <a:cs typeface="Trebuchet MS" panose="020B0603020202020204"/>
              </a:rPr>
              <a:t> </a:t>
            </a:r>
            <a:r>
              <a:rPr sz="1600" spc="-114" dirty="0">
                <a:latin typeface="Trebuchet MS" panose="020B0603020202020204"/>
                <a:cs typeface="Trebuchet MS" panose="020B0603020202020204"/>
              </a:rPr>
              <a:t>file </a:t>
            </a:r>
            <a:r>
              <a:rPr sz="1600" spc="-85" dirty="0">
                <a:latin typeface="Trebuchet MS" panose="020B0603020202020204"/>
                <a:cs typeface="Trebuchet MS" panose="020B0603020202020204"/>
              </a:rPr>
              <a:t>partitions</a:t>
            </a:r>
            <a:r>
              <a:rPr sz="1600" spc="10" dirty="0">
                <a:latin typeface="Trebuchet MS" panose="020B0603020202020204"/>
                <a:cs typeface="Trebuchet MS" panose="020B0603020202020204"/>
              </a:rPr>
              <a:t> </a:t>
            </a:r>
            <a:r>
              <a:rPr sz="1600" spc="-75" dirty="0">
                <a:latin typeface="Trebuchet MS" panose="020B0603020202020204"/>
                <a:cs typeface="Trebuchet MS" panose="020B0603020202020204"/>
              </a:rPr>
              <a:t>is</a:t>
            </a:r>
            <a:r>
              <a:rPr sz="1600" spc="-15" dirty="0">
                <a:latin typeface="Trebuchet MS" panose="020B0603020202020204"/>
                <a:cs typeface="Trebuchet MS" panose="020B0603020202020204"/>
              </a:rPr>
              <a:t> </a:t>
            </a:r>
            <a:r>
              <a:rPr sz="1600" spc="-75" dirty="0">
                <a:latin typeface="Trebuchet MS" panose="020B0603020202020204"/>
                <a:cs typeface="Trebuchet MS" panose="020B0603020202020204"/>
              </a:rPr>
              <a:t>controlled</a:t>
            </a:r>
            <a:r>
              <a:rPr sz="1600" dirty="0">
                <a:latin typeface="Trebuchet MS" panose="020B0603020202020204"/>
                <a:cs typeface="Trebuchet MS" panose="020B0603020202020204"/>
              </a:rPr>
              <a:t> </a:t>
            </a:r>
            <a:r>
              <a:rPr sz="1600" spc="-105" dirty="0">
                <a:latin typeface="Trebuchet MS" panose="020B0603020202020204"/>
                <a:cs typeface="Trebuchet MS" panose="020B0603020202020204"/>
              </a:rPr>
              <a:t>by</a:t>
            </a:r>
            <a:r>
              <a:rPr sz="1600" spc="-25" dirty="0">
                <a:latin typeface="Trebuchet MS" panose="020B0603020202020204"/>
                <a:cs typeface="Trebuchet MS" panose="020B0603020202020204"/>
              </a:rPr>
              <a:t> </a:t>
            </a:r>
            <a:r>
              <a:rPr sz="1600" spc="-110" dirty="0">
                <a:latin typeface="Trebuchet MS" panose="020B0603020202020204"/>
                <a:cs typeface="Trebuchet MS" panose="020B0603020202020204"/>
              </a:rPr>
              <a:t>the</a:t>
            </a:r>
            <a:r>
              <a:rPr sz="1600" dirty="0">
                <a:latin typeface="Trebuchet MS" panose="020B0603020202020204"/>
                <a:cs typeface="Trebuchet MS" panose="020B0603020202020204"/>
              </a:rPr>
              <a:t> </a:t>
            </a:r>
            <a:r>
              <a:rPr sz="1600" spc="-90" dirty="0">
                <a:latin typeface="Trebuchet MS" panose="020B0603020202020204"/>
                <a:cs typeface="Trebuchet MS" panose="020B0603020202020204"/>
              </a:rPr>
              <a:t>task</a:t>
            </a:r>
            <a:r>
              <a:rPr sz="1600" spc="-15" dirty="0">
                <a:latin typeface="Trebuchet MS" panose="020B0603020202020204"/>
                <a:cs typeface="Trebuchet MS" panose="020B0603020202020204"/>
              </a:rPr>
              <a:t> </a:t>
            </a:r>
            <a:r>
              <a:rPr sz="1600" spc="-114" dirty="0">
                <a:solidFill>
                  <a:srgbClr val="001F5F"/>
                </a:solidFill>
                <a:latin typeface="Trebuchet MS" panose="020B0603020202020204"/>
                <a:cs typeface="Trebuchet MS" panose="020B0603020202020204"/>
              </a:rPr>
              <a:t>tracker.http.threads</a:t>
            </a:r>
            <a:r>
              <a:rPr sz="1600" spc="15" dirty="0">
                <a:solidFill>
                  <a:srgbClr val="001F5F"/>
                </a:solidFill>
                <a:latin typeface="Trebuchet MS" panose="020B0603020202020204"/>
                <a:cs typeface="Trebuchet MS" panose="020B0603020202020204"/>
              </a:rPr>
              <a:t> </a:t>
            </a:r>
            <a:r>
              <a:rPr sz="1600" spc="-10" dirty="0">
                <a:latin typeface="Trebuchet MS" panose="020B0603020202020204"/>
                <a:cs typeface="Trebuchet MS" panose="020B0603020202020204"/>
              </a:rPr>
              <a:t>property</a:t>
            </a:r>
            <a:endParaRPr sz="1600">
              <a:latin typeface="Trebuchet MS" panose="020B0603020202020204"/>
              <a:cs typeface="Trebuchet MS" panose="020B0603020202020204"/>
            </a:endParaRPr>
          </a:p>
        </p:txBody>
      </p:sp>
      <p:sp>
        <p:nvSpPr>
          <p:cNvPr id="5" name="object 5"/>
          <p:cNvSpPr txBox="1">
            <a:spLocks noGrp="1"/>
          </p:cNvSpPr>
          <p:nvPr>
            <p:ph type="title"/>
          </p:nvPr>
        </p:nvSpPr>
        <p:spPr>
          <a:prstGeom prst="rect">
            <a:avLst/>
          </a:prstGeom>
        </p:spPr>
        <p:txBody>
          <a:bodyPr vert="horz" wrap="square" lIns="0" tIns="236093" rIns="0" bIns="0" rtlCol="0">
            <a:spAutoFit/>
          </a:bodyPr>
          <a:lstStyle/>
          <a:p>
            <a:pPr marL="2720340">
              <a:lnSpc>
                <a:spcPct val="100000"/>
              </a:lnSpc>
              <a:spcBef>
                <a:spcPts val="95"/>
              </a:spcBef>
            </a:pPr>
            <a:r>
              <a:rPr spc="-20" dirty="0"/>
              <a:t>SHUFFLE</a:t>
            </a:r>
            <a:r>
              <a:rPr spc="-95" dirty="0"/>
              <a:t> </a:t>
            </a:r>
            <a:r>
              <a:rPr spc="325" dirty="0"/>
              <a:t>AND</a:t>
            </a:r>
            <a:r>
              <a:rPr spc="-105" dirty="0"/>
              <a:t> </a:t>
            </a:r>
            <a:r>
              <a:rPr spc="90" dirty="0"/>
              <a:t>SORT</a:t>
            </a:r>
            <a:endParaRPr spc="9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8308" y="3205479"/>
            <a:ext cx="3269615" cy="0"/>
          </a:xfrm>
          <a:custGeom>
            <a:avLst/>
            <a:gdLst/>
            <a:ahLst/>
            <a:cxnLst/>
            <a:rect l="l" t="t" r="r" b="b"/>
            <a:pathLst>
              <a:path w="3269615">
                <a:moveTo>
                  <a:pt x="0" y="0"/>
                </a:moveTo>
                <a:lnTo>
                  <a:pt x="3269488" y="0"/>
                </a:lnTo>
              </a:path>
            </a:pathLst>
          </a:custGeom>
          <a:ln w="31750">
            <a:solidFill>
              <a:srgbClr val="B71E42"/>
            </a:solidFill>
          </a:ln>
        </p:spPr>
        <p:txBody>
          <a:bodyPr wrap="square" lIns="0" tIns="0" rIns="0" bIns="0" rtlCol="0"/>
          <a:lstStyle/>
          <a:p/>
        </p:txBody>
      </p:sp>
      <p:pic>
        <p:nvPicPr>
          <p:cNvPr id="3" name="object 3"/>
          <p:cNvPicPr/>
          <p:nvPr/>
        </p:nvPicPr>
        <p:blipFill>
          <a:blip r:embed="rId1" cstate="print"/>
          <a:stretch>
            <a:fillRect/>
          </a:stretch>
        </p:blipFill>
        <p:spPr>
          <a:xfrm>
            <a:off x="6144386" y="899033"/>
            <a:ext cx="6012434" cy="3009773"/>
          </a:xfrm>
          <a:prstGeom prst="rect">
            <a:avLst/>
          </a:prstGeom>
        </p:spPr>
      </p:pic>
      <p:sp>
        <p:nvSpPr>
          <p:cNvPr id="4" name="object 4"/>
          <p:cNvSpPr txBox="1"/>
          <p:nvPr/>
        </p:nvSpPr>
        <p:spPr>
          <a:xfrm>
            <a:off x="440537" y="696848"/>
            <a:ext cx="5563235" cy="3869054"/>
          </a:xfrm>
          <a:prstGeom prst="rect">
            <a:avLst/>
          </a:prstGeom>
        </p:spPr>
        <p:txBody>
          <a:bodyPr vert="horz" wrap="square" lIns="0" tIns="12065" rIns="0" bIns="0" rtlCol="0">
            <a:spAutoFit/>
          </a:bodyPr>
          <a:lstStyle/>
          <a:p>
            <a:pPr marL="12700" algn="just">
              <a:lnSpc>
                <a:spcPct val="100000"/>
              </a:lnSpc>
              <a:spcBef>
                <a:spcPts val="95"/>
              </a:spcBef>
            </a:pPr>
            <a:r>
              <a:rPr sz="1600" b="1" dirty="0">
                <a:latin typeface="Trebuchet MS" panose="020B0603020202020204"/>
                <a:cs typeface="Trebuchet MS" panose="020B0603020202020204"/>
              </a:rPr>
              <a:t>The</a:t>
            </a:r>
            <a:r>
              <a:rPr sz="1600" b="1" spc="-20" dirty="0">
                <a:latin typeface="Trebuchet MS" panose="020B0603020202020204"/>
                <a:cs typeface="Trebuchet MS" panose="020B0603020202020204"/>
              </a:rPr>
              <a:t> </a:t>
            </a:r>
            <a:r>
              <a:rPr sz="1600" b="1" dirty="0">
                <a:latin typeface="Trebuchet MS" panose="020B0603020202020204"/>
                <a:cs typeface="Trebuchet MS" panose="020B0603020202020204"/>
              </a:rPr>
              <a:t>Reduce</a:t>
            </a:r>
            <a:r>
              <a:rPr sz="1600" b="1" spc="10" dirty="0">
                <a:latin typeface="Trebuchet MS" panose="020B0603020202020204"/>
                <a:cs typeface="Trebuchet MS" panose="020B0603020202020204"/>
              </a:rPr>
              <a:t> </a:t>
            </a:r>
            <a:r>
              <a:rPr sz="1600" b="1" spc="-20" dirty="0">
                <a:latin typeface="Trebuchet MS" panose="020B0603020202020204"/>
                <a:cs typeface="Trebuchet MS" panose="020B0603020202020204"/>
              </a:rPr>
              <a:t>Side</a:t>
            </a:r>
            <a:endParaRPr sz="1600">
              <a:latin typeface="Trebuchet MS" panose="020B0603020202020204"/>
              <a:cs typeface="Trebuchet MS" panose="020B0603020202020204"/>
            </a:endParaRPr>
          </a:p>
          <a:p>
            <a:pPr marL="12700" algn="just">
              <a:lnSpc>
                <a:spcPct val="100000"/>
              </a:lnSpc>
              <a:spcBef>
                <a:spcPts val="1380"/>
              </a:spcBef>
            </a:pPr>
            <a:r>
              <a:rPr sz="1600" dirty="0">
                <a:latin typeface="Trebuchet MS" panose="020B0603020202020204"/>
                <a:cs typeface="Trebuchet MS" panose="020B0603020202020204"/>
              </a:rPr>
              <a:t>The</a:t>
            </a:r>
            <a:r>
              <a:rPr sz="1600" spc="-125" dirty="0">
                <a:latin typeface="Trebuchet MS" panose="020B0603020202020204"/>
                <a:cs typeface="Trebuchet MS" panose="020B0603020202020204"/>
              </a:rPr>
              <a:t> </a:t>
            </a:r>
            <a:r>
              <a:rPr sz="1600" spc="-55" dirty="0">
                <a:latin typeface="Trebuchet MS" panose="020B0603020202020204"/>
                <a:cs typeface="Trebuchet MS" panose="020B0603020202020204"/>
              </a:rPr>
              <a:t>output</a:t>
            </a:r>
            <a:r>
              <a:rPr sz="1600" spc="-65" dirty="0">
                <a:latin typeface="Trebuchet MS" panose="020B0603020202020204"/>
                <a:cs typeface="Trebuchet MS" panose="020B0603020202020204"/>
              </a:rPr>
              <a:t> </a:t>
            </a:r>
            <a:r>
              <a:rPr sz="1600" dirty="0">
                <a:latin typeface="Trebuchet MS" panose="020B0603020202020204"/>
                <a:cs typeface="Trebuchet MS" panose="020B0603020202020204"/>
              </a:rPr>
              <a:t>of</a:t>
            </a:r>
            <a:r>
              <a:rPr sz="1600" spc="-125" dirty="0">
                <a:latin typeface="Trebuchet MS" panose="020B0603020202020204"/>
                <a:cs typeface="Trebuchet MS" panose="020B0603020202020204"/>
              </a:rPr>
              <a:t> </a:t>
            </a:r>
            <a:r>
              <a:rPr sz="1600" spc="-100" dirty="0">
                <a:latin typeface="Trebuchet MS" panose="020B0603020202020204"/>
                <a:cs typeface="Trebuchet MS" panose="020B0603020202020204"/>
              </a:rPr>
              <a:t>any</a:t>
            </a:r>
            <a:r>
              <a:rPr sz="1600" spc="-20" dirty="0">
                <a:latin typeface="Trebuchet MS" panose="020B0603020202020204"/>
                <a:cs typeface="Trebuchet MS" panose="020B0603020202020204"/>
              </a:rPr>
              <a:t> </a:t>
            </a:r>
            <a:r>
              <a:rPr sz="1600" spc="-100" dirty="0">
                <a:latin typeface="Trebuchet MS" panose="020B0603020202020204"/>
                <a:cs typeface="Trebuchet MS" panose="020B0603020202020204"/>
              </a:rPr>
              <a:t>map</a:t>
            </a:r>
            <a:r>
              <a:rPr sz="1600" spc="-20" dirty="0">
                <a:latin typeface="Trebuchet MS" panose="020B0603020202020204"/>
                <a:cs typeface="Trebuchet MS" panose="020B0603020202020204"/>
              </a:rPr>
              <a:t> </a:t>
            </a:r>
            <a:r>
              <a:rPr sz="1600" spc="-60" dirty="0">
                <a:latin typeface="Trebuchet MS" panose="020B0603020202020204"/>
                <a:cs typeface="Trebuchet MS" panose="020B0603020202020204"/>
              </a:rPr>
              <a:t>task</a:t>
            </a:r>
            <a:r>
              <a:rPr sz="1600" spc="-65" dirty="0">
                <a:latin typeface="Trebuchet MS" panose="020B0603020202020204"/>
                <a:cs typeface="Trebuchet MS" panose="020B0603020202020204"/>
              </a:rPr>
              <a:t> resides</a:t>
            </a:r>
            <a:r>
              <a:rPr sz="1600" spc="-55" dirty="0">
                <a:latin typeface="Trebuchet MS" panose="020B0603020202020204"/>
                <a:cs typeface="Trebuchet MS" panose="020B0603020202020204"/>
              </a:rPr>
              <a:t> </a:t>
            </a:r>
            <a:r>
              <a:rPr sz="1600" spc="-35" dirty="0">
                <a:latin typeface="Trebuchet MS" panose="020B0603020202020204"/>
                <a:cs typeface="Trebuchet MS" panose="020B0603020202020204"/>
              </a:rPr>
              <a:t>in</a:t>
            </a:r>
            <a:r>
              <a:rPr sz="1600" spc="-70" dirty="0">
                <a:latin typeface="Trebuchet MS" panose="020B0603020202020204"/>
                <a:cs typeface="Trebuchet MS" panose="020B0603020202020204"/>
              </a:rPr>
              <a:t> the</a:t>
            </a:r>
            <a:r>
              <a:rPr sz="1600" spc="-50" dirty="0">
                <a:latin typeface="Trebuchet MS" panose="020B0603020202020204"/>
                <a:cs typeface="Trebuchet MS" panose="020B0603020202020204"/>
              </a:rPr>
              <a:t> </a:t>
            </a:r>
            <a:r>
              <a:rPr sz="1600" spc="-35" dirty="0">
                <a:latin typeface="Trebuchet MS" panose="020B0603020202020204"/>
                <a:cs typeface="Trebuchet MS" panose="020B0603020202020204"/>
              </a:rPr>
              <a:t>disk</a:t>
            </a:r>
            <a:r>
              <a:rPr sz="1600" spc="-60" dirty="0">
                <a:latin typeface="Trebuchet MS" panose="020B0603020202020204"/>
                <a:cs typeface="Trebuchet MS" panose="020B0603020202020204"/>
              </a:rPr>
              <a:t> </a:t>
            </a:r>
            <a:r>
              <a:rPr sz="1600" spc="-10" dirty="0">
                <a:latin typeface="Trebuchet MS" panose="020B0603020202020204"/>
                <a:cs typeface="Trebuchet MS" panose="020B0603020202020204"/>
              </a:rPr>
              <a:t>of</a:t>
            </a:r>
            <a:r>
              <a:rPr sz="1600" spc="-75" dirty="0">
                <a:latin typeface="Trebuchet MS" panose="020B0603020202020204"/>
                <a:cs typeface="Trebuchet MS" panose="020B0603020202020204"/>
              </a:rPr>
              <a:t> </a:t>
            </a:r>
            <a:r>
              <a:rPr sz="1600" spc="-10" dirty="0">
                <a:latin typeface="Trebuchet MS" panose="020B0603020202020204"/>
                <a:cs typeface="Trebuchet MS" panose="020B0603020202020204"/>
              </a:rPr>
              <a:t>it's</a:t>
            </a:r>
            <a:r>
              <a:rPr sz="1600" spc="-65" dirty="0">
                <a:latin typeface="Trebuchet MS" panose="020B0603020202020204"/>
                <a:cs typeface="Trebuchet MS" panose="020B0603020202020204"/>
              </a:rPr>
              <a:t> </a:t>
            </a:r>
            <a:r>
              <a:rPr sz="1600" spc="-85" dirty="0">
                <a:latin typeface="Trebuchet MS" panose="020B0603020202020204"/>
                <a:cs typeface="Trebuchet MS" panose="020B0603020202020204"/>
              </a:rPr>
              <a:t>local</a:t>
            </a:r>
            <a:r>
              <a:rPr sz="1600" spc="-35" dirty="0">
                <a:latin typeface="Trebuchet MS" panose="020B0603020202020204"/>
                <a:cs typeface="Trebuchet MS" panose="020B0603020202020204"/>
              </a:rPr>
              <a:t> </a:t>
            </a:r>
            <a:r>
              <a:rPr sz="1600" spc="-20" dirty="0">
                <a:latin typeface="Trebuchet MS" panose="020B0603020202020204"/>
                <a:cs typeface="Trebuchet MS" panose="020B0603020202020204"/>
              </a:rPr>
              <a:t>system</a:t>
            </a:r>
            <a:endParaRPr sz="1600">
              <a:latin typeface="Trebuchet MS" panose="020B0603020202020204"/>
              <a:cs typeface="Trebuchet MS" panose="020B0603020202020204"/>
            </a:endParaRPr>
          </a:p>
          <a:p>
            <a:pPr marL="12700" algn="just">
              <a:lnSpc>
                <a:spcPct val="100000"/>
              </a:lnSpc>
              <a:spcBef>
                <a:spcPts val="385"/>
              </a:spcBef>
            </a:pPr>
            <a:r>
              <a:rPr sz="1600" spc="-145" dirty="0">
                <a:latin typeface="Trebuchet MS" panose="020B0603020202020204"/>
                <a:cs typeface="Trebuchet MS" panose="020B0603020202020204"/>
              </a:rPr>
              <a:t>I.e</a:t>
            </a:r>
            <a:r>
              <a:rPr sz="1600" spc="-15" dirty="0">
                <a:latin typeface="Trebuchet MS" panose="020B0603020202020204"/>
                <a:cs typeface="Trebuchet MS" panose="020B0603020202020204"/>
              </a:rPr>
              <a:t> </a:t>
            </a:r>
            <a:r>
              <a:rPr sz="1600" spc="-80" dirty="0">
                <a:latin typeface="Trebuchet MS" panose="020B0603020202020204"/>
                <a:cs typeface="Trebuchet MS" panose="020B0603020202020204"/>
              </a:rPr>
              <a:t>where</a:t>
            </a:r>
            <a:r>
              <a:rPr sz="1600" spc="-40" dirty="0">
                <a:latin typeface="Trebuchet MS" panose="020B0603020202020204"/>
                <a:cs typeface="Trebuchet MS" panose="020B0603020202020204"/>
              </a:rPr>
              <a:t> </a:t>
            </a:r>
            <a:r>
              <a:rPr sz="1600" spc="-110" dirty="0">
                <a:latin typeface="Trebuchet MS" panose="020B0603020202020204"/>
                <a:cs typeface="Trebuchet MS" panose="020B0603020202020204"/>
              </a:rPr>
              <a:t>the</a:t>
            </a:r>
            <a:r>
              <a:rPr sz="1600" spc="-10" dirty="0">
                <a:latin typeface="Trebuchet MS" panose="020B0603020202020204"/>
                <a:cs typeface="Trebuchet MS" panose="020B0603020202020204"/>
              </a:rPr>
              <a:t> </a:t>
            </a:r>
            <a:r>
              <a:rPr sz="1600" spc="-130" dirty="0">
                <a:latin typeface="Trebuchet MS" panose="020B0603020202020204"/>
                <a:cs typeface="Trebuchet MS" panose="020B0603020202020204"/>
              </a:rPr>
              <a:t>map</a:t>
            </a:r>
            <a:r>
              <a:rPr sz="1600" spc="-20" dirty="0">
                <a:latin typeface="Trebuchet MS" panose="020B0603020202020204"/>
                <a:cs typeface="Trebuchet MS" panose="020B0603020202020204"/>
              </a:rPr>
              <a:t> </a:t>
            </a:r>
            <a:r>
              <a:rPr sz="1600" spc="-90" dirty="0">
                <a:latin typeface="Trebuchet MS" panose="020B0603020202020204"/>
                <a:cs typeface="Trebuchet MS" panose="020B0603020202020204"/>
              </a:rPr>
              <a:t>task</a:t>
            </a:r>
            <a:r>
              <a:rPr sz="1600" spc="-15" dirty="0">
                <a:latin typeface="Trebuchet MS" panose="020B0603020202020204"/>
                <a:cs typeface="Trebuchet MS" panose="020B0603020202020204"/>
              </a:rPr>
              <a:t> </a:t>
            </a:r>
            <a:r>
              <a:rPr sz="1600" spc="-70" dirty="0">
                <a:latin typeface="Trebuchet MS" panose="020B0603020202020204"/>
                <a:cs typeface="Trebuchet MS" panose="020B0603020202020204"/>
              </a:rPr>
              <a:t>was</a:t>
            </a:r>
            <a:r>
              <a:rPr sz="1600" spc="-15" dirty="0">
                <a:latin typeface="Trebuchet MS" panose="020B0603020202020204"/>
                <a:cs typeface="Trebuchet MS" panose="020B0603020202020204"/>
              </a:rPr>
              <a:t> </a:t>
            </a:r>
            <a:r>
              <a:rPr sz="1600" spc="-10" dirty="0">
                <a:latin typeface="Trebuchet MS" panose="020B0603020202020204"/>
                <a:cs typeface="Trebuchet MS" panose="020B0603020202020204"/>
              </a:rPr>
              <a:t>executed.</a:t>
            </a:r>
            <a:endParaRPr sz="1600">
              <a:latin typeface="Trebuchet MS" panose="020B0603020202020204"/>
              <a:cs typeface="Trebuchet MS" panose="020B0603020202020204"/>
            </a:endParaRPr>
          </a:p>
          <a:p>
            <a:pPr marL="12700" marR="25400" indent="69850" algn="just">
              <a:lnSpc>
                <a:spcPct val="120000"/>
              </a:lnSpc>
              <a:spcBef>
                <a:spcPts val="1005"/>
              </a:spcBef>
            </a:pPr>
            <a:r>
              <a:rPr sz="1600" dirty="0">
                <a:latin typeface="Trebuchet MS" panose="020B0603020202020204"/>
                <a:cs typeface="Trebuchet MS" panose="020B0603020202020204"/>
              </a:rPr>
              <a:t>The</a:t>
            </a:r>
            <a:r>
              <a:rPr sz="1600" spc="-105" dirty="0">
                <a:latin typeface="Trebuchet MS" panose="020B0603020202020204"/>
                <a:cs typeface="Trebuchet MS" panose="020B0603020202020204"/>
              </a:rPr>
              <a:t> </a:t>
            </a:r>
            <a:r>
              <a:rPr sz="1600" spc="-80" dirty="0">
                <a:latin typeface="Trebuchet MS" panose="020B0603020202020204"/>
                <a:cs typeface="Trebuchet MS" panose="020B0603020202020204"/>
              </a:rPr>
              <a:t>jobtracker</a:t>
            </a:r>
            <a:r>
              <a:rPr sz="1600" spc="-40" dirty="0">
                <a:latin typeface="Trebuchet MS" panose="020B0603020202020204"/>
                <a:cs typeface="Trebuchet MS" panose="020B0603020202020204"/>
              </a:rPr>
              <a:t> </a:t>
            </a:r>
            <a:r>
              <a:rPr sz="1600" spc="-70" dirty="0">
                <a:latin typeface="Trebuchet MS" panose="020B0603020202020204"/>
                <a:cs typeface="Trebuchet MS" panose="020B0603020202020204"/>
              </a:rPr>
              <a:t>gets</a:t>
            </a:r>
            <a:r>
              <a:rPr sz="1600" spc="-55" dirty="0">
                <a:latin typeface="Trebuchet MS" panose="020B0603020202020204"/>
                <a:cs typeface="Trebuchet MS" panose="020B0603020202020204"/>
              </a:rPr>
              <a:t> </a:t>
            </a:r>
            <a:r>
              <a:rPr sz="1600" spc="-70" dirty="0">
                <a:latin typeface="Trebuchet MS" panose="020B0603020202020204"/>
                <a:cs typeface="Trebuchet MS" panose="020B0603020202020204"/>
              </a:rPr>
              <a:t>these</a:t>
            </a:r>
            <a:r>
              <a:rPr sz="1600" spc="-50" dirty="0">
                <a:latin typeface="Trebuchet MS" panose="020B0603020202020204"/>
                <a:cs typeface="Trebuchet MS" panose="020B0603020202020204"/>
              </a:rPr>
              <a:t> </a:t>
            </a:r>
            <a:r>
              <a:rPr sz="1600" spc="-65" dirty="0">
                <a:latin typeface="Trebuchet MS" panose="020B0603020202020204"/>
                <a:cs typeface="Trebuchet MS" panose="020B0603020202020204"/>
              </a:rPr>
              <a:t>location</a:t>
            </a:r>
            <a:r>
              <a:rPr sz="1600" spc="-50" dirty="0">
                <a:latin typeface="Trebuchet MS" panose="020B0603020202020204"/>
                <a:cs typeface="Trebuchet MS" panose="020B0603020202020204"/>
              </a:rPr>
              <a:t> </a:t>
            </a:r>
            <a:r>
              <a:rPr sz="1600" spc="-95" dirty="0">
                <a:latin typeface="Trebuchet MS" panose="020B0603020202020204"/>
                <a:cs typeface="Trebuchet MS" panose="020B0603020202020204"/>
              </a:rPr>
              <a:t>details</a:t>
            </a:r>
            <a:r>
              <a:rPr sz="1600" spc="-25" dirty="0">
                <a:latin typeface="Trebuchet MS" panose="020B0603020202020204"/>
                <a:cs typeface="Trebuchet MS" panose="020B0603020202020204"/>
              </a:rPr>
              <a:t> </a:t>
            </a:r>
            <a:r>
              <a:rPr sz="1600" dirty="0">
                <a:latin typeface="Trebuchet MS" panose="020B0603020202020204"/>
                <a:cs typeface="Trebuchet MS" panose="020B0603020202020204"/>
              </a:rPr>
              <a:t>of</a:t>
            </a:r>
            <a:r>
              <a:rPr sz="1600" spc="-55" dirty="0">
                <a:latin typeface="Trebuchet MS" panose="020B0603020202020204"/>
                <a:cs typeface="Trebuchet MS" panose="020B0603020202020204"/>
              </a:rPr>
              <a:t> </a:t>
            </a:r>
            <a:r>
              <a:rPr sz="1600" spc="-65" dirty="0">
                <a:latin typeface="Trebuchet MS" panose="020B0603020202020204"/>
                <a:cs typeface="Trebuchet MS" panose="020B0603020202020204"/>
              </a:rPr>
              <a:t>the</a:t>
            </a:r>
            <a:r>
              <a:rPr sz="1600" spc="-50" dirty="0">
                <a:latin typeface="Trebuchet MS" panose="020B0603020202020204"/>
                <a:cs typeface="Trebuchet MS" panose="020B0603020202020204"/>
              </a:rPr>
              <a:t> </a:t>
            </a:r>
            <a:r>
              <a:rPr sz="1600" spc="-35" dirty="0">
                <a:latin typeface="Trebuchet MS" panose="020B0603020202020204"/>
                <a:cs typeface="Trebuchet MS" panose="020B0603020202020204"/>
              </a:rPr>
              <a:t>Mapper</a:t>
            </a:r>
            <a:r>
              <a:rPr sz="1600" spc="-50" dirty="0">
                <a:latin typeface="Trebuchet MS" panose="020B0603020202020204"/>
                <a:cs typeface="Trebuchet MS" panose="020B0603020202020204"/>
              </a:rPr>
              <a:t> </a:t>
            </a:r>
            <a:r>
              <a:rPr sz="1600" spc="-45" dirty="0">
                <a:latin typeface="Trebuchet MS" panose="020B0603020202020204"/>
                <a:cs typeface="Trebuchet MS" panose="020B0603020202020204"/>
              </a:rPr>
              <a:t>outputs </a:t>
            </a:r>
            <a:r>
              <a:rPr sz="1600" spc="-10" dirty="0">
                <a:latin typeface="Trebuchet MS" panose="020B0603020202020204"/>
                <a:cs typeface="Trebuchet MS" panose="020B0603020202020204"/>
              </a:rPr>
              <a:t>through</a:t>
            </a:r>
            <a:r>
              <a:rPr sz="1600" spc="50" dirty="0">
                <a:latin typeface="Trebuchet MS" panose="020B0603020202020204"/>
                <a:cs typeface="Trebuchet MS" panose="020B0603020202020204"/>
              </a:rPr>
              <a:t> </a:t>
            </a:r>
            <a:r>
              <a:rPr sz="1600" dirty="0">
                <a:latin typeface="Trebuchet MS" panose="020B0603020202020204"/>
                <a:cs typeface="Trebuchet MS" panose="020B0603020202020204"/>
              </a:rPr>
              <a:t>the</a:t>
            </a:r>
            <a:r>
              <a:rPr sz="1600" spc="70" dirty="0">
                <a:latin typeface="Trebuchet MS" panose="020B0603020202020204"/>
                <a:cs typeface="Trebuchet MS" panose="020B0603020202020204"/>
              </a:rPr>
              <a:t>  </a:t>
            </a:r>
            <a:r>
              <a:rPr sz="1600" spc="-50" dirty="0">
                <a:latin typeface="Trebuchet MS" panose="020B0603020202020204"/>
                <a:cs typeface="Trebuchet MS" panose="020B0603020202020204"/>
              </a:rPr>
              <a:t>tasktracker</a:t>
            </a:r>
            <a:r>
              <a:rPr sz="1600" spc="70" dirty="0">
                <a:latin typeface="Trebuchet MS" panose="020B0603020202020204"/>
                <a:cs typeface="Trebuchet MS" panose="020B0603020202020204"/>
              </a:rPr>
              <a:t> </a:t>
            </a:r>
            <a:r>
              <a:rPr sz="1600" spc="-100" dirty="0">
                <a:latin typeface="Trebuchet MS" panose="020B0603020202020204"/>
                <a:cs typeface="Trebuchet MS" panose="020B0603020202020204"/>
              </a:rPr>
              <a:t>heartbeats.</a:t>
            </a:r>
            <a:r>
              <a:rPr sz="1600" spc="-20" dirty="0">
                <a:latin typeface="Trebuchet MS" panose="020B0603020202020204"/>
                <a:cs typeface="Trebuchet MS" panose="020B0603020202020204"/>
              </a:rPr>
              <a:t> </a:t>
            </a:r>
            <a:r>
              <a:rPr sz="1600" dirty="0">
                <a:latin typeface="Trebuchet MS" panose="020B0603020202020204"/>
                <a:cs typeface="Trebuchet MS" panose="020B0603020202020204"/>
              </a:rPr>
              <a:t>It</a:t>
            </a:r>
            <a:r>
              <a:rPr sz="1600" spc="60" dirty="0">
                <a:latin typeface="Trebuchet MS" panose="020B0603020202020204"/>
                <a:cs typeface="Trebuchet MS" panose="020B0603020202020204"/>
              </a:rPr>
              <a:t> </a:t>
            </a:r>
            <a:r>
              <a:rPr sz="1600" dirty="0">
                <a:latin typeface="Trebuchet MS" panose="020B0603020202020204"/>
                <a:cs typeface="Trebuchet MS" panose="020B0603020202020204"/>
              </a:rPr>
              <a:t>also</a:t>
            </a:r>
            <a:r>
              <a:rPr sz="1600" spc="65" dirty="0">
                <a:latin typeface="Trebuchet MS" panose="020B0603020202020204"/>
                <a:cs typeface="Trebuchet MS" panose="020B0603020202020204"/>
              </a:rPr>
              <a:t> </a:t>
            </a:r>
            <a:r>
              <a:rPr sz="1600" spc="-65" dirty="0">
                <a:latin typeface="Trebuchet MS" panose="020B0603020202020204"/>
                <a:cs typeface="Trebuchet MS" panose="020B0603020202020204"/>
              </a:rPr>
              <a:t>maitains</a:t>
            </a:r>
            <a:r>
              <a:rPr sz="1600" spc="80" dirty="0">
                <a:latin typeface="Trebuchet MS" panose="020B0603020202020204"/>
                <a:cs typeface="Trebuchet MS" panose="020B0603020202020204"/>
              </a:rPr>
              <a:t> </a:t>
            </a:r>
            <a:r>
              <a:rPr sz="1600" dirty="0">
                <a:latin typeface="Trebuchet MS" panose="020B0603020202020204"/>
                <a:cs typeface="Trebuchet MS" panose="020B0603020202020204"/>
              </a:rPr>
              <a:t>a</a:t>
            </a:r>
            <a:r>
              <a:rPr sz="1600" spc="65" dirty="0">
                <a:latin typeface="Trebuchet MS" panose="020B0603020202020204"/>
                <a:cs typeface="Trebuchet MS" panose="020B0603020202020204"/>
              </a:rPr>
              <a:t> </a:t>
            </a:r>
            <a:r>
              <a:rPr sz="1600" spc="-90" dirty="0">
                <a:latin typeface="Trebuchet MS" panose="020B0603020202020204"/>
                <a:cs typeface="Trebuchet MS" panose="020B0603020202020204"/>
              </a:rPr>
              <a:t>mapping </a:t>
            </a:r>
            <a:r>
              <a:rPr sz="1600" spc="-110" dirty="0">
                <a:latin typeface="Trebuchet MS" panose="020B0603020202020204"/>
                <a:cs typeface="Trebuchet MS" panose="020B0603020202020204"/>
              </a:rPr>
              <a:t>between</a:t>
            </a:r>
            <a:r>
              <a:rPr sz="1600" spc="-20" dirty="0">
                <a:latin typeface="Trebuchet MS" panose="020B0603020202020204"/>
                <a:cs typeface="Trebuchet MS" panose="020B0603020202020204"/>
              </a:rPr>
              <a:t> </a:t>
            </a:r>
            <a:r>
              <a:rPr sz="1600" spc="-110" dirty="0">
                <a:latin typeface="Trebuchet MS" panose="020B0603020202020204"/>
                <a:cs typeface="Trebuchet MS" panose="020B0603020202020204"/>
              </a:rPr>
              <a:t>the</a:t>
            </a:r>
            <a:r>
              <a:rPr sz="1600" spc="5" dirty="0">
                <a:latin typeface="Trebuchet MS" panose="020B0603020202020204"/>
                <a:cs typeface="Trebuchet MS" panose="020B0603020202020204"/>
              </a:rPr>
              <a:t> </a:t>
            </a:r>
            <a:r>
              <a:rPr sz="1600" spc="-100" dirty="0">
                <a:latin typeface="Trebuchet MS" panose="020B0603020202020204"/>
                <a:cs typeface="Trebuchet MS" panose="020B0603020202020204"/>
              </a:rPr>
              <a:t>mapper</a:t>
            </a:r>
            <a:r>
              <a:rPr sz="1600" spc="-10" dirty="0">
                <a:latin typeface="Trebuchet MS" panose="020B0603020202020204"/>
                <a:cs typeface="Trebuchet MS" panose="020B0603020202020204"/>
              </a:rPr>
              <a:t> </a:t>
            </a:r>
            <a:r>
              <a:rPr sz="1600" spc="-75" dirty="0">
                <a:latin typeface="Trebuchet MS" panose="020B0603020202020204"/>
                <a:cs typeface="Trebuchet MS" panose="020B0603020202020204"/>
              </a:rPr>
              <a:t>outputs</a:t>
            </a:r>
            <a:r>
              <a:rPr sz="1600" spc="10" dirty="0">
                <a:latin typeface="Trebuchet MS" panose="020B0603020202020204"/>
                <a:cs typeface="Trebuchet MS" panose="020B0603020202020204"/>
              </a:rPr>
              <a:t> </a:t>
            </a:r>
            <a:r>
              <a:rPr sz="1600" spc="-110" dirty="0">
                <a:latin typeface="Trebuchet MS" panose="020B0603020202020204"/>
                <a:cs typeface="Trebuchet MS" panose="020B0603020202020204"/>
              </a:rPr>
              <a:t>and</a:t>
            </a:r>
            <a:r>
              <a:rPr sz="1600" spc="-15" dirty="0">
                <a:latin typeface="Trebuchet MS" panose="020B0603020202020204"/>
                <a:cs typeface="Trebuchet MS" panose="020B0603020202020204"/>
              </a:rPr>
              <a:t> </a:t>
            </a:r>
            <a:r>
              <a:rPr sz="1600" spc="-105" dirty="0">
                <a:latin typeface="Trebuchet MS" panose="020B0603020202020204"/>
                <a:cs typeface="Trebuchet MS" panose="020B0603020202020204"/>
              </a:rPr>
              <a:t>the</a:t>
            </a:r>
            <a:r>
              <a:rPr sz="1600" spc="-10" dirty="0">
                <a:latin typeface="Trebuchet MS" panose="020B0603020202020204"/>
                <a:cs typeface="Trebuchet MS" panose="020B0603020202020204"/>
              </a:rPr>
              <a:t> tasktrackers.</a:t>
            </a:r>
            <a:endParaRPr sz="1600">
              <a:latin typeface="Trebuchet MS" panose="020B0603020202020204"/>
              <a:cs typeface="Trebuchet MS" panose="020B0603020202020204"/>
            </a:endParaRPr>
          </a:p>
          <a:p>
            <a:pPr marL="12700" marR="5080" algn="just">
              <a:lnSpc>
                <a:spcPct val="120000"/>
              </a:lnSpc>
              <a:spcBef>
                <a:spcPts val="995"/>
              </a:spcBef>
            </a:pPr>
            <a:r>
              <a:rPr sz="1600" spc="-55" dirty="0">
                <a:latin typeface="Trebuchet MS" panose="020B0603020202020204"/>
                <a:cs typeface="Trebuchet MS" panose="020B0603020202020204"/>
              </a:rPr>
              <a:t>The</a:t>
            </a:r>
            <a:r>
              <a:rPr sz="1600" spc="1370" dirty="0">
                <a:latin typeface="Trebuchet MS" panose="020B0603020202020204"/>
                <a:cs typeface="Trebuchet MS" panose="020B0603020202020204"/>
              </a:rPr>
              <a:t> </a:t>
            </a:r>
            <a:r>
              <a:rPr sz="1600" spc="-75" dirty="0">
                <a:latin typeface="Trebuchet MS" panose="020B0603020202020204"/>
                <a:cs typeface="Trebuchet MS" panose="020B0603020202020204"/>
              </a:rPr>
              <a:t>reducer</a:t>
            </a:r>
            <a:r>
              <a:rPr sz="1600" spc="1375" dirty="0">
                <a:latin typeface="Trebuchet MS" panose="020B0603020202020204"/>
                <a:cs typeface="Trebuchet MS" panose="020B0603020202020204"/>
              </a:rPr>
              <a:t> </a:t>
            </a:r>
            <a:r>
              <a:rPr sz="1600" spc="-90" dirty="0">
                <a:latin typeface="Trebuchet MS" panose="020B0603020202020204"/>
                <a:cs typeface="Trebuchet MS" panose="020B0603020202020204"/>
              </a:rPr>
              <a:t>task</a:t>
            </a:r>
            <a:r>
              <a:rPr sz="1600" spc="1365" dirty="0">
                <a:latin typeface="Trebuchet MS" panose="020B0603020202020204"/>
                <a:cs typeface="Trebuchet MS" panose="020B0603020202020204"/>
              </a:rPr>
              <a:t> </a:t>
            </a:r>
            <a:r>
              <a:rPr sz="1600" spc="-100" dirty="0">
                <a:latin typeface="Trebuchet MS" panose="020B0603020202020204"/>
                <a:cs typeface="Trebuchet MS" panose="020B0603020202020204"/>
              </a:rPr>
              <a:t>need</a:t>
            </a:r>
            <a:r>
              <a:rPr sz="1600" spc="1370" dirty="0">
                <a:latin typeface="Trebuchet MS" panose="020B0603020202020204"/>
                <a:cs typeface="Trebuchet MS" panose="020B0603020202020204"/>
              </a:rPr>
              <a:t> </a:t>
            </a:r>
            <a:r>
              <a:rPr sz="1600" spc="-105" dirty="0">
                <a:latin typeface="Trebuchet MS" panose="020B0603020202020204"/>
                <a:cs typeface="Trebuchet MS" panose="020B0603020202020204"/>
              </a:rPr>
              <a:t>the</a:t>
            </a:r>
            <a:r>
              <a:rPr sz="1600" spc="1370" dirty="0">
                <a:latin typeface="Trebuchet MS" panose="020B0603020202020204"/>
                <a:cs typeface="Trebuchet MS" panose="020B0603020202020204"/>
              </a:rPr>
              <a:t> </a:t>
            </a:r>
            <a:r>
              <a:rPr sz="1600" spc="-100" dirty="0">
                <a:latin typeface="Trebuchet MS" panose="020B0603020202020204"/>
                <a:cs typeface="Trebuchet MS" panose="020B0603020202020204"/>
              </a:rPr>
              <a:t>mapper</a:t>
            </a:r>
            <a:r>
              <a:rPr sz="1600" spc="1380" dirty="0">
                <a:latin typeface="Trebuchet MS" panose="020B0603020202020204"/>
                <a:cs typeface="Trebuchet MS" panose="020B0603020202020204"/>
              </a:rPr>
              <a:t> </a:t>
            </a:r>
            <a:r>
              <a:rPr sz="1600" spc="-70" dirty="0">
                <a:latin typeface="Trebuchet MS" panose="020B0603020202020204"/>
                <a:cs typeface="Trebuchet MS" panose="020B0603020202020204"/>
              </a:rPr>
              <a:t>outputs</a:t>
            </a:r>
            <a:r>
              <a:rPr sz="1600" spc="1365" dirty="0">
                <a:latin typeface="Trebuchet MS" panose="020B0603020202020204"/>
                <a:cs typeface="Trebuchet MS" panose="020B0603020202020204"/>
              </a:rPr>
              <a:t> </a:t>
            </a:r>
            <a:r>
              <a:rPr sz="1600" spc="-60" dirty="0">
                <a:latin typeface="Trebuchet MS" panose="020B0603020202020204"/>
                <a:cs typeface="Trebuchet MS" panose="020B0603020202020204"/>
              </a:rPr>
              <a:t>for</a:t>
            </a:r>
            <a:r>
              <a:rPr sz="1600" spc="1370" dirty="0">
                <a:latin typeface="Trebuchet MS" panose="020B0603020202020204"/>
                <a:cs typeface="Trebuchet MS" panose="020B0603020202020204"/>
              </a:rPr>
              <a:t> </a:t>
            </a:r>
            <a:r>
              <a:rPr sz="1600" spc="-90" dirty="0">
                <a:latin typeface="Trebuchet MS" panose="020B0603020202020204"/>
                <a:cs typeface="Trebuchet MS" panose="020B0603020202020204"/>
              </a:rPr>
              <a:t>its</a:t>
            </a:r>
            <a:r>
              <a:rPr sz="1600" spc="-60" dirty="0">
                <a:latin typeface="Trebuchet MS" panose="020B0603020202020204"/>
                <a:cs typeface="Trebuchet MS" panose="020B0603020202020204"/>
              </a:rPr>
              <a:t> </a:t>
            </a:r>
            <a:r>
              <a:rPr sz="1600" spc="-90" dirty="0">
                <a:latin typeface="Trebuchet MS" panose="020B0603020202020204"/>
                <a:cs typeface="Trebuchet MS" panose="020B0603020202020204"/>
              </a:rPr>
              <a:t>perticular</a:t>
            </a:r>
            <a:r>
              <a:rPr sz="1600" spc="2505" dirty="0">
                <a:latin typeface="Trebuchet MS" panose="020B0603020202020204"/>
                <a:cs typeface="Trebuchet MS" panose="020B0603020202020204"/>
              </a:rPr>
              <a:t> </a:t>
            </a:r>
            <a:r>
              <a:rPr sz="1600" spc="-85" dirty="0">
                <a:latin typeface="Trebuchet MS" panose="020B0603020202020204"/>
                <a:cs typeface="Trebuchet MS" panose="020B0603020202020204"/>
              </a:rPr>
              <a:t>partition</a:t>
            </a:r>
            <a:r>
              <a:rPr sz="1600" spc="1015" dirty="0">
                <a:latin typeface="Trebuchet MS" panose="020B0603020202020204"/>
                <a:cs typeface="Trebuchet MS" panose="020B0603020202020204"/>
              </a:rPr>
              <a:t> </a:t>
            </a:r>
            <a:r>
              <a:rPr sz="1600" spc="-80" dirty="0">
                <a:latin typeface="Trebuchet MS" panose="020B0603020202020204"/>
                <a:cs typeface="Trebuchet MS" panose="020B0603020202020204"/>
              </a:rPr>
              <a:t>from</a:t>
            </a:r>
            <a:r>
              <a:rPr sz="1600" spc="1005" dirty="0">
                <a:latin typeface="Trebuchet MS" panose="020B0603020202020204"/>
                <a:cs typeface="Trebuchet MS" panose="020B0603020202020204"/>
              </a:rPr>
              <a:t> </a:t>
            </a:r>
            <a:r>
              <a:rPr sz="1600" spc="-100" dirty="0">
                <a:latin typeface="Trebuchet MS" panose="020B0603020202020204"/>
                <a:cs typeface="Trebuchet MS" panose="020B0603020202020204"/>
              </a:rPr>
              <a:t>several</a:t>
            </a:r>
            <a:r>
              <a:rPr sz="1600" spc="1005" dirty="0">
                <a:latin typeface="Trebuchet MS" panose="020B0603020202020204"/>
                <a:cs typeface="Trebuchet MS" panose="020B0603020202020204"/>
              </a:rPr>
              <a:t> </a:t>
            </a:r>
            <a:r>
              <a:rPr sz="1600" spc="-125" dirty="0">
                <a:latin typeface="Trebuchet MS" panose="020B0603020202020204"/>
                <a:cs typeface="Trebuchet MS" panose="020B0603020202020204"/>
              </a:rPr>
              <a:t>map</a:t>
            </a:r>
            <a:r>
              <a:rPr sz="1600" spc="1025" dirty="0">
                <a:latin typeface="Trebuchet MS" panose="020B0603020202020204"/>
                <a:cs typeface="Trebuchet MS" panose="020B0603020202020204"/>
              </a:rPr>
              <a:t> </a:t>
            </a:r>
            <a:r>
              <a:rPr sz="1600" spc="-80" dirty="0">
                <a:latin typeface="Trebuchet MS" panose="020B0603020202020204"/>
                <a:cs typeface="Trebuchet MS" panose="020B0603020202020204"/>
              </a:rPr>
              <a:t>tasks</a:t>
            </a:r>
            <a:r>
              <a:rPr sz="1600" spc="1015" dirty="0">
                <a:latin typeface="Trebuchet MS" panose="020B0603020202020204"/>
                <a:cs typeface="Trebuchet MS" panose="020B0603020202020204"/>
              </a:rPr>
              <a:t> </a:t>
            </a:r>
            <a:r>
              <a:rPr sz="1600" spc="-60" dirty="0">
                <a:latin typeface="Trebuchet MS" panose="020B0603020202020204"/>
                <a:cs typeface="Trebuchet MS" panose="020B0603020202020204"/>
              </a:rPr>
              <a:t>across</a:t>
            </a:r>
            <a:r>
              <a:rPr sz="1600" spc="1010" dirty="0">
                <a:latin typeface="Trebuchet MS" panose="020B0603020202020204"/>
                <a:cs typeface="Trebuchet MS" panose="020B0603020202020204"/>
              </a:rPr>
              <a:t> </a:t>
            </a:r>
            <a:r>
              <a:rPr sz="1600" spc="-105" dirty="0">
                <a:latin typeface="Trebuchet MS" panose="020B0603020202020204"/>
                <a:cs typeface="Trebuchet MS" panose="020B0603020202020204"/>
              </a:rPr>
              <a:t>the</a:t>
            </a:r>
            <a:r>
              <a:rPr sz="1600" spc="-65" dirty="0">
                <a:latin typeface="Trebuchet MS" panose="020B0603020202020204"/>
                <a:cs typeface="Trebuchet MS" panose="020B0603020202020204"/>
              </a:rPr>
              <a:t> </a:t>
            </a:r>
            <a:r>
              <a:rPr sz="1600" spc="-120" dirty="0">
                <a:latin typeface="Trebuchet MS" panose="020B0603020202020204"/>
                <a:cs typeface="Trebuchet MS" panose="020B0603020202020204"/>
              </a:rPr>
              <a:t>cluster.</a:t>
            </a:r>
            <a:r>
              <a:rPr sz="1600" spc="-140" dirty="0">
                <a:latin typeface="Trebuchet MS" panose="020B0603020202020204"/>
                <a:cs typeface="Trebuchet MS" panose="020B0603020202020204"/>
              </a:rPr>
              <a:t> </a:t>
            </a:r>
            <a:r>
              <a:rPr sz="1600" spc="-90" dirty="0">
                <a:latin typeface="Trebuchet MS" panose="020B0603020202020204"/>
                <a:cs typeface="Trebuchet MS" panose="020B0603020202020204"/>
              </a:rPr>
              <a:t>therefore</a:t>
            </a:r>
            <a:r>
              <a:rPr sz="1600" spc="25" dirty="0">
                <a:latin typeface="Trebuchet MS" panose="020B0603020202020204"/>
                <a:cs typeface="Trebuchet MS" panose="020B0603020202020204"/>
              </a:rPr>
              <a:t> </a:t>
            </a:r>
            <a:r>
              <a:rPr sz="1600" spc="-160" dirty="0">
                <a:latin typeface="Trebuchet MS" panose="020B0603020202020204"/>
                <a:cs typeface="Trebuchet MS" panose="020B0603020202020204"/>
              </a:rPr>
              <a:t>a</a:t>
            </a:r>
            <a:r>
              <a:rPr sz="1600" spc="35" dirty="0">
                <a:latin typeface="Trebuchet MS" panose="020B0603020202020204"/>
                <a:cs typeface="Trebuchet MS" panose="020B0603020202020204"/>
              </a:rPr>
              <a:t> </a:t>
            </a:r>
            <a:r>
              <a:rPr sz="1600" spc="-75" dirty="0">
                <a:latin typeface="Trebuchet MS" panose="020B0603020202020204"/>
                <a:cs typeface="Trebuchet MS" panose="020B0603020202020204"/>
              </a:rPr>
              <a:t>reducer</a:t>
            </a:r>
            <a:r>
              <a:rPr sz="1600" spc="30" dirty="0">
                <a:latin typeface="Trebuchet MS" panose="020B0603020202020204"/>
                <a:cs typeface="Trebuchet MS" panose="020B0603020202020204"/>
              </a:rPr>
              <a:t> </a:t>
            </a:r>
            <a:r>
              <a:rPr sz="1600" spc="-100" dirty="0">
                <a:latin typeface="Trebuchet MS" panose="020B0603020202020204"/>
                <a:cs typeface="Trebuchet MS" panose="020B0603020202020204"/>
              </a:rPr>
              <a:t>thread</a:t>
            </a:r>
            <a:r>
              <a:rPr sz="1600" spc="20" dirty="0">
                <a:latin typeface="Trebuchet MS" panose="020B0603020202020204"/>
                <a:cs typeface="Trebuchet MS" panose="020B0603020202020204"/>
              </a:rPr>
              <a:t> </a:t>
            </a:r>
            <a:r>
              <a:rPr sz="1600" spc="-95" dirty="0">
                <a:latin typeface="Trebuchet MS" panose="020B0603020202020204"/>
                <a:cs typeface="Trebuchet MS" panose="020B0603020202020204"/>
              </a:rPr>
              <a:t>periodically</a:t>
            </a:r>
            <a:r>
              <a:rPr sz="1600" spc="15" dirty="0">
                <a:latin typeface="Trebuchet MS" panose="020B0603020202020204"/>
                <a:cs typeface="Trebuchet MS" panose="020B0603020202020204"/>
              </a:rPr>
              <a:t> </a:t>
            </a:r>
            <a:r>
              <a:rPr sz="1600" spc="-75" dirty="0">
                <a:latin typeface="Trebuchet MS" panose="020B0603020202020204"/>
                <a:cs typeface="Trebuchet MS" panose="020B0603020202020204"/>
              </a:rPr>
              <a:t>asks</a:t>
            </a:r>
            <a:r>
              <a:rPr sz="1600" spc="35" dirty="0">
                <a:latin typeface="Trebuchet MS" panose="020B0603020202020204"/>
                <a:cs typeface="Trebuchet MS" panose="020B0603020202020204"/>
              </a:rPr>
              <a:t> </a:t>
            </a:r>
            <a:r>
              <a:rPr sz="1600" spc="-105" dirty="0">
                <a:latin typeface="Trebuchet MS" panose="020B0603020202020204"/>
                <a:cs typeface="Trebuchet MS" panose="020B0603020202020204"/>
              </a:rPr>
              <a:t>the</a:t>
            </a:r>
            <a:r>
              <a:rPr sz="1600" spc="30" dirty="0">
                <a:latin typeface="Trebuchet MS" panose="020B0603020202020204"/>
                <a:cs typeface="Trebuchet MS" panose="020B0603020202020204"/>
              </a:rPr>
              <a:t> </a:t>
            </a:r>
            <a:r>
              <a:rPr sz="1600" spc="-90" dirty="0">
                <a:latin typeface="Trebuchet MS" panose="020B0603020202020204"/>
                <a:cs typeface="Trebuchet MS" panose="020B0603020202020204"/>
              </a:rPr>
              <a:t>jobtracker</a:t>
            </a:r>
            <a:r>
              <a:rPr sz="1600" spc="-35" dirty="0">
                <a:latin typeface="Trebuchet MS" panose="020B0603020202020204"/>
                <a:cs typeface="Trebuchet MS" panose="020B0603020202020204"/>
              </a:rPr>
              <a:t> </a:t>
            </a:r>
            <a:r>
              <a:rPr sz="1600" spc="-65" dirty="0">
                <a:latin typeface="Trebuchet MS" panose="020B0603020202020204"/>
                <a:cs typeface="Trebuchet MS" panose="020B0603020202020204"/>
              </a:rPr>
              <a:t>for</a:t>
            </a:r>
            <a:r>
              <a:rPr sz="1600" spc="325" dirty="0">
                <a:latin typeface="Trebuchet MS" panose="020B0603020202020204"/>
                <a:cs typeface="Trebuchet MS" panose="020B0603020202020204"/>
              </a:rPr>
              <a:t> </a:t>
            </a:r>
            <a:r>
              <a:rPr sz="1600" spc="-105" dirty="0">
                <a:latin typeface="Trebuchet MS" panose="020B0603020202020204"/>
                <a:cs typeface="Trebuchet MS" panose="020B0603020202020204"/>
              </a:rPr>
              <a:t>the</a:t>
            </a:r>
            <a:r>
              <a:rPr sz="1600" spc="315" dirty="0">
                <a:latin typeface="Trebuchet MS" panose="020B0603020202020204"/>
                <a:cs typeface="Trebuchet MS" panose="020B0603020202020204"/>
              </a:rPr>
              <a:t> </a:t>
            </a:r>
            <a:r>
              <a:rPr sz="1600" spc="-85" dirty="0">
                <a:latin typeface="Trebuchet MS" panose="020B0603020202020204"/>
                <a:cs typeface="Trebuchet MS" panose="020B0603020202020204"/>
              </a:rPr>
              <a:t>location</a:t>
            </a:r>
            <a:r>
              <a:rPr sz="1600" spc="330" dirty="0">
                <a:latin typeface="Trebuchet MS" panose="020B0603020202020204"/>
                <a:cs typeface="Trebuchet MS" panose="020B0603020202020204"/>
              </a:rPr>
              <a:t> </a:t>
            </a:r>
            <a:r>
              <a:rPr sz="1600" spc="-95" dirty="0">
                <a:latin typeface="Trebuchet MS" panose="020B0603020202020204"/>
                <a:cs typeface="Trebuchet MS" panose="020B0603020202020204"/>
              </a:rPr>
              <a:t>of</a:t>
            </a:r>
            <a:r>
              <a:rPr sz="1600" spc="320" dirty="0">
                <a:latin typeface="Trebuchet MS" panose="020B0603020202020204"/>
                <a:cs typeface="Trebuchet MS" panose="020B0603020202020204"/>
              </a:rPr>
              <a:t> </a:t>
            </a:r>
            <a:r>
              <a:rPr sz="1600" spc="-55" dirty="0">
                <a:latin typeface="Trebuchet MS" panose="020B0603020202020204"/>
                <a:cs typeface="Trebuchet MS" panose="020B0603020202020204"/>
              </a:rPr>
              <a:t>it's</a:t>
            </a:r>
            <a:r>
              <a:rPr sz="1600" spc="310" dirty="0">
                <a:latin typeface="Trebuchet MS" panose="020B0603020202020204"/>
                <a:cs typeface="Trebuchet MS" panose="020B0603020202020204"/>
              </a:rPr>
              <a:t> </a:t>
            </a:r>
            <a:r>
              <a:rPr sz="1600" spc="-85" dirty="0">
                <a:latin typeface="Trebuchet MS" panose="020B0603020202020204"/>
                <a:cs typeface="Trebuchet MS" panose="020B0603020202020204"/>
              </a:rPr>
              <a:t>required</a:t>
            </a:r>
            <a:r>
              <a:rPr sz="1600" spc="320" dirty="0">
                <a:latin typeface="Trebuchet MS" panose="020B0603020202020204"/>
                <a:cs typeface="Trebuchet MS" panose="020B0603020202020204"/>
              </a:rPr>
              <a:t> </a:t>
            </a:r>
            <a:r>
              <a:rPr sz="1600" spc="-60" dirty="0">
                <a:latin typeface="Trebuchet MS" panose="020B0603020202020204"/>
                <a:cs typeface="Trebuchet MS" panose="020B0603020202020204"/>
              </a:rPr>
              <a:t>Mapper</a:t>
            </a:r>
            <a:r>
              <a:rPr sz="1600" spc="320" dirty="0">
                <a:latin typeface="Trebuchet MS" panose="020B0603020202020204"/>
                <a:cs typeface="Trebuchet MS" panose="020B0603020202020204"/>
              </a:rPr>
              <a:t> </a:t>
            </a:r>
            <a:r>
              <a:rPr sz="1600" spc="-95" dirty="0">
                <a:latin typeface="Trebuchet MS" panose="020B0603020202020204"/>
                <a:cs typeface="Trebuchet MS" panose="020B0603020202020204"/>
              </a:rPr>
              <a:t>outputs.</a:t>
            </a:r>
            <a:r>
              <a:rPr sz="1600" spc="955" dirty="0">
                <a:latin typeface="Trebuchet MS" panose="020B0603020202020204"/>
                <a:cs typeface="Trebuchet MS" panose="020B0603020202020204"/>
              </a:rPr>
              <a:t> </a:t>
            </a:r>
            <a:r>
              <a:rPr sz="1600" spc="-55" dirty="0">
                <a:latin typeface="Trebuchet MS" panose="020B0603020202020204"/>
                <a:cs typeface="Trebuchet MS" panose="020B0603020202020204"/>
              </a:rPr>
              <a:t>The</a:t>
            </a:r>
            <a:r>
              <a:rPr sz="1600" spc="315" dirty="0">
                <a:latin typeface="Trebuchet MS" panose="020B0603020202020204"/>
                <a:cs typeface="Trebuchet MS" panose="020B0603020202020204"/>
              </a:rPr>
              <a:t> </a:t>
            </a:r>
            <a:r>
              <a:rPr sz="1600" spc="-75" dirty="0">
                <a:latin typeface="Trebuchet MS" panose="020B0603020202020204"/>
                <a:cs typeface="Trebuchet MS" panose="020B0603020202020204"/>
              </a:rPr>
              <a:t>reducer</a:t>
            </a:r>
            <a:r>
              <a:rPr sz="1600" spc="-45" dirty="0">
                <a:latin typeface="Trebuchet MS" panose="020B0603020202020204"/>
                <a:cs typeface="Trebuchet MS" panose="020B0603020202020204"/>
              </a:rPr>
              <a:t> </a:t>
            </a:r>
            <a:r>
              <a:rPr sz="1600" spc="-95" dirty="0">
                <a:latin typeface="Trebuchet MS" panose="020B0603020202020204"/>
                <a:cs typeface="Trebuchet MS" panose="020B0603020202020204"/>
              </a:rPr>
              <a:t>keeps</a:t>
            </a:r>
            <a:r>
              <a:rPr sz="1600" spc="55" dirty="0">
                <a:latin typeface="Trebuchet MS" panose="020B0603020202020204"/>
                <a:cs typeface="Trebuchet MS" panose="020B0603020202020204"/>
              </a:rPr>
              <a:t> </a:t>
            </a:r>
            <a:r>
              <a:rPr sz="1600" spc="-95" dirty="0">
                <a:latin typeface="Trebuchet MS" panose="020B0603020202020204"/>
                <a:cs typeface="Trebuchet MS" panose="020B0603020202020204"/>
              </a:rPr>
              <a:t>copying</a:t>
            </a:r>
            <a:r>
              <a:rPr sz="1600" spc="75" dirty="0">
                <a:latin typeface="Trebuchet MS" panose="020B0603020202020204"/>
                <a:cs typeface="Trebuchet MS" panose="020B0603020202020204"/>
              </a:rPr>
              <a:t> </a:t>
            </a:r>
            <a:r>
              <a:rPr sz="1600" spc="-105" dirty="0">
                <a:latin typeface="Trebuchet MS" panose="020B0603020202020204"/>
                <a:cs typeface="Trebuchet MS" panose="020B0603020202020204"/>
              </a:rPr>
              <a:t>the</a:t>
            </a:r>
            <a:r>
              <a:rPr sz="1600" spc="60" dirty="0">
                <a:latin typeface="Trebuchet MS" panose="020B0603020202020204"/>
                <a:cs typeface="Trebuchet MS" panose="020B0603020202020204"/>
              </a:rPr>
              <a:t> </a:t>
            </a:r>
            <a:r>
              <a:rPr sz="1600" spc="-100" dirty="0">
                <a:latin typeface="Trebuchet MS" panose="020B0603020202020204"/>
                <a:cs typeface="Trebuchet MS" panose="020B0603020202020204"/>
              </a:rPr>
              <a:t>mapper</a:t>
            </a:r>
            <a:r>
              <a:rPr sz="1600" spc="70" dirty="0">
                <a:latin typeface="Trebuchet MS" panose="020B0603020202020204"/>
                <a:cs typeface="Trebuchet MS" panose="020B0603020202020204"/>
              </a:rPr>
              <a:t> </a:t>
            </a:r>
            <a:r>
              <a:rPr sz="1600" spc="-75" dirty="0">
                <a:latin typeface="Trebuchet MS" panose="020B0603020202020204"/>
                <a:cs typeface="Trebuchet MS" panose="020B0603020202020204"/>
              </a:rPr>
              <a:t>outputs</a:t>
            </a:r>
            <a:r>
              <a:rPr sz="1600" spc="65" dirty="0">
                <a:latin typeface="Trebuchet MS" panose="020B0603020202020204"/>
                <a:cs typeface="Trebuchet MS" panose="020B0603020202020204"/>
              </a:rPr>
              <a:t> </a:t>
            </a:r>
            <a:r>
              <a:rPr sz="1600" spc="-100" dirty="0">
                <a:latin typeface="Trebuchet MS" panose="020B0603020202020204"/>
                <a:cs typeface="Trebuchet MS" panose="020B0603020202020204"/>
              </a:rPr>
              <a:t>as</a:t>
            </a:r>
            <a:r>
              <a:rPr sz="1600" spc="65" dirty="0">
                <a:latin typeface="Trebuchet MS" panose="020B0603020202020204"/>
                <a:cs typeface="Trebuchet MS" panose="020B0603020202020204"/>
              </a:rPr>
              <a:t> </a:t>
            </a:r>
            <a:r>
              <a:rPr sz="1600" spc="-105" dirty="0">
                <a:latin typeface="Trebuchet MS" panose="020B0603020202020204"/>
                <a:cs typeface="Trebuchet MS" panose="020B0603020202020204"/>
              </a:rPr>
              <a:t>and</a:t>
            </a:r>
            <a:r>
              <a:rPr sz="1600" spc="60" dirty="0">
                <a:latin typeface="Trebuchet MS" panose="020B0603020202020204"/>
                <a:cs typeface="Trebuchet MS" panose="020B0603020202020204"/>
              </a:rPr>
              <a:t> </a:t>
            </a:r>
            <a:r>
              <a:rPr sz="1600" spc="-80" dirty="0">
                <a:latin typeface="Trebuchet MS" panose="020B0603020202020204"/>
                <a:cs typeface="Trebuchet MS" panose="020B0603020202020204"/>
              </a:rPr>
              <a:t>when</a:t>
            </a:r>
            <a:r>
              <a:rPr sz="1600" spc="65" dirty="0">
                <a:latin typeface="Trebuchet MS" panose="020B0603020202020204"/>
                <a:cs typeface="Trebuchet MS" panose="020B0603020202020204"/>
              </a:rPr>
              <a:t> </a:t>
            </a:r>
            <a:r>
              <a:rPr sz="1600" spc="-110" dirty="0">
                <a:latin typeface="Trebuchet MS" panose="020B0603020202020204"/>
                <a:cs typeface="Trebuchet MS" panose="020B0603020202020204"/>
              </a:rPr>
              <a:t>they</a:t>
            </a:r>
            <a:r>
              <a:rPr sz="1600" spc="55" dirty="0">
                <a:latin typeface="Trebuchet MS" panose="020B0603020202020204"/>
                <a:cs typeface="Trebuchet MS" panose="020B0603020202020204"/>
              </a:rPr>
              <a:t> </a:t>
            </a:r>
            <a:r>
              <a:rPr sz="1600" spc="-100" dirty="0">
                <a:latin typeface="Trebuchet MS" panose="020B0603020202020204"/>
                <a:cs typeface="Trebuchet MS" panose="020B0603020202020204"/>
              </a:rPr>
              <a:t>are</a:t>
            </a:r>
            <a:r>
              <a:rPr sz="1600" spc="60" dirty="0">
                <a:latin typeface="Trebuchet MS" panose="020B0603020202020204"/>
                <a:cs typeface="Trebuchet MS" panose="020B0603020202020204"/>
              </a:rPr>
              <a:t> </a:t>
            </a:r>
            <a:r>
              <a:rPr sz="1600" spc="-145" dirty="0">
                <a:latin typeface="Trebuchet MS" panose="020B0603020202020204"/>
                <a:cs typeface="Trebuchet MS" panose="020B0603020202020204"/>
              </a:rPr>
              <a:t>available.</a:t>
            </a:r>
            <a:r>
              <a:rPr sz="1600" spc="-200" dirty="0">
                <a:latin typeface="Trebuchet MS" panose="020B0603020202020204"/>
                <a:cs typeface="Trebuchet MS" panose="020B0603020202020204"/>
              </a:rPr>
              <a:t> </a:t>
            </a:r>
            <a:r>
              <a:rPr sz="1600" spc="-55" dirty="0">
                <a:latin typeface="Trebuchet MS" panose="020B0603020202020204"/>
                <a:cs typeface="Trebuchet MS" panose="020B0603020202020204"/>
              </a:rPr>
              <a:t>This</a:t>
            </a:r>
            <a:r>
              <a:rPr sz="1600" spc="-30" dirty="0">
                <a:latin typeface="Trebuchet MS" panose="020B0603020202020204"/>
                <a:cs typeface="Trebuchet MS" panose="020B0603020202020204"/>
              </a:rPr>
              <a:t> </a:t>
            </a:r>
            <a:r>
              <a:rPr sz="1600" spc="-100" dirty="0">
                <a:latin typeface="Trebuchet MS" panose="020B0603020202020204"/>
                <a:cs typeface="Trebuchet MS" panose="020B0603020202020204"/>
              </a:rPr>
              <a:t>phase</a:t>
            </a:r>
            <a:r>
              <a:rPr sz="1600" spc="-45" dirty="0">
                <a:latin typeface="Trebuchet MS" panose="020B0603020202020204"/>
                <a:cs typeface="Trebuchet MS" panose="020B0603020202020204"/>
              </a:rPr>
              <a:t> </a:t>
            </a:r>
            <a:r>
              <a:rPr sz="1600" spc="-90" dirty="0">
                <a:latin typeface="Trebuchet MS" panose="020B0603020202020204"/>
                <a:cs typeface="Trebuchet MS" panose="020B0603020202020204"/>
              </a:rPr>
              <a:t>of</a:t>
            </a:r>
            <a:r>
              <a:rPr sz="1600" spc="-20" dirty="0">
                <a:latin typeface="Trebuchet MS" panose="020B0603020202020204"/>
                <a:cs typeface="Trebuchet MS" panose="020B0603020202020204"/>
              </a:rPr>
              <a:t> </a:t>
            </a:r>
            <a:r>
              <a:rPr sz="1600" spc="-105" dirty="0">
                <a:latin typeface="Trebuchet MS" panose="020B0603020202020204"/>
                <a:cs typeface="Trebuchet MS" panose="020B0603020202020204"/>
              </a:rPr>
              <a:t>the</a:t>
            </a:r>
            <a:r>
              <a:rPr sz="1600" spc="-20" dirty="0">
                <a:latin typeface="Trebuchet MS" panose="020B0603020202020204"/>
                <a:cs typeface="Trebuchet MS" panose="020B0603020202020204"/>
              </a:rPr>
              <a:t> </a:t>
            </a:r>
            <a:r>
              <a:rPr sz="1600" spc="-75" dirty="0">
                <a:latin typeface="Trebuchet MS" panose="020B0603020202020204"/>
                <a:cs typeface="Trebuchet MS" panose="020B0603020202020204"/>
              </a:rPr>
              <a:t>reducer</a:t>
            </a:r>
            <a:r>
              <a:rPr sz="1600" spc="-45" dirty="0">
                <a:latin typeface="Trebuchet MS" panose="020B0603020202020204"/>
                <a:cs typeface="Trebuchet MS" panose="020B0603020202020204"/>
              </a:rPr>
              <a:t> </a:t>
            </a:r>
            <a:r>
              <a:rPr sz="1600" spc="-85" dirty="0">
                <a:latin typeface="Trebuchet MS" panose="020B0603020202020204"/>
                <a:cs typeface="Trebuchet MS" panose="020B0603020202020204"/>
              </a:rPr>
              <a:t>is</a:t>
            </a:r>
            <a:r>
              <a:rPr sz="1600" spc="-30" dirty="0">
                <a:latin typeface="Trebuchet MS" panose="020B0603020202020204"/>
                <a:cs typeface="Trebuchet MS" panose="020B0603020202020204"/>
              </a:rPr>
              <a:t> </a:t>
            </a:r>
            <a:r>
              <a:rPr sz="1600" spc="-120" dirty="0">
                <a:latin typeface="Trebuchet MS" panose="020B0603020202020204"/>
                <a:cs typeface="Trebuchet MS" panose="020B0603020202020204"/>
              </a:rPr>
              <a:t>called</a:t>
            </a:r>
            <a:r>
              <a:rPr sz="1600" spc="-30" dirty="0">
                <a:latin typeface="Trebuchet MS" panose="020B0603020202020204"/>
                <a:cs typeface="Trebuchet MS" panose="020B0603020202020204"/>
              </a:rPr>
              <a:t> </a:t>
            </a:r>
            <a:r>
              <a:rPr sz="1600" spc="-105" dirty="0">
                <a:latin typeface="Trebuchet MS" panose="020B0603020202020204"/>
                <a:cs typeface="Trebuchet MS" panose="020B0603020202020204"/>
              </a:rPr>
              <a:t>the</a:t>
            </a:r>
            <a:r>
              <a:rPr sz="1600" spc="-35" dirty="0">
                <a:latin typeface="Trebuchet MS" panose="020B0603020202020204"/>
                <a:cs typeface="Trebuchet MS" panose="020B0603020202020204"/>
              </a:rPr>
              <a:t> </a:t>
            </a:r>
            <a:r>
              <a:rPr sz="1600" spc="-85" dirty="0">
                <a:latin typeface="Trebuchet MS" panose="020B0603020202020204"/>
                <a:cs typeface="Trebuchet MS" panose="020B0603020202020204"/>
              </a:rPr>
              <a:t>copy</a:t>
            </a:r>
            <a:r>
              <a:rPr sz="1600" spc="-20" dirty="0">
                <a:latin typeface="Trebuchet MS" panose="020B0603020202020204"/>
                <a:cs typeface="Trebuchet MS" panose="020B0603020202020204"/>
              </a:rPr>
              <a:t> </a:t>
            </a:r>
            <a:r>
              <a:rPr sz="1600" spc="-114" dirty="0">
                <a:latin typeface="Trebuchet MS" panose="020B0603020202020204"/>
                <a:cs typeface="Trebuchet MS" panose="020B0603020202020204"/>
              </a:rPr>
              <a:t>phase.</a:t>
            </a:r>
            <a:endParaRPr sz="1600">
              <a:latin typeface="Trebuchet MS" panose="020B0603020202020204"/>
              <a:cs typeface="Trebuchet MS" panose="020B0603020202020204"/>
            </a:endParaRPr>
          </a:p>
        </p:txBody>
      </p:sp>
      <p:sp>
        <p:nvSpPr>
          <p:cNvPr id="5" name="object 5"/>
          <p:cNvSpPr txBox="1">
            <a:spLocks noGrp="1"/>
          </p:cNvSpPr>
          <p:nvPr>
            <p:ph type="title"/>
          </p:nvPr>
        </p:nvSpPr>
        <p:spPr>
          <a:prstGeom prst="rect">
            <a:avLst/>
          </a:prstGeom>
        </p:spPr>
        <p:txBody>
          <a:bodyPr vert="horz" wrap="square" lIns="0" tIns="236093" rIns="0" bIns="0" rtlCol="0">
            <a:spAutoFit/>
          </a:bodyPr>
          <a:lstStyle/>
          <a:p>
            <a:pPr marL="2720340">
              <a:lnSpc>
                <a:spcPct val="100000"/>
              </a:lnSpc>
              <a:spcBef>
                <a:spcPts val="95"/>
              </a:spcBef>
            </a:pPr>
            <a:r>
              <a:rPr spc="-20" dirty="0"/>
              <a:t>SHUFFLE</a:t>
            </a:r>
            <a:r>
              <a:rPr spc="-95" dirty="0"/>
              <a:t> </a:t>
            </a:r>
            <a:r>
              <a:rPr spc="325" dirty="0"/>
              <a:t>AND</a:t>
            </a:r>
            <a:r>
              <a:rPr spc="-105" dirty="0"/>
              <a:t> </a:t>
            </a:r>
            <a:r>
              <a:rPr spc="90" dirty="0"/>
              <a:t>SORT</a:t>
            </a:r>
            <a:endParaRPr spc="9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8308" y="3205479"/>
            <a:ext cx="3269615" cy="0"/>
          </a:xfrm>
          <a:custGeom>
            <a:avLst/>
            <a:gdLst/>
            <a:ahLst/>
            <a:cxnLst/>
            <a:rect l="l" t="t" r="r" b="b"/>
            <a:pathLst>
              <a:path w="3269615">
                <a:moveTo>
                  <a:pt x="0" y="0"/>
                </a:moveTo>
                <a:lnTo>
                  <a:pt x="3269488" y="0"/>
                </a:lnTo>
              </a:path>
            </a:pathLst>
          </a:custGeom>
          <a:ln w="31750">
            <a:solidFill>
              <a:srgbClr val="B71E42"/>
            </a:solidFill>
          </a:ln>
        </p:spPr>
        <p:txBody>
          <a:bodyPr wrap="square" lIns="0" tIns="0" rIns="0" bIns="0" rtlCol="0"/>
          <a:lstStyle/>
          <a:p/>
        </p:txBody>
      </p:sp>
      <p:pic>
        <p:nvPicPr>
          <p:cNvPr id="3" name="object 3"/>
          <p:cNvPicPr/>
          <p:nvPr/>
        </p:nvPicPr>
        <p:blipFill>
          <a:blip r:embed="rId1" cstate="print"/>
          <a:stretch>
            <a:fillRect/>
          </a:stretch>
        </p:blipFill>
        <p:spPr>
          <a:xfrm>
            <a:off x="3123946" y="1600453"/>
            <a:ext cx="6012433" cy="3009773"/>
          </a:xfrm>
          <a:prstGeom prst="rect">
            <a:avLst/>
          </a:prstGeom>
        </p:spPr>
      </p:pic>
      <p:sp>
        <p:nvSpPr>
          <p:cNvPr id="5" name="object 5"/>
          <p:cNvSpPr txBox="1">
            <a:spLocks noGrp="1"/>
          </p:cNvSpPr>
          <p:nvPr>
            <p:ph type="title"/>
          </p:nvPr>
        </p:nvSpPr>
        <p:spPr>
          <a:prstGeom prst="rect">
            <a:avLst/>
          </a:prstGeom>
        </p:spPr>
        <p:txBody>
          <a:bodyPr vert="horz" wrap="square" lIns="0" tIns="236093" rIns="0" bIns="0" rtlCol="0">
            <a:spAutoFit/>
          </a:bodyPr>
          <a:lstStyle/>
          <a:p>
            <a:pPr marL="2720340">
              <a:lnSpc>
                <a:spcPct val="100000"/>
              </a:lnSpc>
              <a:spcBef>
                <a:spcPts val="95"/>
              </a:spcBef>
            </a:pPr>
            <a:r>
              <a:rPr spc="-20" dirty="0"/>
              <a:t>SHUFFLE</a:t>
            </a:r>
            <a:r>
              <a:rPr spc="-95" dirty="0"/>
              <a:t> </a:t>
            </a:r>
            <a:r>
              <a:rPr spc="325" dirty="0"/>
              <a:t>AND</a:t>
            </a:r>
            <a:r>
              <a:rPr spc="-105" dirty="0"/>
              <a:t> </a:t>
            </a:r>
            <a:r>
              <a:rPr spc="90" dirty="0"/>
              <a:t>SORT</a:t>
            </a:r>
            <a:endParaRPr spc="9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a:p>
        </p:txBody>
      </p:sp>
      <p:pic>
        <p:nvPicPr>
          <p:cNvPr id="4" name="Picture 3"/>
          <p:cNvPicPr>
            <a:picLocks noChangeAspect="1"/>
          </p:cNvPicPr>
          <p:nvPr/>
        </p:nvPicPr>
        <p:blipFill>
          <a:blip r:embed="rId1"/>
          <a:stretch>
            <a:fillRect/>
          </a:stretch>
        </p:blipFill>
        <p:spPr>
          <a:xfrm>
            <a:off x="1524000" y="152400"/>
            <a:ext cx="8724900" cy="57245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Text Placeholder 2"/>
          <p:cNvSpPr>
            <a:spLocks noGrp="1"/>
          </p:cNvSpPr>
          <p:nvPr>
            <p:ph type="body" idx="1"/>
          </p:nvPr>
        </p:nvSpPr>
        <p:spPr/>
        <p:txBody>
          <a:bodyPr/>
          <a:p>
            <a:endParaRPr lang="en-US"/>
          </a:p>
        </p:txBody>
      </p:sp>
      <p:pic>
        <p:nvPicPr>
          <p:cNvPr id="4" name="Picture 3"/>
          <p:cNvPicPr>
            <a:picLocks noChangeAspect="1"/>
          </p:cNvPicPr>
          <p:nvPr>
            <p:custDataLst>
              <p:tags r:id="rId2"/>
            </p:custDataLst>
          </p:nvPr>
        </p:nvPicPr>
        <p:blipFill>
          <a:blip r:embed="rId1"/>
          <a:stretch>
            <a:fillRect/>
          </a:stretch>
        </p:blipFill>
        <p:spPr>
          <a:xfrm>
            <a:off x="1143000" y="304800"/>
            <a:ext cx="8858250" cy="562673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a:p>
        </p:txBody>
      </p:sp>
      <p:pic>
        <p:nvPicPr>
          <p:cNvPr id="4" name="Picture 3"/>
          <p:cNvPicPr>
            <a:picLocks noChangeAspect="1"/>
          </p:cNvPicPr>
          <p:nvPr>
            <p:custDataLst>
              <p:tags r:id="rId1"/>
            </p:custDataLst>
          </p:nvPr>
        </p:nvPicPr>
        <p:blipFill>
          <a:blip r:embed="rId2"/>
          <a:stretch>
            <a:fillRect/>
          </a:stretch>
        </p:blipFill>
        <p:spPr>
          <a:xfrm>
            <a:off x="304800" y="-228600"/>
            <a:ext cx="11461750" cy="62852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122060"/>
            <a:ext cx="12192000" cy="12700"/>
          </a:xfrm>
          <a:custGeom>
            <a:avLst/>
            <a:gdLst/>
            <a:ahLst/>
            <a:cxnLst/>
            <a:rect l="l" t="t" r="r" b="b"/>
            <a:pathLst>
              <a:path w="12192000" h="12700">
                <a:moveTo>
                  <a:pt x="0" y="12699"/>
                </a:moveTo>
                <a:lnTo>
                  <a:pt x="12192000" y="12699"/>
                </a:lnTo>
                <a:lnTo>
                  <a:pt x="12192000" y="0"/>
                </a:lnTo>
                <a:lnTo>
                  <a:pt x="0" y="0"/>
                </a:lnTo>
                <a:lnTo>
                  <a:pt x="0" y="12699"/>
                </a:lnTo>
                <a:close/>
              </a:path>
            </a:pathLst>
          </a:custGeom>
          <a:solidFill>
            <a:srgbClr val="000000"/>
          </a:solidFill>
        </p:spPr>
        <p:txBody>
          <a:bodyPr wrap="square" lIns="0" tIns="0" rIns="0" bIns="0" rtlCol="0"/>
          <a:lstStyle/>
          <a:p/>
        </p:txBody>
      </p:sp>
      <p:grpSp>
        <p:nvGrpSpPr>
          <p:cNvPr id="3" name="object 3"/>
          <p:cNvGrpSpPr/>
          <p:nvPr/>
        </p:nvGrpSpPr>
        <p:grpSpPr>
          <a:xfrm>
            <a:off x="304800" y="-67310"/>
            <a:ext cx="12445365" cy="7075805"/>
            <a:chOff x="381000" y="438188"/>
            <a:chExt cx="11430000" cy="6139815"/>
          </a:xfrm>
        </p:grpSpPr>
        <p:sp>
          <p:nvSpPr>
            <p:cNvPr id="4" name="object 4"/>
            <p:cNvSpPr/>
            <p:nvPr/>
          </p:nvSpPr>
          <p:spPr>
            <a:xfrm>
              <a:off x="1453896" y="1847087"/>
              <a:ext cx="9607550" cy="0"/>
            </a:xfrm>
            <a:custGeom>
              <a:avLst/>
              <a:gdLst/>
              <a:ahLst/>
              <a:cxnLst/>
              <a:rect l="l" t="t" r="r" b="b"/>
              <a:pathLst>
                <a:path w="9607550">
                  <a:moveTo>
                    <a:pt x="0" y="0"/>
                  </a:moveTo>
                  <a:lnTo>
                    <a:pt x="9607550" y="0"/>
                  </a:lnTo>
                </a:path>
              </a:pathLst>
            </a:custGeom>
            <a:ln w="31750">
              <a:solidFill>
                <a:srgbClr val="B71E42"/>
              </a:solidFill>
            </a:ln>
          </p:spPr>
          <p:txBody>
            <a:bodyPr wrap="square" lIns="0" tIns="0" rIns="0" bIns="0" rtlCol="0"/>
            <a:lstStyle/>
            <a:p/>
          </p:txBody>
        </p:sp>
        <p:pic>
          <p:nvPicPr>
            <p:cNvPr id="5" name="object 5"/>
            <p:cNvPicPr/>
            <p:nvPr/>
          </p:nvPicPr>
          <p:blipFill>
            <a:blip r:embed="rId1" cstate="print"/>
            <a:stretch>
              <a:fillRect/>
            </a:stretch>
          </p:blipFill>
          <p:spPr>
            <a:xfrm>
              <a:off x="381000" y="438188"/>
              <a:ext cx="11430000" cy="6139815"/>
            </a:xfrm>
            <a:prstGeom prst="rect">
              <a:avLst/>
            </a:prstGeom>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3896" y="1847088"/>
            <a:ext cx="9607550" cy="0"/>
          </a:xfrm>
          <a:custGeom>
            <a:avLst/>
            <a:gdLst/>
            <a:ahLst/>
            <a:cxnLst/>
            <a:rect l="l" t="t" r="r" b="b"/>
            <a:pathLst>
              <a:path w="9607550">
                <a:moveTo>
                  <a:pt x="0" y="0"/>
                </a:moveTo>
                <a:lnTo>
                  <a:pt x="9607550" y="0"/>
                </a:lnTo>
              </a:path>
            </a:pathLst>
          </a:custGeom>
          <a:ln w="31750">
            <a:solidFill>
              <a:srgbClr val="B71E42"/>
            </a:solidFill>
          </a:ln>
        </p:spPr>
        <p:txBody>
          <a:bodyPr wrap="square" lIns="0" tIns="0" rIns="0" bIns="0" rtlCol="0"/>
          <a:lstStyle/>
          <a:p/>
        </p:txBody>
      </p:sp>
      <p:sp>
        <p:nvSpPr>
          <p:cNvPr id="3" name="object 3"/>
          <p:cNvSpPr txBox="1">
            <a:spLocks noGrp="1"/>
          </p:cNvSpPr>
          <p:nvPr>
            <p:ph type="title"/>
          </p:nvPr>
        </p:nvSpPr>
        <p:spPr>
          <a:xfrm>
            <a:off x="1530477" y="772159"/>
            <a:ext cx="3505200" cy="513715"/>
          </a:xfrm>
          <a:prstGeom prst="rect">
            <a:avLst/>
          </a:prstGeom>
        </p:spPr>
        <p:txBody>
          <a:bodyPr vert="horz" wrap="square" lIns="0" tIns="13335" rIns="0" bIns="0" rtlCol="0">
            <a:spAutoFit/>
          </a:bodyPr>
          <a:lstStyle/>
          <a:p>
            <a:pPr marL="12700">
              <a:lnSpc>
                <a:spcPct val="100000"/>
              </a:lnSpc>
              <a:spcBef>
                <a:spcPts val="105"/>
              </a:spcBef>
            </a:pPr>
            <a:r>
              <a:rPr sz="3200" spc="125" dirty="0"/>
              <a:t>MAPREDUCE</a:t>
            </a:r>
            <a:r>
              <a:rPr sz="3200" spc="-480" dirty="0"/>
              <a:t> </a:t>
            </a:r>
            <a:r>
              <a:rPr sz="3200" spc="-20" dirty="0"/>
              <a:t>TYPES</a:t>
            </a:r>
            <a:endParaRPr sz="3200"/>
          </a:p>
        </p:txBody>
      </p:sp>
      <p:sp>
        <p:nvSpPr>
          <p:cNvPr id="4" name="object 4"/>
          <p:cNvSpPr txBox="1"/>
          <p:nvPr/>
        </p:nvSpPr>
        <p:spPr>
          <a:xfrm>
            <a:off x="1238503" y="1927351"/>
            <a:ext cx="10073640" cy="3983990"/>
          </a:xfrm>
          <a:prstGeom prst="rect">
            <a:avLst/>
          </a:prstGeom>
        </p:spPr>
        <p:txBody>
          <a:bodyPr vert="horz" wrap="square" lIns="0" tIns="13335" rIns="0" bIns="0" rtlCol="0">
            <a:spAutoFit/>
          </a:bodyPr>
          <a:lstStyle/>
          <a:p>
            <a:pPr marL="12700">
              <a:lnSpc>
                <a:spcPct val="100000"/>
              </a:lnSpc>
              <a:spcBef>
                <a:spcPts val="105"/>
              </a:spcBef>
            </a:pPr>
            <a:r>
              <a:rPr sz="1400" spc="-35" dirty="0">
                <a:latin typeface="Trebuchet MS" panose="020B0603020202020204"/>
                <a:cs typeface="Trebuchet MS" panose="020B0603020202020204"/>
              </a:rPr>
              <a:t>The</a:t>
            </a:r>
            <a:r>
              <a:rPr sz="1400" spc="-20" dirty="0">
                <a:latin typeface="Trebuchet MS" panose="020B0603020202020204"/>
                <a:cs typeface="Trebuchet MS" panose="020B0603020202020204"/>
              </a:rPr>
              <a:t> </a:t>
            </a:r>
            <a:r>
              <a:rPr sz="1400" spc="-114" dirty="0">
                <a:latin typeface="Trebuchet MS" panose="020B0603020202020204"/>
                <a:cs typeface="Trebuchet MS" panose="020B0603020202020204"/>
              </a:rPr>
              <a:t>map</a:t>
            </a:r>
            <a:r>
              <a:rPr sz="1400" spc="-30" dirty="0">
                <a:latin typeface="Trebuchet MS" panose="020B0603020202020204"/>
                <a:cs typeface="Trebuchet MS" panose="020B0603020202020204"/>
              </a:rPr>
              <a:t> </a:t>
            </a:r>
            <a:r>
              <a:rPr sz="1400" spc="-95" dirty="0">
                <a:latin typeface="Trebuchet MS" panose="020B0603020202020204"/>
                <a:cs typeface="Trebuchet MS" panose="020B0603020202020204"/>
              </a:rPr>
              <a:t>and</a:t>
            </a:r>
            <a:r>
              <a:rPr sz="1400" spc="-30" dirty="0">
                <a:latin typeface="Trebuchet MS" panose="020B0603020202020204"/>
                <a:cs typeface="Trebuchet MS" panose="020B0603020202020204"/>
              </a:rPr>
              <a:t> </a:t>
            </a:r>
            <a:r>
              <a:rPr sz="1400" spc="-80" dirty="0">
                <a:latin typeface="Trebuchet MS" panose="020B0603020202020204"/>
                <a:cs typeface="Trebuchet MS" panose="020B0603020202020204"/>
              </a:rPr>
              <a:t>reduce</a:t>
            </a:r>
            <a:r>
              <a:rPr sz="1400" spc="-40" dirty="0">
                <a:latin typeface="Trebuchet MS" panose="020B0603020202020204"/>
                <a:cs typeface="Trebuchet MS" panose="020B0603020202020204"/>
              </a:rPr>
              <a:t> </a:t>
            </a:r>
            <a:r>
              <a:rPr sz="1400" spc="-70" dirty="0">
                <a:latin typeface="Trebuchet MS" panose="020B0603020202020204"/>
                <a:cs typeface="Trebuchet MS" panose="020B0603020202020204"/>
              </a:rPr>
              <a:t>functions</a:t>
            </a:r>
            <a:r>
              <a:rPr sz="1400" spc="-55" dirty="0">
                <a:latin typeface="Trebuchet MS" panose="020B0603020202020204"/>
                <a:cs typeface="Trebuchet MS" panose="020B0603020202020204"/>
              </a:rPr>
              <a:t> </a:t>
            </a:r>
            <a:r>
              <a:rPr sz="1400" spc="-80" dirty="0">
                <a:latin typeface="Trebuchet MS" panose="020B0603020202020204"/>
                <a:cs typeface="Trebuchet MS" panose="020B0603020202020204"/>
              </a:rPr>
              <a:t>in</a:t>
            </a:r>
            <a:r>
              <a:rPr sz="1400" spc="-15" dirty="0">
                <a:latin typeface="Trebuchet MS" panose="020B0603020202020204"/>
                <a:cs typeface="Trebuchet MS" panose="020B0603020202020204"/>
              </a:rPr>
              <a:t> </a:t>
            </a:r>
            <a:r>
              <a:rPr sz="1400" spc="-20" dirty="0">
                <a:latin typeface="Trebuchet MS" panose="020B0603020202020204"/>
                <a:cs typeface="Trebuchet MS" panose="020B0603020202020204"/>
              </a:rPr>
              <a:t>Hadoop</a:t>
            </a:r>
            <a:r>
              <a:rPr sz="1400" spc="-30" dirty="0">
                <a:latin typeface="Trebuchet MS" panose="020B0603020202020204"/>
                <a:cs typeface="Trebuchet MS" panose="020B0603020202020204"/>
              </a:rPr>
              <a:t> </a:t>
            </a:r>
            <a:r>
              <a:rPr sz="1400" spc="-55" dirty="0">
                <a:latin typeface="Trebuchet MS" panose="020B0603020202020204"/>
                <a:cs typeface="Trebuchet MS" panose="020B0603020202020204"/>
              </a:rPr>
              <a:t>MapReduce</a:t>
            </a:r>
            <a:r>
              <a:rPr sz="1400" spc="-50" dirty="0">
                <a:latin typeface="Trebuchet MS" panose="020B0603020202020204"/>
                <a:cs typeface="Trebuchet MS" panose="020B0603020202020204"/>
              </a:rPr>
              <a:t> </a:t>
            </a:r>
            <a:r>
              <a:rPr sz="1400" spc="-120" dirty="0">
                <a:latin typeface="Trebuchet MS" panose="020B0603020202020204"/>
                <a:cs typeface="Trebuchet MS" panose="020B0603020202020204"/>
              </a:rPr>
              <a:t>have</a:t>
            </a:r>
            <a:r>
              <a:rPr sz="1400" spc="-30"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20" dirty="0">
                <a:latin typeface="Trebuchet MS" panose="020B0603020202020204"/>
                <a:cs typeface="Trebuchet MS" panose="020B0603020202020204"/>
              </a:rPr>
              <a:t> </a:t>
            </a:r>
            <a:r>
              <a:rPr sz="1400" spc="-75" dirty="0">
                <a:latin typeface="Trebuchet MS" panose="020B0603020202020204"/>
                <a:cs typeface="Trebuchet MS" panose="020B0603020202020204"/>
              </a:rPr>
              <a:t>following</a:t>
            </a:r>
            <a:r>
              <a:rPr sz="1400" spc="-30" dirty="0">
                <a:latin typeface="Trebuchet MS" panose="020B0603020202020204"/>
                <a:cs typeface="Trebuchet MS" panose="020B0603020202020204"/>
              </a:rPr>
              <a:t> </a:t>
            </a:r>
            <a:r>
              <a:rPr sz="1400" spc="-95" dirty="0">
                <a:latin typeface="Trebuchet MS" panose="020B0603020202020204"/>
                <a:cs typeface="Trebuchet MS" panose="020B0603020202020204"/>
              </a:rPr>
              <a:t>general</a:t>
            </a:r>
            <a:r>
              <a:rPr sz="1400" spc="-15" dirty="0">
                <a:latin typeface="Trebuchet MS" panose="020B0603020202020204"/>
                <a:cs typeface="Trebuchet MS" panose="020B0603020202020204"/>
              </a:rPr>
              <a:t> </a:t>
            </a:r>
            <a:r>
              <a:rPr sz="1400" spc="-10" dirty="0">
                <a:latin typeface="Trebuchet MS" panose="020B0603020202020204"/>
                <a:cs typeface="Trebuchet MS" panose="020B0603020202020204"/>
              </a:rPr>
              <a:t>form:</a:t>
            </a:r>
            <a:endParaRPr sz="1400">
              <a:latin typeface="Trebuchet MS" panose="020B0603020202020204"/>
              <a:cs typeface="Trebuchet MS" panose="020B0603020202020204"/>
            </a:endParaRPr>
          </a:p>
          <a:p>
            <a:pPr marL="12700" marR="7534275">
              <a:lnSpc>
                <a:spcPct val="159000"/>
              </a:lnSpc>
              <a:spcBef>
                <a:spcPts val="10"/>
              </a:spcBef>
              <a:tabLst>
                <a:tab pos="532130" algn="l"/>
              </a:tabLst>
            </a:pPr>
            <a:r>
              <a:rPr sz="1400" spc="-20" dirty="0">
                <a:solidFill>
                  <a:srgbClr val="B71E42"/>
                </a:solidFill>
                <a:latin typeface="Trebuchet MS" panose="020B0603020202020204"/>
                <a:cs typeface="Trebuchet MS" panose="020B0603020202020204"/>
              </a:rPr>
              <a:t>map:</a:t>
            </a:r>
            <a:r>
              <a:rPr sz="1400" dirty="0">
                <a:solidFill>
                  <a:srgbClr val="B71E42"/>
                </a:solidFill>
                <a:latin typeface="Trebuchet MS" panose="020B0603020202020204"/>
                <a:cs typeface="Trebuchet MS" panose="020B0603020202020204"/>
              </a:rPr>
              <a:t>	</a:t>
            </a:r>
            <a:r>
              <a:rPr sz="1400" spc="-35" dirty="0">
                <a:solidFill>
                  <a:srgbClr val="B71E42"/>
                </a:solidFill>
                <a:latin typeface="Trebuchet MS" panose="020B0603020202020204"/>
                <a:cs typeface="Trebuchet MS" panose="020B0603020202020204"/>
              </a:rPr>
              <a:t>(K1,V1)</a:t>
            </a:r>
            <a:r>
              <a:rPr sz="1400" spc="-55" dirty="0">
                <a:solidFill>
                  <a:srgbClr val="B71E42"/>
                </a:solidFill>
                <a:latin typeface="Trebuchet MS" panose="020B0603020202020204"/>
                <a:cs typeface="Trebuchet MS" panose="020B0603020202020204"/>
              </a:rPr>
              <a:t> </a:t>
            </a:r>
            <a:r>
              <a:rPr sz="1400" dirty="0">
                <a:solidFill>
                  <a:srgbClr val="B71E42"/>
                </a:solidFill>
                <a:latin typeface="Microsoft Sans Serif" panose="020B0604020202020204"/>
                <a:cs typeface="Microsoft Sans Serif" panose="020B0604020202020204"/>
              </a:rPr>
              <a:t>→</a:t>
            </a:r>
            <a:r>
              <a:rPr sz="1400" spc="5" dirty="0">
                <a:solidFill>
                  <a:srgbClr val="B71E42"/>
                </a:solidFill>
                <a:latin typeface="Microsoft Sans Serif" panose="020B0604020202020204"/>
                <a:cs typeface="Microsoft Sans Serif" panose="020B0604020202020204"/>
              </a:rPr>
              <a:t> </a:t>
            </a:r>
            <a:r>
              <a:rPr sz="1400" spc="-10" dirty="0">
                <a:solidFill>
                  <a:srgbClr val="B71E42"/>
                </a:solidFill>
                <a:latin typeface="Trebuchet MS" panose="020B0603020202020204"/>
                <a:cs typeface="Trebuchet MS" panose="020B0603020202020204"/>
              </a:rPr>
              <a:t>list(K2,V2) </a:t>
            </a:r>
            <a:r>
              <a:rPr sz="1400" spc="-100" dirty="0">
                <a:solidFill>
                  <a:srgbClr val="B71E42"/>
                </a:solidFill>
                <a:latin typeface="Trebuchet MS" panose="020B0603020202020204"/>
                <a:cs typeface="Trebuchet MS" panose="020B0603020202020204"/>
              </a:rPr>
              <a:t>reduce:</a:t>
            </a:r>
            <a:r>
              <a:rPr sz="1400" spc="-175" dirty="0">
                <a:solidFill>
                  <a:srgbClr val="B71E42"/>
                </a:solidFill>
                <a:latin typeface="Trebuchet MS" panose="020B0603020202020204"/>
                <a:cs typeface="Trebuchet MS" panose="020B0603020202020204"/>
              </a:rPr>
              <a:t> </a:t>
            </a:r>
            <a:r>
              <a:rPr sz="1400" spc="-55" dirty="0">
                <a:solidFill>
                  <a:srgbClr val="B71E42"/>
                </a:solidFill>
                <a:latin typeface="Trebuchet MS" panose="020B0603020202020204"/>
                <a:cs typeface="Trebuchet MS" panose="020B0603020202020204"/>
              </a:rPr>
              <a:t>(K2,</a:t>
            </a:r>
            <a:r>
              <a:rPr sz="1400" spc="-165" dirty="0">
                <a:solidFill>
                  <a:srgbClr val="B71E42"/>
                </a:solidFill>
                <a:latin typeface="Trebuchet MS" panose="020B0603020202020204"/>
                <a:cs typeface="Trebuchet MS" panose="020B0603020202020204"/>
              </a:rPr>
              <a:t> </a:t>
            </a:r>
            <a:r>
              <a:rPr sz="1400" spc="-60" dirty="0">
                <a:solidFill>
                  <a:srgbClr val="B71E42"/>
                </a:solidFill>
                <a:latin typeface="Trebuchet MS" panose="020B0603020202020204"/>
                <a:cs typeface="Trebuchet MS" panose="020B0603020202020204"/>
              </a:rPr>
              <a:t>list(V2))</a:t>
            </a:r>
            <a:r>
              <a:rPr sz="1400" spc="-20" dirty="0">
                <a:solidFill>
                  <a:srgbClr val="B71E42"/>
                </a:solidFill>
                <a:latin typeface="Trebuchet MS" panose="020B0603020202020204"/>
                <a:cs typeface="Trebuchet MS" panose="020B0603020202020204"/>
              </a:rPr>
              <a:t> </a:t>
            </a:r>
            <a:r>
              <a:rPr sz="1400" dirty="0">
                <a:solidFill>
                  <a:srgbClr val="B71E42"/>
                </a:solidFill>
                <a:latin typeface="Microsoft Sans Serif" panose="020B0604020202020204"/>
                <a:cs typeface="Microsoft Sans Serif" panose="020B0604020202020204"/>
              </a:rPr>
              <a:t>→</a:t>
            </a:r>
            <a:r>
              <a:rPr sz="1400" spc="50" dirty="0">
                <a:solidFill>
                  <a:srgbClr val="B71E42"/>
                </a:solidFill>
                <a:latin typeface="Microsoft Sans Serif" panose="020B0604020202020204"/>
                <a:cs typeface="Microsoft Sans Serif" panose="020B0604020202020204"/>
              </a:rPr>
              <a:t> </a:t>
            </a:r>
            <a:r>
              <a:rPr sz="1400" spc="-50" dirty="0">
                <a:solidFill>
                  <a:srgbClr val="B71E42"/>
                </a:solidFill>
                <a:latin typeface="Trebuchet MS" panose="020B0603020202020204"/>
                <a:cs typeface="Trebuchet MS" panose="020B0603020202020204"/>
              </a:rPr>
              <a:t>list(K3,V3)</a:t>
            </a:r>
            <a:endParaRPr sz="1400">
              <a:latin typeface="Trebuchet MS" panose="020B0603020202020204"/>
              <a:cs typeface="Trebuchet MS" panose="020B0603020202020204"/>
            </a:endParaRPr>
          </a:p>
          <a:p>
            <a:pPr marL="12700" marR="5080">
              <a:lnSpc>
                <a:spcPct val="100000"/>
              </a:lnSpc>
              <a:spcBef>
                <a:spcPts val="995"/>
              </a:spcBef>
            </a:pPr>
            <a:r>
              <a:rPr sz="1400" spc="-100" dirty="0">
                <a:latin typeface="Trebuchet MS" panose="020B0603020202020204"/>
                <a:cs typeface="Trebuchet MS" panose="020B0603020202020204"/>
              </a:rPr>
              <a:t>If</a:t>
            </a:r>
            <a:r>
              <a:rPr sz="1400" spc="-20" dirty="0">
                <a:latin typeface="Trebuchet MS" panose="020B0603020202020204"/>
                <a:cs typeface="Trebuchet MS" panose="020B0603020202020204"/>
              </a:rPr>
              <a:t> </a:t>
            </a:r>
            <a:r>
              <a:rPr sz="1400" spc="-150" dirty="0">
                <a:latin typeface="Trebuchet MS" panose="020B0603020202020204"/>
                <a:cs typeface="Trebuchet MS" panose="020B0603020202020204"/>
              </a:rPr>
              <a:t>a</a:t>
            </a:r>
            <a:r>
              <a:rPr sz="1400" spc="-20" dirty="0">
                <a:latin typeface="Trebuchet MS" panose="020B0603020202020204"/>
                <a:cs typeface="Trebuchet MS" panose="020B0603020202020204"/>
              </a:rPr>
              <a:t> </a:t>
            </a:r>
            <a:r>
              <a:rPr sz="1400" spc="-65" dirty="0">
                <a:latin typeface="Trebuchet MS" panose="020B0603020202020204"/>
                <a:cs typeface="Trebuchet MS" panose="020B0603020202020204"/>
              </a:rPr>
              <a:t>combine</a:t>
            </a:r>
            <a:r>
              <a:rPr sz="1400" spc="-50" dirty="0">
                <a:latin typeface="Trebuchet MS" panose="020B0603020202020204"/>
                <a:cs typeface="Trebuchet MS" panose="020B0603020202020204"/>
              </a:rPr>
              <a:t> </a:t>
            </a:r>
            <a:r>
              <a:rPr sz="1400" spc="-75" dirty="0">
                <a:latin typeface="Trebuchet MS" panose="020B0603020202020204"/>
                <a:cs typeface="Trebuchet MS" panose="020B0603020202020204"/>
              </a:rPr>
              <a:t>function</a:t>
            </a:r>
            <a:r>
              <a:rPr sz="1400" spc="-40" dirty="0">
                <a:latin typeface="Trebuchet MS" panose="020B0603020202020204"/>
                <a:cs typeface="Trebuchet MS" panose="020B0603020202020204"/>
              </a:rPr>
              <a:t> </a:t>
            </a:r>
            <a:r>
              <a:rPr sz="1400" spc="-55" dirty="0">
                <a:latin typeface="Trebuchet MS" panose="020B0603020202020204"/>
                <a:cs typeface="Trebuchet MS" panose="020B0603020202020204"/>
              </a:rPr>
              <a:t>is</a:t>
            </a:r>
            <a:r>
              <a:rPr sz="1400" spc="-20" dirty="0">
                <a:latin typeface="Trebuchet MS" panose="020B0603020202020204"/>
                <a:cs typeface="Trebuchet MS" panose="020B0603020202020204"/>
              </a:rPr>
              <a:t> </a:t>
            </a:r>
            <a:r>
              <a:rPr sz="1400" spc="-100" dirty="0">
                <a:latin typeface="Trebuchet MS" panose="020B0603020202020204"/>
                <a:cs typeface="Trebuchet MS" panose="020B0603020202020204"/>
              </a:rPr>
              <a:t>used,</a:t>
            </a:r>
            <a:r>
              <a:rPr sz="1400" spc="-165" dirty="0">
                <a:latin typeface="Trebuchet MS" panose="020B0603020202020204"/>
                <a:cs typeface="Trebuchet MS" panose="020B0603020202020204"/>
              </a:rPr>
              <a:t> </a:t>
            </a:r>
            <a:r>
              <a:rPr sz="1400" spc="-80" dirty="0">
                <a:latin typeface="Trebuchet MS" panose="020B0603020202020204"/>
                <a:cs typeface="Trebuchet MS" panose="020B0603020202020204"/>
              </a:rPr>
              <a:t>then</a:t>
            </a:r>
            <a:r>
              <a:rPr sz="1400" spc="-45" dirty="0">
                <a:latin typeface="Trebuchet MS" panose="020B0603020202020204"/>
                <a:cs typeface="Trebuchet MS" panose="020B0603020202020204"/>
              </a:rPr>
              <a:t> </a:t>
            </a:r>
            <a:r>
              <a:rPr sz="1400" spc="-90" dirty="0">
                <a:latin typeface="Trebuchet MS" panose="020B0603020202020204"/>
                <a:cs typeface="Trebuchet MS" panose="020B0603020202020204"/>
              </a:rPr>
              <a:t>it</a:t>
            </a:r>
            <a:r>
              <a:rPr sz="1400" spc="-20" dirty="0">
                <a:latin typeface="Trebuchet MS" panose="020B0603020202020204"/>
                <a:cs typeface="Trebuchet MS" panose="020B0603020202020204"/>
              </a:rPr>
              <a:t> </a:t>
            </a:r>
            <a:r>
              <a:rPr sz="1400" spc="-55" dirty="0">
                <a:latin typeface="Trebuchet MS" panose="020B0603020202020204"/>
                <a:cs typeface="Trebuchet MS" panose="020B0603020202020204"/>
              </a:rPr>
              <a:t>is</a:t>
            </a:r>
            <a:r>
              <a:rPr sz="1400" spc="-20"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20" dirty="0">
                <a:latin typeface="Trebuchet MS" panose="020B0603020202020204"/>
                <a:cs typeface="Trebuchet MS" panose="020B0603020202020204"/>
              </a:rPr>
              <a:t> </a:t>
            </a:r>
            <a:r>
              <a:rPr sz="1400" spc="-95" dirty="0">
                <a:latin typeface="Trebuchet MS" panose="020B0603020202020204"/>
                <a:cs typeface="Trebuchet MS" panose="020B0603020202020204"/>
              </a:rPr>
              <a:t>same</a:t>
            </a:r>
            <a:r>
              <a:rPr sz="1400" spc="-30" dirty="0">
                <a:latin typeface="Trebuchet MS" panose="020B0603020202020204"/>
                <a:cs typeface="Trebuchet MS" panose="020B0603020202020204"/>
              </a:rPr>
              <a:t> </a:t>
            </a:r>
            <a:r>
              <a:rPr sz="1400" spc="-70" dirty="0">
                <a:latin typeface="Trebuchet MS" panose="020B0603020202020204"/>
                <a:cs typeface="Trebuchet MS" panose="020B0603020202020204"/>
              </a:rPr>
              <a:t>form</a:t>
            </a:r>
            <a:r>
              <a:rPr sz="1400" spc="-40" dirty="0">
                <a:latin typeface="Trebuchet MS" panose="020B0603020202020204"/>
                <a:cs typeface="Trebuchet MS" panose="020B0603020202020204"/>
              </a:rPr>
              <a:t> </a:t>
            </a:r>
            <a:r>
              <a:rPr sz="1400" spc="-85" dirty="0">
                <a:latin typeface="Trebuchet MS" panose="020B0603020202020204"/>
                <a:cs typeface="Trebuchet MS" panose="020B0603020202020204"/>
              </a:rPr>
              <a:t>as</a:t>
            </a:r>
            <a:r>
              <a:rPr sz="1400" spc="-25"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20" dirty="0">
                <a:latin typeface="Trebuchet MS" panose="020B0603020202020204"/>
                <a:cs typeface="Trebuchet MS" panose="020B0603020202020204"/>
              </a:rPr>
              <a:t> </a:t>
            </a:r>
            <a:r>
              <a:rPr sz="1400" spc="-80" dirty="0">
                <a:latin typeface="Trebuchet MS" panose="020B0603020202020204"/>
                <a:cs typeface="Trebuchet MS" panose="020B0603020202020204"/>
              </a:rPr>
              <a:t>reduce</a:t>
            </a:r>
            <a:r>
              <a:rPr sz="1400" spc="-35" dirty="0">
                <a:latin typeface="Trebuchet MS" panose="020B0603020202020204"/>
                <a:cs typeface="Trebuchet MS" panose="020B0603020202020204"/>
              </a:rPr>
              <a:t> </a:t>
            </a:r>
            <a:r>
              <a:rPr sz="1400" spc="-75" dirty="0">
                <a:latin typeface="Trebuchet MS" panose="020B0603020202020204"/>
                <a:cs typeface="Trebuchet MS" panose="020B0603020202020204"/>
              </a:rPr>
              <a:t>function</a:t>
            </a:r>
            <a:r>
              <a:rPr sz="1400" spc="-55" dirty="0">
                <a:latin typeface="Trebuchet MS" panose="020B0603020202020204"/>
                <a:cs typeface="Trebuchet MS" panose="020B0603020202020204"/>
              </a:rPr>
              <a:t> </a:t>
            </a:r>
            <a:r>
              <a:rPr sz="1400" spc="-85" dirty="0">
                <a:latin typeface="Trebuchet MS" panose="020B0603020202020204"/>
                <a:cs typeface="Trebuchet MS" panose="020B0603020202020204"/>
              </a:rPr>
              <a:t>(and</a:t>
            </a:r>
            <a:r>
              <a:rPr sz="1400" spc="-30" dirty="0">
                <a:latin typeface="Trebuchet MS" panose="020B0603020202020204"/>
                <a:cs typeface="Trebuchet MS" panose="020B0603020202020204"/>
              </a:rPr>
              <a:t> </a:t>
            </a:r>
            <a:r>
              <a:rPr sz="1400" spc="-55" dirty="0">
                <a:latin typeface="Trebuchet MS" panose="020B0603020202020204"/>
                <a:cs typeface="Trebuchet MS" panose="020B0603020202020204"/>
              </a:rPr>
              <a:t>is</a:t>
            </a:r>
            <a:r>
              <a:rPr sz="1400" spc="-25" dirty="0">
                <a:latin typeface="Trebuchet MS" panose="020B0603020202020204"/>
                <a:cs typeface="Trebuchet MS" panose="020B0603020202020204"/>
              </a:rPr>
              <a:t> </a:t>
            </a:r>
            <a:r>
              <a:rPr sz="1400" spc="-105" dirty="0">
                <a:latin typeface="Trebuchet MS" panose="020B0603020202020204"/>
                <a:cs typeface="Trebuchet MS" panose="020B0603020202020204"/>
              </a:rPr>
              <a:t>an</a:t>
            </a:r>
            <a:r>
              <a:rPr sz="1400" spc="-25" dirty="0">
                <a:latin typeface="Trebuchet MS" panose="020B0603020202020204"/>
                <a:cs typeface="Trebuchet MS" panose="020B0603020202020204"/>
              </a:rPr>
              <a:t> </a:t>
            </a:r>
            <a:r>
              <a:rPr sz="1400" spc="-90" dirty="0">
                <a:latin typeface="Trebuchet MS" panose="020B0603020202020204"/>
                <a:cs typeface="Trebuchet MS" panose="020B0603020202020204"/>
              </a:rPr>
              <a:t>implementation</a:t>
            </a:r>
            <a:r>
              <a:rPr sz="1400" spc="-55" dirty="0">
                <a:latin typeface="Trebuchet MS" panose="020B0603020202020204"/>
                <a:cs typeface="Trebuchet MS" panose="020B0603020202020204"/>
              </a:rPr>
              <a:t> </a:t>
            </a:r>
            <a:r>
              <a:rPr sz="1400" spc="-80" dirty="0">
                <a:latin typeface="Trebuchet MS" panose="020B0603020202020204"/>
                <a:cs typeface="Trebuchet MS" panose="020B0603020202020204"/>
              </a:rPr>
              <a:t>of</a:t>
            </a:r>
            <a:r>
              <a:rPr sz="1400" spc="-25" dirty="0">
                <a:latin typeface="Trebuchet MS" panose="020B0603020202020204"/>
                <a:cs typeface="Trebuchet MS" panose="020B0603020202020204"/>
              </a:rPr>
              <a:t> </a:t>
            </a:r>
            <a:r>
              <a:rPr sz="1400" spc="-75" dirty="0">
                <a:latin typeface="Trebuchet MS" panose="020B0603020202020204"/>
                <a:cs typeface="Trebuchet MS" panose="020B0603020202020204"/>
              </a:rPr>
              <a:t>Reducer),</a:t>
            </a:r>
            <a:r>
              <a:rPr sz="1400" spc="-180" dirty="0">
                <a:latin typeface="Trebuchet MS" panose="020B0603020202020204"/>
                <a:cs typeface="Trebuchet MS" panose="020B0603020202020204"/>
              </a:rPr>
              <a:t> </a:t>
            </a:r>
            <a:r>
              <a:rPr sz="1400" spc="-70" dirty="0">
                <a:latin typeface="Trebuchet MS" panose="020B0603020202020204"/>
                <a:cs typeface="Trebuchet MS" panose="020B0603020202020204"/>
              </a:rPr>
              <a:t>except</a:t>
            </a:r>
            <a:r>
              <a:rPr sz="1400" spc="30" dirty="0">
                <a:latin typeface="Trebuchet MS" panose="020B0603020202020204"/>
                <a:cs typeface="Trebuchet MS" panose="020B0603020202020204"/>
              </a:rPr>
              <a:t> </a:t>
            </a:r>
            <a:r>
              <a:rPr sz="1400" spc="-70" dirty="0">
                <a:latin typeface="Trebuchet MS" panose="020B0603020202020204"/>
                <a:cs typeface="Trebuchet MS" panose="020B0603020202020204"/>
              </a:rPr>
              <a:t>its</a:t>
            </a:r>
            <a:r>
              <a:rPr sz="1400" spc="-20" dirty="0">
                <a:latin typeface="Trebuchet MS" panose="020B0603020202020204"/>
                <a:cs typeface="Trebuchet MS" panose="020B0603020202020204"/>
              </a:rPr>
              <a:t> </a:t>
            </a:r>
            <a:r>
              <a:rPr sz="1400" spc="-60" dirty="0">
                <a:latin typeface="Trebuchet MS" panose="020B0603020202020204"/>
                <a:cs typeface="Trebuchet MS" panose="020B0603020202020204"/>
              </a:rPr>
              <a:t>output </a:t>
            </a:r>
            <a:r>
              <a:rPr sz="1400" spc="-10" dirty="0">
                <a:latin typeface="Trebuchet MS" panose="020B0603020202020204"/>
                <a:cs typeface="Trebuchet MS" panose="020B0603020202020204"/>
              </a:rPr>
              <a:t>types </a:t>
            </a:r>
            <a:r>
              <a:rPr sz="1400" spc="-95" dirty="0">
                <a:latin typeface="Trebuchet MS" panose="020B0603020202020204"/>
                <a:cs typeface="Trebuchet MS" panose="020B0603020202020204"/>
              </a:rPr>
              <a:t>are</a:t>
            </a:r>
            <a:r>
              <a:rPr sz="1400" spc="-1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25" dirty="0">
                <a:latin typeface="Trebuchet MS" panose="020B0603020202020204"/>
                <a:cs typeface="Trebuchet MS" panose="020B0603020202020204"/>
              </a:rPr>
              <a:t> </a:t>
            </a:r>
            <a:r>
              <a:rPr sz="1400" spc="-90" dirty="0">
                <a:latin typeface="Trebuchet MS" panose="020B0603020202020204"/>
                <a:cs typeface="Trebuchet MS" panose="020B0603020202020204"/>
              </a:rPr>
              <a:t>intermediate</a:t>
            </a:r>
            <a:r>
              <a:rPr sz="1400" spc="-20" dirty="0">
                <a:latin typeface="Trebuchet MS" panose="020B0603020202020204"/>
                <a:cs typeface="Trebuchet MS" panose="020B0603020202020204"/>
              </a:rPr>
              <a:t> </a:t>
            </a:r>
            <a:r>
              <a:rPr sz="1400" spc="-95" dirty="0">
                <a:latin typeface="Trebuchet MS" panose="020B0603020202020204"/>
                <a:cs typeface="Trebuchet MS" panose="020B0603020202020204"/>
              </a:rPr>
              <a:t>key</a:t>
            </a:r>
            <a:r>
              <a:rPr sz="1400" spc="-15" dirty="0">
                <a:latin typeface="Trebuchet MS" panose="020B0603020202020204"/>
                <a:cs typeface="Trebuchet MS" panose="020B0603020202020204"/>
              </a:rPr>
              <a:t> </a:t>
            </a:r>
            <a:r>
              <a:rPr sz="1400" spc="-95" dirty="0">
                <a:latin typeface="Trebuchet MS" panose="020B0603020202020204"/>
                <a:cs typeface="Trebuchet MS" panose="020B0603020202020204"/>
              </a:rPr>
              <a:t>and</a:t>
            </a:r>
            <a:r>
              <a:rPr sz="1400" spc="-20" dirty="0">
                <a:latin typeface="Trebuchet MS" panose="020B0603020202020204"/>
                <a:cs typeface="Trebuchet MS" panose="020B0603020202020204"/>
              </a:rPr>
              <a:t> </a:t>
            </a:r>
            <a:r>
              <a:rPr sz="1400" spc="-105" dirty="0">
                <a:latin typeface="Trebuchet MS" panose="020B0603020202020204"/>
                <a:cs typeface="Trebuchet MS" panose="020B0603020202020204"/>
              </a:rPr>
              <a:t>value</a:t>
            </a:r>
            <a:r>
              <a:rPr sz="1400" spc="-10" dirty="0">
                <a:latin typeface="Trebuchet MS" panose="020B0603020202020204"/>
                <a:cs typeface="Trebuchet MS" panose="020B0603020202020204"/>
              </a:rPr>
              <a:t> </a:t>
            </a:r>
            <a:r>
              <a:rPr sz="1400" spc="-80" dirty="0">
                <a:latin typeface="Trebuchet MS" panose="020B0603020202020204"/>
                <a:cs typeface="Trebuchet MS" panose="020B0603020202020204"/>
              </a:rPr>
              <a:t>types</a:t>
            </a:r>
            <a:r>
              <a:rPr sz="1400" spc="-5" dirty="0">
                <a:latin typeface="Trebuchet MS" panose="020B0603020202020204"/>
                <a:cs typeface="Trebuchet MS" panose="020B0603020202020204"/>
              </a:rPr>
              <a:t> </a:t>
            </a:r>
            <a:r>
              <a:rPr sz="1400" dirty="0">
                <a:latin typeface="Trebuchet MS" panose="020B0603020202020204"/>
                <a:cs typeface="Trebuchet MS" panose="020B0603020202020204"/>
              </a:rPr>
              <a:t>(K2</a:t>
            </a:r>
            <a:r>
              <a:rPr sz="1400" spc="-30" dirty="0">
                <a:latin typeface="Trebuchet MS" panose="020B0603020202020204"/>
                <a:cs typeface="Trebuchet MS" panose="020B0603020202020204"/>
              </a:rPr>
              <a:t> </a:t>
            </a:r>
            <a:r>
              <a:rPr sz="1400" spc="-95" dirty="0">
                <a:latin typeface="Trebuchet MS" panose="020B0603020202020204"/>
                <a:cs typeface="Trebuchet MS" panose="020B0603020202020204"/>
              </a:rPr>
              <a:t>and</a:t>
            </a:r>
            <a:r>
              <a:rPr sz="1400" spc="-254" dirty="0">
                <a:latin typeface="Trebuchet MS" panose="020B0603020202020204"/>
                <a:cs typeface="Trebuchet MS" panose="020B0603020202020204"/>
              </a:rPr>
              <a:t> </a:t>
            </a:r>
            <a:r>
              <a:rPr sz="1400" spc="-80" dirty="0">
                <a:latin typeface="Trebuchet MS" panose="020B0603020202020204"/>
                <a:cs typeface="Trebuchet MS" panose="020B0603020202020204"/>
              </a:rPr>
              <a:t>V2),</a:t>
            </a:r>
            <a:r>
              <a:rPr sz="1400" spc="-155" dirty="0">
                <a:latin typeface="Trebuchet MS" panose="020B0603020202020204"/>
                <a:cs typeface="Trebuchet MS" panose="020B0603020202020204"/>
              </a:rPr>
              <a:t> </a:t>
            </a:r>
            <a:r>
              <a:rPr sz="1400" dirty="0">
                <a:latin typeface="Trebuchet MS" panose="020B0603020202020204"/>
                <a:cs typeface="Trebuchet MS" panose="020B0603020202020204"/>
              </a:rPr>
              <a:t>so</a:t>
            </a:r>
            <a:r>
              <a:rPr sz="1400" spc="-20" dirty="0">
                <a:latin typeface="Trebuchet MS" panose="020B0603020202020204"/>
                <a:cs typeface="Trebuchet MS" panose="020B0603020202020204"/>
              </a:rPr>
              <a:t> </a:t>
            </a:r>
            <a:r>
              <a:rPr sz="1400" spc="-90" dirty="0">
                <a:latin typeface="Trebuchet MS" panose="020B0603020202020204"/>
                <a:cs typeface="Trebuchet MS" panose="020B0603020202020204"/>
              </a:rPr>
              <a:t>they</a:t>
            </a:r>
            <a:r>
              <a:rPr sz="1400" spc="-15" dirty="0">
                <a:latin typeface="Trebuchet MS" panose="020B0603020202020204"/>
                <a:cs typeface="Trebuchet MS" panose="020B0603020202020204"/>
              </a:rPr>
              <a:t> </a:t>
            </a:r>
            <a:r>
              <a:rPr sz="1400" spc="-100" dirty="0">
                <a:latin typeface="Trebuchet MS" panose="020B0603020202020204"/>
                <a:cs typeface="Trebuchet MS" panose="020B0603020202020204"/>
              </a:rPr>
              <a:t>can</a:t>
            </a:r>
            <a:r>
              <a:rPr sz="1400" spc="-5" dirty="0">
                <a:latin typeface="Trebuchet MS" panose="020B0603020202020204"/>
                <a:cs typeface="Trebuchet MS" panose="020B0603020202020204"/>
              </a:rPr>
              <a:t> </a:t>
            </a:r>
            <a:r>
              <a:rPr sz="1400" spc="-114" dirty="0">
                <a:latin typeface="Trebuchet MS" panose="020B0603020202020204"/>
                <a:cs typeface="Trebuchet MS" panose="020B0603020202020204"/>
              </a:rPr>
              <a:t>feed</a:t>
            </a:r>
            <a:r>
              <a:rPr sz="1400" spc="-5" dirty="0">
                <a:latin typeface="Trebuchet MS" panose="020B0603020202020204"/>
                <a:cs typeface="Trebuchet MS" panose="020B0603020202020204"/>
              </a:rPr>
              <a:t> </a:t>
            </a:r>
            <a:r>
              <a:rPr sz="1400" spc="-90" dirty="0">
                <a:latin typeface="Trebuchet MS" panose="020B0603020202020204"/>
                <a:cs typeface="Trebuchet MS" panose="020B0603020202020204"/>
              </a:rPr>
              <a:t>the</a:t>
            </a:r>
            <a:r>
              <a:rPr sz="1400" spc="-20" dirty="0">
                <a:latin typeface="Trebuchet MS" panose="020B0603020202020204"/>
                <a:cs typeface="Trebuchet MS" panose="020B0603020202020204"/>
              </a:rPr>
              <a:t> </a:t>
            </a:r>
            <a:r>
              <a:rPr sz="1400" spc="-80" dirty="0">
                <a:latin typeface="Trebuchet MS" panose="020B0603020202020204"/>
                <a:cs typeface="Trebuchet MS" panose="020B0603020202020204"/>
              </a:rPr>
              <a:t>reduce</a:t>
            </a:r>
            <a:r>
              <a:rPr sz="1400" spc="-25" dirty="0">
                <a:latin typeface="Trebuchet MS" panose="020B0603020202020204"/>
                <a:cs typeface="Trebuchet MS" panose="020B0603020202020204"/>
              </a:rPr>
              <a:t> </a:t>
            </a:r>
            <a:r>
              <a:rPr sz="1400" spc="-10" dirty="0">
                <a:latin typeface="Trebuchet MS" panose="020B0603020202020204"/>
                <a:cs typeface="Trebuchet MS" panose="020B0603020202020204"/>
              </a:rPr>
              <a:t>function:</a:t>
            </a:r>
            <a:endParaRPr sz="1400">
              <a:latin typeface="Trebuchet MS" panose="020B0603020202020204"/>
              <a:cs typeface="Trebuchet MS" panose="020B0603020202020204"/>
            </a:endParaRPr>
          </a:p>
          <a:p>
            <a:pPr marL="12700" marR="7414260">
              <a:lnSpc>
                <a:spcPct val="159000"/>
              </a:lnSpc>
              <a:spcBef>
                <a:spcPts val="15"/>
              </a:spcBef>
            </a:pPr>
            <a:r>
              <a:rPr sz="1400" spc="-140" dirty="0">
                <a:solidFill>
                  <a:srgbClr val="B71E42"/>
                </a:solidFill>
                <a:latin typeface="Trebuchet MS" panose="020B0603020202020204"/>
                <a:cs typeface="Trebuchet MS" panose="020B0603020202020204"/>
              </a:rPr>
              <a:t>map:</a:t>
            </a:r>
            <a:r>
              <a:rPr sz="1400" spc="-185" dirty="0">
                <a:solidFill>
                  <a:srgbClr val="B71E42"/>
                </a:solidFill>
                <a:latin typeface="Trebuchet MS" panose="020B0603020202020204"/>
                <a:cs typeface="Trebuchet MS" panose="020B0603020202020204"/>
              </a:rPr>
              <a:t> </a:t>
            </a:r>
            <a:r>
              <a:rPr sz="1400" spc="-35" dirty="0">
                <a:solidFill>
                  <a:srgbClr val="B71E42"/>
                </a:solidFill>
                <a:latin typeface="Trebuchet MS" panose="020B0603020202020204"/>
                <a:cs typeface="Trebuchet MS" panose="020B0603020202020204"/>
              </a:rPr>
              <a:t>(K1,V1)</a:t>
            </a:r>
            <a:r>
              <a:rPr sz="1400" spc="-30" dirty="0">
                <a:solidFill>
                  <a:srgbClr val="B71E42"/>
                </a:solidFill>
                <a:latin typeface="Trebuchet MS" panose="020B0603020202020204"/>
                <a:cs typeface="Trebuchet MS" panose="020B0603020202020204"/>
              </a:rPr>
              <a:t> </a:t>
            </a:r>
            <a:r>
              <a:rPr sz="1400" dirty="0">
                <a:solidFill>
                  <a:srgbClr val="B71E42"/>
                </a:solidFill>
                <a:latin typeface="Microsoft Sans Serif" panose="020B0604020202020204"/>
                <a:cs typeface="Microsoft Sans Serif" panose="020B0604020202020204"/>
              </a:rPr>
              <a:t>→</a:t>
            </a:r>
            <a:r>
              <a:rPr sz="1400" spc="20" dirty="0">
                <a:solidFill>
                  <a:srgbClr val="B71E42"/>
                </a:solidFill>
                <a:latin typeface="Microsoft Sans Serif" panose="020B0604020202020204"/>
                <a:cs typeface="Microsoft Sans Serif" panose="020B0604020202020204"/>
              </a:rPr>
              <a:t> </a:t>
            </a:r>
            <a:r>
              <a:rPr sz="1400" spc="-10" dirty="0">
                <a:solidFill>
                  <a:srgbClr val="B71E42"/>
                </a:solidFill>
                <a:latin typeface="Trebuchet MS" panose="020B0603020202020204"/>
                <a:cs typeface="Trebuchet MS" panose="020B0603020202020204"/>
              </a:rPr>
              <a:t>list(K2,V2) </a:t>
            </a:r>
            <a:r>
              <a:rPr sz="1400" spc="-90" dirty="0">
                <a:solidFill>
                  <a:srgbClr val="B71E42"/>
                </a:solidFill>
                <a:latin typeface="Trebuchet MS" panose="020B0603020202020204"/>
                <a:cs typeface="Trebuchet MS" panose="020B0603020202020204"/>
              </a:rPr>
              <a:t>combine:</a:t>
            </a:r>
            <a:r>
              <a:rPr sz="1400" spc="-170" dirty="0">
                <a:solidFill>
                  <a:srgbClr val="B71E42"/>
                </a:solidFill>
                <a:latin typeface="Trebuchet MS" panose="020B0603020202020204"/>
                <a:cs typeface="Trebuchet MS" panose="020B0603020202020204"/>
              </a:rPr>
              <a:t> </a:t>
            </a:r>
            <a:r>
              <a:rPr sz="1400" spc="-55" dirty="0">
                <a:solidFill>
                  <a:srgbClr val="B71E42"/>
                </a:solidFill>
                <a:latin typeface="Trebuchet MS" panose="020B0603020202020204"/>
                <a:cs typeface="Trebuchet MS" panose="020B0603020202020204"/>
              </a:rPr>
              <a:t>(K2,</a:t>
            </a:r>
            <a:r>
              <a:rPr sz="1400" spc="-175" dirty="0">
                <a:solidFill>
                  <a:srgbClr val="B71E42"/>
                </a:solidFill>
                <a:latin typeface="Trebuchet MS" panose="020B0603020202020204"/>
                <a:cs typeface="Trebuchet MS" panose="020B0603020202020204"/>
              </a:rPr>
              <a:t> </a:t>
            </a:r>
            <a:r>
              <a:rPr sz="1400" spc="-65" dirty="0">
                <a:solidFill>
                  <a:srgbClr val="B71E42"/>
                </a:solidFill>
                <a:latin typeface="Trebuchet MS" panose="020B0603020202020204"/>
                <a:cs typeface="Trebuchet MS" panose="020B0603020202020204"/>
              </a:rPr>
              <a:t>list(V2))</a:t>
            </a:r>
            <a:r>
              <a:rPr sz="1400" spc="5" dirty="0">
                <a:solidFill>
                  <a:srgbClr val="B71E42"/>
                </a:solidFill>
                <a:latin typeface="Trebuchet MS" panose="020B0603020202020204"/>
                <a:cs typeface="Trebuchet MS" panose="020B0603020202020204"/>
              </a:rPr>
              <a:t> </a:t>
            </a:r>
            <a:r>
              <a:rPr sz="1400" dirty="0">
                <a:solidFill>
                  <a:srgbClr val="B71E42"/>
                </a:solidFill>
                <a:latin typeface="Microsoft Sans Serif" panose="020B0604020202020204"/>
                <a:cs typeface="Microsoft Sans Serif" panose="020B0604020202020204"/>
              </a:rPr>
              <a:t>→</a:t>
            </a:r>
            <a:r>
              <a:rPr sz="1400" spc="60" dirty="0">
                <a:solidFill>
                  <a:srgbClr val="B71E42"/>
                </a:solidFill>
                <a:latin typeface="Microsoft Sans Serif" panose="020B0604020202020204"/>
                <a:cs typeface="Microsoft Sans Serif" panose="020B0604020202020204"/>
              </a:rPr>
              <a:t> </a:t>
            </a:r>
            <a:r>
              <a:rPr sz="1400" spc="-50" dirty="0">
                <a:solidFill>
                  <a:srgbClr val="B71E42"/>
                </a:solidFill>
                <a:latin typeface="Trebuchet MS" panose="020B0603020202020204"/>
                <a:cs typeface="Trebuchet MS" panose="020B0603020202020204"/>
              </a:rPr>
              <a:t>list(K2,V2) </a:t>
            </a:r>
            <a:r>
              <a:rPr sz="1400" spc="-100" dirty="0">
                <a:solidFill>
                  <a:srgbClr val="B71E42"/>
                </a:solidFill>
                <a:latin typeface="Trebuchet MS" panose="020B0603020202020204"/>
                <a:cs typeface="Trebuchet MS" panose="020B0603020202020204"/>
              </a:rPr>
              <a:t>reduce:</a:t>
            </a:r>
            <a:r>
              <a:rPr sz="1400" spc="-175" dirty="0">
                <a:solidFill>
                  <a:srgbClr val="B71E42"/>
                </a:solidFill>
                <a:latin typeface="Trebuchet MS" panose="020B0603020202020204"/>
                <a:cs typeface="Trebuchet MS" panose="020B0603020202020204"/>
              </a:rPr>
              <a:t> </a:t>
            </a:r>
            <a:r>
              <a:rPr sz="1400" spc="-55" dirty="0">
                <a:solidFill>
                  <a:srgbClr val="B71E42"/>
                </a:solidFill>
                <a:latin typeface="Trebuchet MS" panose="020B0603020202020204"/>
                <a:cs typeface="Trebuchet MS" panose="020B0603020202020204"/>
              </a:rPr>
              <a:t>(K2,</a:t>
            </a:r>
            <a:r>
              <a:rPr sz="1400" spc="-165" dirty="0">
                <a:solidFill>
                  <a:srgbClr val="B71E42"/>
                </a:solidFill>
                <a:latin typeface="Trebuchet MS" panose="020B0603020202020204"/>
                <a:cs typeface="Trebuchet MS" panose="020B0603020202020204"/>
              </a:rPr>
              <a:t> </a:t>
            </a:r>
            <a:r>
              <a:rPr sz="1400" spc="-60" dirty="0">
                <a:solidFill>
                  <a:srgbClr val="B71E42"/>
                </a:solidFill>
                <a:latin typeface="Trebuchet MS" panose="020B0603020202020204"/>
                <a:cs typeface="Trebuchet MS" panose="020B0603020202020204"/>
              </a:rPr>
              <a:t>list(V2))</a:t>
            </a:r>
            <a:r>
              <a:rPr sz="1400" spc="-20" dirty="0">
                <a:solidFill>
                  <a:srgbClr val="B71E42"/>
                </a:solidFill>
                <a:latin typeface="Trebuchet MS" panose="020B0603020202020204"/>
                <a:cs typeface="Trebuchet MS" panose="020B0603020202020204"/>
              </a:rPr>
              <a:t> </a:t>
            </a:r>
            <a:r>
              <a:rPr sz="1400" dirty="0">
                <a:solidFill>
                  <a:srgbClr val="B71E42"/>
                </a:solidFill>
                <a:latin typeface="Microsoft Sans Serif" panose="020B0604020202020204"/>
                <a:cs typeface="Microsoft Sans Serif" panose="020B0604020202020204"/>
              </a:rPr>
              <a:t>→</a:t>
            </a:r>
            <a:r>
              <a:rPr sz="1400" spc="50" dirty="0">
                <a:solidFill>
                  <a:srgbClr val="B71E42"/>
                </a:solidFill>
                <a:latin typeface="Microsoft Sans Serif" panose="020B0604020202020204"/>
                <a:cs typeface="Microsoft Sans Serif" panose="020B0604020202020204"/>
              </a:rPr>
              <a:t> </a:t>
            </a:r>
            <a:r>
              <a:rPr sz="1400" spc="-10" dirty="0">
                <a:solidFill>
                  <a:srgbClr val="B71E42"/>
                </a:solidFill>
                <a:latin typeface="Trebuchet MS" panose="020B0603020202020204"/>
                <a:cs typeface="Trebuchet MS" panose="020B0603020202020204"/>
              </a:rPr>
              <a:t>list(K3,V3)</a:t>
            </a:r>
            <a:endParaRPr sz="1400">
              <a:latin typeface="Trebuchet MS" panose="020B0603020202020204"/>
              <a:cs typeface="Trebuchet MS" panose="020B0603020202020204"/>
            </a:endParaRPr>
          </a:p>
          <a:p>
            <a:pPr marL="12700">
              <a:lnSpc>
                <a:spcPct val="100000"/>
              </a:lnSpc>
              <a:spcBef>
                <a:spcPts val="1005"/>
              </a:spcBef>
            </a:pPr>
            <a:r>
              <a:rPr sz="1400" spc="-40" dirty="0">
                <a:latin typeface="Trebuchet MS" panose="020B0603020202020204"/>
                <a:cs typeface="Trebuchet MS" panose="020B0603020202020204"/>
              </a:rPr>
              <a:t>Often</a:t>
            </a:r>
            <a:r>
              <a:rPr sz="1400" spc="-35"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20" dirty="0">
                <a:latin typeface="Trebuchet MS" panose="020B0603020202020204"/>
                <a:cs typeface="Trebuchet MS" panose="020B0603020202020204"/>
              </a:rPr>
              <a:t> </a:t>
            </a:r>
            <a:r>
              <a:rPr sz="1400" spc="-65" dirty="0">
                <a:latin typeface="Trebuchet MS" panose="020B0603020202020204"/>
                <a:cs typeface="Trebuchet MS" panose="020B0603020202020204"/>
              </a:rPr>
              <a:t>combine</a:t>
            </a:r>
            <a:r>
              <a:rPr sz="1400" spc="-45" dirty="0">
                <a:latin typeface="Trebuchet MS" panose="020B0603020202020204"/>
                <a:cs typeface="Trebuchet MS" panose="020B0603020202020204"/>
              </a:rPr>
              <a:t> </a:t>
            </a:r>
            <a:r>
              <a:rPr sz="1400" spc="-95" dirty="0">
                <a:latin typeface="Trebuchet MS" panose="020B0603020202020204"/>
                <a:cs typeface="Trebuchet MS" panose="020B0603020202020204"/>
              </a:rPr>
              <a:t>and</a:t>
            </a:r>
            <a:r>
              <a:rPr sz="1400" spc="-30" dirty="0">
                <a:latin typeface="Trebuchet MS" panose="020B0603020202020204"/>
                <a:cs typeface="Trebuchet MS" panose="020B0603020202020204"/>
              </a:rPr>
              <a:t> </a:t>
            </a:r>
            <a:r>
              <a:rPr sz="1400" spc="-80" dirty="0">
                <a:latin typeface="Trebuchet MS" panose="020B0603020202020204"/>
                <a:cs typeface="Trebuchet MS" panose="020B0603020202020204"/>
              </a:rPr>
              <a:t>reduce</a:t>
            </a:r>
            <a:r>
              <a:rPr sz="1400" spc="-40" dirty="0">
                <a:latin typeface="Trebuchet MS" panose="020B0603020202020204"/>
                <a:cs typeface="Trebuchet MS" panose="020B0603020202020204"/>
              </a:rPr>
              <a:t> </a:t>
            </a:r>
            <a:r>
              <a:rPr sz="1400" spc="-70" dirty="0">
                <a:latin typeface="Trebuchet MS" panose="020B0603020202020204"/>
                <a:cs typeface="Trebuchet MS" panose="020B0603020202020204"/>
              </a:rPr>
              <a:t>functions</a:t>
            </a:r>
            <a:r>
              <a:rPr sz="1400" spc="-45" dirty="0">
                <a:latin typeface="Trebuchet MS" panose="020B0603020202020204"/>
                <a:cs typeface="Trebuchet MS" panose="020B0603020202020204"/>
              </a:rPr>
              <a:t> </a:t>
            </a:r>
            <a:r>
              <a:rPr sz="1400" spc="-95" dirty="0">
                <a:latin typeface="Trebuchet MS" panose="020B0603020202020204"/>
                <a:cs typeface="Trebuchet MS" panose="020B0603020202020204"/>
              </a:rPr>
              <a:t>are</a:t>
            </a:r>
            <a:r>
              <a:rPr sz="1400" spc="-2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30" dirty="0">
                <a:latin typeface="Trebuchet MS" panose="020B0603020202020204"/>
                <a:cs typeface="Trebuchet MS" panose="020B0603020202020204"/>
              </a:rPr>
              <a:t> </a:t>
            </a:r>
            <a:r>
              <a:rPr sz="1400" spc="-114" dirty="0">
                <a:latin typeface="Trebuchet MS" panose="020B0603020202020204"/>
                <a:cs typeface="Trebuchet MS" panose="020B0603020202020204"/>
              </a:rPr>
              <a:t>same,</a:t>
            </a:r>
            <a:r>
              <a:rPr sz="1400" spc="-160" dirty="0">
                <a:latin typeface="Trebuchet MS" panose="020B0603020202020204"/>
                <a:cs typeface="Trebuchet MS" panose="020B0603020202020204"/>
              </a:rPr>
              <a:t> </a:t>
            </a:r>
            <a:r>
              <a:rPr sz="1400" spc="-80" dirty="0">
                <a:latin typeface="Trebuchet MS" panose="020B0603020202020204"/>
                <a:cs typeface="Trebuchet MS" panose="020B0603020202020204"/>
              </a:rPr>
              <a:t>in</a:t>
            </a:r>
            <a:r>
              <a:rPr sz="1400" spc="-15" dirty="0">
                <a:latin typeface="Trebuchet MS" panose="020B0603020202020204"/>
                <a:cs typeface="Trebuchet MS" panose="020B0603020202020204"/>
              </a:rPr>
              <a:t> </a:t>
            </a:r>
            <a:r>
              <a:rPr sz="1400" spc="-70" dirty="0">
                <a:latin typeface="Trebuchet MS" panose="020B0603020202020204"/>
                <a:cs typeface="Trebuchet MS" panose="020B0603020202020204"/>
              </a:rPr>
              <a:t>which</a:t>
            </a:r>
            <a:r>
              <a:rPr sz="1400" spc="-30" dirty="0">
                <a:latin typeface="Trebuchet MS" panose="020B0603020202020204"/>
                <a:cs typeface="Trebuchet MS" panose="020B0603020202020204"/>
              </a:rPr>
              <a:t> </a:t>
            </a:r>
            <a:r>
              <a:rPr sz="1400" spc="-110" dirty="0">
                <a:latin typeface="Trebuchet MS" panose="020B0603020202020204"/>
                <a:cs typeface="Trebuchet MS" panose="020B0603020202020204"/>
              </a:rPr>
              <a:t>case,</a:t>
            </a:r>
            <a:r>
              <a:rPr sz="1400" spc="-155" dirty="0">
                <a:latin typeface="Trebuchet MS" panose="020B0603020202020204"/>
                <a:cs typeface="Trebuchet MS" panose="020B0603020202020204"/>
              </a:rPr>
              <a:t> </a:t>
            </a:r>
            <a:r>
              <a:rPr sz="1400" dirty="0">
                <a:latin typeface="Trebuchet MS" panose="020B0603020202020204"/>
                <a:cs typeface="Trebuchet MS" panose="020B0603020202020204"/>
              </a:rPr>
              <a:t>K3</a:t>
            </a:r>
            <a:r>
              <a:rPr sz="1400" spc="-30" dirty="0">
                <a:latin typeface="Trebuchet MS" panose="020B0603020202020204"/>
                <a:cs typeface="Trebuchet MS" panose="020B0603020202020204"/>
              </a:rPr>
              <a:t> </a:t>
            </a:r>
            <a:r>
              <a:rPr sz="1400" spc="-55" dirty="0">
                <a:latin typeface="Trebuchet MS" panose="020B0603020202020204"/>
                <a:cs typeface="Trebuchet MS" panose="020B0603020202020204"/>
              </a:rPr>
              <a:t>is</a:t>
            </a:r>
            <a:r>
              <a:rPr sz="1400" spc="-2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30" dirty="0">
                <a:latin typeface="Trebuchet MS" panose="020B0603020202020204"/>
                <a:cs typeface="Trebuchet MS" panose="020B0603020202020204"/>
              </a:rPr>
              <a:t> </a:t>
            </a:r>
            <a:r>
              <a:rPr sz="1400" spc="-95" dirty="0">
                <a:latin typeface="Trebuchet MS" panose="020B0603020202020204"/>
                <a:cs typeface="Trebuchet MS" panose="020B0603020202020204"/>
              </a:rPr>
              <a:t>same</a:t>
            </a:r>
            <a:r>
              <a:rPr sz="1400" spc="-25" dirty="0">
                <a:latin typeface="Trebuchet MS" panose="020B0603020202020204"/>
                <a:cs typeface="Trebuchet MS" panose="020B0603020202020204"/>
              </a:rPr>
              <a:t> </a:t>
            </a:r>
            <a:r>
              <a:rPr sz="1400" spc="-85" dirty="0">
                <a:latin typeface="Trebuchet MS" panose="020B0603020202020204"/>
                <a:cs typeface="Trebuchet MS" panose="020B0603020202020204"/>
              </a:rPr>
              <a:t>as</a:t>
            </a:r>
            <a:r>
              <a:rPr sz="1400" spc="-20" dirty="0">
                <a:latin typeface="Trebuchet MS" panose="020B0603020202020204"/>
                <a:cs typeface="Trebuchet MS" panose="020B0603020202020204"/>
              </a:rPr>
              <a:t> </a:t>
            </a:r>
            <a:r>
              <a:rPr sz="1400" spc="-50" dirty="0">
                <a:latin typeface="Trebuchet MS" panose="020B0603020202020204"/>
                <a:cs typeface="Trebuchet MS" panose="020B0603020202020204"/>
              </a:rPr>
              <a:t>K2,</a:t>
            </a:r>
            <a:r>
              <a:rPr sz="1400" spc="-180" dirty="0">
                <a:latin typeface="Trebuchet MS" panose="020B0603020202020204"/>
                <a:cs typeface="Trebuchet MS" panose="020B0603020202020204"/>
              </a:rPr>
              <a:t> </a:t>
            </a:r>
            <a:r>
              <a:rPr sz="1400" spc="-95" dirty="0">
                <a:latin typeface="Trebuchet MS" panose="020B0603020202020204"/>
                <a:cs typeface="Trebuchet MS" panose="020B0603020202020204"/>
              </a:rPr>
              <a:t>and</a:t>
            </a:r>
            <a:r>
              <a:rPr sz="1400" spc="-245" dirty="0">
                <a:latin typeface="Trebuchet MS" panose="020B0603020202020204"/>
                <a:cs typeface="Trebuchet MS" panose="020B0603020202020204"/>
              </a:rPr>
              <a:t> </a:t>
            </a:r>
            <a:r>
              <a:rPr sz="1400" dirty="0">
                <a:latin typeface="Trebuchet MS" panose="020B0603020202020204"/>
                <a:cs typeface="Trebuchet MS" panose="020B0603020202020204"/>
              </a:rPr>
              <a:t>V3</a:t>
            </a:r>
            <a:r>
              <a:rPr sz="1400" spc="-25" dirty="0">
                <a:latin typeface="Trebuchet MS" panose="020B0603020202020204"/>
                <a:cs typeface="Trebuchet MS" panose="020B0603020202020204"/>
              </a:rPr>
              <a:t> </a:t>
            </a:r>
            <a:r>
              <a:rPr sz="1400" spc="-55" dirty="0">
                <a:latin typeface="Trebuchet MS" panose="020B0603020202020204"/>
                <a:cs typeface="Trebuchet MS" panose="020B0603020202020204"/>
              </a:rPr>
              <a:t>is</a:t>
            </a:r>
            <a:r>
              <a:rPr sz="1400" spc="-20"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20" dirty="0">
                <a:latin typeface="Trebuchet MS" panose="020B0603020202020204"/>
                <a:cs typeface="Trebuchet MS" panose="020B0603020202020204"/>
              </a:rPr>
              <a:t> </a:t>
            </a:r>
            <a:r>
              <a:rPr sz="1400" spc="-95" dirty="0">
                <a:latin typeface="Trebuchet MS" panose="020B0603020202020204"/>
                <a:cs typeface="Trebuchet MS" panose="020B0603020202020204"/>
              </a:rPr>
              <a:t>same</a:t>
            </a:r>
            <a:r>
              <a:rPr sz="1400" spc="-30" dirty="0">
                <a:latin typeface="Trebuchet MS" panose="020B0603020202020204"/>
                <a:cs typeface="Trebuchet MS" panose="020B0603020202020204"/>
              </a:rPr>
              <a:t> </a:t>
            </a:r>
            <a:r>
              <a:rPr sz="1400" spc="-90" dirty="0">
                <a:latin typeface="Trebuchet MS" panose="020B0603020202020204"/>
                <a:cs typeface="Trebuchet MS" panose="020B0603020202020204"/>
              </a:rPr>
              <a:t>as</a:t>
            </a:r>
            <a:r>
              <a:rPr sz="1400" spc="-245" dirty="0">
                <a:latin typeface="Trebuchet MS" panose="020B0603020202020204"/>
                <a:cs typeface="Trebuchet MS" panose="020B0603020202020204"/>
              </a:rPr>
              <a:t> </a:t>
            </a:r>
            <a:r>
              <a:rPr sz="1400" spc="-25" dirty="0">
                <a:latin typeface="Trebuchet MS" panose="020B0603020202020204"/>
                <a:cs typeface="Trebuchet MS" panose="020B0603020202020204"/>
              </a:rPr>
              <a:t>V2.</a:t>
            </a:r>
            <a:endParaRPr sz="1400">
              <a:latin typeface="Trebuchet MS" panose="020B0603020202020204"/>
              <a:cs typeface="Trebuchet MS" panose="020B0603020202020204"/>
            </a:endParaRPr>
          </a:p>
          <a:p>
            <a:pPr marL="12700">
              <a:lnSpc>
                <a:spcPct val="100000"/>
              </a:lnSpc>
              <a:spcBef>
                <a:spcPts val="1000"/>
              </a:spcBef>
            </a:pPr>
            <a:r>
              <a:rPr sz="1400" spc="-35" dirty="0">
                <a:latin typeface="Trebuchet MS" panose="020B0603020202020204"/>
                <a:cs typeface="Trebuchet MS" panose="020B0603020202020204"/>
              </a:rPr>
              <a:t>The</a:t>
            </a:r>
            <a:r>
              <a:rPr sz="1400" spc="-20" dirty="0">
                <a:latin typeface="Trebuchet MS" panose="020B0603020202020204"/>
                <a:cs typeface="Trebuchet MS" panose="020B0603020202020204"/>
              </a:rPr>
              <a:t> </a:t>
            </a:r>
            <a:r>
              <a:rPr sz="1400" spc="-70" dirty="0">
                <a:latin typeface="Trebuchet MS" panose="020B0603020202020204"/>
                <a:cs typeface="Trebuchet MS" panose="020B0603020202020204"/>
              </a:rPr>
              <a:t>partition</a:t>
            </a:r>
            <a:r>
              <a:rPr sz="1400" spc="-40" dirty="0">
                <a:latin typeface="Trebuchet MS" panose="020B0603020202020204"/>
                <a:cs typeface="Trebuchet MS" panose="020B0603020202020204"/>
              </a:rPr>
              <a:t> </a:t>
            </a:r>
            <a:r>
              <a:rPr sz="1400" spc="-75" dirty="0">
                <a:latin typeface="Trebuchet MS" panose="020B0603020202020204"/>
                <a:cs typeface="Trebuchet MS" panose="020B0603020202020204"/>
              </a:rPr>
              <a:t>function</a:t>
            </a:r>
            <a:r>
              <a:rPr sz="1400" spc="-55" dirty="0">
                <a:latin typeface="Trebuchet MS" panose="020B0603020202020204"/>
                <a:cs typeface="Trebuchet MS" panose="020B0603020202020204"/>
              </a:rPr>
              <a:t> </a:t>
            </a:r>
            <a:r>
              <a:rPr sz="1400" spc="-65" dirty="0">
                <a:latin typeface="Trebuchet MS" panose="020B0603020202020204"/>
                <a:cs typeface="Trebuchet MS" panose="020B0603020202020204"/>
              </a:rPr>
              <a:t>operates</a:t>
            </a:r>
            <a:r>
              <a:rPr sz="1400" spc="-35" dirty="0">
                <a:latin typeface="Trebuchet MS" panose="020B0603020202020204"/>
                <a:cs typeface="Trebuchet MS" panose="020B0603020202020204"/>
              </a:rPr>
              <a:t> </a:t>
            </a:r>
            <a:r>
              <a:rPr sz="1400" dirty="0">
                <a:latin typeface="Trebuchet MS" panose="020B0603020202020204"/>
                <a:cs typeface="Trebuchet MS" panose="020B0603020202020204"/>
              </a:rPr>
              <a:t>on</a:t>
            </a:r>
            <a:r>
              <a:rPr sz="1400" spc="-25"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20" dirty="0">
                <a:latin typeface="Trebuchet MS" panose="020B0603020202020204"/>
                <a:cs typeface="Trebuchet MS" panose="020B0603020202020204"/>
              </a:rPr>
              <a:t> </a:t>
            </a:r>
            <a:r>
              <a:rPr sz="1400" spc="-85" dirty="0">
                <a:latin typeface="Trebuchet MS" panose="020B0603020202020204"/>
                <a:cs typeface="Trebuchet MS" panose="020B0603020202020204"/>
              </a:rPr>
              <a:t>intermediate</a:t>
            </a:r>
            <a:r>
              <a:rPr sz="1400" spc="-50" dirty="0">
                <a:latin typeface="Trebuchet MS" panose="020B0603020202020204"/>
                <a:cs typeface="Trebuchet MS" panose="020B0603020202020204"/>
              </a:rPr>
              <a:t> </a:t>
            </a:r>
            <a:r>
              <a:rPr sz="1400" spc="-90" dirty="0">
                <a:latin typeface="Trebuchet MS" panose="020B0603020202020204"/>
                <a:cs typeface="Trebuchet MS" panose="020B0603020202020204"/>
              </a:rPr>
              <a:t>key</a:t>
            </a:r>
            <a:r>
              <a:rPr sz="1400" spc="-10" dirty="0">
                <a:latin typeface="Trebuchet MS" panose="020B0603020202020204"/>
                <a:cs typeface="Trebuchet MS" panose="020B0603020202020204"/>
              </a:rPr>
              <a:t> </a:t>
            </a:r>
            <a:r>
              <a:rPr sz="1400" spc="-100" dirty="0">
                <a:latin typeface="Trebuchet MS" panose="020B0603020202020204"/>
                <a:cs typeface="Trebuchet MS" panose="020B0603020202020204"/>
              </a:rPr>
              <a:t>and</a:t>
            </a:r>
            <a:r>
              <a:rPr sz="1400" spc="-35" dirty="0">
                <a:latin typeface="Trebuchet MS" panose="020B0603020202020204"/>
                <a:cs typeface="Trebuchet MS" panose="020B0603020202020204"/>
              </a:rPr>
              <a:t> </a:t>
            </a:r>
            <a:r>
              <a:rPr sz="1400" spc="-100" dirty="0">
                <a:latin typeface="Trebuchet MS" panose="020B0603020202020204"/>
                <a:cs typeface="Trebuchet MS" panose="020B0603020202020204"/>
              </a:rPr>
              <a:t>value</a:t>
            </a:r>
            <a:r>
              <a:rPr sz="1400" spc="-20" dirty="0">
                <a:latin typeface="Trebuchet MS" panose="020B0603020202020204"/>
                <a:cs typeface="Trebuchet MS" panose="020B0603020202020204"/>
              </a:rPr>
              <a:t> </a:t>
            </a:r>
            <a:r>
              <a:rPr sz="1400" spc="-80" dirty="0">
                <a:latin typeface="Trebuchet MS" panose="020B0603020202020204"/>
                <a:cs typeface="Trebuchet MS" panose="020B0603020202020204"/>
              </a:rPr>
              <a:t>types</a:t>
            </a:r>
            <a:r>
              <a:rPr sz="1400" spc="-35" dirty="0">
                <a:latin typeface="Trebuchet MS" panose="020B0603020202020204"/>
                <a:cs typeface="Trebuchet MS" panose="020B0603020202020204"/>
              </a:rPr>
              <a:t> </a:t>
            </a:r>
            <a:r>
              <a:rPr sz="1400" dirty="0">
                <a:latin typeface="Trebuchet MS" panose="020B0603020202020204"/>
                <a:cs typeface="Trebuchet MS" panose="020B0603020202020204"/>
              </a:rPr>
              <a:t>(K2</a:t>
            </a:r>
            <a:r>
              <a:rPr sz="1400" spc="-35" dirty="0">
                <a:latin typeface="Trebuchet MS" panose="020B0603020202020204"/>
                <a:cs typeface="Trebuchet MS" panose="020B0603020202020204"/>
              </a:rPr>
              <a:t> </a:t>
            </a:r>
            <a:r>
              <a:rPr sz="1400" spc="-100" dirty="0">
                <a:latin typeface="Trebuchet MS" panose="020B0603020202020204"/>
                <a:cs typeface="Trebuchet MS" panose="020B0603020202020204"/>
              </a:rPr>
              <a:t>and</a:t>
            </a:r>
            <a:r>
              <a:rPr sz="1400" spc="-245" dirty="0">
                <a:latin typeface="Trebuchet MS" panose="020B0603020202020204"/>
                <a:cs typeface="Trebuchet MS" panose="020B0603020202020204"/>
              </a:rPr>
              <a:t> </a:t>
            </a:r>
            <a:r>
              <a:rPr sz="1400" spc="-80" dirty="0">
                <a:latin typeface="Trebuchet MS" panose="020B0603020202020204"/>
                <a:cs typeface="Trebuchet MS" panose="020B0603020202020204"/>
              </a:rPr>
              <a:t>V2),</a:t>
            </a:r>
            <a:r>
              <a:rPr sz="1400" spc="-180" dirty="0">
                <a:latin typeface="Trebuchet MS" panose="020B0603020202020204"/>
                <a:cs typeface="Trebuchet MS" panose="020B0603020202020204"/>
              </a:rPr>
              <a:t> </a:t>
            </a:r>
            <a:r>
              <a:rPr sz="1400" spc="-100" dirty="0">
                <a:latin typeface="Trebuchet MS" panose="020B0603020202020204"/>
                <a:cs typeface="Trebuchet MS" panose="020B0603020202020204"/>
              </a:rPr>
              <a:t>and</a:t>
            </a:r>
            <a:r>
              <a:rPr sz="1400" spc="-30" dirty="0">
                <a:latin typeface="Trebuchet MS" panose="020B0603020202020204"/>
                <a:cs typeface="Trebuchet MS" panose="020B0603020202020204"/>
              </a:rPr>
              <a:t> </a:t>
            </a:r>
            <a:r>
              <a:rPr sz="1400" spc="-50" dirty="0">
                <a:latin typeface="Trebuchet MS" panose="020B0603020202020204"/>
                <a:cs typeface="Trebuchet MS" panose="020B0603020202020204"/>
              </a:rPr>
              <a:t>returns</a:t>
            </a:r>
            <a:r>
              <a:rPr sz="1400" spc="-40"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35" dirty="0">
                <a:latin typeface="Trebuchet MS" panose="020B0603020202020204"/>
                <a:cs typeface="Trebuchet MS" panose="020B0603020202020204"/>
              </a:rPr>
              <a:t> </a:t>
            </a:r>
            <a:r>
              <a:rPr sz="1400" spc="-70" dirty="0">
                <a:latin typeface="Trebuchet MS" panose="020B0603020202020204"/>
                <a:cs typeface="Trebuchet MS" panose="020B0603020202020204"/>
              </a:rPr>
              <a:t>partition</a:t>
            </a:r>
            <a:r>
              <a:rPr sz="1400" spc="-35" dirty="0">
                <a:latin typeface="Trebuchet MS" panose="020B0603020202020204"/>
                <a:cs typeface="Trebuchet MS" panose="020B0603020202020204"/>
              </a:rPr>
              <a:t> </a:t>
            </a:r>
            <a:r>
              <a:rPr sz="1400" spc="-90" dirty="0">
                <a:latin typeface="Trebuchet MS" panose="020B0603020202020204"/>
                <a:cs typeface="Trebuchet MS" panose="020B0603020202020204"/>
              </a:rPr>
              <a:t>index.</a:t>
            </a:r>
            <a:r>
              <a:rPr sz="1400" spc="-185" dirty="0">
                <a:latin typeface="Trebuchet MS" panose="020B0603020202020204"/>
                <a:cs typeface="Trebuchet MS" panose="020B0603020202020204"/>
              </a:rPr>
              <a:t> </a:t>
            </a:r>
            <a:r>
              <a:rPr sz="1400" spc="-45" dirty="0">
                <a:latin typeface="Trebuchet MS" panose="020B0603020202020204"/>
                <a:cs typeface="Trebuchet MS" panose="020B0603020202020204"/>
              </a:rPr>
              <a:t>In</a:t>
            </a:r>
            <a:r>
              <a:rPr sz="1400" spc="-20" dirty="0">
                <a:latin typeface="Trebuchet MS" panose="020B0603020202020204"/>
                <a:cs typeface="Trebuchet MS" panose="020B0603020202020204"/>
              </a:rPr>
              <a:t> </a:t>
            </a:r>
            <a:r>
              <a:rPr sz="1400" spc="-95" dirty="0">
                <a:latin typeface="Trebuchet MS" panose="020B0603020202020204"/>
                <a:cs typeface="Trebuchet MS" panose="020B0603020202020204"/>
              </a:rPr>
              <a:t>practice,</a:t>
            </a:r>
            <a:r>
              <a:rPr sz="1400" spc="-165" dirty="0">
                <a:latin typeface="Trebuchet MS" panose="020B0603020202020204"/>
                <a:cs typeface="Trebuchet MS" panose="020B0603020202020204"/>
              </a:rPr>
              <a:t> </a:t>
            </a:r>
            <a:r>
              <a:rPr sz="1400" spc="-25" dirty="0">
                <a:latin typeface="Trebuchet MS" panose="020B0603020202020204"/>
                <a:cs typeface="Trebuchet MS" panose="020B0603020202020204"/>
              </a:rPr>
              <a:t>the</a:t>
            </a:r>
            <a:endParaRPr sz="1400">
              <a:latin typeface="Trebuchet MS" panose="020B0603020202020204"/>
              <a:cs typeface="Trebuchet MS" panose="020B0603020202020204"/>
            </a:endParaRPr>
          </a:p>
          <a:p>
            <a:pPr marL="12700">
              <a:lnSpc>
                <a:spcPct val="100000"/>
              </a:lnSpc>
            </a:pPr>
            <a:r>
              <a:rPr sz="1400" spc="-70" dirty="0">
                <a:latin typeface="Trebuchet MS" panose="020B0603020202020204"/>
                <a:cs typeface="Trebuchet MS" panose="020B0603020202020204"/>
              </a:rPr>
              <a:t>partition</a:t>
            </a:r>
            <a:r>
              <a:rPr sz="1400" spc="-45" dirty="0">
                <a:latin typeface="Trebuchet MS" panose="020B0603020202020204"/>
                <a:cs typeface="Trebuchet MS" panose="020B0603020202020204"/>
              </a:rPr>
              <a:t> </a:t>
            </a:r>
            <a:r>
              <a:rPr sz="1400" spc="-55" dirty="0">
                <a:latin typeface="Trebuchet MS" panose="020B0603020202020204"/>
                <a:cs typeface="Trebuchet MS" panose="020B0603020202020204"/>
              </a:rPr>
              <a:t>is</a:t>
            </a:r>
            <a:r>
              <a:rPr sz="1400" spc="-20" dirty="0">
                <a:latin typeface="Trebuchet MS" panose="020B0603020202020204"/>
                <a:cs typeface="Trebuchet MS" panose="020B0603020202020204"/>
              </a:rPr>
              <a:t> </a:t>
            </a:r>
            <a:r>
              <a:rPr sz="1400" spc="-75" dirty="0">
                <a:latin typeface="Trebuchet MS" panose="020B0603020202020204"/>
                <a:cs typeface="Trebuchet MS" panose="020B0603020202020204"/>
              </a:rPr>
              <a:t>determined</a:t>
            </a:r>
            <a:r>
              <a:rPr sz="1400" spc="-40" dirty="0">
                <a:latin typeface="Trebuchet MS" panose="020B0603020202020204"/>
                <a:cs typeface="Trebuchet MS" panose="020B0603020202020204"/>
              </a:rPr>
              <a:t> </a:t>
            </a:r>
            <a:r>
              <a:rPr sz="1400" spc="-75" dirty="0">
                <a:latin typeface="Trebuchet MS" panose="020B0603020202020204"/>
                <a:cs typeface="Trebuchet MS" panose="020B0603020202020204"/>
              </a:rPr>
              <a:t>solely</a:t>
            </a:r>
            <a:r>
              <a:rPr sz="1400" spc="-25" dirty="0">
                <a:latin typeface="Trebuchet MS" panose="020B0603020202020204"/>
                <a:cs typeface="Trebuchet MS" panose="020B0603020202020204"/>
              </a:rPr>
              <a:t> </a:t>
            </a:r>
            <a:r>
              <a:rPr sz="1400" spc="-85" dirty="0">
                <a:latin typeface="Trebuchet MS" panose="020B0603020202020204"/>
                <a:cs typeface="Trebuchet MS" panose="020B0603020202020204"/>
              </a:rPr>
              <a:t>by</a:t>
            </a:r>
            <a:r>
              <a:rPr sz="1400" spc="-25" dirty="0">
                <a:latin typeface="Trebuchet MS" panose="020B0603020202020204"/>
                <a:cs typeface="Trebuchet MS" panose="020B0603020202020204"/>
              </a:rPr>
              <a:t> </a:t>
            </a:r>
            <a:r>
              <a:rPr sz="1400" spc="-85" dirty="0">
                <a:latin typeface="Trebuchet MS" panose="020B0603020202020204"/>
                <a:cs typeface="Trebuchet MS" panose="020B0603020202020204"/>
              </a:rPr>
              <a:t>the</a:t>
            </a:r>
            <a:r>
              <a:rPr sz="1400" spc="-30" dirty="0">
                <a:latin typeface="Trebuchet MS" panose="020B0603020202020204"/>
                <a:cs typeface="Trebuchet MS" panose="020B0603020202020204"/>
              </a:rPr>
              <a:t> </a:t>
            </a:r>
            <a:r>
              <a:rPr sz="1400" spc="-90" dirty="0">
                <a:latin typeface="Trebuchet MS" panose="020B0603020202020204"/>
                <a:cs typeface="Trebuchet MS" panose="020B0603020202020204"/>
              </a:rPr>
              <a:t>key</a:t>
            </a:r>
            <a:r>
              <a:rPr sz="1400" spc="-15" dirty="0">
                <a:latin typeface="Trebuchet MS" panose="020B0603020202020204"/>
                <a:cs typeface="Trebuchet MS" panose="020B0603020202020204"/>
              </a:rPr>
              <a:t> </a:t>
            </a:r>
            <a:r>
              <a:rPr sz="1400" spc="-80" dirty="0">
                <a:latin typeface="Trebuchet MS" panose="020B0603020202020204"/>
                <a:cs typeface="Trebuchet MS" panose="020B0603020202020204"/>
              </a:rPr>
              <a:t>(the</a:t>
            </a:r>
            <a:r>
              <a:rPr sz="1400" spc="-30" dirty="0">
                <a:latin typeface="Trebuchet MS" panose="020B0603020202020204"/>
                <a:cs typeface="Trebuchet MS" panose="020B0603020202020204"/>
              </a:rPr>
              <a:t> </a:t>
            </a:r>
            <a:r>
              <a:rPr sz="1400" spc="-105" dirty="0">
                <a:latin typeface="Trebuchet MS" panose="020B0603020202020204"/>
                <a:cs typeface="Trebuchet MS" panose="020B0603020202020204"/>
              </a:rPr>
              <a:t>value</a:t>
            </a:r>
            <a:r>
              <a:rPr sz="1400" spc="-20" dirty="0">
                <a:latin typeface="Trebuchet MS" panose="020B0603020202020204"/>
                <a:cs typeface="Trebuchet MS" panose="020B0603020202020204"/>
              </a:rPr>
              <a:t> </a:t>
            </a:r>
            <a:r>
              <a:rPr sz="1400" spc="-55" dirty="0">
                <a:latin typeface="Trebuchet MS" panose="020B0603020202020204"/>
                <a:cs typeface="Trebuchet MS" panose="020B0603020202020204"/>
              </a:rPr>
              <a:t>is</a:t>
            </a:r>
            <a:r>
              <a:rPr sz="1400" spc="-20" dirty="0">
                <a:latin typeface="Trebuchet MS" panose="020B0603020202020204"/>
                <a:cs typeface="Trebuchet MS" panose="020B0603020202020204"/>
              </a:rPr>
              <a:t> </a:t>
            </a:r>
            <a:r>
              <a:rPr sz="1400" spc="-10" dirty="0">
                <a:latin typeface="Trebuchet MS" panose="020B0603020202020204"/>
                <a:cs typeface="Trebuchet MS" panose="020B0603020202020204"/>
              </a:rPr>
              <a:t>ignored):</a:t>
            </a:r>
            <a:endParaRPr sz="1400">
              <a:latin typeface="Trebuchet MS" panose="020B0603020202020204"/>
              <a:cs typeface="Trebuchet MS" panose="020B0603020202020204"/>
            </a:endParaRPr>
          </a:p>
          <a:p>
            <a:pPr marL="12700">
              <a:lnSpc>
                <a:spcPct val="100000"/>
              </a:lnSpc>
              <a:spcBef>
                <a:spcPts val="995"/>
              </a:spcBef>
            </a:pPr>
            <a:r>
              <a:rPr sz="1400" spc="-90" dirty="0">
                <a:solidFill>
                  <a:srgbClr val="B71E42"/>
                </a:solidFill>
                <a:latin typeface="Trebuchet MS" panose="020B0603020202020204"/>
                <a:cs typeface="Trebuchet MS" panose="020B0603020202020204"/>
              </a:rPr>
              <a:t>partition:</a:t>
            </a:r>
            <a:r>
              <a:rPr sz="1400" spc="-190" dirty="0">
                <a:solidFill>
                  <a:srgbClr val="B71E42"/>
                </a:solidFill>
                <a:latin typeface="Trebuchet MS" panose="020B0603020202020204"/>
                <a:cs typeface="Trebuchet MS" panose="020B0603020202020204"/>
              </a:rPr>
              <a:t> </a:t>
            </a:r>
            <a:r>
              <a:rPr sz="1400" spc="-35" dirty="0">
                <a:solidFill>
                  <a:srgbClr val="B71E42"/>
                </a:solidFill>
                <a:latin typeface="Trebuchet MS" panose="020B0603020202020204"/>
                <a:cs typeface="Trebuchet MS" panose="020B0603020202020204"/>
              </a:rPr>
              <a:t>(K2,V2)</a:t>
            </a:r>
            <a:r>
              <a:rPr sz="1400" spc="-10" dirty="0">
                <a:solidFill>
                  <a:srgbClr val="B71E42"/>
                </a:solidFill>
                <a:latin typeface="Trebuchet MS" panose="020B0603020202020204"/>
                <a:cs typeface="Trebuchet MS" panose="020B0603020202020204"/>
              </a:rPr>
              <a:t> </a:t>
            </a:r>
            <a:r>
              <a:rPr sz="1400" dirty="0">
                <a:solidFill>
                  <a:srgbClr val="B71E42"/>
                </a:solidFill>
                <a:latin typeface="Microsoft Sans Serif" panose="020B0604020202020204"/>
                <a:cs typeface="Microsoft Sans Serif" panose="020B0604020202020204"/>
              </a:rPr>
              <a:t>→</a:t>
            </a:r>
            <a:r>
              <a:rPr sz="1400" spc="40" dirty="0">
                <a:solidFill>
                  <a:srgbClr val="B71E42"/>
                </a:solidFill>
                <a:latin typeface="Microsoft Sans Serif" panose="020B0604020202020204"/>
                <a:cs typeface="Microsoft Sans Serif" panose="020B0604020202020204"/>
              </a:rPr>
              <a:t> </a:t>
            </a:r>
            <a:r>
              <a:rPr sz="1400" spc="-10" dirty="0">
                <a:solidFill>
                  <a:srgbClr val="B71E42"/>
                </a:solidFill>
                <a:latin typeface="Trebuchet MS" panose="020B0603020202020204"/>
                <a:cs typeface="Trebuchet MS" panose="020B0603020202020204"/>
              </a:rPr>
              <a:t>integer</a:t>
            </a:r>
            <a:endParaRPr sz="1400">
              <a:latin typeface="Trebuchet MS" panose="020B0603020202020204"/>
              <a:cs typeface="Trebuchet MS" panose="020B0603020202020204"/>
            </a:endParaRPr>
          </a:p>
          <a:p>
            <a:pPr marL="4218305">
              <a:lnSpc>
                <a:spcPct val="100000"/>
              </a:lnSpc>
              <a:spcBef>
                <a:spcPts val="635"/>
              </a:spcBef>
            </a:pPr>
            <a:endParaRPr sz="1000">
              <a:latin typeface="Trebuchet MS" panose="020B0603020202020204"/>
              <a:cs typeface="Trebuchet MS" panose="020B060302020202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3896" y="1847088"/>
            <a:ext cx="9607550" cy="0"/>
          </a:xfrm>
          <a:custGeom>
            <a:avLst/>
            <a:gdLst/>
            <a:ahLst/>
            <a:cxnLst/>
            <a:rect l="l" t="t" r="r" b="b"/>
            <a:pathLst>
              <a:path w="9607550">
                <a:moveTo>
                  <a:pt x="0" y="0"/>
                </a:moveTo>
                <a:lnTo>
                  <a:pt x="9607550" y="0"/>
                </a:lnTo>
              </a:path>
            </a:pathLst>
          </a:custGeom>
          <a:ln w="31750">
            <a:solidFill>
              <a:srgbClr val="B71E42"/>
            </a:solidFill>
          </a:ln>
        </p:spPr>
        <p:txBody>
          <a:bodyPr wrap="square" lIns="0" tIns="0" rIns="0" bIns="0" rtlCol="0"/>
          <a:lstStyle/>
          <a:p/>
        </p:txBody>
      </p:sp>
      <p:sp>
        <p:nvSpPr>
          <p:cNvPr id="3" name="object 3"/>
          <p:cNvSpPr txBox="1">
            <a:spLocks noGrp="1"/>
          </p:cNvSpPr>
          <p:nvPr>
            <p:ph type="title"/>
          </p:nvPr>
        </p:nvSpPr>
        <p:spPr>
          <a:xfrm>
            <a:off x="152527" y="76199"/>
            <a:ext cx="3505200" cy="513715"/>
          </a:xfrm>
          <a:prstGeom prst="rect">
            <a:avLst/>
          </a:prstGeom>
        </p:spPr>
        <p:txBody>
          <a:bodyPr vert="horz" wrap="square" lIns="0" tIns="13335" rIns="0" bIns="0" rtlCol="0">
            <a:spAutoFit/>
          </a:bodyPr>
          <a:lstStyle/>
          <a:p>
            <a:pPr marL="12700">
              <a:lnSpc>
                <a:spcPct val="100000"/>
              </a:lnSpc>
              <a:spcBef>
                <a:spcPts val="105"/>
              </a:spcBef>
            </a:pPr>
            <a:r>
              <a:rPr sz="3200" spc="125" dirty="0"/>
              <a:t>MAPREDUCE</a:t>
            </a:r>
            <a:r>
              <a:rPr sz="3200" spc="-480" dirty="0"/>
              <a:t> </a:t>
            </a:r>
            <a:r>
              <a:rPr sz="3200" spc="-20" dirty="0"/>
              <a:t>TYPES</a:t>
            </a:r>
            <a:endParaRPr sz="3200"/>
          </a:p>
        </p:txBody>
      </p:sp>
      <p:sp>
        <p:nvSpPr>
          <p:cNvPr id="4" name="object 4"/>
          <p:cNvSpPr txBox="1"/>
          <p:nvPr/>
        </p:nvSpPr>
        <p:spPr>
          <a:xfrm>
            <a:off x="1219327" y="1447876"/>
            <a:ext cx="9157335" cy="4316730"/>
          </a:xfrm>
          <a:prstGeom prst="rect">
            <a:avLst/>
          </a:prstGeom>
        </p:spPr>
        <p:txBody>
          <a:bodyPr vert="horz" wrap="square" lIns="0" tIns="13335" rIns="0" bIns="0" rtlCol="0">
            <a:spAutoFit/>
          </a:bodyPr>
          <a:lstStyle/>
          <a:p>
            <a:pPr marR="132080" algn="ctr">
              <a:lnSpc>
                <a:spcPct val="100000"/>
              </a:lnSpc>
              <a:spcBef>
                <a:spcPts val="105"/>
              </a:spcBef>
            </a:pPr>
            <a:r>
              <a:rPr sz="2000" dirty="0">
                <a:solidFill>
                  <a:srgbClr val="DE468E"/>
                </a:solidFill>
                <a:latin typeface="Consolas" panose="020B0609020204030204"/>
                <a:cs typeface="Consolas" panose="020B0609020204030204"/>
              </a:rPr>
              <a:t>public</a:t>
            </a:r>
            <a:r>
              <a:rPr sz="2000" spc="-45" dirty="0">
                <a:solidFill>
                  <a:srgbClr val="DE468E"/>
                </a:solidFill>
                <a:latin typeface="Consolas" panose="020B0609020204030204"/>
                <a:cs typeface="Consolas" panose="020B0609020204030204"/>
              </a:rPr>
              <a:t> </a:t>
            </a:r>
            <a:r>
              <a:rPr sz="2000" dirty="0">
                <a:solidFill>
                  <a:srgbClr val="DE468E"/>
                </a:solidFill>
                <a:latin typeface="Consolas" panose="020B0609020204030204"/>
                <a:cs typeface="Consolas" panose="020B0609020204030204"/>
              </a:rPr>
              <a:t>interface</a:t>
            </a:r>
            <a:r>
              <a:rPr sz="2000" spc="-20" dirty="0">
                <a:solidFill>
                  <a:srgbClr val="DE468E"/>
                </a:solidFill>
                <a:latin typeface="Consolas" panose="020B0609020204030204"/>
                <a:cs typeface="Consolas" panose="020B0609020204030204"/>
              </a:rPr>
              <a:t> </a:t>
            </a:r>
            <a:r>
              <a:rPr sz="2000" dirty="0">
                <a:solidFill>
                  <a:srgbClr val="DE468E"/>
                </a:solidFill>
                <a:latin typeface="Consolas" panose="020B0609020204030204"/>
                <a:cs typeface="Consolas" panose="020B0609020204030204"/>
              </a:rPr>
              <a:t>Mapper&lt;K1,</a:t>
            </a:r>
            <a:r>
              <a:rPr sz="2000" spc="-20" dirty="0">
                <a:solidFill>
                  <a:srgbClr val="DE468E"/>
                </a:solidFill>
                <a:latin typeface="Consolas" panose="020B0609020204030204"/>
                <a:cs typeface="Consolas" panose="020B0609020204030204"/>
              </a:rPr>
              <a:t> </a:t>
            </a:r>
            <a:r>
              <a:rPr sz="2000" dirty="0">
                <a:solidFill>
                  <a:srgbClr val="DE468E"/>
                </a:solidFill>
                <a:latin typeface="Consolas" panose="020B0609020204030204"/>
                <a:cs typeface="Consolas" panose="020B0609020204030204"/>
              </a:rPr>
              <a:t>V1,</a:t>
            </a:r>
            <a:r>
              <a:rPr sz="2000" spc="-35" dirty="0">
                <a:solidFill>
                  <a:srgbClr val="DE468E"/>
                </a:solidFill>
                <a:latin typeface="Consolas" panose="020B0609020204030204"/>
                <a:cs typeface="Consolas" panose="020B0609020204030204"/>
              </a:rPr>
              <a:t> </a:t>
            </a:r>
            <a:r>
              <a:rPr sz="2000" dirty="0">
                <a:solidFill>
                  <a:srgbClr val="DE468E"/>
                </a:solidFill>
                <a:latin typeface="Consolas" panose="020B0609020204030204"/>
                <a:cs typeface="Consolas" panose="020B0609020204030204"/>
              </a:rPr>
              <a:t>K2,</a:t>
            </a:r>
            <a:r>
              <a:rPr sz="2000" spc="-20" dirty="0">
                <a:solidFill>
                  <a:srgbClr val="DE468E"/>
                </a:solidFill>
                <a:latin typeface="Consolas" panose="020B0609020204030204"/>
                <a:cs typeface="Consolas" panose="020B0609020204030204"/>
              </a:rPr>
              <a:t> </a:t>
            </a:r>
            <a:r>
              <a:rPr sz="2000" dirty="0">
                <a:solidFill>
                  <a:srgbClr val="DE468E"/>
                </a:solidFill>
                <a:latin typeface="Consolas" panose="020B0609020204030204"/>
                <a:cs typeface="Consolas" panose="020B0609020204030204"/>
              </a:rPr>
              <a:t>V2&gt;</a:t>
            </a:r>
            <a:r>
              <a:rPr sz="2000" spc="-30" dirty="0">
                <a:solidFill>
                  <a:srgbClr val="DE468E"/>
                </a:solidFill>
                <a:latin typeface="Consolas" panose="020B0609020204030204"/>
                <a:cs typeface="Consolas" panose="020B0609020204030204"/>
              </a:rPr>
              <a:t> </a:t>
            </a:r>
            <a:r>
              <a:rPr sz="2000" dirty="0">
                <a:solidFill>
                  <a:srgbClr val="DE468E"/>
                </a:solidFill>
                <a:latin typeface="Consolas" panose="020B0609020204030204"/>
                <a:cs typeface="Consolas" panose="020B0609020204030204"/>
              </a:rPr>
              <a:t>extends</a:t>
            </a:r>
            <a:r>
              <a:rPr sz="2000" spc="-25" dirty="0">
                <a:solidFill>
                  <a:srgbClr val="DE468E"/>
                </a:solidFill>
                <a:latin typeface="Consolas" panose="020B0609020204030204"/>
                <a:cs typeface="Consolas" panose="020B0609020204030204"/>
              </a:rPr>
              <a:t> </a:t>
            </a:r>
            <a:r>
              <a:rPr sz="2000" spc="-10" dirty="0">
                <a:solidFill>
                  <a:srgbClr val="DE468E"/>
                </a:solidFill>
                <a:latin typeface="Consolas" panose="020B0609020204030204"/>
                <a:cs typeface="Consolas" panose="020B0609020204030204"/>
              </a:rPr>
              <a:t>JobConfigurable,</a:t>
            </a:r>
            <a:endParaRPr sz="2000">
              <a:latin typeface="Consolas" panose="020B0609020204030204"/>
              <a:cs typeface="Consolas" panose="020B0609020204030204"/>
            </a:endParaRPr>
          </a:p>
          <a:p>
            <a:pPr marL="877570">
              <a:lnSpc>
                <a:spcPct val="100000"/>
              </a:lnSpc>
              <a:spcBef>
                <a:spcPts val="1490"/>
              </a:spcBef>
            </a:pPr>
            <a:r>
              <a:rPr sz="2000" dirty="0">
                <a:solidFill>
                  <a:srgbClr val="DE468E"/>
                </a:solidFill>
                <a:latin typeface="Consolas" panose="020B0609020204030204"/>
                <a:cs typeface="Consolas" panose="020B0609020204030204"/>
              </a:rPr>
              <a:t>Closeable</a:t>
            </a:r>
            <a:r>
              <a:rPr sz="2000" spc="-30" dirty="0">
                <a:solidFill>
                  <a:srgbClr val="DE468E"/>
                </a:solidFill>
                <a:latin typeface="Consolas" panose="020B0609020204030204"/>
                <a:cs typeface="Consolas" panose="020B0609020204030204"/>
              </a:rPr>
              <a:t> </a:t>
            </a:r>
            <a:r>
              <a:rPr sz="2000" spc="-50" dirty="0">
                <a:latin typeface="Consolas" panose="020B0609020204030204"/>
                <a:cs typeface="Consolas" panose="020B0609020204030204"/>
              </a:rPr>
              <a:t>{</a:t>
            </a:r>
            <a:endParaRPr sz="2000">
              <a:latin typeface="Consolas" panose="020B0609020204030204"/>
              <a:cs typeface="Consolas" panose="020B0609020204030204"/>
            </a:endParaRPr>
          </a:p>
          <a:p>
            <a:pPr marR="130175" algn="ctr">
              <a:lnSpc>
                <a:spcPct val="100000"/>
              </a:lnSpc>
              <a:spcBef>
                <a:spcPts val="1475"/>
              </a:spcBef>
            </a:pPr>
            <a:r>
              <a:rPr sz="2000" dirty="0">
                <a:latin typeface="Consolas" panose="020B0609020204030204"/>
                <a:cs typeface="Consolas" panose="020B0609020204030204"/>
              </a:rPr>
              <a:t>void</a:t>
            </a:r>
            <a:r>
              <a:rPr sz="2000" spc="-35" dirty="0">
                <a:latin typeface="Consolas" panose="020B0609020204030204"/>
                <a:cs typeface="Consolas" panose="020B0609020204030204"/>
              </a:rPr>
              <a:t> </a:t>
            </a:r>
            <a:r>
              <a:rPr sz="2000" dirty="0">
                <a:latin typeface="Consolas" panose="020B0609020204030204"/>
                <a:cs typeface="Consolas" panose="020B0609020204030204"/>
              </a:rPr>
              <a:t>map(K1</a:t>
            </a:r>
            <a:r>
              <a:rPr sz="2000" spc="-20" dirty="0">
                <a:latin typeface="Consolas" panose="020B0609020204030204"/>
                <a:cs typeface="Consolas" panose="020B0609020204030204"/>
              </a:rPr>
              <a:t> </a:t>
            </a:r>
            <a:r>
              <a:rPr sz="2000" dirty="0">
                <a:latin typeface="Consolas" panose="020B0609020204030204"/>
                <a:cs typeface="Consolas" panose="020B0609020204030204"/>
              </a:rPr>
              <a:t>key,</a:t>
            </a:r>
            <a:r>
              <a:rPr sz="2000" spc="-20" dirty="0">
                <a:latin typeface="Consolas" panose="020B0609020204030204"/>
                <a:cs typeface="Consolas" panose="020B0609020204030204"/>
              </a:rPr>
              <a:t> </a:t>
            </a:r>
            <a:r>
              <a:rPr sz="2000" dirty="0">
                <a:latin typeface="Consolas" panose="020B0609020204030204"/>
                <a:cs typeface="Consolas" panose="020B0609020204030204"/>
              </a:rPr>
              <a:t>V1</a:t>
            </a:r>
            <a:r>
              <a:rPr sz="2000" spc="-25" dirty="0">
                <a:latin typeface="Consolas" panose="020B0609020204030204"/>
                <a:cs typeface="Consolas" panose="020B0609020204030204"/>
              </a:rPr>
              <a:t> </a:t>
            </a:r>
            <a:r>
              <a:rPr sz="2000" dirty="0">
                <a:latin typeface="Consolas" panose="020B0609020204030204"/>
                <a:cs typeface="Consolas" panose="020B0609020204030204"/>
              </a:rPr>
              <a:t>value,</a:t>
            </a:r>
            <a:r>
              <a:rPr sz="2000" spc="-25" dirty="0">
                <a:latin typeface="Consolas" panose="020B0609020204030204"/>
                <a:cs typeface="Consolas" panose="020B0609020204030204"/>
              </a:rPr>
              <a:t> </a:t>
            </a:r>
            <a:r>
              <a:rPr sz="2000" dirty="0">
                <a:latin typeface="Consolas" panose="020B0609020204030204"/>
                <a:cs typeface="Consolas" panose="020B0609020204030204"/>
              </a:rPr>
              <a:t>OutputCollector&lt;K2,</a:t>
            </a:r>
            <a:r>
              <a:rPr sz="2000" spc="-20" dirty="0">
                <a:latin typeface="Consolas" panose="020B0609020204030204"/>
                <a:cs typeface="Consolas" panose="020B0609020204030204"/>
              </a:rPr>
              <a:t> </a:t>
            </a:r>
            <a:r>
              <a:rPr sz="2000" dirty="0">
                <a:latin typeface="Consolas" panose="020B0609020204030204"/>
                <a:cs typeface="Consolas" panose="020B0609020204030204"/>
              </a:rPr>
              <a:t>V2&gt;</a:t>
            </a:r>
            <a:r>
              <a:rPr sz="2000" spc="-20" dirty="0">
                <a:latin typeface="Consolas" panose="020B0609020204030204"/>
                <a:cs typeface="Consolas" panose="020B0609020204030204"/>
              </a:rPr>
              <a:t> </a:t>
            </a:r>
            <a:r>
              <a:rPr sz="2000" spc="-10" dirty="0">
                <a:latin typeface="Consolas" panose="020B0609020204030204"/>
                <a:cs typeface="Consolas" panose="020B0609020204030204"/>
              </a:rPr>
              <a:t>output,</a:t>
            </a:r>
            <a:endParaRPr sz="2000">
              <a:latin typeface="Consolas" panose="020B0609020204030204"/>
              <a:cs typeface="Consolas" panose="020B0609020204030204"/>
            </a:endParaRPr>
          </a:p>
          <a:p>
            <a:pPr marL="877570">
              <a:lnSpc>
                <a:spcPct val="100000"/>
              </a:lnSpc>
              <a:spcBef>
                <a:spcPts val="1475"/>
              </a:spcBef>
            </a:pPr>
            <a:r>
              <a:rPr sz="2000" dirty="0">
                <a:latin typeface="Consolas" panose="020B0609020204030204"/>
                <a:cs typeface="Consolas" panose="020B0609020204030204"/>
              </a:rPr>
              <a:t>Reporter</a:t>
            </a:r>
            <a:r>
              <a:rPr sz="2000" spc="-55" dirty="0">
                <a:latin typeface="Consolas" panose="020B0609020204030204"/>
                <a:cs typeface="Consolas" panose="020B0609020204030204"/>
              </a:rPr>
              <a:t> </a:t>
            </a:r>
            <a:r>
              <a:rPr sz="2000" dirty="0">
                <a:latin typeface="Consolas" panose="020B0609020204030204"/>
                <a:cs typeface="Consolas" panose="020B0609020204030204"/>
              </a:rPr>
              <a:t>reporter)</a:t>
            </a:r>
            <a:r>
              <a:rPr sz="2000" spc="-30" dirty="0">
                <a:latin typeface="Consolas" panose="020B0609020204030204"/>
                <a:cs typeface="Consolas" panose="020B0609020204030204"/>
              </a:rPr>
              <a:t> </a:t>
            </a:r>
            <a:r>
              <a:rPr sz="2000" dirty="0">
                <a:latin typeface="Consolas" panose="020B0609020204030204"/>
                <a:cs typeface="Consolas" panose="020B0609020204030204"/>
              </a:rPr>
              <a:t>throws</a:t>
            </a:r>
            <a:r>
              <a:rPr sz="2000" spc="-35" dirty="0">
                <a:latin typeface="Consolas" panose="020B0609020204030204"/>
                <a:cs typeface="Consolas" panose="020B0609020204030204"/>
              </a:rPr>
              <a:t> </a:t>
            </a:r>
            <a:r>
              <a:rPr sz="2000" spc="-10" dirty="0">
                <a:latin typeface="Consolas" panose="020B0609020204030204"/>
                <a:cs typeface="Consolas" panose="020B0609020204030204"/>
              </a:rPr>
              <a:t>IOException;</a:t>
            </a:r>
            <a:endParaRPr sz="2000">
              <a:latin typeface="Consolas" panose="020B0609020204030204"/>
              <a:cs typeface="Consolas" panose="020B0609020204030204"/>
            </a:endParaRPr>
          </a:p>
          <a:p>
            <a:pPr marL="38100">
              <a:lnSpc>
                <a:spcPct val="100000"/>
              </a:lnSpc>
              <a:spcBef>
                <a:spcPts val="1490"/>
              </a:spcBef>
            </a:pPr>
            <a:r>
              <a:rPr sz="2000" spc="-50" dirty="0">
                <a:latin typeface="Consolas" panose="020B0609020204030204"/>
                <a:cs typeface="Consolas" panose="020B0609020204030204"/>
              </a:rPr>
              <a:t>}</a:t>
            </a:r>
            <a:endParaRPr sz="2000">
              <a:latin typeface="Consolas" panose="020B0609020204030204"/>
              <a:cs typeface="Consolas" panose="020B0609020204030204"/>
            </a:endParaRPr>
          </a:p>
          <a:p>
            <a:pPr marL="877570" marR="30480" indent="-840105">
              <a:lnSpc>
                <a:spcPts val="3880"/>
              </a:lnSpc>
              <a:spcBef>
                <a:spcPts val="370"/>
              </a:spcBef>
            </a:pPr>
            <a:r>
              <a:rPr sz="2000" dirty="0">
                <a:solidFill>
                  <a:srgbClr val="DE468E"/>
                </a:solidFill>
                <a:latin typeface="Consolas" panose="020B0609020204030204"/>
                <a:cs typeface="Consolas" panose="020B0609020204030204"/>
              </a:rPr>
              <a:t>public</a:t>
            </a:r>
            <a:r>
              <a:rPr sz="2000" spc="-35" dirty="0">
                <a:solidFill>
                  <a:srgbClr val="DE468E"/>
                </a:solidFill>
                <a:latin typeface="Consolas" panose="020B0609020204030204"/>
                <a:cs typeface="Consolas" panose="020B0609020204030204"/>
              </a:rPr>
              <a:t> </a:t>
            </a:r>
            <a:r>
              <a:rPr sz="2000" dirty="0">
                <a:solidFill>
                  <a:srgbClr val="DE468E"/>
                </a:solidFill>
                <a:latin typeface="Consolas" panose="020B0609020204030204"/>
                <a:cs typeface="Consolas" panose="020B0609020204030204"/>
              </a:rPr>
              <a:t>interface</a:t>
            </a:r>
            <a:r>
              <a:rPr sz="2000" spc="-10" dirty="0">
                <a:solidFill>
                  <a:srgbClr val="DE468E"/>
                </a:solidFill>
                <a:latin typeface="Consolas" panose="020B0609020204030204"/>
                <a:cs typeface="Consolas" panose="020B0609020204030204"/>
              </a:rPr>
              <a:t> </a:t>
            </a:r>
            <a:r>
              <a:rPr sz="2000" dirty="0">
                <a:solidFill>
                  <a:srgbClr val="DE468E"/>
                </a:solidFill>
                <a:latin typeface="Consolas" panose="020B0609020204030204"/>
                <a:cs typeface="Consolas" panose="020B0609020204030204"/>
              </a:rPr>
              <a:t>Reducer&lt;K2,</a:t>
            </a:r>
            <a:r>
              <a:rPr sz="2000" spc="-20" dirty="0">
                <a:solidFill>
                  <a:srgbClr val="DE468E"/>
                </a:solidFill>
                <a:latin typeface="Consolas" panose="020B0609020204030204"/>
                <a:cs typeface="Consolas" panose="020B0609020204030204"/>
              </a:rPr>
              <a:t> </a:t>
            </a:r>
            <a:r>
              <a:rPr sz="2000" dirty="0">
                <a:solidFill>
                  <a:srgbClr val="DE468E"/>
                </a:solidFill>
                <a:latin typeface="Consolas" panose="020B0609020204030204"/>
                <a:cs typeface="Consolas" panose="020B0609020204030204"/>
              </a:rPr>
              <a:t>V2,</a:t>
            </a:r>
            <a:r>
              <a:rPr sz="2000" spc="-25" dirty="0">
                <a:solidFill>
                  <a:srgbClr val="DE468E"/>
                </a:solidFill>
                <a:latin typeface="Consolas" panose="020B0609020204030204"/>
                <a:cs typeface="Consolas" panose="020B0609020204030204"/>
              </a:rPr>
              <a:t> </a:t>
            </a:r>
            <a:r>
              <a:rPr sz="2000" dirty="0">
                <a:solidFill>
                  <a:srgbClr val="DE468E"/>
                </a:solidFill>
                <a:latin typeface="Consolas" panose="020B0609020204030204"/>
                <a:cs typeface="Consolas" panose="020B0609020204030204"/>
              </a:rPr>
              <a:t>K3,</a:t>
            </a:r>
            <a:r>
              <a:rPr sz="2000" spc="-10" dirty="0">
                <a:solidFill>
                  <a:srgbClr val="DE468E"/>
                </a:solidFill>
                <a:latin typeface="Consolas" panose="020B0609020204030204"/>
                <a:cs typeface="Consolas" panose="020B0609020204030204"/>
              </a:rPr>
              <a:t> </a:t>
            </a:r>
            <a:r>
              <a:rPr sz="2000" dirty="0">
                <a:solidFill>
                  <a:srgbClr val="DE468E"/>
                </a:solidFill>
                <a:latin typeface="Consolas" panose="020B0609020204030204"/>
                <a:cs typeface="Consolas" panose="020B0609020204030204"/>
              </a:rPr>
              <a:t>V3&gt;</a:t>
            </a:r>
            <a:r>
              <a:rPr sz="2000" spc="-20" dirty="0">
                <a:solidFill>
                  <a:srgbClr val="DE468E"/>
                </a:solidFill>
                <a:latin typeface="Consolas" panose="020B0609020204030204"/>
                <a:cs typeface="Consolas" panose="020B0609020204030204"/>
              </a:rPr>
              <a:t> </a:t>
            </a:r>
            <a:r>
              <a:rPr sz="2000" dirty="0">
                <a:solidFill>
                  <a:srgbClr val="DE468E"/>
                </a:solidFill>
                <a:latin typeface="Consolas" panose="020B0609020204030204"/>
                <a:cs typeface="Consolas" panose="020B0609020204030204"/>
              </a:rPr>
              <a:t>extends</a:t>
            </a:r>
            <a:r>
              <a:rPr sz="2000" spc="-5" dirty="0">
                <a:solidFill>
                  <a:srgbClr val="DE468E"/>
                </a:solidFill>
                <a:latin typeface="Consolas" panose="020B0609020204030204"/>
                <a:cs typeface="Consolas" panose="020B0609020204030204"/>
              </a:rPr>
              <a:t> </a:t>
            </a:r>
            <a:r>
              <a:rPr sz="2000" spc="-10" dirty="0">
                <a:solidFill>
                  <a:srgbClr val="DE468E"/>
                </a:solidFill>
                <a:latin typeface="Consolas" panose="020B0609020204030204"/>
                <a:cs typeface="Consolas" panose="020B0609020204030204"/>
              </a:rPr>
              <a:t>JobConfigurable, </a:t>
            </a:r>
            <a:r>
              <a:rPr sz="2000" dirty="0">
                <a:solidFill>
                  <a:srgbClr val="DE468E"/>
                </a:solidFill>
                <a:latin typeface="Consolas" panose="020B0609020204030204"/>
                <a:cs typeface="Consolas" panose="020B0609020204030204"/>
              </a:rPr>
              <a:t>Closeable</a:t>
            </a:r>
            <a:r>
              <a:rPr sz="2000" spc="-30" dirty="0">
                <a:solidFill>
                  <a:srgbClr val="DE468E"/>
                </a:solidFill>
                <a:latin typeface="Consolas" panose="020B0609020204030204"/>
                <a:cs typeface="Consolas" panose="020B0609020204030204"/>
              </a:rPr>
              <a:t> </a:t>
            </a:r>
            <a:r>
              <a:rPr sz="2000" spc="-50" dirty="0">
                <a:latin typeface="Consolas" panose="020B0609020204030204"/>
                <a:cs typeface="Consolas" panose="020B0609020204030204"/>
              </a:rPr>
              <a:t>{</a:t>
            </a:r>
            <a:endParaRPr sz="2000">
              <a:latin typeface="Consolas" panose="020B0609020204030204"/>
              <a:cs typeface="Consolas" panose="020B0609020204030204"/>
            </a:endParaRPr>
          </a:p>
          <a:p>
            <a:pPr marL="877570" marR="449580" indent="-419100">
              <a:lnSpc>
                <a:spcPct val="139000"/>
              </a:lnSpc>
              <a:spcBef>
                <a:spcPts val="165"/>
              </a:spcBef>
            </a:pPr>
            <a:r>
              <a:rPr sz="2000" dirty="0">
                <a:latin typeface="Consolas" panose="020B0609020204030204"/>
                <a:cs typeface="Consolas" panose="020B0609020204030204"/>
              </a:rPr>
              <a:t>void</a:t>
            </a:r>
            <a:r>
              <a:rPr sz="2000" spc="-25" dirty="0">
                <a:latin typeface="Consolas" panose="020B0609020204030204"/>
                <a:cs typeface="Consolas" panose="020B0609020204030204"/>
              </a:rPr>
              <a:t> </a:t>
            </a:r>
            <a:r>
              <a:rPr sz="2000" dirty="0">
                <a:latin typeface="Consolas" panose="020B0609020204030204"/>
                <a:cs typeface="Consolas" panose="020B0609020204030204"/>
              </a:rPr>
              <a:t>reduce(K2</a:t>
            </a:r>
            <a:r>
              <a:rPr sz="2000" spc="-30" dirty="0">
                <a:latin typeface="Consolas" panose="020B0609020204030204"/>
                <a:cs typeface="Consolas" panose="020B0609020204030204"/>
              </a:rPr>
              <a:t> </a:t>
            </a:r>
            <a:r>
              <a:rPr sz="2000" dirty="0">
                <a:latin typeface="Consolas" panose="020B0609020204030204"/>
                <a:cs typeface="Consolas" panose="020B0609020204030204"/>
              </a:rPr>
              <a:t>key,</a:t>
            </a:r>
            <a:r>
              <a:rPr sz="2000" spc="-30" dirty="0">
                <a:latin typeface="Consolas" panose="020B0609020204030204"/>
                <a:cs typeface="Consolas" panose="020B0609020204030204"/>
              </a:rPr>
              <a:t> </a:t>
            </a:r>
            <a:r>
              <a:rPr sz="2000" dirty="0">
                <a:latin typeface="Consolas" panose="020B0609020204030204"/>
                <a:cs typeface="Consolas" panose="020B0609020204030204"/>
              </a:rPr>
              <a:t>Iterator&lt;V2&gt;</a:t>
            </a:r>
            <a:r>
              <a:rPr sz="2000" spc="-15" dirty="0">
                <a:latin typeface="Consolas" panose="020B0609020204030204"/>
                <a:cs typeface="Consolas" panose="020B0609020204030204"/>
              </a:rPr>
              <a:t> </a:t>
            </a:r>
            <a:r>
              <a:rPr sz="2000" spc="-10" dirty="0">
                <a:latin typeface="Consolas" panose="020B0609020204030204"/>
                <a:cs typeface="Consolas" panose="020B0609020204030204"/>
              </a:rPr>
              <a:t>values, </a:t>
            </a:r>
            <a:r>
              <a:rPr sz="3000" baseline="-15000" dirty="0">
                <a:latin typeface="Consolas" panose="020B0609020204030204"/>
                <a:cs typeface="Consolas" panose="020B0609020204030204"/>
              </a:rPr>
              <a:t>OutputCollector&lt;K3,</a:t>
            </a:r>
            <a:r>
              <a:rPr sz="3000" spc="30" baseline="-15000" dirty="0">
                <a:latin typeface="Consolas" panose="020B0609020204030204"/>
                <a:cs typeface="Consolas" panose="020B0609020204030204"/>
              </a:rPr>
              <a:t> </a:t>
            </a:r>
            <a:r>
              <a:rPr sz="3000" baseline="-15000" dirty="0">
                <a:latin typeface="Consolas" panose="020B0609020204030204"/>
                <a:cs typeface="Consolas" panose="020B0609020204030204"/>
              </a:rPr>
              <a:t>V3&gt;</a:t>
            </a:r>
            <a:r>
              <a:rPr sz="3000" spc="30" baseline="-15000" dirty="0">
                <a:latin typeface="Consolas" panose="020B0609020204030204"/>
                <a:cs typeface="Consolas" panose="020B0609020204030204"/>
              </a:rPr>
              <a:t> </a:t>
            </a:r>
            <a:r>
              <a:rPr lang="en-US" altLang="en-US" sz="3000" spc="30" baseline="-15000" dirty="0">
                <a:latin typeface="Consolas" panose="020B0609020204030204"/>
                <a:cs typeface="Consolas" panose="020B0609020204030204"/>
              </a:rPr>
              <a:t>output ,Reporter reporter) throws </a:t>
            </a:r>
            <a:r>
              <a:rPr sz="2000" dirty="0">
                <a:latin typeface="Consolas" panose="020B0609020204030204"/>
                <a:cs typeface="Consolas" panose="020B0609020204030204"/>
              </a:rPr>
              <a:t>IOException;</a:t>
            </a:r>
            <a:r>
              <a:rPr sz="2000" spc="-55" dirty="0">
                <a:latin typeface="Consolas" panose="020B0609020204030204"/>
                <a:cs typeface="Consolas" panose="020B0609020204030204"/>
              </a:rPr>
              <a:t> </a:t>
            </a:r>
            <a:r>
              <a:rPr sz="2400" spc="-50" dirty="0">
                <a:latin typeface="Consolas" panose="020B0609020204030204"/>
                <a:cs typeface="Consolas" panose="020B0609020204030204"/>
              </a:rPr>
              <a:t>}</a:t>
            </a:r>
            <a:endParaRPr sz="2400">
              <a:latin typeface="Consolas" panose="020B0609020204030204"/>
              <a:cs typeface="Consolas" panose="020B060902020403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3896" y="1847088"/>
            <a:ext cx="9607550" cy="0"/>
          </a:xfrm>
          <a:custGeom>
            <a:avLst/>
            <a:gdLst/>
            <a:ahLst/>
            <a:cxnLst/>
            <a:rect l="l" t="t" r="r" b="b"/>
            <a:pathLst>
              <a:path w="9607550">
                <a:moveTo>
                  <a:pt x="0" y="0"/>
                </a:moveTo>
                <a:lnTo>
                  <a:pt x="9607550" y="0"/>
                </a:lnTo>
              </a:path>
            </a:pathLst>
          </a:custGeom>
          <a:ln w="31750">
            <a:solidFill>
              <a:srgbClr val="B71E42"/>
            </a:solidFill>
          </a:ln>
        </p:spPr>
        <p:txBody>
          <a:bodyPr wrap="square" lIns="0" tIns="0" rIns="0" bIns="0" rtlCol="0"/>
          <a:lstStyle/>
          <a:p/>
        </p:txBody>
      </p:sp>
      <p:sp>
        <p:nvSpPr>
          <p:cNvPr id="3" name="object 3"/>
          <p:cNvSpPr txBox="1">
            <a:spLocks noGrp="1"/>
          </p:cNvSpPr>
          <p:nvPr>
            <p:ph type="title"/>
          </p:nvPr>
        </p:nvSpPr>
        <p:spPr>
          <a:xfrm>
            <a:off x="1530477" y="772159"/>
            <a:ext cx="3505200" cy="513715"/>
          </a:xfrm>
          <a:prstGeom prst="rect">
            <a:avLst/>
          </a:prstGeom>
        </p:spPr>
        <p:txBody>
          <a:bodyPr vert="horz" wrap="square" lIns="0" tIns="13335" rIns="0" bIns="0" rtlCol="0">
            <a:spAutoFit/>
          </a:bodyPr>
          <a:lstStyle/>
          <a:p>
            <a:pPr marL="12700">
              <a:lnSpc>
                <a:spcPct val="100000"/>
              </a:lnSpc>
              <a:spcBef>
                <a:spcPts val="105"/>
              </a:spcBef>
            </a:pPr>
            <a:r>
              <a:rPr sz="3200" spc="125" dirty="0"/>
              <a:t>MAPREDUCE</a:t>
            </a:r>
            <a:r>
              <a:rPr sz="3200" spc="-480" dirty="0"/>
              <a:t> </a:t>
            </a:r>
            <a:r>
              <a:rPr sz="3200" spc="-20" dirty="0"/>
              <a:t>TYPES</a:t>
            </a:r>
            <a:endParaRPr sz="3200"/>
          </a:p>
        </p:txBody>
      </p:sp>
      <p:sp>
        <p:nvSpPr>
          <p:cNvPr id="4" name="object 4"/>
          <p:cNvSpPr txBox="1"/>
          <p:nvPr/>
        </p:nvSpPr>
        <p:spPr>
          <a:xfrm>
            <a:off x="1530477" y="2008733"/>
            <a:ext cx="9392285" cy="1854835"/>
          </a:xfrm>
          <a:prstGeom prst="rect">
            <a:avLst/>
          </a:prstGeom>
        </p:spPr>
        <p:txBody>
          <a:bodyPr vert="horz" wrap="square" lIns="0" tIns="12700" rIns="0" bIns="0" rtlCol="0">
            <a:spAutoFit/>
          </a:bodyPr>
          <a:lstStyle/>
          <a:p>
            <a:pPr marL="12700" marR="5080" algn="just">
              <a:lnSpc>
                <a:spcPct val="120000"/>
              </a:lnSpc>
              <a:spcBef>
                <a:spcPts val="100"/>
              </a:spcBef>
            </a:pPr>
            <a:r>
              <a:rPr sz="2000" dirty="0">
                <a:latin typeface="Times New Roman" panose="02020603050405020304"/>
                <a:cs typeface="Times New Roman" panose="02020603050405020304"/>
              </a:rPr>
              <a:t>The</a:t>
            </a:r>
            <a:r>
              <a:rPr sz="2000" spc="-10" dirty="0">
                <a:latin typeface="Times New Roman" panose="02020603050405020304"/>
                <a:cs typeface="Times New Roman" panose="02020603050405020304"/>
              </a:rPr>
              <a:t> </a:t>
            </a:r>
            <a:r>
              <a:rPr sz="2000" dirty="0">
                <a:solidFill>
                  <a:srgbClr val="B71E42"/>
                </a:solidFill>
                <a:latin typeface="Times New Roman" panose="02020603050405020304"/>
                <a:cs typeface="Times New Roman" panose="02020603050405020304"/>
              </a:rPr>
              <a:t>Output</a:t>
            </a:r>
            <a:r>
              <a:rPr sz="2000" spc="-45" dirty="0">
                <a:solidFill>
                  <a:srgbClr val="B71E42"/>
                </a:solidFill>
                <a:latin typeface="Times New Roman" panose="02020603050405020304"/>
                <a:cs typeface="Times New Roman" panose="02020603050405020304"/>
              </a:rPr>
              <a:t> </a:t>
            </a:r>
            <a:r>
              <a:rPr sz="2000" dirty="0">
                <a:solidFill>
                  <a:srgbClr val="B71E42"/>
                </a:solidFill>
                <a:latin typeface="Times New Roman" panose="02020603050405020304"/>
                <a:cs typeface="Times New Roman" panose="02020603050405020304"/>
              </a:rPr>
              <a:t>Collector</a:t>
            </a:r>
            <a:r>
              <a:rPr sz="2000" spc="-5" dirty="0">
                <a:solidFill>
                  <a:srgbClr val="B71E42"/>
                </a:solidFill>
                <a:latin typeface="Times New Roman" panose="02020603050405020304"/>
                <a:cs typeface="Times New Roman" panose="02020603050405020304"/>
              </a:rPr>
              <a:t> </a:t>
            </a:r>
            <a:r>
              <a:rPr sz="2000" dirty="0">
                <a:latin typeface="Times New Roman" panose="02020603050405020304"/>
                <a:cs typeface="Times New Roman" panose="02020603050405020304"/>
              </a:rPr>
              <a:t>is</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generalized</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interface</a:t>
            </a:r>
            <a:r>
              <a:rPr sz="2000" spc="-40" dirty="0">
                <a:latin typeface="Times New Roman" panose="02020603050405020304"/>
                <a:cs typeface="Times New Roman" panose="02020603050405020304"/>
              </a:rPr>
              <a:t> </a:t>
            </a:r>
            <a:r>
              <a:rPr sz="2000" dirty="0">
                <a:latin typeface="Times New Roman" panose="02020603050405020304"/>
                <a:cs typeface="Times New Roman" panose="02020603050405020304"/>
              </a:rPr>
              <a:t>of</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Map-Reduce</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framework</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to</a:t>
            </a:r>
            <a:r>
              <a:rPr sz="2000" spc="-10" dirty="0">
                <a:latin typeface="Times New Roman" panose="02020603050405020304"/>
                <a:cs typeface="Times New Roman" panose="02020603050405020304"/>
              </a:rPr>
              <a:t> facilitate </a:t>
            </a:r>
            <a:r>
              <a:rPr sz="2000" dirty="0">
                <a:latin typeface="Times New Roman" panose="02020603050405020304"/>
                <a:cs typeface="Times New Roman" panose="02020603050405020304"/>
              </a:rPr>
              <a:t>collection</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of</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data</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output</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either</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by the </a:t>
            </a:r>
            <a:r>
              <a:rPr sz="2000" dirty="0">
                <a:solidFill>
                  <a:srgbClr val="B71E42"/>
                </a:solidFill>
                <a:latin typeface="Times New Roman" panose="02020603050405020304"/>
                <a:cs typeface="Times New Roman" panose="02020603050405020304"/>
              </a:rPr>
              <a:t>Mapper</a:t>
            </a:r>
            <a:r>
              <a:rPr sz="2000" spc="-20" dirty="0">
                <a:solidFill>
                  <a:srgbClr val="B71E42"/>
                </a:solidFill>
                <a:latin typeface="Times New Roman" panose="02020603050405020304"/>
                <a:cs typeface="Times New Roman" panose="02020603050405020304"/>
              </a:rPr>
              <a:t> </a:t>
            </a:r>
            <a:r>
              <a:rPr sz="2000" dirty="0">
                <a:latin typeface="Times New Roman" panose="02020603050405020304"/>
                <a:cs typeface="Times New Roman" panose="02020603050405020304"/>
              </a:rPr>
              <a:t>or</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a:t>
            </a:r>
            <a:r>
              <a:rPr sz="2000" spc="-10" dirty="0">
                <a:latin typeface="Times New Roman" panose="02020603050405020304"/>
                <a:cs typeface="Times New Roman" panose="02020603050405020304"/>
              </a:rPr>
              <a:t> </a:t>
            </a:r>
            <a:r>
              <a:rPr sz="2000" spc="-10" dirty="0">
                <a:solidFill>
                  <a:srgbClr val="B71E42"/>
                </a:solidFill>
                <a:latin typeface="Times New Roman" panose="02020603050405020304"/>
                <a:cs typeface="Times New Roman" panose="02020603050405020304"/>
              </a:rPr>
              <a:t>Reducer</a:t>
            </a:r>
            <a:r>
              <a:rPr sz="2000" spc="-10" dirty="0">
                <a:latin typeface="Times New Roman" panose="02020603050405020304"/>
                <a:cs typeface="Times New Roman" panose="02020603050405020304"/>
              </a:rPr>
              <a:t>.</a:t>
            </a:r>
            <a:r>
              <a:rPr sz="2000" spc="-70"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These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outputs</a:t>
            </a:r>
            <a:r>
              <a:rPr sz="2000" spc="-50" dirty="0">
                <a:latin typeface="Times New Roman" panose="02020603050405020304"/>
                <a:cs typeface="Times New Roman" panose="02020603050405020304"/>
              </a:rPr>
              <a:t> </a:t>
            </a:r>
            <a:r>
              <a:rPr sz="2000" dirty="0">
                <a:latin typeface="Times New Roman" panose="02020603050405020304"/>
                <a:cs typeface="Times New Roman" panose="02020603050405020304"/>
              </a:rPr>
              <a:t>are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nothing</a:t>
            </a:r>
            <a:r>
              <a:rPr sz="2000" spc="-40" dirty="0">
                <a:latin typeface="Times New Roman" panose="02020603050405020304"/>
                <a:cs typeface="Times New Roman" panose="02020603050405020304"/>
              </a:rPr>
              <a:t> </a:t>
            </a:r>
            <a:r>
              <a:rPr sz="2000" spc="-25" dirty="0">
                <a:latin typeface="Times New Roman" panose="02020603050405020304"/>
                <a:cs typeface="Times New Roman" panose="02020603050405020304"/>
              </a:rPr>
              <a:t>but </a:t>
            </a:r>
            <a:r>
              <a:rPr sz="2000" dirty="0">
                <a:latin typeface="Times New Roman" panose="02020603050405020304"/>
                <a:cs typeface="Times New Roman" panose="02020603050405020304"/>
              </a:rPr>
              <a:t>intermediate</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output</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of</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job.</a:t>
            </a:r>
            <a:r>
              <a:rPr sz="2000" spc="-85"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Therefore,</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they</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must</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be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parameterized</a:t>
            </a:r>
            <a:r>
              <a:rPr sz="2000" spc="-40" dirty="0">
                <a:latin typeface="Times New Roman" panose="02020603050405020304"/>
                <a:cs typeface="Times New Roman" panose="02020603050405020304"/>
              </a:rPr>
              <a:t> </a:t>
            </a:r>
            <a:r>
              <a:rPr sz="2000" dirty="0">
                <a:latin typeface="Times New Roman" panose="02020603050405020304"/>
                <a:cs typeface="Times New Roman" panose="02020603050405020304"/>
              </a:rPr>
              <a:t>with</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their</a:t>
            </a:r>
            <a:r>
              <a:rPr sz="2000" spc="-3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types.</a:t>
            </a:r>
            <a:endParaRPr sz="2000">
              <a:latin typeface="Times New Roman" panose="02020603050405020304"/>
              <a:cs typeface="Times New Roman" panose="02020603050405020304"/>
            </a:endParaRPr>
          </a:p>
          <a:p>
            <a:pPr marL="12700" algn="just">
              <a:lnSpc>
                <a:spcPct val="100000"/>
              </a:lnSpc>
              <a:spcBef>
                <a:spcPts val="480"/>
              </a:spcBef>
            </a:pPr>
            <a:r>
              <a:rPr sz="2000" dirty="0">
                <a:latin typeface="Times New Roman" panose="02020603050405020304"/>
                <a:cs typeface="Times New Roman" panose="02020603050405020304"/>
              </a:rPr>
              <a:t>The</a:t>
            </a:r>
            <a:r>
              <a:rPr sz="2000" spc="-15" dirty="0">
                <a:latin typeface="Times New Roman" panose="02020603050405020304"/>
                <a:cs typeface="Times New Roman" panose="02020603050405020304"/>
              </a:rPr>
              <a:t> </a:t>
            </a:r>
            <a:r>
              <a:rPr sz="2000" i="1" dirty="0">
                <a:latin typeface="Times New Roman" panose="02020603050405020304"/>
                <a:cs typeface="Times New Roman" panose="02020603050405020304"/>
              </a:rPr>
              <a:t>Reporter</a:t>
            </a:r>
            <a:r>
              <a:rPr sz="2000" i="1" spc="-40" dirty="0">
                <a:latin typeface="Times New Roman" panose="02020603050405020304"/>
                <a:cs typeface="Times New Roman" panose="02020603050405020304"/>
              </a:rPr>
              <a:t> </a:t>
            </a:r>
            <a:r>
              <a:rPr sz="2000" dirty="0">
                <a:latin typeface="Times New Roman" panose="02020603050405020304"/>
                <a:cs typeface="Times New Roman" panose="02020603050405020304"/>
              </a:rPr>
              <a:t>facilitates</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Map-Reduce</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application</a:t>
            </a:r>
            <a:r>
              <a:rPr sz="2000" spc="-50" dirty="0">
                <a:latin typeface="Times New Roman" panose="02020603050405020304"/>
                <a:cs typeface="Times New Roman" panose="02020603050405020304"/>
              </a:rPr>
              <a:t> </a:t>
            </a:r>
            <a:r>
              <a:rPr sz="2000" dirty="0">
                <a:latin typeface="Times New Roman" panose="02020603050405020304"/>
                <a:cs typeface="Times New Roman" panose="02020603050405020304"/>
              </a:rPr>
              <a:t>to</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report</a:t>
            </a:r>
            <a:r>
              <a:rPr sz="2000" spc="-55" dirty="0">
                <a:latin typeface="Times New Roman" panose="02020603050405020304"/>
                <a:cs typeface="Times New Roman" panose="02020603050405020304"/>
              </a:rPr>
              <a:t> </a:t>
            </a:r>
            <a:r>
              <a:rPr sz="2000" dirty="0">
                <a:latin typeface="Times New Roman" panose="02020603050405020304"/>
                <a:cs typeface="Times New Roman" panose="02020603050405020304"/>
              </a:rPr>
              <a:t>progress</a:t>
            </a:r>
            <a:r>
              <a:rPr sz="2000" spc="-40" dirty="0">
                <a:latin typeface="Times New Roman" panose="02020603050405020304"/>
                <a:cs typeface="Times New Roman" panose="02020603050405020304"/>
              </a:rPr>
              <a:t> </a:t>
            </a:r>
            <a:r>
              <a:rPr sz="2000" dirty="0">
                <a:latin typeface="Times New Roman" panose="02020603050405020304"/>
                <a:cs typeface="Times New Roman" panose="02020603050405020304"/>
              </a:rPr>
              <a:t>and</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update</a:t>
            </a:r>
            <a:r>
              <a:rPr sz="2000" spc="-4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counters</a:t>
            </a:r>
            <a:endParaRPr sz="2000">
              <a:latin typeface="Times New Roman" panose="02020603050405020304"/>
              <a:cs typeface="Times New Roman" panose="02020603050405020304"/>
            </a:endParaRPr>
          </a:p>
          <a:p>
            <a:pPr marL="12700" algn="just">
              <a:lnSpc>
                <a:spcPct val="100000"/>
              </a:lnSpc>
              <a:spcBef>
                <a:spcPts val="480"/>
              </a:spcBef>
            </a:pPr>
            <a:r>
              <a:rPr sz="2000" dirty="0">
                <a:latin typeface="Times New Roman" panose="02020603050405020304"/>
                <a:cs typeface="Times New Roman" panose="02020603050405020304"/>
              </a:rPr>
              <a:t>and</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status</a:t>
            </a:r>
            <a:r>
              <a:rPr sz="2000" spc="-2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information.</a:t>
            </a:r>
            <a:endParaRPr sz="2000">
              <a:latin typeface="Times New Roman" panose="02020603050405020304"/>
              <a:cs typeface="Times New Roman" panose="020206030504050203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3896" y="1847088"/>
            <a:ext cx="9607550" cy="0"/>
          </a:xfrm>
          <a:custGeom>
            <a:avLst/>
            <a:gdLst/>
            <a:ahLst/>
            <a:cxnLst/>
            <a:rect l="l" t="t" r="r" b="b"/>
            <a:pathLst>
              <a:path w="9607550">
                <a:moveTo>
                  <a:pt x="0" y="0"/>
                </a:moveTo>
                <a:lnTo>
                  <a:pt x="9607550" y="0"/>
                </a:lnTo>
              </a:path>
            </a:pathLst>
          </a:custGeom>
          <a:ln w="31750">
            <a:solidFill>
              <a:srgbClr val="B71E42"/>
            </a:solidFill>
          </a:ln>
        </p:spPr>
        <p:txBody>
          <a:bodyPr wrap="square" lIns="0" tIns="0" rIns="0" bIns="0" rtlCol="0"/>
          <a:lstStyle/>
          <a:p/>
        </p:txBody>
      </p:sp>
      <p:sp>
        <p:nvSpPr>
          <p:cNvPr id="3" name="object 3"/>
          <p:cNvSpPr txBox="1">
            <a:spLocks noGrp="1"/>
          </p:cNvSpPr>
          <p:nvPr>
            <p:ph type="title"/>
          </p:nvPr>
        </p:nvSpPr>
        <p:spPr>
          <a:xfrm>
            <a:off x="1530477" y="772159"/>
            <a:ext cx="3505200" cy="513715"/>
          </a:xfrm>
          <a:prstGeom prst="rect">
            <a:avLst/>
          </a:prstGeom>
        </p:spPr>
        <p:txBody>
          <a:bodyPr vert="horz" wrap="square" lIns="0" tIns="13335" rIns="0" bIns="0" rtlCol="0">
            <a:spAutoFit/>
          </a:bodyPr>
          <a:lstStyle/>
          <a:p>
            <a:pPr marL="12700">
              <a:lnSpc>
                <a:spcPct val="100000"/>
              </a:lnSpc>
              <a:spcBef>
                <a:spcPts val="105"/>
              </a:spcBef>
            </a:pPr>
            <a:r>
              <a:rPr sz="3200" spc="125" dirty="0"/>
              <a:t>MAPREDUCE</a:t>
            </a:r>
            <a:r>
              <a:rPr sz="3200" spc="-480" dirty="0"/>
              <a:t> </a:t>
            </a:r>
            <a:r>
              <a:rPr sz="3200" spc="-20" dirty="0"/>
              <a:t>TYPES</a:t>
            </a:r>
            <a:endParaRPr sz="3200"/>
          </a:p>
        </p:txBody>
      </p:sp>
      <p:sp>
        <p:nvSpPr>
          <p:cNvPr id="4" name="object 4"/>
          <p:cNvSpPr txBox="1"/>
          <p:nvPr/>
        </p:nvSpPr>
        <p:spPr>
          <a:xfrm>
            <a:off x="1870075" y="1726971"/>
            <a:ext cx="8625205" cy="3395979"/>
          </a:xfrm>
          <a:prstGeom prst="rect">
            <a:avLst/>
          </a:prstGeom>
        </p:spPr>
        <p:txBody>
          <a:bodyPr vert="horz" wrap="square" lIns="0" tIns="140970" rIns="0" bIns="0" rtlCol="0">
            <a:spAutoFit/>
          </a:bodyPr>
          <a:lstStyle/>
          <a:p>
            <a:pPr marL="12700">
              <a:lnSpc>
                <a:spcPct val="100000"/>
              </a:lnSpc>
              <a:spcBef>
                <a:spcPts val="1110"/>
              </a:spcBef>
            </a:pPr>
            <a:r>
              <a:rPr sz="1900" spc="-100" dirty="0">
                <a:latin typeface="Trebuchet MS" panose="020B0603020202020204"/>
                <a:cs typeface="Trebuchet MS" panose="020B0603020202020204"/>
              </a:rPr>
              <a:t>Input</a:t>
            </a:r>
            <a:r>
              <a:rPr sz="1900" spc="-30" dirty="0">
                <a:latin typeface="Trebuchet MS" panose="020B0603020202020204"/>
                <a:cs typeface="Trebuchet MS" panose="020B0603020202020204"/>
              </a:rPr>
              <a:t> </a:t>
            </a:r>
            <a:r>
              <a:rPr sz="1900" spc="-110" dirty="0">
                <a:latin typeface="Trebuchet MS" panose="020B0603020202020204"/>
                <a:cs typeface="Trebuchet MS" panose="020B0603020202020204"/>
              </a:rPr>
              <a:t>types</a:t>
            </a:r>
            <a:r>
              <a:rPr sz="1900" spc="-20" dirty="0">
                <a:latin typeface="Trebuchet MS" panose="020B0603020202020204"/>
                <a:cs typeface="Trebuchet MS" panose="020B0603020202020204"/>
              </a:rPr>
              <a:t> </a:t>
            </a:r>
            <a:r>
              <a:rPr sz="1900" spc="-125" dirty="0">
                <a:latin typeface="Trebuchet MS" panose="020B0603020202020204"/>
                <a:cs typeface="Trebuchet MS" panose="020B0603020202020204"/>
              </a:rPr>
              <a:t>are</a:t>
            </a:r>
            <a:r>
              <a:rPr sz="1900" spc="-30" dirty="0">
                <a:latin typeface="Trebuchet MS" panose="020B0603020202020204"/>
                <a:cs typeface="Trebuchet MS" panose="020B0603020202020204"/>
              </a:rPr>
              <a:t> </a:t>
            </a:r>
            <a:r>
              <a:rPr sz="1900" spc="-105" dirty="0">
                <a:latin typeface="Trebuchet MS" panose="020B0603020202020204"/>
                <a:cs typeface="Trebuchet MS" panose="020B0603020202020204"/>
              </a:rPr>
              <a:t>set</a:t>
            </a:r>
            <a:r>
              <a:rPr sz="1900" spc="-35" dirty="0">
                <a:latin typeface="Trebuchet MS" panose="020B0603020202020204"/>
                <a:cs typeface="Trebuchet MS" panose="020B0603020202020204"/>
              </a:rPr>
              <a:t> </a:t>
            </a:r>
            <a:r>
              <a:rPr sz="1900" spc="-135" dirty="0">
                <a:latin typeface="Trebuchet MS" panose="020B0603020202020204"/>
                <a:cs typeface="Trebuchet MS" panose="020B0603020202020204"/>
              </a:rPr>
              <a:t>by</a:t>
            </a:r>
            <a:r>
              <a:rPr sz="1900" dirty="0">
                <a:latin typeface="Trebuchet MS" panose="020B0603020202020204"/>
                <a:cs typeface="Trebuchet MS" panose="020B0603020202020204"/>
              </a:rPr>
              <a:t> </a:t>
            </a:r>
            <a:r>
              <a:rPr sz="1900" spc="-120" dirty="0">
                <a:latin typeface="Trebuchet MS" panose="020B0603020202020204"/>
                <a:cs typeface="Trebuchet MS" panose="020B0603020202020204"/>
              </a:rPr>
              <a:t>the</a:t>
            </a:r>
            <a:r>
              <a:rPr sz="1900" spc="-15" dirty="0">
                <a:latin typeface="Trebuchet MS" panose="020B0603020202020204"/>
                <a:cs typeface="Trebuchet MS" panose="020B0603020202020204"/>
              </a:rPr>
              <a:t> </a:t>
            </a:r>
            <a:r>
              <a:rPr sz="1900" spc="-120" dirty="0">
                <a:latin typeface="Trebuchet MS" panose="020B0603020202020204"/>
                <a:cs typeface="Trebuchet MS" panose="020B0603020202020204"/>
              </a:rPr>
              <a:t>input</a:t>
            </a:r>
            <a:r>
              <a:rPr sz="1900" spc="-35" dirty="0">
                <a:latin typeface="Trebuchet MS" panose="020B0603020202020204"/>
                <a:cs typeface="Trebuchet MS" panose="020B0603020202020204"/>
              </a:rPr>
              <a:t> </a:t>
            </a:r>
            <a:r>
              <a:rPr sz="1900" spc="-10" dirty="0">
                <a:latin typeface="Trebuchet MS" panose="020B0603020202020204"/>
                <a:cs typeface="Trebuchet MS" panose="020B0603020202020204"/>
              </a:rPr>
              <a:t>format</a:t>
            </a:r>
            <a:endParaRPr sz="1900">
              <a:latin typeface="Trebuchet MS" panose="020B0603020202020204"/>
              <a:cs typeface="Trebuchet MS" panose="020B0603020202020204"/>
            </a:endParaRPr>
          </a:p>
          <a:p>
            <a:pPr marL="12700">
              <a:lnSpc>
                <a:spcPct val="100000"/>
              </a:lnSpc>
              <a:spcBef>
                <a:spcPts val="1010"/>
              </a:spcBef>
            </a:pPr>
            <a:r>
              <a:rPr sz="1900" spc="-200" dirty="0">
                <a:latin typeface="Trebuchet MS" panose="020B0603020202020204"/>
                <a:cs typeface="Trebuchet MS" panose="020B0603020202020204"/>
              </a:rPr>
              <a:t>a</a:t>
            </a:r>
            <a:r>
              <a:rPr sz="1900" spc="-275" dirty="0">
                <a:latin typeface="Trebuchet MS" panose="020B0603020202020204"/>
                <a:cs typeface="Trebuchet MS" panose="020B0603020202020204"/>
              </a:rPr>
              <a:t> </a:t>
            </a:r>
            <a:r>
              <a:rPr sz="1900" spc="-105" dirty="0">
                <a:solidFill>
                  <a:srgbClr val="B71E42"/>
                </a:solidFill>
                <a:latin typeface="Trebuchet MS" panose="020B0603020202020204"/>
                <a:cs typeface="Trebuchet MS" panose="020B0603020202020204"/>
              </a:rPr>
              <a:t>TextInputFormat</a:t>
            </a:r>
            <a:r>
              <a:rPr sz="1900" dirty="0">
                <a:solidFill>
                  <a:srgbClr val="B71E42"/>
                </a:solidFill>
                <a:latin typeface="Trebuchet MS" panose="020B0603020202020204"/>
                <a:cs typeface="Trebuchet MS" panose="020B0603020202020204"/>
              </a:rPr>
              <a:t> </a:t>
            </a:r>
            <a:r>
              <a:rPr sz="1900" spc="-114" dirty="0">
                <a:latin typeface="Trebuchet MS" panose="020B0603020202020204"/>
                <a:cs typeface="Trebuchet MS" panose="020B0603020202020204"/>
              </a:rPr>
              <a:t>generates</a:t>
            </a:r>
            <a:r>
              <a:rPr sz="1900" spc="-15" dirty="0">
                <a:latin typeface="Trebuchet MS" panose="020B0603020202020204"/>
                <a:cs typeface="Trebuchet MS" panose="020B0603020202020204"/>
              </a:rPr>
              <a:t> </a:t>
            </a:r>
            <a:r>
              <a:rPr sz="1900" spc="-110" dirty="0">
                <a:latin typeface="Trebuchet MS" panose="020B0603020202020204"/>
                <a:cs typeface="Trebuchet MS" panose="020B0603020202020204"/>
              </a:rPr>
              <a:t>keys</a:t>
            </a:r>
            <a:r>
              <a:rPr sz="1900" spc="-25" dirty="0">
                <a:latin typeface="Trebuchet MS" panose="020B0603020202020204"/>
                <a:cs typeface="Trebuchet MS" panose="020B0603020202020204"/>
              </a:rPr>
              <a:t> </a:t>
            </a:r>
            <a:r>
              <a:rPr sz="1900" spc="-105" dirty="0">
                <a:latin typeface="Trebuchet MS" panose="020B0603020202020204"/>
                <a:cs typeface="Trebuchet MS" panose="020B0603020202020204"/>
              </a:rPr>
              <a:t>of</a:t>
            </a:r>
            <a:r>
              <a:rPr sz="1900" spc="-35" dirty="0">
                <a:latin typeface="Trebuchet MS" panose="020B0603020202020204"/>
                <a:cs typeface="Trebuchet MS" panose="020B0603020202020204"/>
              </a:rPr>
              <a:t> </a:t>
            </a:r>
            <a:r>
              <a:rPr sz="1900" spc="-125" dirty="0">
                <a:latin typeface="Trebuchet MS" panose="020B0603020202020204"/>
                <a:cs typeface="Trebuchet MS" panose="020B0603020202020204"/>
              </a:rPr>
              <a:t>type</a:t>
            </a:r>
            <a:r>
              <a:rPr sz="1900" spc="-15" dirty="0">
                <a:latin typeface="Trebuchet MS" panose="020B0603020202020204"/>
                <a:cs typeface="Trebuchet MS" panose="020B0603020202020204"/>
              </a:rPr>
              <a:t> </a:t>
            </a:r>
            <a:r>
              <a:rPr sz="1900" spc="-60" dirty="0">
                <a:solidFill>
                  <a:srgbClr val="B71E42"/>
                </a:solidFill>
                <a:latin typeface="Trebuchet MS" panose="020B0603020202020204"/>
                <a:cs typeface="Trebuchet MS" panose="020B0603020202020204"/>
              </a:rPr>
              <a:t>LongWritable</a:t>
            </a:r>
            <a:r>
              <a:rPr sz="1900" dirty="0">
                <a:solidFill>
                  <a:srgbClr val="B71E42"/>
                </a:solidFill>
                <a:latin typeface="Trebuchet MS" panose="020B0603020202020204"/>
                <a:cs typeface="Trebuchet MS" panose="020B0603020202020204"/>
              </a:rPr>
              <a:t> </a:t>
            </a:r>
            <a:r>
              <a:rPr sz="1900" spc="-140" dirty="0">
                <a:latin typeface="Trebuchet MS" panose="020B0603020202020204"/>
                <a:cs typeface="Trebuchet MS" panose="020B0603020202020204"/>
              </a:rPr>
              <a:t>and</a:t>
            </a:r>
            <a:r>
              <a:rPr sz="1900" spc="-45" dirty="0">
                <a:latin typeface="Trebuchet MS" panose="020B0603020202020204"/>
                <a:cs typeface="Trebuchet MS" panose="020B0603020202020204"/>
              </a:rPr>
              <a:t> </a:t>
            </a:r>
            <a:r>
              <a:rPr sz="1900" spc="-125" dirty="0">
                <a:latin typeface="Trebuchet MS" panose="020B0603020202020204"/>
                <a:cs typeface="Trebuchet MS" panose="020B0603020202020204"/>
              </a:rPr>
              <a:t>values</a:t>
            </a:r>
            <a:r>
              <a:rPr sz="1900" spc="-15" dirty="0">
                <a:latin typeface="Trebuchet MS" panose="020B0603020202020204"/>
                <a:cs typeface="Trebuchet MS" panose="020B0603020202020204"/>
              </a:rPr>
              <a:t> </a:t>
            </a:r>
            <a:r>
              <a:rPr sz="1900" spc="-110" dirty="0">
                <a:latin typeface="Trebuchet MS" panose="020B0603020202020204"/>
                <a:cs typeface="Trebuchet MS" panose="020B0603020202020204"/>
              </a:rPr>
              <a:t>of</a:t>
            </a:r>
            <a:r>
              <a:rPr sz="1900" spc="-40" dirty="0">
                <a:latin typeface="Trebuchet MS" panose="020B0603020202020204"/>
                <a:cs typeface="Trebuchet MS" panose="020B0603020202020204"/>
              </a:rPr>
              <a:t> </a:t>
            </a:r>
            <a:r>
              <a:rPr sz="1900" spc="-130" dirty="0">
                <a:latin typeface="Trebuchet MS" panose="020B0603020202020204"/>
                <a:cs typeface="Trebuchet MS" panose="020B0603020202020204"/>
              </a:rPr>
              <a:t>type</a:t>
            </a:r>
            <a:r>
              <a:rPr sz="1900" spc="-245" dirty="0">
                <a:latin typeface="Trebuchet MS" panose="020B0603020202020204"/>
                <a:cs typeface="Trebuchet MS" panose="020B0603020202020204"/>
              </a:rPr>
              <a:t> </a:t>
            </a:r>
            <a:r>
              <a:rPr sz="1900" spc="-10" dirty="0">
                <a:solidFill>
                  <a:srgbClr val="B71E42"/>
                </a:solidFill>
                <a:latin typeface="Trebuchet MS" panose="020B0603020202020204"/>
                <a:cs typeface="Trebuchet MS" panose="020B0603020202020204"/>
              </a:rPr>
              <a:t>Text.</a:t>
            </a:r>
            <a:endParaRPr sz="1900">
              <a:latin typeface="Trebuchet MS" panose="020B0603020202020204"/>
              <a:cs typeface="Trebuchet MS" panose="020B0603020202020204"/>
            </a:endParaRPr>
          </a:p>
          <a:p>
            <a:pPr marL="12700" marR="579755">
              <a:lnSpc>
                <a:spcPct val="100000"/>
              </a:lnSpc>
              <a:spcBef>
                <a:spcPts val="995"/>
              </a:spcBef>
              <a:tabLst>
                <a:tab pos="4592320" algn="l"/>
              </a:tabLst>
            </a:pPr>
            <a:r>
              <a:rPr sz="1900" spc="-45" dirty="0">
                <a:latin typeface="Trebuchet MS" panose="020B0603020202020204"/>
                <a:cs typeface="Trebuchet MS" panose="020B0603020202020204"/>
              </a:rPr>
              <a:t>The</a:t>
            </a:r>
            <a:r>
              <a:rPr sz="1900" spc="-40" dirty="0">
                <a:latin typeface="Trebuchet MS" panose="020B0603020202020204"/>
                <a:cs typeface="Trebuchet MS" panose="020B0603020202020204"/>
              </a:rPr>
              <a:t> </a:t>
            </a:r>
            <a:r>
              <a:rPr sz="1900" spc="-65" dirty="0">
                <a:latin typeface="Trebuchet MS" panose="020B0603020202020204"/>
                <a:cs typeface="Trebuchet MS" panose="020B0603020202020204"/>
              </a:rPr>
              <a:t>other</a:t>
            </a:r>
            <a:r>
              <a:rPr sz="1900" spc="-40" dirty="0">
                <a:latin typeface="Trebuchet MS" panose="020B0603020202020204"/>
                <a:cs typeface="Trebuchet MS" panose="020B0603020202020204"/>
              </a:rPr>
              <a:t> </a:t>
            </a:r>
            <a:r>
              <a:rPr sz="1900" spc="-114" dirty="0">
                <a:latin typeface="Trebuchet MS" panose="020B0603020202020204"/>
                <a:cs typeface="Trebuchet MS" panose="020B0603020202020204"/>
              </a:rPr>
              <a:t>types</a:t>
            </a:r>
            <a:r>
              <a:rPr sz="1900" spc="-40" dirty="0">
                <a:latin typeface="Trebuchet MS" panose="020B0603020202020204"/>
                <a:cs typeface="Trebuchet MS" panose="020B0603020202020204"/>
              </a:rPr>
              <a:t> </a:t>
            </a:r>
            <a:r>
              <a:rPr sz="1900" spc="-125" dirty="0">
                <a:latin typeface="Trebuchet MS" panose="020B0603020202020204"/>
                <a:cs typeface="Trebuchet MS" panose="020B0603020202020204"/>
              </a:rPr>
              <a:t>are</a:t>
            </a:r>
            <a:r>
              <a:rPr sz="1900" spc="-50" dirty="0">
                <a:latin typeface="Trebuchet MS" panose="020B0603020202020204"/>
                <a:cs typeface="Trebuchet MS" panose="020B0603020202020204"/>
              </a:rPr>
              <a:t> </a:t>
            </a:r>
            <a:r>
              <a:rPr sz="1900" spc="-105" dirty="0">
                <a:latin typeface="Trebuchet MS" panose="020B0603020202020204"/>
                <a:cs typeface="Trebuchet MS" panose="020B0603020202020204"/>
              </a:rPr>
              <a:t>set</a:t>
            </a:r>
            <a:r>
              <a:rPr sz="1900" spc="-50" dirty="0">
                <a:latin typeface="Trebuchet MS" panose="020B0603020202020204"/>
                <a:cs typeface="Trebuchet MS" panose="020B0603020202020204"/>
              </a:rPr>
              <a:t> </a:t>
            </a:r>
            <a:r>
              <a:rPr sz="1900" spc="-125" dirty="0">
                <a:latin typeface="Trebuchet MS" panose="020B0603020202020204"/>
                <a:cs typeface="Trebuchet MS" panose="020B0603020202020204"/>
              </a:rPr>
              <a:t>explicitly</a:t>
            </a:r>
            <a:r>
              <a:rPr sz="1900" spc="-45" dirty="0">
                <a:latin typeface="Trebuchet MS" panose="020B0603020202020204"/>
                <a:cs typeface="Trebuchet MS" panose="020B0603020202020204"/>
              </a:rPr>
              <a:t> </a:t>
            </a:r>
            <a:r>
              <a:rPr sz="1900" spc="-135" dirty="0">
                <a:latin typeface="Trebuchet MS" panose="020B0603020202020204"/>
                <a:cs typeface="Trebuchet MS" panose="020B0603020202020204"/>
              </a:rPr>
              <a:t>by</a:t>
            </a:r>
            <a:r>
              <a:rPr sz="1900" spc="-40" dirty="0">
                <a:latin typeface="Trebuchet MS" panose="020B0603020202020204"/>
                <a:cs typeface="Trebuchet MS" panose="020B0603020202020204"/>
              </a:rPr>
              <a:t> </a:t>
            </a:r>
            <a:r>
              <a:rPr sz="1900" spc="-145" dirty="0">
                <a:latin typeface="Trebuchet MS" panose="020B0603020202020204"/>
                <a:cs typeface="Trebuchet MS" panose="020B0603020202020204"/>
              </a:rPr>
              <a:t>calling</a:t>
            </a:r>
            <a:r>
              <a:rPr sz="1900" spc="-35" dirty="0">
                <a:latin typeface="Trebuchet MS" panose="020B0603020202020204"/>
                <a:cs typeface="Trebuchet MS" panose="020B0603020202020204"/>
              </a:rPr>
              <a:t> </a:t>
            </a:r>
            <a:r>
              <a:rPr sz="1900" spc="-120" dirty="0">
                <a:latin typeface="Trebuchet MS" panose="020B0603020202020204"/>
                <a:cs typeface="Trebuchet MS" panose="020B0603020202020204"/>
              </a:rPr>
              <a:t>the</a:t>
            </a:r>
            <a:r>
              <a:rPr sz="1900" spc="-35" dirty="0">
                <a:latin typeface="Trebuchet MS" panose="020B0603020202020204"/>
                <a:cs typeface="Trebuchet MS" panose="020B0603020202020204"/>
              </a:rPr>
              <a:t> </a:t>
            </a:r>
            <a:r>
              <a:rPr sz="1900" spc="-90" dirty="0">
                <a:latin typeface="Trebuchet MS" panose="020B0603020202020204"/>
                <a:cs typeface="Trebuchet MS" panose="020B0603020202020204"/>
              </a:rPr>
              <a:t>methods</a:t>
            </a:r>
            <a:r>
              <a:rPr sz="1900" spc="-50" dirty="0">
                <a:latin typeface="Trebuchet MS" panose="020B0603020202020204"/>
                <a:cs typeface="Trebuchet MS" panose="020B0603020202020204"/>
              </a:rPr>
              <a:t> </a:t>
            </a:r>
            <a:r>
              <a:rPr sz="1900" dirty="0">
                <a:latin typeface="Trebuchet MS" panose="020B0603020202020204"/>
                <a:cs typeface="Trebuchet MS" panose="020B0603020202020204"/>
              </a:rPr>
              <a:t>on</a:t>
            </a:r>
            <a:r>
              <a:rPr sz="1900" spc="-50" dirty="0">
                <a:latin typeface="Trebuchet MS" panose="020B0603020202020204"/>
                <a:cs typeface="Trebuchet MS" panose="020B0603020202020204"/>
              </a:rPr>
              <a:t> </a:t>
            </a:r>
            <a:r>
              <a:rPr sz="1900" spc="-105" dirty="0">
                <a:latin typeface="Trebuchet MS" panose="020B0603020202020204"/>
                <a:cs typeface="Trebuchet MS" panose="020B0603020202020204"/>
              </a:rPr>
              <a:t>the</a:t>
            </a:r>
            <a:r>
              <a:rPr sz="1900" dirty="0">
                <a:latin typeface="Trebuchet MS" panose="020B0603020202020204"/>
                <a:cs typeface="Trebuchet MS" panose="020B0603020202020204"/>
              </a:rPr>
              <a:t> </a:t>
            </a:r>
            <a:r>
              <a:rPr sz="1900" spc="-130" dirty="0">
                <a:solidFill>
                  <a:srgbClr val="B71E42"/>
                </a:solidFill>
                <a:latin typeface="Trebuchet MS" panose="020B0603020202020204"/>
                <a:cs typeface="Trebuchet MS" panose="020B0603020202020204"/>
              </a:rPr>
              <a:t>JobConf</a:t>
            </a:r>
            <a:r>
              <a:rPr sz="1900" spc="-130" dirty="0">
                <a:latin typeface="Trebuchet MS" panose="020B0603020202020204"/>
                <a:cs typeface="Trebuchet MS" panose="020B0603020202020204"/>
              </a:rPr>
              <a:t>.</a:t>
            </a:r>
            <a:r>
              <a:rPr sz="1900" spc="-229" dirty="0">
                <a:latin typeface="Trebuchet MS" panose="020B0603020202020204"/>
                <a:cs typeface="Trebuchet MS" panose="020B0603020202020204"/>
              </a:rPr>
              <a:t> </a:t>
            </a:r>
            <a:r>
              <a:rPr sz="1900" spc="-145" dirty="0">
                <a:latin typeface="Trebuchet MS" panose="020B0603020202020204"/>
                <a:cs typeface="Trebuchet MS" panose="020B0603020202020204"/>
              </a:rPr>
              <a:t>If</a:t>
            </a:r>
            <a:r>
              <a:rPr sz="1900" spc="-55" dirty="0">
                <a:latin typeface="Trebuchet MS" panose="020B0603020202020204"/>
                <a:cs typeface="Trebuchet MS" panose="020B0603020202020204"/>
              </a:rPr>
              <a:t> </a:t>
            </a:r>
            <a:r>
              <a:rPr sz="1900" spc="-45" dirty="0">
                <a:latin typeface="Trebuchet MS" panose="020B0603020202020204"/>
                <a:cs typeface="Trebuchet MS" panose="020B0603020202020204"/>
              </a:rPr>
              <a:t>not</a:t>
            </a:r>
            <a:r>
              <a:rPr sz="1900" spc="-30" dirty="0">
                <a:latin typeface="Trebuchet MS" panose="020B0603020202020204"/>
                <a:cs typeface="Trebuchet MS" panose="020B0603020202020204"/>
              </a:rPr>
              <a:t> </a:t>
            </a:r>
            <a:r>
              <a:rPr sz="1900" spc="-25" dirty="0">
                <a:latin typeface="Trebuchet MS" panose="020B0603020202020204"/>
                <a:cs typeface="Trebuchet MS" panose="020B0603020202020204"/>
              </a:rPr>
              <a:t>set </a:t>
            </a:r>
            <a:r>
              <a:rPr sz="1900" spc="-130" dirty="0">
                <a:latin typeface="Trebuchet MS" panose="020B0603020202020204"/>
                <a:cs typeface="Trebuchet MS" panose="020B0603020202020204"/>
              </a:rPr>
              <a:t>explicitly,</a:t>
            </a:r>
            <a:r>
              <a:rPr sz="1900" spc="140" dirty="0">
                <a:latin typeface="Trebuchet MS" panose="020B0603020202020204"/>
                <a:cs typeface="Trebuchet MS" panose="020B0603020202020204"/>
              </a:rPr>
              <a:t> </a:t>
            </a:r>
            <a:r>
              <a:rPr sz="1900" spc="-120" dirty="0">
                <a:latin typeface="Trebuchet MS" panose="020B0603020202020204"/>
                <a:cs typeface="Trebuchet MS" panose="020B0603020202020204"/>
              </a:rPr>
              <a:t>they</a:t>
            </a:r>
            <a:r>
              <a:rPr sz="1900" spc="-40" dirty="0">
                <a:latin typeface="Trebuchet MS" panose="020B0603020202020204"/>
                <a:cs typeface="Trebuchet MS" panose="020B0603020202020204"/>
              </a:rPr>
              <a:t> </a:t>
            </a:r>
            <a:r>
              <a:rPr sz="1900" spc="-130" dirty="0">
                <a:latin typeface="Trebuchet MS" panose="020B0603020202020204"/>
                <a:cs typeface="Trebuchet MS" panose="020B0603020202020204"/>
              </a:rPr>
              <a:t>will</a:t>
            </a:r>
            <a:r>
              <a:rPr sz="1900" spc="-75" dirty="0">
                <a:latin typeface="Trebuchet MS" panose="020B0603020202020204"/>
                <a:cs typeface="Trebuchet MS" panose="020B0603020202020204"/>
              </a:rPr>
              <a:t> </a:t>
            </a:r>
            <a:r>
              <a:rPr sz="1900" spc="-135" dirty="0">
                <a:latin typeface="Trebuchet MS" panose="020B0603020202020204"/>
                <a:cs typeface="Trebuchet MS" panose="020B0603020202020204"/>
              </a:rPr>
              <a:t>be</a:t>
            </a:r>
            <a:r>
              <a:rPr sz="1900" spc="-50" dirty="0">
                <a:latin typeface="Trebuchet MS" panose="020B0603020202020204"/>
                <a:cs typeface="Trebuchet MS" panose="020B0603020202020204"/>
              </a:rPr>
              <a:t> </a:t>
            </a:r>
            <a:r>
              <a:rPr sz="1900" spc="-100" dirty="0">
                <a:latin typeface="Trebuchet MS" panose="020B0603020202020204"/>
                <a:cs typeface="Trebuchet MS" panose="020B0603020202020204"/>
              </a:rPr>
              <a:t>set</a:t>
            </a:r>
            <a:r>
              <a:rPr sz="1900" spc="-45" dirty="0">
                <a:latin typeface="Trebuchet MS" panose="020B0603020202020204"/>
                <a:cs typeface="Trebuchet MS" panose="020B0603020202020204"/>
              </a:rPr>
              <a:t> </a:t>
            </a:r>
            <a:r>
              <a:rPr sz="1900" dirty="0">
                <a:latin typeface="Trebuchet MS" panose="020B0603020202020204"/>
                <a:cs typeface="Trebuchet MS" panose="020B0603020202020204"/>
              </a:rPr>
              <a:t>to</a:t>
            </a:r>
            <a:r>
              <a:rPr sz="1900" spc="-55" dirty="0">
                <a:latin typeface="Trebuchet MS" panose="020B0603020202020204"/>
                <a:cs typeface="Trebuchet MS" panose="020B0603020202020204"/>
              </a:rPr>
              <a:t> </a:t>
            </a:r>
            <a:r>
              <a:rPr sz="1900" spc="-120" dirty="0">
                <a:latin typeface="Trebuchet MS" panose="020B0603020202020204"/>
                <a:cs typeface="Trebuchet MS" panose="020B0603020202020204"/>
              </a:rPr>
              <a:t>the</a:t>
            </a:r>
            <a:r>
              <a:rPr sz="1900" spc="-40" dirty="0">
                <a:latin typeface="Trebuchet MS" panose="020B0603020202020204"/>
                <a:cs typeface="Trebuchet MS" panose="020B0603020202020204"/>
              </a:rPr>
              <a:t> </a:t>
            </a:r>
            <a:r>
              <a:rPr sz="1900" spc="-155" dirty="0">
                <a:latin typeface="Trebuchet MS" panose="020B0603020202020204"/>
                <a:cs typeface="Trebuchet MS" panose="020B0603020202020204"/>
              </a:rPr>
              <a:t>default</a:t>
            </a:r>
            <a:r>
              <a:rPr sz="1900" spc="-55" dirty="0">
                <a:latin typeface="Trebuchet MS" panose="020B0603020202020204"/>
                <a:cs typeface="Trebuchet MS" panose="020B0603020202020204"/>
              </a:rPr>
              <a:t> </a:t>
            </a:r>
            <a:r>
              <a:rPr sz="1900" spc="-10" dirty="0">
                <a:latin typeface="Trebuchet MS" panose="020B0603020202020204"/>
                <a:cs typeface="Trebuchet MS" panose="020B0603020202020204"/>
              </a:rPr>
              <a:t>types</a:t>
            </a:r>
            <a:r>
              <a:rPr sz="1900" dirty="0">
                <a:latin typeface="Trebuchet MS" panose="020B0603020202020204"/>
                <a:cs typeface="Trebuchet MS" panose="020B0603020202020204"/>
              </a:rPr>
              <a:t>	</a:t>
            </a:r>
            <a:r>
              <a:rPr sz="1900" spc="-60" dirty="0">
                <a:solidFill>
                  <a:srgbClr val="B71E42"/>
                </a:solidFill>
                <a:latin typeface="Trebuchet MS" panose="020B0603020202020204"/>
                <a:cs typeface="Trebuchet MS" panose="020B0603020202020204"/>
              </a:rPr>
              <a:t>LongWritable</a:t>
            </a:r>
            <a:r>
              <a:rPr sz="1900" spc="-40" dirty="0">
                <a:solidFill>
                  <a:srgbClr val="B71E42"/>
                </a:solidFill>
                <a:latin typeface="Trebuchet MS" panose="020B0603020202020204"/>
                <a:cs typeface="Trebuchet MS" panose="020B0603020202020204"/>
              </a:rPr>
              <a:t> </a:t>
            </a:r>
            <a:r>
              <a:rPr sz="1900" spc="-140" dirty="0">
                <a:latin typeface="Trebuchet MS" panose="020B0603020202020204"/>
                <a:cs typeface="Trebuchet MS" panose="020B0603020202020204"/>
              </a:rPr>
              <a:t>and</a:t>
            </a:r>
            <a:r>
              <a:rPr sz="1900" spc="-285" dirty="0">
                <a:latin typeface="Trebuchet MS" panose="020B0603020202020204"/>
                <a:cs typeface="Trebuchet MS" panose="020B0603020202020204"/>
              </a:rPr>
              <a:t> </a:t>
            </a:r>
            <a:r>
              <a:rPr sz="1900" spc="-10" dirty="0">
                <a:solidFill>
                  <a:srgbClr val="B71E42"/>
                </a:solidFill>
                <a:latin typeface="Trebuchet MS" panose="020B0603020202020204"/>
                <a:cs typeface="Trebuchet MS" panose="020B0603020202020204"/>
              </a:rPr>
              <a:t>Text.</a:t>
            </a:r>
            <a:endParaRPr sz="1900">
              <a:latin typeface="Trebuchet MS" panose="020B0603020202020204"/>
              <a:cs typeface="Trebuchet MS" panose="020B0603020202020204"/>
            </a:endParaRPr>
          </a:p>
          <a:p>
            <a:pPr marL="12700">
              <a:lnSpc>
                <a:spcPct val="100000"/>
              </a:lnSpc>
              <a:spcBef>
                <a:spcPts val="1000"/>
              </a:spcBef>
            </a:pPr>
            <a:r>
              <a:rPr sz="1900" spc="-110" dirty="0">
                <a:latin typeface="Trebuchet MS" panose="020B0603020202020204"/>
                <a:cs typeface="Trebuchet MS" panose="020B0603020202020204"/>
              </a:rPr>
              <a:t>why</a:t>
            </a:r>
            <a:r>
              <a:rPr sz="1900" spc="-20" dirty="0">
                <a:latin typeface="Trebuchet MS" panose="020B0603020202020204"/>
                <a:cs typeface="Trebuchet MS" panose="020B0603020202020204"/>
              </a:rPr>
              <a:t> </a:t>
            </a:r>
            <a:r>
              <a:rPr sz="1900" spc="-185" dirty="0">
                <a:latin typeface="Trebuchet MS" panose="020B0603020202020204"/>
                <a:cs typeface="Trebuchet MS" panose="020B0603020202020204"/>
              </a:rPr>
              <a:t>can’t</a:t>
            </a:r>
            <a:r>
              <a:rPr sz="1900" spc="-30" dirty="0">
                <a:latin typeface="Trebuchet MS" panose="020B0603020202020204"/>
                <a:cs typeface="Trebuchet MS" panose="020B0603020202020204"/>
              </a:rPr>
              <a:t> </a:t>
            </a:r>
            <a:r>
              <a:rPr sz="1900" spc="-114" dirty="0">
                <a:latin typeface="Trebuchet MS" panose="020B0603020202020204"/>
                <a:cs typeface="Trebuchet MS" panose="020B0603020202020204"/>
              </a:rPr>
              <a:t>the</a:t>
            </a:r>
            <a:r>
              <a:rPr sz="1900" spc="-30" dirty="0">
                <a:latin typeface="Trebuchet MS" panose="020B0603020202020204"/>
                <a:cs typeface="Trebuchet MS" panose="020B0603020202020204"/>
              </a:rPr>
              <a:t> </a:t>
            </a:r>
            <a:r>
              <a:rPr sz="1900" spc="-110" dirty="0">
                <a:latin typeface="Trebuchet MS" panose="020B0603020202020204"/>
                <a:cs typeface="Trebuchet MS" panose="020B0603020202020204"/>
              </a:rPr>
              <a:t>types</a:t>
            </a:r>
            <a:r>
              <a:rPr sz="1900" spc="-10" dirty="0">
                <a:latin typeface="Trebuchet MS" panose="020B0603020202020204"/>
                <a:cs typeface="Trebuchet MS" panose="020B0603020202020204"/>
              </a:rPr>
              <a:t> </a:t>
            </a:r>
            <a:r>
              <a:rPr sz="1900" spc="-135" dirty="0">
                <a:latin typeface="Trebuchet MS" panose="020B0603020202020204"/>
                <a:cs typeface="Trebuchet MS" panose="020B0603020202020204"/>
              </a:rPr>
              <a:t>be</a:t>
            </a:r>
            <a:r>
              <a:rPr sz="1900" spc="-30" dirty="0">
                <a:latin typeface="Trebuchet MS" panose="020B0603020202020204"/>
                <a:cs typeface="Trebuchet MS" panose="020B0603020202020204"/>
              </a:rPr>
              <a:t> </a:t>
            </a:r>
            <a:r>
              <a:rPr sz="1900" spc="-114" dirty="0">
                <a:latin typeface="Trebuchet MS" panose="020B0603020202020204"/>
                <a:cs typeface="Trebuchet MS" panose="020B0603020202020204"/>
              </a:rPr>
              <a:t>determined</a:t>
            </a:r>
            <a:r>
              <a:rPr sz="1900" spc="-55" dirty="0">
                <a:latin typeface="Trebuchet MS" panose="020B0603020202020204"/>
                <a:cs typeface="Trebuchet MS" panose="020B0603020202020204"/>
              </a:rPr>
              <a:t> </a:t>
            </a:r>
            <a:r>
              <a:rPr sz="1900" spc="-95" dirty="0">
                <a:latin typeface="Trebuchet MS" panose="020B0603020202020204"/>
                <a:cs typeface="Trebuchet MS" panose="020B0603020202020204"/>
              </a:rPr>
              <a:t>from</a:t>
            </a:r>
            <a:r>
              <a:rPr sz="1900" spc="-40" dirty="0">
                <a:latin typeface="Trebuchet MS" panose="020B0603020202020204"/>
                <a:cs typeface="Trebuchet MS" panose="020B0603020202020204"/>
              </a:rPr>
              <a:t> </a:t>
            </a:r>
            <a:r>
              <a:rPr sz="1900" spc="-200" dirty="0">
                <a:latin typeface="Trebuchet MS" panose="020B0603020202020204"/>
                <a:cs typeface="Trebuchet MS" panose="020B0603020202020204"/>
              </a:rPr>
              <a:t>a</a:t>
            </a:r>
            <a:r>
              <a:rPr sz="1900" spc="-20" dirty="0">
                <a:latin typeface="Trebuchet MS" panose="020B0603020202020204"/>
                <a:cs typeface="Trebuchet MS" panose="020B0603020202020204"/>
              </a:rPr>
              <a:t> </a:t>
            </a:r>
            <a:r>
              <a:rPr sz="1900" spc="-110" dirty="0">
                <a:latin typeface="Trebuchet MS" panose="020B0603020202020204"/>
                <a:cs typeface="Trebuchet MS" panose="020B0603020202020204"/>
              </a:rPr>
              <a:t>combination</a:t>
            </a:r>
            <a:r>
              <a:rPr sz="1900" spc="-15" dirty="0">
                <a:latin typeface="Trebuchet MS" panose="020B0603020202020204"/>
                <a:cs typeface="Trebuchet MS" panose="020B0603020202020204"/>
              </a:rPr>
              <a:t> </a:t>
            </a:r>
            <a:r>
              <a:rPr sz="1900" spc="-105" dirty="0">
                <a:latin typeface="Trebuchet MS" panose="020B0603020202020204"/>
                <a:cs typeface="Trebuchet MS" panose="020B0603020202020204"/>
              </a:rPr>
              <a:t>of</a:t>
            </a:r>
            <a:r>
              <a:rPr sz="1900" spc="-30" dirty="0">
                <a:latin typeface="Trebuchet MS" panose="020B0603020202020204"/>
                <a:cs typeface="Trebuchet MS" panose="020B0603020202020204"/>
              </a:rPr>
              <a:t> </a:t>
            </a:r>
            <a:r>
              <a:rPr sz="1900" spc="-114" dirty="0">
                <a:latin typeface="Trebuchet MS" panose="020B0603020202020204"/>
                <a:cs typeface="Trebuchet MS" panose="020B0603020202020204"/>
              </a:rPr>
              <a:t>the</a:t>
            </a:r>
            <a:r>
              <a:rPr sz="1900" spc="-30" dirty="0">
                <a:latin typeface="Trebuchet MS" panose="020B0603020202020204"/>
                <a:cs typeface="Trebuchet MS" panose="020B0603020202020204"/>
              </a:rPr>
              <a:t> </a:t>
            </a:r>
            <a:r>
              <a:rPr sz="1900" spc="-120" dirty="0">
                <a:latin typeface="Trebuchet MS" panose="020B0603020202020204"/>
                <a:cs typeface="Trebuchet MS" panose="020B0603020202020204"/>
              </a:rPr>
              <a:t>mapper</a:t>
            </a:r>
            <a:r>
              <a:rPr sz="1900" spc="-10" dirty="0">
                <a:latin typeface="Trebuchet MS" panose="020B0603020202020204"/>
                <a:cs typeface="Trebuchet MS" panose="020B0603020202020204"/>
              </a:rPr>
              <a:t> </a:t>
            </a:r>
            <a:r>
              <a:rPr sz="1900" spc="-140" dirty="0">
                <a:latin typeface="Trebuchet MS" panose="020B0603020202020204"/>
                <a:cs typeface="Trebuchet MS" panose="020B0603020202020204"/>
              </a:rPr>
              <a:t>and</a:t>
            </a:r>
            <a:r>
              <a:rPr sz="1900" spc="-25" dirty="0">
                <a:latin typeface="Trebuchet MS" panose="020B0603020202020204"/>
                <a:cs typeface="Trebuchet MS" panose="020B0603020202020204"/>
              </a:rPr>
              <a:t> </a:t>
            </a:r>
            <a:r>
              <a:rPr sz="1900" spc="-120" dirty="0">
                <a:latin typeface="Trebuchet MS" panose="020B0603020202020204"/>
                <a:cs typeface="Trebuchet MS" panose="020B0603020202020204"/>
              </a:rPr>
              <a:t>the</a:t>
            </a:r>
            <a:r>
              <a:rPr sz="1900" spc="-20" dirty="0">
                <a:latin typeface="Trebuchet MS" panose="020B0603020202020204"/>
                <a:cs typeface="Trebuchet MS" panose="020B0603020202020204"/>
              </a:rPr>
              <a:t> </a:t>
            </a:r>
            <a:r>
              <a:rPr sz="1900" spc="-10" dirty="0">
                <a:latin typeface="Trebuchet MS" panose="020B0603020202020204"/>
                <a:cs typeface="Trebuchet MS" panose="020B0603020202020204"/>
              </a:rPr>
              <a:t>reducer?</a:t>
            </a:r>
            <a:endParaRPr sz="1900">
              <a:latin typeface="Trebuchet MS" panose="020B0603020202020204"/>
              <a:cs typeface="Trebuchet MS" panose="020B0603020202020204"/>
            </a:endParaRPr>
          </a:p>
          <a:p>
            <a:pPr marL="12700" marR="401955">
              <a:lnSpc>
                <a:spcPct val="100000"/>
              </a:lnSpc>
              <a:spcBef>
                <a:spcPts val="1010"/>
              </a:spcBef>
            </a:pPr>
            <a:r>
              <a:rPr sz="1900" spc="-65" dirty="0">
                <a:latin typeface="Trebuchet MS" panose="020B0603020202020204"/>
                <a:cs typeface="Trebuchet MS" panose="020B0603020202020204"/>
              </a:rPr>
              <a:t>In</a:t>
            </a:r>
            <a:r>
              <a:rPr sz="1900" spc="-30" dirty="0">
                <a:latin typeface="Trebuchet MS" panose="020B0603020202020204"/>
                <a:cs typeface="Trebuchet MS" panose="020B0603020202020204"/>
              </a:rPr>
              <a:t> </a:t>
            </a:r>
            <a:r>
              <a:rPr sz="1900" spc="-254" dirty="0">
                <a:latin typeface="Trebuchet MS" panose="020B0603020202020204"/>
                <a:cs typeface="Trebuchet MS" panose="020B0603020202020204"/>
              </a:rPr>
              <a:t>Java</a:t>
            </a:r>
            <a:r>
              <a:rPr sz="1900" dirty="0">
                <a:latin typeface="Trebuchet MS" panose="020B0603020202020204"/>
                <a:cs typeface="Trebuchet MS" panose="020B0603020202020204"/>
              </a:rPr>
              <a:t> </a:t>
            </a:r>
            <a:r>
              <a:rPr sz="1900" spc="-125" dirty="0">
                <a:latin typeface="Trebuchet MS" panose="020B0603020202020204"/>
                <a:cs typeface="Trebuchet MS" panose="020B0603020202020204"/>
              </a:rPr>
              <a:t>generics:</a:t>
            </a:r>
            <a:r>
              <a:rPr sz="1900" spc="-210" dirty="0">
                <a:latin typeface="Trebuchet MS" panose="020B0603020202020204"/>
                <a:cs typeface="Trebuchet MS" panose="020B0603020202020204"/>
              </a:rPr>
              <a:t> </a:t>
            </a:r>
            <a:r>
              <a:rPr sz="1900" spc="-125" dirty="0">
                <a:latin typeface="Trebuchet MS" panose="020B0603020202020204"/>
                <a:cs typeface="Trebuchet MS" panose="020B0603020202020204"/>
              </a:rPr>
              <a:t>type</a:t>
            </a:r>
            <a:r>
              <a:rPr sz="1900" dirty="0">
                <a:latin typeface="Trebuchet MS" panose="020B0603020202020204"/>
                <a:cs typeface="Trebuchet MS" panose="020B0603020202020204"/>
              </a:rPr>
              <a:t> </a:t>
            </a:r>
            <a:r>
              <a:rPr sz="1900" spc="-90" dirty="0">
                <a:latin typeface="Trebuchet MS" panose="020B0603020202020204"/>
                <a:cs typeface="Trebuchet MS" panose="020B0603020202020204"/>
              </a:rPr>
              <a:t>erasure</a:t>
            </a:r>
            <a:r>
              <a:rPr sz="1900" spc="-20" dirty="0">
                <a:latin typeface="Trebuchet MS" panose="020B0603020202020204"/>
                <a:cs typeface="Trebuchet MS" panose="020B0603020202020204"/>
              </a:rPr>
              <a:t> </a:t>
            </a:r>
            <a:r>
              <a:rPr sz="1900" spc="-125" dirty="0">
                <a:latin typeface="Trebuchet MS" panose="020B0603020202020204"/>
                <a:cs typeface="Trebuchet MS" panose="020B0603020202020204"/>
              </a:rPr>
              <a:t>means</a:t>
            </a:r>
            <a:r>
              <a:rPr sz="1900" spc="-15" dirty="0">
                <a:latin typeface="Trebuchet MS" panose="020B0603020202020204"/>
                <a:cs typeface="Trebuchet MS" panose="020B0603020202020204"/>
              </a:rPr>
              <a:t> </a:t>
            </a:r>
            <a:r>
              <a:rPr sz="1900" spc="-140" dirty="0">
                <a:latin typeface="Trebuchet MS" panose="020B0603020202020204"/>
                <a:cs typeface="Trebuchet MS" panose="020B0603020202020204"/>
              </a:rPr>
              <a:t>that</a:t>
            </a:r>
            <a:r>
              <a:rPr sz="1900" spc="-20" dirty="0">
                <a:latin typeface="Trebuchet MS" panose="020B0603020202020204"/>
                <a:cs typeface="Trebuchet MS" panose="020B0603020202020204"/>
              </a:rPr>
              <a:t> </a:t>
            </a:r>
            <a:r>
              <a:rPr sz="1900" spc="-120" dirty="0">
                <a:latin typeface="Trebuchet MS" panose="020B0603020202020204"/>
                <a:cs typeface="Trebuchet MS" panose="020B0603020202020204"/>
              </a:rPr>
              <a:t>the</a:t>
            </a:r>
            <a:r>
              <a:rPr sz="1900" spc="-5" dirty="0">
                <a:latin typeface="Trebuchet MS" panose="020B0603020202020204"/>
                <a:cs typeface="Trebuchet MS" panose="020B0603020202020204"/>
              </a:rPr>
              <a:t> </a:t>
            </a:r>
            <a:r>
              <a:rPr sz="1900" spc="-130" dirty="0">
                <a:latin typeface="Trebuchet MS" panose="020B0603020202020204"/>
                <a:cs typeface="Trebuchet MS" panose="020B0603020202020204"/>
              </a:rPr>
              <a:t>type</a:t>
            </a:r>
            <a:r>
              <a:rPr sz="1900" spc="-10" dirty="0">
                <a:latin typeface="Trebuchet MS" panose="020B0603020202020204"/>
                <a:cs typeface="Trebuchet MS" panose="020B0603020202020204"/>
              </a:rPr>
              <a:t> </a:t>
            </a:r>
            <a:r>
              <a:rPr sz="1900" spc="-110" dirty="0">
                <a:latin typeface="Trebuchet MS" panose="020B0603020202020204"/>
                <a:cs typeface="Trebuchet MS" panose="020B0603020202020204"/>
              </a:rPr>
              <a:t>information</a:t>
            </a:r>
            <a:r>
              <a:rPr sz="1900" spc="-10" dirty="0">
                <a:latin typeface="Trebuchet MS" panose="020B0603020202020204"/>
                <a:cs typeface="Trebuchet MS" panose="020B0603020202020204"/>
              </a:rPr>
              <a:t> </a:t>
            </a:r>
            <a:r>
              <a:rPr sz="1900" spc="-155" dirty="0">
                <a:latin typeface="Trebuchet MS" panose="020B0603020202020204"/>
                <a:cs typeface="Trebuchet MS" panose="020B0603020202020204"/>
              </a:rPr>
              <a:t>isn’t</a:t>
            </a:r>
            <a:r>
              <a:rPr sz="1900" spc="-50" dirty="0">
                <a:latin typeface="Trebuchet MS" panose="020B0603020202020204"/>
                <a:cs typeface="Trebuchet MS" panose="020B0603020202020204"/>
              </a:rPr>
              <a:t> </a:t>
            </a:r>
            <a:r>
              <a:rPr sz="1900" spc="-150" dirty="0">
                <a:latin typeface="Trebuchet MS" panose="020B0603020202020204"/>
                <a:cs typeface="Trebuchet MS" panose="020B0603020202020204"/>
              </a:rPr>
              <a:t>always</a:t>
            </a:r>
            <a:r>
              <a:rPr sz="1900" spc="-5" dirty="0">
                <a:latin typeface="Trebuchet MS" panose="020B0603020202020204"/>
                <a:cs typeface="Trebuchet MS" panose="020B0603020202020204"/>
              </a:rPr>
              <a:t> </a:t>
            </a:r>
            <a:r>
              <a:rPr sz="1900" spc="-100" dirty="0">
                <a:latin typeface="Trebuchet MS" panose="020B0603020202020204"/>
                <a:cs typeface="Trebuchet MS" panose="020B0603020202020204"/>
              </a:rPr>
              <a:t>present</a:t>
            </a:r>
            <a:r>
              <a:rPr sz="1900" spc="-25" dirty="0">
                <a:latin typeface="Trebuchet MS" panose="020B0603020202020204"/>
                <a:cs typeface="Trebuchet MS" panose="020B0603020202020204"/>
              </a:rPr>
              <a:t> at </a:t>
            </a:r>
            <a:r>
              <a:rPr sz="1900" spc="-85" dirty="0">
                <a:latin typeface="Trebuchet MS" panose="020B0603020202020204"/>
                <a:cs typeface="Trebuchet MS" panose="020B0603020202020204"/>
              </a:rPr>
              <a:t>runtime,</a:t>
            </a:r>
            <a:r>
              <a:rPr sz="1900" spc="55" dirty="0">
                <a:latin typeface="Trebuchet MS" panose="020B0603020202020204"/>
                <a:cs typeface="Trebuchet MS" panose="020B0603020202020204"/>
              </a:rPr>
              <a:t> </a:t>
            </a:r>
            <a:r>
              <a:rPr sz="1900" dirty="0">
                <a:latin typeface="Trebuchet MS" panose="020B0603020202020204"/>
                <a:cs typeface="Trebuchet MS" panose="020B0603020202020204"/>
              </a:rPr>
              <a:t>so</a:t>
            </a:r>
            <a:r>
              <a:rPr sz="1900" spc="-95" dirty="0">
                <a:latin typeface="Trebuchet MS" panose="020B0603020202020204"/>
                <a:cs typeface="Trebuchet MS" panose="020B0603020202020204"/>
              </a:rPr>
              <a:t> </a:t>
            </a:r>
            <a:r>
              <a:rPr sz="1900" spc="-35" dirty="0">
                <a:latin typeface="Trebuchet MS" panose="020B0603020202020204"/>
                <a:cs typeface="Trebuchet MS" panose="020B0603020202020204"/>
              </a:rPr>
              <a:t>Hadoop</a:t>
            </a:r>
            <a:r>
              <a:rPr sz="1900" spc="-70" dirty="0">
                <a:latin typeface="Trebuchet MS" panose="020B0603020202020204"/>
                <a:cs typeface="Trebuchet MS" panose="020B0603020202020204"/>
              </a:rPr>
              <a:t> </a:t>
            </a:r>
            <a:r>
              <a:rPr sz="1900" spc="-120" dirty="0">
                <a:latin typeface="Trebuchet MS" panose="020B0603020202020204"/>
                <a:cs typeface="Trebuchet MS" panose="020B0603020202020204"/>
              </a:rPr>
              <a:t>has</a:t>
            </a:r>
            <a:r>
              <a:rPr sz="1900" spc="-45" dirty="0">
                <a:latin typeface="Trebuchet MS" panose="020B0603020202020204"/>
                <a:cs typeface="Trebuchet MS" panose="020B0603020202020204"/>
              </a:rPr>
              <a:t> </a:t>
            </a:r>
            <a:r>
              <a:rPr sz="1900" spc="-10" dirty="0">
                <a:latin typeface="Trebuchet MS" panose="020B0603020202020204"/>
                <a:cs typeface="Trebuchet MS" panose="020B0603020202020204"/>
              </a:rPr>
              <a:t>to</a:t>
            </a:r>
            <a:r>
              <a:rPr sz="1900" spc="-85" dirty="0">
                <a:latin typeface="Trebuchet MS" panose="020B0603020202020204"/>
                <a:cs typeface="Trebuchet MS" panose="020B0603020202020204"/>
              </a:rPr>
              <a:t> </a:t>
            </a:r>
            <a:r>
              <a:rPr sz="1900" spc="-135" dirty="0">
                <a:latin typeface="Trebuchet MS" panose="020B0603020202020204"/>
                <a:cs typeface="Trebuchet MS" panose="020B0603020202020204"/>
              </a:rPr>
              <a:t>be</a:t>
            </a:r>
            <a:r>
              <a:rPr sz="1900" spc="-50" dirty="0">
                <a:latin typeface="Trebuchet MS" panose="020B0603020202020204"/>
                <a:cs typeface="Trebuchet MS" panose="020B0603020202020204"/>
              </a:rPr>
              <a:t> </a:t>
            </a:r>
            <a:r>
              <a:rPr sz="1900" spc="-130" dirty="0">
                <a:latin typeface="Trebuchet MS" panose="020B0603020202020204"/>
                <a:cs typeface="Trebuchet MS" panose="020B0603020202020204"/>
              </a:rPr>
              <a:t>given</a:t>
            </a:r>
            <a:r>
              <a:rPr sz="1900" spc="-35" dirty="0">
                <a:latin typeface="Trebuchet MS" panose="020B0603020202020204"/>
                <a:cs typeface="Trebuchet MS" panose="020B0603020202020204"/>
              </a:rPr>
              <a:t> </a:t>
            </a:r>
            <a:r>
              <a:rPr sz="1900" spc="-130" dirty="0">
                <a:latin typeface="Trebuchet MS" panose="020B0603020202020204"/>
                <a:cs typeface="Trebuchet MS" panose="020B0603020202020204"/>
              </a:rPr>
              <a:t>it</a:t>
            </a:r>
            <a:r>
              <a:rPr sz="1900" spc="-50" dirty="0">
                <a:latin typeface="Trebuchet MS" panose="020B0603020202020204"/>
                <a:cs typeface="Trebuchet MS" panose="020B0603020202020204"/>
              </a:rPr>
              <a:t> </a:t>
            </a:r>
            <a:r>
              <a:rPr sz="1900" spc="-55" dirty="0">
                <a:latin typeface="Trebuchet MS" panose="020B0603020202020204"/>
                <a:cs typeface="Trebuchet MS" panose="020B0603020202020204"/>
              </a:rPr>
              <a:t>explicitly.</a:t>
            </a:r>
            <a:endParaRPr sz="1900">
              <a:latin typeface="Trebuchet MS" panose="020B0603020202020204"/>
              <a:cs typeface="Trebuchet MS" panose="020B0603020202020204"/>
            </a:endParaRPr>
          </a:p>
          <a:p>
            <a:pPr marL="12700" marR="5080">
              <a:lnSpc>
                <a:spcPct val="100000"/>
              </a:lnSpc>
              <a:spcBef>
                <a:spcPts val="995"/>
              </a:spcBef>
            </a:pPr>
            <a:r>
              <a:rPr sz="1900" spc="-55" dirty="0">
                <a:latin typeface="Trebuchet MS" panose="020B0603020202020204"/>
                <a:cs typeface="Trebuchet MS" panose="020B0603020202020204"/>
              </a:rPr>
              <a:t>This</a:t>
            </a:r>
            <a:r>
              <a:rPr sz="1900" spc="-35" dirty="0">
                <a:latin typeface="Trebuchet MS" panose="020B0603020202020204"/>
                <a:cs typeface="Trebuchet MS" panose="020B0603020202020204"/>
              </a:rPr>
              <a:t> </a:t>
            </a:r>
            <a:r>
              <a:rPr sz="1900" spc="-95" dirty="0">
                <a:latin typeface="Trebuchet MS" panose="020B0603020202020204"/>
                <a:cs typeface="Trebuchet MS" panose="020B0603020202020204"/>
              </a:rPr>
              <a:t>also</a:t>
            </a:r>
            <a:r>
              <a:rPr sz="1900" spc="-40" dirty="0">
                <a:latin typeface="Trebuchet MS" panose="020B0603020202020204"/>
                <a:cs typeface="Trebuchet MS" panose="020B0603020202020204"/>
              </a:rPr>
              <a:t> </a:t>
            </a:r>
            <a:r>
              <a:rPr sz="1900" spc="-125" dirty="0">
                <a:latin typeface="Trebuchet MS" panose="020B0603020202020204"/>
                <a:cs typeface="Trebuchet MS" panose="020B0603020202020204"/>
              </a:rPr>
              <a:t>means</a:t>
            </a:r>
            <a:r>
              <a:rPr sz="1900" spc="-35" dirty="0">
                <a:latin typeface="Trebuchet MS" panose="020B0603020202020204"/>
                <a:cs typeface="Trebuchet MS" panose="020B0603020202020204"/>
              </a:rPr>
              <a:t> </a:t>
            </a:r>
            <a:r>
              <a:rPr sz="1900" spc="-140" dirty="0">
                <a:latin typeface="Trebuchet MS" panose="020B0603020202020204"/>
                <a:cs typeface="Trebuchet MS" panose="020B0603020202020204"/>
              </a:rPr>
              <a:t>that</a:t>
            </a:r>
            <a:r>
              <a:rPr sz="1900" spc="-20" dirty="0">
                <a:latin typeface="Trebuchet MS" panose="020B0603020202020204"/>
                <a:cs typeface="Trebuchet MS" panose="020B0603020202020204"/>
              </a:rPr>
              <a:t> </a:t>
            </a:r>
            <a:r>
              <a:rPr sz="1900" spc="-190" dirty="0">
                <a:latin typeface="Trebuchet MS" panose="020B0603020202020204"/>
                <a:cs typeface="Trebuchet MS" panose="020B0603020202020204"/>
              </a:rPr>
              <a:t>it’s</a:t>
            </a:r>
            <a:r>
              <a:rPr sz="1900" spc="-45" dirty="0">
                <a:latin typeface="Trebuchet MS" panose="020B0603020202020204"/>
                <a:cs typeface="Trebuchet MS" panose="020B0603020202020204"/>
              </a:rPr>
              <a:t> </a:t>
            </a:r>
            <a:r>
              <a:rPr sz="1900" spc="-100" dirty="0">
                <a:latin typeface="Trebuchet MS" panose="020B0603020202020204"/>
                <a:cs typeface="Trebuchet MS" panose="020B0603020202020204"/>
              </a:rPr>
              <a:t>possible</a:t>
            </a:r>
            <a:r>
              <a:rPr sz="1900" spc="-50" dirty="0">
                <a:latin typeface="Trebuchet MS" panose="020B0603020202020204"/>
                <a:cs typeface="Trebuchet MS" panose="020B0603020202020204"/>
              </a:rPr>
              <a:t> </a:t>
            </a:r>
            <a:r>
              <a:rPr sz="1900" spc="-10" dirty="0">
                <a:latin typeface="Trebuchet MS" panose="020B0603020202020204"/>
                <a:cs typeface="Trebuchet MS" panose="020B0603020202020204"/>
              </a:rPr>
              <a:t>to</a:t>
            </a:r>
            <a:r>
              <a:rPr sz="1900" spc="-35" dirty="0">
                <a:latin typeface="Trebuchet MS" panose="020B0603020202020204"/>
                <a:cs typeface="Trebuchet MS" panose="020B0603020202020204"/>
              </a:rPr>
              <a:t> </a:t>
            </a:r>
            <a:r>
              <a:rPr sz="1900" spc="-110" dirty="0">
                <a:latin typeface="Trebuchet MS" panose="020B0603020202020204"/>
                <a:cs typeface="Trebuchet MS" panose="020B0603020202020204"/>
              </a:rPr>
              <a:t>configure</a:t>
            </a:r>
            <a:r>
              <a:rPr sz="1900" spc="-20" dirty="0">
                <a:latin typeface="Trebuchet MS" panose="020B0603020202020204"/>
                <a:cs typeface="Trebuchet MS" panose="020B0603020202020204"/>
              </a:rPr>
              <a:t> </a:t>
            </a:r>
            <a:r>
              <a:rPr sz="1900" spc="-200" dirty="0">
                <a:latin typeface="Trebuchet MS" panose="020B0603020202020204"/>
                <a:cs typeface="Trebuchet MS" panose="020B0603020202020204"/>
              </a:rPr>
              <a:t>a</a:t>
            </a:r>
            <a:r>
              <a:rPr sz="1900" spc="-35" dirty="0">
                <a:latin typeface="Trebuchet MS" panose="020B0603020202020204"/>
                <a:cs typeface="Trebuchet MS" panose="020B0603020202020204"/>
              </a:rPr>
              <a:t> </a:t>
            </a:r>
            <a:r>
              <a:rPr sz="1900" spc="-80" dirty="0">
                <a:latin typeface="Trebuchet MS" panose="020B0603020202020204"/>
                <a:cs typeface="Trebuchet MS" panose="020B0603020202020204"/>
              </a:rPr>
              <a:t>MapReduce</a:t>
            </a:r>
            <a:r>
              <a:rPr sz="1900" spc="5" dirty="0">
                <a:latin typeface="Trebuchet MS" panose="020B0603020202020204"/>
                <a:cs typeface="Trebuchet MS" panose="020B0603020202020204"/>
              </a:rPr>
              <a:t> </a:t>
            </a:r>
            <a:r>
              <a:rPr sz="1900" spc="-140" dirty="0">
                <a:latin typeface="Trebuchet MS" panose="020B0603020202020204"/>
                <a:cs typeface="Trebuchet MS" panose="020B0603020202020204"/>
              </a:rPr>
              <a:t>job</a:t>
            </a:r>
            <a:r>
              <a:rPr sz="1900" spc="-40" dirty="0">
                <a:latin typeface="Trebuchet MS" panose="020B0603020202020204"/>
                <a:cs typeface="Trebuchet MS" panose="020B0603020202020204"/>
              </a:rPr>
              <a:t> </a:t>
            </a:r>
            <a:r>
              <a:rPr sz="1900" spc="-100" dirty="0">
                <a:latin typeface="Trebuchet MS" panose="020B0603020202020204"/>
                <a:cs typeface="Trebuchet MS" panose="020B0603020202020204"/>
              </a:rPr>
              <a:t>with</a:t>
            </a:r>
            <a:r>
              <a:rPr sz="1900" spc="-45" dirty="0">
                <a:latin typeface="Trebuchet MS" panose="020B0603020202020204"/>
                <a:cs typeface="Trebuchet MS" panose="020B0603020202020204"/>
              </a:rPr>
              <a:t> </a:t>
            </a:r>
            <a:r>
              <a:rPr sz="1900" spc="-130" dirty="0">
                <a:latin typeface="Trebuchet MS" panose="020B0603020202020204"/>
                <a:cs typeface="Trebuchet MS" panose="020B0603020202020204"/>
              </a:rPr>
              <a:t>incompatible</a:t>
            </a:r>
            <a:r>
              <a:rPr sz="1900" spc="-30" dirty="0">
                <a:latin typeface="Trebuchet MS" panose="020B0603020202020204"/>
                <a:cs typeface="Trebuchet MS" panose="020B0603020202020204"/>
              </a:rPr>
              <a:t> </a:t>
            </a:r>
            <a:r>
              <a:rPr sz="1900" spc="-75" dirty="0">
                <a:latin typeface="Trebuchet MS" panose="020B0603020202020204"/>
                <a:cs typeface="Trebuchet MS" panose="020B0603020202020204"/>
              </a:rPr>
              <a:t>types, </a:t>
            </a:r>
            <a:r>
              <a:rPr sz="1900" spc="-125" dirty="0">
                <a:latin typeface="Trebuchet MS" panose="020B0603020202020204"/>
                <a:cs typeface="Trebuchet MS" panose="020B0603020202020204"/>
              </a:rPr>
              <a:t>because</a:t>
            </a:r>
            <a:r>
              <a:rPr sz="1900" spc="-10" dirty="0">
                <a:latin typeface="Trebuchet MS" panose="020B0603020202020204"/>
                <a:cs typeface="Trebuchet MS" panose="020B0603020202020204"/>
              </a:rPr>
              <a:t> </a:t>
            </a:r>
            <a:r>
              <a:rPr sz="1900" spc="-120" dirty="0">
                <a:latin typeface="Trebuchet MS" panose="020B0603020202020204"/>
                <a:cs typeface="Trebuchet MS" panose="020B0603020202020204"/>
              </a:rPr>
              <a:t>the</a:t>
            </a:r>
            <a:r>
              <a:rPr sz="1900" spc="-15" dirty="0">
                <a:latin typeface="Trebuchet MS" panose="020B0603020202020204"/>
                <a:cs typeface="Trebuchet MS" panose="020B0603020202020204"/>
              </a:rPr>
              <a:t> </a:t>
            </a:r>
            <a:r>
              <a:rPr sz="1900" spc="-100" dirty="0">
                <a:latin typeface="Trebuchet MS" panose="020B0603020202020204"/>
                <a:cs typeface="Trebuchet MS" panose="020B0603020202020204"/>
              </a:rPr>
              <a:t>configuration</a:t>
            </a:r>
            <a:r>
              <a:rPr sz="1900" spc="5" dirty="0">
                <a:latin typeface="Trebuchet MS" panose="020B0603020202020204"/>
                <a:cs typeface="Trebuchet MS" panose="020B0603020202020204"/>
              </a:rPr>
              <a:t> </a:t>
            </a:r>
            <a:r>
              <a:rPr sz="1900" spc="-155" dirty="0">
                <a:latin typeface="Trebuchet MS" panose="020B0603020202020204"/>
                <a:cs typeface="Trebuchet MS" panose="020B0603020202020204"/>
              </a:rPr>
              <a:t>isn’t</a:t>
            </a:r>
            <a:r>
              <a:rPr sz="1900" spc="-55" dirty="0">
                <a:latin typeface="Trebuchet MS" panose="020B0603020202020204"/>
                <a:cs typeface="Trebuchet MS" panose="020B0603020202020204"/>
              </a:rPr>
              <a:t> </a:t>
            </a:r>
            <a:r>
              <a:rPr sz="1900" spc="-114" dirty="0">
                <a:latin typeface="Trebuchet MS" panose="020B0603020202020204"/>
                <a:cs typeface="Trebuchet MS" panose="020B0603020202020204"/>
              </a:rPr>
              <a:t>checked</a:t>
            </a:r>
            <a:r>
              <a:rPr sz="1900" spc="10" dirty="0">
                <a:latin typeface="Trebuchet MS" panose="020B0603020202020204"/>
                <a:cs typeface="Trebuchet MS" panose="020B0603020202020204"/>
              </a:rPr>
              <a:t> </a:t>
            </a:r>
            <a:r>
              <a:rPr sz="1900" spc="-165" dirty="0">
                <a:latin typeface="Trebuchet MS" panose="020B0603020202020204"/>
                <a:cs typeface="Trebuchet MS" panose="020B0603020202020204"/>
              </a:rPr>
              <a:t>at</a:t>
            </a:r>
            <a:r>
              <a:rPr sz="1900" spc="-25" dirty="0">
                <a:latin typeface="Trebuchet MS" panose="020B0603020202020204"/>
                <a:cs typeface="Trebuchet MS" panose="020B0603020202020204"/>
              </a:rPr>
              <a:t> </a:t>
            </a:r>
            <a:r>
              <a:rPr sz="1900" spc="-120" dirty="0">
                <a:latin typeface="Trebuchet MS" panose="020B0603020202020204"/>
                <a:cs typeface="Trebuchet MS" panose="020B0603020202020204"/>
              </a:rPr>
              <a:t>compile</a:t>
            </a:r>
            <a:r>
              <a:rPr sz="1900" spc="-25" dirty="0">
                <a:latin typeface="Trebuchet MS" panose="020B0603020202020204"/>
                <a:cs typeface="Trebuchet MS" panose="020B0603020202020204"/>
              </a:rPr>
              <a:t> </a:t>
            </a:r>
            <a:r>
              <a:rPr sz="1900" spc="-10" dirty="0">
                <a:latin typeface="Trebuchet MS" panose="020B0603020202020204"/>
                <a:cs typeface="Trebuchet MS" panose="020B0603020202020204"/>
              </a:rPr>
              <a:t>time.</a:t>
            </a:r>
            <a:endParaRPr sz="1900">
              <a:latin typeface="Trebuchet MS" panose="020B0603020202020204"/>
              <a:cs typeface="Trebuchet MS" panose="020B060302020202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122060"/>
            <a:ext cx="12192000" cy="12700"/>
          </a:xfrm>
          <a:custGeom>
            <a:avLst/>
            <a:gdLst/>
            <a:ahLst/>
            <a:cxnLst/>
            <a:rect l="l" t="t" r="r" b="b"/>
            <a:pathLst>
              <a:path w="12192000" h="12700">
                <a:moveTo>
                  <a:pt x="0" y="12699"/>
                </a:moveTo>
                <a:lnTo>
                  <a:pt x="12192000" y="12699"/>
                </a:lnTo>
                <a:lnTo>
                  <a:pt x="12192000" y="0"/>
                </a:lnTo>
                <a:lnTo>
                  <a:pt x="0" y="0"/>
                </a:lnTo>
                <a:lnTo>
                  <a:pt x="0" y="12699"/>
                </a:lnTo>
                <a:close/>
              </a:path>
            </a:pathLst>
          </a:custGeom>
          <a:solidFill>
            <a:srgbClr val="000000"/>
          </a:solidFill>
        </p:spPr>
        <p:txBody>
          <a:bodyPr wrap="square" lIns="0" tIns="0" rIns="0" bIns="0" rtlCol="0"/>
          <a:lstStyle/>
          <a:p/>
        </p:txBody>
      </p:sp>
      <p:pic>
        <p:nvPicPr>
          <p:cNvPr id="3" name="object 3"/>
          <p:cNvPicPr/>
          <p:nvPr/>
        </p:nvPicPr>
        <p:blipFill>
          <a:blip r:embed="rId1" cstate="print"/>
          <a:stretch>
            <a:fillRect/>
          </a:stretch>
        </p:blipFill>
        <p:spPr>
          <a:xfrm>
            <a:off x="312178" y="42519"/>
            <a:ext cx="11174349" cy="5888101"/>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3896" y="1847088"/>
            <a:ext cx="9607550" cy="0"/>
          </a:xfrm>
          <a:custGeom>
            <a:avLst/>
            <a:gdLst/>
            <a:ahLst/>
            <a:cxnLst/>
            <a:rect l="l" t="t" r="r" b="b"/>
            <a:pathLst>
              <a:path w="9607550">
                <a:moveTo>
                  <a:pt x="0" y="0"/>
                </a:moveTo>
                <a:lnTo>
                  <a:pt x="9607550" y="0"/>
                </a:lnTo>
              </a:path>
            </a:pathLst>
          </a:custGeom>
          <a:ln w="31750">
            <a:solidFill>
              <a:srgbClr val="B71E42"/>
            </a:solidFill>
          </a:ln>
        </p:spPr>
        <p:txBody>
          <a:bodyPr wrap="square" lIns="0" tIns="0" rIns="0" bIns="0" rtlCol="0"/>
          <a:lstStyle/>
          <a:p/>
        </p:txBody>
      </p:sp>
      <p:sp>
        <p:nvSpPr>
          <p:cNvPr id="3" name="object 3"/>
          <p:cNvSpPr txBox="1">
            <a:spLocks noGrp="1"/>
          </p:cNvSpPr>
          <p:nvPr>
            <p:ph type="title"/>
          </p:nvPr>
        </p:nvSpPr>
        <p:spPr>
          <a:xfrm>
            <a:off x="1505838" y="723138"/>
            <a:ext cx="5741035" cy="513715"/>
          </a:xfrm>
          <a:prstGeom prst="rect">
            <a:avLst/>
          </a:prstGeom>
        </p:spPr>
        <p:txBody>
          <a:bodyPr vert="horz" wrap="square" lIns="0" tIns="13335" rIns="0" bIns="0" rtlCol="0">
            <a:spAutoFit/>
          </a:bodyPr>
          <a:lstStyle/>
          <a:p>
            <a:pPr marL="12700">
              <a:lnSpc>
                <a:spcPct val="100000"/>
              </a:lnSpc>
              <a:spcBef>
                <a:spcPts val="105"/>
              </a:spcBef>
            </a:pPr>
            <a:r>
              <a:rPr sz="3200" spc="55" dirty="0"/>
              <a:t>THE</a:t>
            </a:r>
            <a:r>
              <a:rPr sz="3200" spc="-60" dirty="0"/>
              <a:t> </a:t>
            </a:r>
            <a:r>
              <a:rPr sz="3200" dirty="0"/>
              <a:t>DEFAULT</a:t>
            </a:r>
            <a:r>
              <a:rPr sz="3200" spc="-85" dirty="0"/>
              <a:t> </a:t>
            </a:r>
            <a:r>
              <a:rPr sz="3200" spc="110" dirty="0"/>
              <a:t>MAPREDUCE</a:t>
            </a:r>
            <a:r>
              <a:rPr sz="3200" spc="-80" dirty="0"/>
              <a:t> </a:t>
            </a:r>
            <a:r>
              <a:rPr sz="3200" spc="-25" dirty="0"/>
              <a:t>JOB</a:t>
            </a:r>
            <a:endParaRPr sz="3200"/>
          </a:p>
        </p:txBody>
      </p:sp>
      <p:sp>
        <p:nvSpPr>
          <p:cNvPr id="4" name="object 4"/>
          <p:cNvSpPr txBox="1"/>
          <p:nvPr/>
        </p:nvSpPr>
        <p:spPr>
          <a:xfrm>
            <a:off x="1419860" y="1990724"/>
            <a:ext cx="9398000" cy="3175635"/>
          </a:xfrm>
          <a:prstGeom prst="rect">
            <a:avLst/>
          </a:prstGeom>
        </p:spPr>
        <p:txBody>
          <a:bodyPr vert="horz" wrap="square" lIns="0" tIns="12065" rIns="0" bIns="0" rtlCol="0">
            <a:spAutoFit/>
          </a:bodyPr>
          <a:lstStyle/>
          <a:p>
            <a:pPr marL="241300" marR="201295" indent="-228600">
              <a:lnSpc>
                <a:spcPct val="100000"/>
              </a:lnSpc>
              <a:spcBef>
                <a:spcPts val="95"/>
              </a:spcBef>
              <a:buClr>
                <a:srgbClr val="B71E42"/>
              </a:buClr>
              <a:buFont typeface="Microsoft Sans Serif" panose="020B0604020202020204"/>
              <a:buChar char="•"/>
              <a:tabLst>
                <a:tab pos="241300" algn="l"/>
                <a:tab pos="8694420" algn="l"/>
              </a:tabLst>
            </a:pPr>
            <a:r>
              <a:rPr sz="1900" dirty="0">
                <a:latin typeface="Trebuchet MS" panose="020B0603020202020204"/>
                <a:cs typeface="Trebuchet MS" panose="020B0603020202020204"/>
              </a:rPr>
              <a:t>When</a:t>
            </a:r>
            <a:r>
              <a:rPr sz="1900" spc="-40" dirty="0">
                <a:latin typeface="Trebuchet MS" panose="020B0603020202020204"/>
                <a:cs typeface="Trebuchet MS" panose="020B0603020202020204"/>
              </a:rPr>
              <a:t> </a:t>
            </a:r>
            <a:r>
              <a:rPr sz="1900" spc="-75" dirty="0">
                <a:latin typeface="Trebuchet MS" panose="020B0603020202020204"/>
                <a:cs typeface="Trebuchet MS" panose="020B0603020202020204"/>
              </a:rPr>
              <a:t>you</a:t>
            </a:r>
            <a:r>
              <a:rPr sz="1900" spc="-30" dirty="0">
                <a:latin typeface="Trebuchet MS" panose="020B0603020202020204"/>
                <a:cs typeface="Trebuchet MS" panose="020B0603020202020204"/>
              </a:rPr>
              <a:t> </a:t>
            </a:r>
            <a:r>
              <a:rPr sz="1900" spc="-45" dirty="0">
                <a:latin typeface="Trebuchet MS" panose="020B0603020202020204"/>
                <a:cs typeface="Trebuchet MS" panose="020B0603020202020204"/>
              </a:rPr>
              <a:t>run </a:t>
            </a:r>
            <a:r>
              <a:rPr sz="1900" spc="-85" dirty="0">
                <a:latin typeface="Trebuchet MS" panose="020B0603020202020204"/>
                <a:cs typeface="Trebuchet MS" panose="020B0603020202020204"/>
              </a:rPr>
              <a:t>MapReduce</a:t>
            </a:r>
            <a:r>
              <a:rPr sz="1900" spc="5" dirty="0">
                <a:latin typeface="Trebuchet MS" panose="020B0603020202020204"/>
                <a:cs typeface="Trebuchet MS" panose="020B0603020202020204"/>
              </a:rPr>
              <a:t> </a:t>
            </a:r>
            <a:r>
              <a:rPr sz="1900" spc="-85" dirty="0">
                <a:latin typeface="Trebuchet MS" panose="020B0603020202020204"/>
                <a:cs typeface="Trebuchet MS" panose="020B0603020202020204"/>
              </a:rPr>
              <a:t>without</a:t>
            </a:r>
            <a:r>
              <a:rPr sz="1900" spc="-30" dirty="0">
                <a:latin typeface="Trebuchet MS" panose="020B0603020202020204"/>
                <a:cs typeface="Trebuchet MS" panose="020B0603020202020204"/>
              </a:rPr>
              <a:t> </a:t>
            </a:r>
            <a:r>
              <a:rPr sz="1900" spc="-114" dirty="0">
                <a:latin typeface="Trebuchet MS" panose="020B0603020202020204"/>
                <a:cs typeface="Trebuchet MS" panose="020B0603020202020204"/>
              </a:rPr>
              <a:t>setting</a:t>
            </a:r>
            <a:r>
              <a:rPr sz="1900" spc="-35" dirty="0">
                <a:latin typeface="Trebuchet MS" panose="020B0603020202020204"/>
                <a:cs typeface="Trebuchet MS" panose="020B0603020202020204"/>
              </a:rPr>
              <a:t> </a:t>
            </a:r>
            <a:r>
              <a:rPr sz="1900" spc="-200" dirty="0">
                <a:latin typeface="Trebuchet MS" panose="020B0603020202020204"/>
                <a:cs typeface="Trebuchet MS" panose="020B0603020202020204"/>
              </a:rPr>
              <a:t>a</a:t>
            </a:r>
            <a:r>
              <a:rPr sz="1900" spc="-35" dirty="0">
                <a:latin typeface="Trebuchet MS" panose="020B0603020202020204"/>
                <a:cs typeface="Trebuchet MS" panose="020B0603020202020204"/>
              </a:rPr>
              <a:t> </a:t>
            </a:r>
            <a:r>
              <a:rPr sz="1900" spc="-120" dirty="0">
                <a:latin typeface="Trebuchet MS" panose="020B0603020202020204"/>
                <a:cs typeface="Trebuchet MS" panose="020B0603020202020204"/>
              </a:rPr>
              <a:t>mapper</a:t>
            </a:r>
            <a:r>
              <a:rPr sz="1900" spc="-15" dirty="0">
                <a:latin typeface="Trebuchet MS" panose="020B0603020202020204"/>
                <a:cs typeface="Trebuchet MS" panose="020B0603020202020204"/>
              </a:rPr>
              <a:t> </a:t>
            </a:r>
            <a:r>
              <a:rPr sz="1900" dirty="0">
                <a:latin typeface="Trebuchet MS" panose="020B0603020202020204"/>
                <a:cs typeface="Trebuchet MS" panose="020B0603020202020204"/>
              </a:rPr>
              <a:t>or</a:t>
            </a:r>
            <a:r>
              <a:rPr sz="1900" spc="-40" dirty="0">
                <a:latin typeface="Trebuchet MS" panose="020B0603020202020204"/>
                <a:cs typeface="Trebuchet MS" panose="020B0603020202020204"/>
              </a:rPr>
              <a:t> </a:t>
            </a:r>
            <a:r>
              <a:rPr sz="1900" spc="-200" dirty="0">
                <a:latin typeface="Trebuchet MS" panose="020B0603020202020204"/>
                <a:cs typeface="Trebuchet MS" panose="020B0603020202020204"/>
              </a:rPr>
              <a:t>a</a:t>
            </a:r>
            <a:r>
              <a:rPr sz="1900" spc="-35" dirty="0">
                <a:latin typeface="Trebuchet MS" panose="020B0603020202020204"/>
                <a:cs typeface="Trebuchet MS" panose="020B0603020202020204"/>
              </a:rPr>
              <a:t> </a:t>
            </a:r>
            <a:r>
              <a:rPr sz="1900" spc="-90" dirty="0">
                <a:latin typeface="Trebuchet MS" panose="020B0603020202020204"/>
                <a:cs typeface="Trebuchet MS" panose="020B0603020202020204"/>
              </a:rPr>
              <a:t>reducer</a:t>
            </a:r>
            <a:r>
              <a:rPr sz="1900" spc="-45" dirty="0">
                <a:latin typeface="Trebuchet MS" panose="020B0603020202020204"/>
                <a:cs typeface="Trebuchet MS" panose="020B0603020202020204"/>
              </a:rPr>
              <a:t> </a:t>
            </a:r>
            <a:r>
              <a:rPr sz="1900" spc="-135" dirty="0">
                <a:latin typeface="Trebuchet MS" panose="020B0603020202020204"/>
                <a:cs typeface="Trebuchet MS" panose="020B0603020202020204"/>
              </a:rPr>
              <a:t>by</a:t>
            </a:r>
            <a:r>
              <a:rPr sz="1900" spc="-25" dirty="0">
                <a:latin typeface="Trebuchet MS" panose="020B0603020202020204"/>
                <a:cs typeface="Trebuchet MS" panose="020B0603020202020204"/>
              </a:rPr>
              <a:t> </a:t>
            </a:r>
            <a:r>
              <a:rPr sz="1900" spc="-114" dirty="0">
                <a:latin typeface="Trebuchet MS" panose="020B0603020202020204"/>
                <a:cs typeface="Trebuchet MS" panose="020B0603020202020204"/>
              </a:rPr>
              <a:t>setting</a:t>
            </a:r>
            <a:r>
              <a:rPr sz="1900" spc="-35" dirty="0">
                <a:latin typeface="Trebuchet MS" panose="020B0603020202020204"/>
                <a:cs typeface="Trebuchet MS" panose="020B0603020202020204"/>
              </a:rPr>
              <a:t> </a:t>
            </a:r>
            <a:r>
              <a:rPr sz="1900" spc="-95" dirty="0">
                <a:latin typeface="Trebuchet MS" panose="020B0603020202020204"/>
                <a:cs typeface="Trebuchet MS" panose="020B0603020202020204"/>
              </a:rPr>
              <a:t>only</a:t>
            </a:r>
            <a:r>
              <a:rPr sz="1900" spc="-30" dirty="0">
                <a:latin typeface="Trebuchet MS" panose="020B0603020202020204"/>
                <a:cs typeface="Trebuchet MS" panose="020B0603020202020204"/>
              </a:rPr>
              <a:t> </a:t>
            </a:r>
            <a:r>
              <a:rPr sz="1900" spc="-25" dirty="0">
                <a:latin typeface="Trebuchet MS" panose="020B0603020202020204"/>
                <a:cs typeface="Trebuchet MS" panose="020B0603020202020204"/>
              </a:rPr>
              <a:t>the</a:t>
            </a:r>
            <a:r>
              <a:rPr sz="1900" dirty="0">
                <a:latin typeface="Trebuchet MS" panose="020B0603020202020204"/>
                <a:cs typeface="Trebuchet MS" panose="020B0603020202020204"/>
              </a:rPr>
              <a:t>	</a:t>
            </a:r>
            <a:r>
              <a:rPr sz="1900" spc="-120" dirty="0">
                <a:latin typeface="Trebuchet MS" panose="020B0603020202020204"/>
                <a:cs typeface="Trebuchet MS" panose="020B0603020202020204"/>
              </a:rPr>
              <a:t>input </a:t>
            </a:r>
            <a:r>
              <a:rPr sz="1900" spc="-140" dirty="0">
                <a:latin typeface="Trebuchet MS" panose="020B0603020202020204"/>
                <a:cs typeface="Trebuchet MS" panose="020B0603020202020204"/>
              </a:rPr>
              <a:t>path</a:t>
            </a:r>
            <a:r>
              <a:rPr sz="1900" spc="-30" dirty="0">
                <a:latin typeface="Trebuchet MS" panose="020B0603020202020204"/>
                <a:cs typeface="Trebuchet MS" panose="020B0603020202020204"/>
              </a:rPr>
              <a:t> </a:t>
            </a:r>
            <a:r>
              <a:rPr sz="1900" spc="-140" dirty="0">
                <a:latin typeface="Trebuchet MS" panose="020B0603020202020204"/>
                <a:cs typeface="Trebuchet MS" panose="020B0603020202020204"/>
              </a:rPr>
              <a:t>and</a:t>
            </a:r>
            <a:r>
              <a:rPr sz="1900" spc="-35" dirty="0">
                <a:latin typeface="Trebuchet MS" panose="020B0603020202020204"/>
                <a:cs typeface="Trebuchet MS" panose="020B0603020202020204"/>
              </a:rPr>
              <a:t> </a:t>
            </a:r>
            <a:r>
              <a:rPr sz="1900" spc="-150" dirty="0">
                <a:latin typeface="Trebuchet MS" panose="020B0603020202020204"/>
                <a:cs typeface="Trebuchet MS" panose="020B0603020202020204"/>
              </a:rPr>
              <a:t>an</a:t>
            </a:r>
            <a:r>
              <a:rPr sz="1900" spc="-40" dirty="0">
                <a:latin typeface="Trebuchet MS" panose="020B0603020202020204"/>
                <a:cs typeface="Trebuchet MS" panose="020B0603020202020204"/>
              </a:rPr>
              <a:t> </a:t>
            </a:r>
            <a:r>
              <a:rPr sz="1900" spc="-90" dirty="0">
                <a:latin typeface="Trebuchet MS" panose="020B0603020202020204"/>
                <a:cs typeface="Trebuchet MS" panose="020B0603020202020204"/>
              </a:rPr>
              <a:t>output</a:t>
            </a:r>
            <a:r>
              <a:rPr sz="1900" spc="-15" dirty="0">
                <a:latin typeface="Trebuchet MS" panose="020B0603020202020204"/>
                <a:cs typeface="Trebuchet MS" panose="020B0603020202020204"/>
              </a:rPr>
              <a:t> </a:t>
            </a:r>
            <a:r>
              <a:rPr sz="1900" spc="-10" dirty="0">
                <a:latin typeface="Trebuchet MS" panose="020B0603020202020204"/>
                <a:cs typeface="Trebuchet MS" panose="020B0603020202020204"/>
              </a:rPr>
              <a:t>path.</a:t>
            </a:r>
            <a:endParaRPr sz="1900">
              <a:latin typeface="Trebuchet MS" panose="020B0603020202020204"/>
              <a:cs typeface="Trebuchet MS" panose="020B0603020202020204"/>
            </a:endParaRPr>
          </a:p>
          <a:p>
            <a:pPr marL="12700" marR="396240">
              <a:lnSpc>
                <a:spcPct val="100000"/>
              </a:lnSpc>
              <a:spcBef>
                <a:spcPts val="1010"/>
              </a:spcBef>
            </a:pPr>
            <a:r>
              <a:rPr sz="1900" dirty="0">
                <a:latin typeface="Trebuchet MS" panose="020B0603020202020204"/>
                <a:cs typeface="Trebuchet MS" panose="020B0603020202020204"/>
              </a:rPr>
              <a:t>We</a:t>
            </a:r>
            <a:r>
              <a:rPr sz="1900" spc="-40" dirty="0">
                <a:latin typeface="Trebuchet MS" panose="020B0603020202020204"/>
                <a:cs typeface="Trebuchet MS" panose="020B0603020202020204"/>
              </a:rPr>
              <a:t> </a:t>
            </a:r>
            <a:r>
              <a:rPr sz="1900" dirty="0">
                <a:latin typeface="Trebuchet MS" panose="020B0603020202020204"/>
                <a:cs typeface="Trebuchet MS" panose="020B0603020202020204"/>
              </a:rPr>
              <a:t>do</a:t>
            </a:r>
            <a:r>
              <a:rPr sz="1900" spc="-25" dirty="0">
                <a:latin typeface="Trebuchet MS" panose="020B0603020202020204"/>
                <a:cs typeface="Trebuchet MS" panose="020B0603020202020204"/>
              </a:rPr>
              <a:t> </a:t>
            </a:r>
            <a:r>
              <a:rPr sz="1900" spc="-145" dirty="0">
                <a:latin typeface="Trebuchet MS" panose="020B0603020202020204"/>
                <a:cs typeface="Trebuchet MS" panose="020B0603020202020204"/>
              </a:rPr>
              <a:t>get</a:t>
            </a:r>
            <a:r>
              <a:rPr sz="1900" spc="-30" dirty="0">
                <a:latin typeface="Trebuchet MS" panose="020B0603020202020204"/>
                <a:cs typeface="Trebuchet MS" panose="020B0603020202020204"/>
              </a:rPr>
              <a:t> </a:t>
            </a:r>
            <a:r>
              <a:rPr sz="1900" spc="-75" dirty="0">
                <a:latin typeface="Trebuchet MS" panose="020B0603020202020204"/>
                <a:cs typeface="Trebuchet MS" panose="020B0603020202020204"/>
              </a:rPr>
              <a:t>some</a:t>
            </a:r>
            <a:r>
              <a:rPr sz="1900" spc="-25" dirty="0">
                <a:latin typeface="Trebuchet MS" panose="020B0603020202020204"/>
                <a:cs typeface="Trebuchet MS" panose="020B0603020202020204"/>
              </a:rPr>
              <a:t> </a:t>
            </a:r>
            <a:r>
              <a:rPr sz="1900" spc="-120" dirty="0">
                <a:latin typeface="Trebuchet MS" panose="020B0603020202020204"/>
                <a:cs typeface="Trebuchet MS" panose="020B0603020202020204"/>
              </a:rPr>
              <a:t>output:</a:t>
            </a:r>
            <a:r>
              <a:rPr sz="1900" spc="-225" dirty="0">
                <a:latin typeface="Trebuchet MS" panose="020B0603020202020204"/>
                <a:cs typeface="Trebuchet MS" panose="020B0603020202020204"/>
              </a:rPr>
              <a:t> </a:t>
            </a:r>
            <a:r>
              <a:rPr sz="1900" spc="-55" dirty="0">
                <a:latin typeface="Trebuchet MS" panose="020B0603020202020204"/>
                <a:cs typeface="Trebuchet MS" panose="020B0603020202020204"/>
              </a:rPr>
              <a:t>one</a:t>
            </a:r>
            <a:r>
              <a:rPr sz="1900" spc="-15" dirty="0">
                <a:latin typeface="Trebuchet MS" panose="020B0603020202020204"/>
                <a:cs typeface="Trebuchet MS" panose="020B0603020202020204"/>
              </a:rPr>
              <a:t> </a:t>
            </a:r>
            <a:r>
              <a:rPr sz="1900" spc="-170" dirty="0">
                <a:latin typeface="Trebuchet MS" panose="020B0603020202020204"/>
                <a:cs typeface="Trebuchet MS" panose="020B0603020202020204"/>
              </a:rPr>
              <a:t>file</a:t>
            </a:r>
            <a:r>
              <a:rPr sz="1900" spc="-45" dirty="0">
                <a:latin typeface="Trebuchet MS" panose="020B0603020202020204"/>
                <a:cs typeface="Trebuchet MS" panose="020B0603020202020204"/>
              </a:rPr>
              <a:t> </a:t>
            </a:r>
            <a:r>
              <a:rPr sz="1900" spc="-135" dirty="0">
                <a:latin typeface="Trebuchet MS" panose="020B0603020202020204"/>
                <a:cs typeface="Trebuchet MS" panose="020B0603020202020204"/>
              </a:rPr>
              <a:t>named</a:t>
            </a:r>
            <a:r>
              <a:rPr sz="1900" spc="-30" dirty="0">
                <a:latin typeface="Trebuchet MS" panose="020B0603020202020204"/>
                <a:cs typeface="Trebuchet MS" panose="020B0603020202020204"/>
              </a:rPr>
              <a:t> </a:t>
            </a:r>
            <a:r>
              <a:rPr sz="1900" spc="-100" dirty="0">
                <a:latin typeface="Trebuchet MS" panose="020B0603020202020204"/>
                <a:cs typeface="Trebuchet MS" panose="020B0603020202020204"/>
              </a:rPr>
              <a:t>part-</a:t>
            </a:r>
            <a:r>
              <a:rPr sz="1900" spc="-55" dirty="0">
                <a:latin typeface="Trebuchet MS" panose="020B0603020202020204"/>
                <a:cs typeface="Trebuchet MS" panose="020B0603020202020204"/>
              </a:rPr>
              <a:t>00000</a:t>
            </a:r>
            <a:r>
              <a:rPr sz="1900" spc="-15" dirty="0">
                <a:latin typeface="Trebuchet MS" panose="020B0603020202020204"/>
                <a:cs typeface="Trebuchet MS" panose="020B0603020202020204"/>
              </a:rPr>
              <a:t> </a:t>
            </a:r>
            <a:r>
              <a:rPr sz="1900" spc="-120" dirty="0">
                <a:latin typeface="Trebuchet MS" panose="020B0603020202020204"/>
                <a:cs typeface="Trebuchet MS" panose="020B0603020202020204"/>
              </a:rPr>
              <a:t>in</a:t>
            </a:r>
            <a:r>
              <a:rPr sz="1900" spc="-35" dirty="0">
                <a:latin typeface="Trebuchet MS" panose="020B0603020202020204"/>
                <a:cs typeface="Trebuchet MS" panose="020B0603020202020204"/>
              </a:rPr>
              <a:t> </a:t>
            </a:r>
            <a:r>
              <a:rPr sz="1900" spc="-120" dirty="0">
                <a:latin typeface="Trebuchet MS" panose="020B0603020202020204"/>
                <a:cs typeface="Trebuchet MS" panose="020B0603020202020204"/>
              </a:rPr>
              <a:t>the</a:t>
            </a:r>
            <a:r>
              <a:rPr sz="1900" spc="-25" dirty="0">
                <a:latin typeface="Trebuchet MS" panose="020B0603020202020204"/>
                <a:cs typeface="Trebuchet MS" panose="020B0603020202020204"/>
              </a:rPr>
              <a:t> </a:t>
            </a:r>
            <a:r>
              <a:rPr sz="1900" spc="-85" dirty="0">
                <a:latin typeface="Trebuchet MS" panose="020B0603020202020204"/>
                <a:cs typeface="Trebuchet MS" panose="020B0603020202020204"/>
              </a:rPr>
              <a:t>output</a:t>
            </a:r>
            <a:r>
              <a:rPr sz="1900" spc="-10" dirty="0">
                <a:latin typeface="Trebuchet MS" panose="020B0603020202020204"/>
                <a:cs typeface="Trebuchet MS" panose="020B0603020202020204"/>
              </a:rPr>
              <a:t> </a:t>
            </a:r>
            <a:r>
              <a:rPr sz="1900" spc="-120" dirty="0">
                <a:latin typeface="Trebuchet MS" panose="020B0603020202020204"/>
                <a:cs typeface="Trebuchet MS" panose="020B0603020202020204"/>
              </a:rPr>
              <a:t>directory.</a:t>
            </a:r>
            <a:r>
              <a:rPr sz="1900" spc="-229" dirty="0">
                <a:latin typeface="Trebuchet MS" panose="020B0603020202020204"/>
                <a:cs typeface="Trebuchet MS" panose="020B0603020202020204"/>
              </a:rPr>
              <a:t> </a:t>
            </a:r>
            <a:r>
              <a:rPr sz="1900" spc="-114" dirty="0">
                <a:latin typeface="Trebuchet MS" panose="020B0603020202020204"/>
                <a:cs typeface="Trebuchet MS" panose="020B0603020202020204"/>
              </a:rPr>
              <a:t>Here’s</a:t>
            </a:r>
            <a:r>
              <a:rPr sz="1900" spc="-40" dirty="0">
                <a:latin typeface="Trebuchet MS" panose="020B0603020202020204"/>
                <a:cs typeface="Trebuchet MS" panose="020B0603020202020204"/>
              </a:rPr>
              <a:t> </a:t>
            </a:r>
            <a:r>
              <a:rPr sz="1900" spc="-125" dirty="0">
                <a:latin typeface="Trebuchet MS" panose="020B0603020202020204"/>
                <a:cs typeface="Trebuchet MS" panose="020B0603020202020204"/>
              </a:rPr>
              <a:t>what</a:t>
            </a:r>
            <a:r>
              <a:rPr sz="1900" spc="-15" dirty="0">
                <a:latin typeface="Trebuchet MS" panose="020B0603020202020204"/>
                <a:cs typeface="Trebuchet MS" panose="020B0603020202020204"/>
              </a:rPr>
              <a:t> </a:t>
            </a:r>
            <a:r>
              <a:rPr sz="1900" spc="-25" dirty="0">
                <a:latin typeface="Trebuchet MS" panose="020B0603020202020204"/>
                <a:cs typeface="Trebuchet MS" panose="020B0603020202020204"/>
              </a:rPr>
              <a:t>the </a:t>
            </a:r>
            <a:r>
              <a:rPr sz="1900" spc="-110" dirty="0">
                <a:latin typeface="Trebuchet MS" panose="020B0603020202020204"/>
                <a:cs typeface="Trebuchet MS" panose="020B0603020202020204"/>
              </a:rPr>
              <a:t>first</a:t>
            </a:r>
            <a:r>
              <a:rPr sz="1900" spc="-55" dirty="0">
                <a:latin typeface="Trebuchet MS" panose="020B0603020202020204"/>
                <a:cs typeface="Trebuchet MS" panose="020B0603020202020204"/>
              </a:rPr>
              <a:t> </a:t>
            </a:r>
            <a:r>
              <a:rPr sz="1900" spc="-165" dirty="0">
                <a:latin typeface="Trebuchet MS" panose="020B0603020202020204"/>
                <a:cs typeface="Trebuchet MS" panose="020B0603020202020204"/>
              </a:rPr>
              <a:t>few</a:t>
            </a:r>
            <a:r>
              <a:rPr sz="1900" spc="-40" dirty="0">
                <a:latin typeface="Trebuchet MS" panose="020B0603020202020204"/>
                <a:cs typeface="Trebuchet MS" panose="020B0603020202020204"/>
              </a:rPr>
              <a:t> </a:t>
            </a:r>
            <a:r>
              <a:rPr sz="1900" spc="-120" dirty="0">
                <a:latin typeface="Trebuchet MS" panose="020B0603020202020204"/>
                <a:cs typeface="Trebuchet MS" panose="020B0603020202020204"/>
              </a:rPr>
              <a:t>lines</a:t>
            </a:r>
            <a:r>
              <a:rPr sz="1900" spc="-50" dirty="0">
                <a:latin typeface="Trebuchet MS" panose="020B0603020202020204"/>
                <a:cs typeface="Trebuchet MS" panose="020B0603020202020204"/>
              </a:rPr>
              <a:t> </a:t>
            </a:r>
            <a:r>
              <a:rPr sz="1900" spc="-30" dirty="0">
                <a:latin typeface="Trebuchet MS" panose="020B0603020202020204"/>
                <a:cs typeface="Trebuchet MS" panose="020B0603020202020204"/>
              </a:rPr>
              <a:t>look</a:t>
            </a:r>
            <a:r>
              <a:rPr sz="1900" spc="-35" dirty="0">
                <a:latin typeface="Trebuchet MS" panose="020B0603020202020204"/>
                <a:cs typeface="Trebuchet MS" panose="020B0603020202020204"/>
              </a:rPr>
              <a:t> </a:t>
            </a:r>
            <a:r>
              <a:rPr sz="1900" spc="-135" dirty="0">
                <a:latin typeface="Trebuchet MS" panose="020B0603020202020204"/>
                <a:cs typeface="Trebuchet MS" panose="020B0603020202020204"/>
              </a:rPr>
              <a:t>like</a:t>
            </a:r>
            <a:r>
              <a:rPr sz="1900" spc="-40" dirty="0">
                <a:latin typeface="Trebuchet MS" panose="020B0603020202020204"/>
                <a:cs typeface="Trebuchet MS" panose="020B0603020202020204"/>
              </a:rPr>
              <a:t> </a:t>
            </a:r>
            <a:r>
              <a:rPr sz="1900" spc="-340" dirty="0">
                <a:latin typeface="Trebuchet MS" panose="020B0603020202020204"/>
                <a:cs typeface="Trebuchet MS" panose="020B0603020202020204"/>
              </a:rPr>
              <a:t>:</a:t>
            </a:r>
            <a:endParaRPr sz="1900">
              <a:latin typeface="Trebuchet MS" panose="020B0603020202020204"/>
              <a:cs typeface="Trebuchet MS" panose="020B0603020202020204"/>
            </a:endParaRPr>
          </a:p>
          <a:p>
            <a:pPr marL="12700">
              <a:lnSpc>
                <a:spcPct val="100000"/>
              </a:lnSpc>
              <a:spcBef>
                <a:spcPts val="995"/>
              </a:spcBef>
            </a:pPr>
            <a:r>
              <a:rPr sz="1900" spc="-55" dirty="0">
                <a:latin typeface="Trebuchet MS" panose="020B0603020202020204"/>
                <a:cs typeface="Trebuchet MS" panose="020B0603020202020204"/>
              </a:rPr>
              <a:t>0</a:t>
            </a:r>
            <a:r>
              <a:rPr sz="1900" spc="-55" dirty="0">
                <a:latin typeface="Microsoft Sans Serif" panose="020B0604020202020204"/>
                <a:cs typeface="Microsoft Sans Serif" panose="020B0604020202020204"/>
              </a:rPr>
              <a:t>→</a:t>
            </a:r>
            <a:r>
              <a:rPr sz="1900" spc="-55" dirty="0">
                <a:latin typeface="Trebuchet MS" panose="020B0603020202020204"/>
                <a:cs typeface="Trebuchet MS" panose="020B0603020202020204"/>
              </a:rPr>
              <a:t>0029029070999991901010106004+64333+023450FM-</a:t>
            </a:r>
            <a:r>
              <a:rPr sz="1900" spc="-20" dirty="0">
                <a:latin typeface="Trebuchet MS" panose="020B0603020202020204"/>
                <a:cs typeface="Trebuchet MS" panose="020B0603020202020204"/>
              </a:rPr>
              <a:t>12+000599999V0202701N01591...</a:t>
            </a:r>
            <a:endParaRPr sz="1900">
              <a:latin typeface="Trebuchet MS" panose="020B0603020202020204"/>
              <a:cs typeface="Trebuchet MS" panose="020B0603020202020204"/>
            </a:endParaRPr>
          </a:p>
          <a:p>
            <a:pPr marL="12700">
              <a:lnSpc>
                <a:spcPct val="100000"/>
              </a:lnSpc>
              <a:spcBef>
                <a:spcPts val="5"/>
              </a:spcBef>
            </a:pPr>
            <a:r>
              <a:rPr sz="1900" spc="-60" dirty="0">
                <a:latin typeface="Trebuchet MS" panose="020B0603020202020204"/>
                <a:cs typeface="Trebuchet MS" panose="020B0603020202020204"/>
              </a:rPr>
              <a:t>0</a:t>
            </a:r>
            <a:r>
              <a:rPr sz="1900" spc="-60" dirty="0">
                <a:latin typeface="Microsoft Sans Serif" panose="020B0604020202020204"/>
                <a:cs typeface="Microsoft Sans Serif" panose="020B0604020202020204"/>
              </a:rPr>
              <a:t>→</a:t>
            </a:r>
            <a:r>
              <a:rPr sz="1900" spc="-60" dirty="0">
                <a:latin typeface="Trebuchet MS" panose="020B0603020202020204"/>
                <a:cs typeface="Trebuchet MS" panose="020B0603020202020204"/>
              </a:rPr>
              <a:t>0035029070999991902010106004+64333+023450FM-</a:t>
            </a:r>
            <a:r>
              <a:rPr sz="1900" spc="-20" dirty="0">
                <a:latin typeface="Trebuchet MS" panose="020B0603020202020204"/>
                <a:cs typeface="Trebuchet MS" panose="020B0603020202020204"/>
              </a:rPr>
              <a:t>12+000599999V0201401N01181...</a:t>
            </a:r>
            <a:endParaRPr sz="1900">
              <a:latin typeface="Trebuchet MS" panose="020B0603020202020204"/>
              <a:cs typeface="Trebuchet MS" panose="020B0603020202020204"/>
            </a:endParaRPr>
          </a:p>
          <a:p>
            <a:pPr marL="12700">
              <a:lnSpc>
                <a:spcPct val="100000"/>
              </a:lnSpc>
            </a:pPr>
            <a:r>
              <a:rPr sz="1900" spc="-50" dirty="0">
                <a:latin typeface="Trebuchet MS" panose="020B0603020202020204"/>
                <a:cs typeface="Trebuchet MS" panose="020B0603020202020204"/>
              </a:rPr>
              <a:t>135</a:t>
            </a:r>
            <a:r>
              <a:rPr sz="1900" spc="-50" dirty="0">
                <a:latin typeface="Microsoft Sans Serif" panose="020B0604020202020204"/>
                <a:cs typeface="Microsoft Sans Serif" panose="020B0604020202020204"/>
              </a:rPr>
              <a:t>→</a:t>
            </a:r>
            <a:r>
              <a:rPr sz="1900" spc="-50" dirty="0">
                <a:latin typeface="Trebuchet MS" panose="020B0603020202020204"/>
                <a:cs typeface="Trebuchet MS" panose="020B0603020202020204"/>
              </a:rPr>
              <a:t>0029029070999991901010113004+64333+023450FM-</a:t>
            </a:r>
            <a:r>
              <a:rPr sz="1900" spc="-45" dirty="0">
                <a:latin typeface="Trebuchet MS" panose="020B0603020202020204"/>
                <a:cs typeface="Trebuchet MS" panose="020B0603020202020204"/>
              </a:rPr>
              <a:t>12+000599999V0202901N00821...</a:t>
            </a:r>
            <a:endParaRPr sz="1900">
              <a:latin typeface="Trebuchet MS" panose="020B0603020202020204"/>
              <a:cs typeface="Trebuchet MS" panose="020B0603020202020204"/>
            </a:endParaRPr>
          </a:p>
          <a:p>
            <a:pPr marL="12700">
              <a:lnSpc>
                <a:spcPct val="100000"/>
              </a:lnSpc>
            </a:pPr>
            <a:r>
              <a:rPr sz="1900" spc="-50" dirty="0">
                <a:latin typeface="Trebuchet MS" panose="020B0603020202020204"/>
                <a:cs typeface="Trebuchet MS" panose="020B0603020202020204"/>
              </a:rPr>
              <a:t>141</a:t>
            </a:r>
            <a:r>
              <a:rPr sz="1900" spc="-50" dirty="0">
                <a:latin typeface="Microsoft Sans Serif" panose="020B0604020202020204"/>
                <a:cs typeface="Microsoft Sans Serif" panose="020B0604020202020204"/>
              </a:rPr>
              <a:t>→</a:t>
            </a:r>
            <a:r>
              <a:rPr sz="1900" spc="-50" dirty="0">
                <a:latin typeface="Trebuchet MS" panose="020B0603020202020204"/>
                <a:cs typeface="Trebuchet MS" panose="020B0603020202020204"/>
              </a:rPr>
              <a:t>0035029070999991902010113004+64333+023450FM-</a:t>
            </a:r>
            <a:r>
              <a:rPr sz="1900" spc="-45" dirty="0">
                <a:latin typeface="Trebuchet MS" panose="020B0603020202020204"/>
                <a:cs typeface="Trebuchet MS" panose="020B0603020202020204"/>
              </a:rPr>
              <a:t>12+000599999V0201401N01181...</a:t>
            </a:r>
            <a:endParaRPr sz="1900">
              <a:latin typeface="Trebuchet MS" panose="020B0603020202020204"/>
              <a:cs typeface="Trebuchet MS" panose="020B0603020202020204"/>
            </a:endParaRPr>
          </a:p>
          <a:p>
            <a:pPr marL="12700">
              <a:lnSpc>
                <a:spcPct val="100000"/>
              </a:lnSpc>
            </a:pPr>
            <a:r>
              <a:rPr sz="1900" spc="-50" dirty="0">
                <a:latin typeface="Trebuchet MS" panose="020B0603020202020204"/>
                <a:cs typeface="Trebuchet MS" panose="020B0603020202020204"/>
              </a:rPr>
              <a:t>270</a:t>
            </a:r>
            <a:r>
              <a:rPr sz="1900" spc="-50" dirty="0">
                <a:latin typeface="Microsoft Sans Serif" panose="020B0604020202020204"/>
                <a:cs typeface="Microsoft Sans Serif" panose="020B0604020202020204"/>
              </a:rPr>
              <a:t>→</a:t>
            </a:r>
            <a:r>
              <a:rPr sz="1900" spc="-50" dirty="0">
                <a:latin typeface="Trebuchet MS" panose="020B0603020202020204"/>
                <a:cs typeface="Trebuchet MS" panose="020B0603020202020204"/>
              </a:rPr>
              <a:t>0029029070999991901010120004+64333+023450FM-</a:t>
            </a:r>
            <a:r>
              <a:rPr sz="1900" spc="-45" dirty="0">
                <a:latin typeface="Trebuchet MS" panose="020B0603020202020204"/>
                <a:cs typeface="Trebuchet MS" panose="020B0603020202020204"/>
              </a:rPr>
              <a:t>12+000599999V0209991C00001...</a:t>
            </a:r>
            <a:endParaRPr sz="1900">
              <a:latin typeface="Trebuchet MS" panose="020B0603020202020204"/>
              <a:cs typeface="Trebuchet MS" panose="020B0603020202020204"/>
            </a:endParaRPr>
          </a:p>
          <a:p>
            <a:pPr marL="12700">
              <a:lnSpc>
                <a:spcPct val="100000"/>
              </a:lnSpc>
            </a:pPr>
            <a:r>
              <a:rPr sz="1900" spc="-50" dirty="0">
                <a:latin typeface="Trebuchet MS" panose="020B0603020202020204"/>
                <a:cs typeface="Trebuchet MS" panose="020B0603020202020204"/>
              </a:rPr>
              <a:t>282</a:t>
            </a:r>
            <a:r>
              <a:rPr sz="1900" spc="-50" dirty="0">
                <a:latin typeface="Microsoft Sans Serif" panose="020B0604020202020204"/>
                <a:cs typeface="Microsoft Sans Serif" panose="020B0604020202020204"/>
              </a:rPr>
              <a:t>→</a:t>
            </a:r>
            <a:r>
              <a:rPr sz="1900" spc="-50" dirty="0">
                <a:latin typeface="Trebuchet MS" panose="020B0603020202020204"/>
                <a:cs typeface="Trebuchet MS" panose="020B0603020202020204"/>
              </a:rPr>
              <a:t>0035029070999991902010120004+64333+023450FM-</a:t>
            </a:r>
            <a:r>
              <a:rPr sz="1900" spc="-45" dirty="0">
                <a:latin typeface="Trebuchet MS" panose="020B0603020202020204"/>
                <a:cs typeface="Trebuchet MS" panose="020B0603020202020204"/>
              </a:rPr>
              <a:t>12+000599999V0201401N01391...</a:t>
            </a:r>
            <a:endParaRPr sz="1900">
              <a:latin typeface="Trebuchet MS" panose="020B0603020202020204"/>
              <a:cs typeface="Trebuchet MS" panose="020B06030202020202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3896" y="1847088"/>
            <a:ext cx="9607550" cy="0"/>
          </a:xfrm>
          <a:custGeom>
            <a:avLst/>
            <a:gdLst/>
            <a:ahLst/>
            <a:cxnLst/>
            <a:rect l="l" t="t" r="r" b="b"/>
            <a:pathLst>
              <a:path w="9607550">
                <a:moveTo>
                  <a:pt x="0" y="0"/>
                </a:moveTo>
                <a:lnTo>
                  <a:pt x="9607550" y="0"/>
                </a:lnTo>
              </a:path>
            </a:pathLst>
          </a:custGeom>
          <a:ln w="31750">
            <a:solidFill>
              <a:srgbClr val="B71E42"/>
            </a:solidFill>
          </a:ln>
        </p:spPr>
        <p:txBody>
          <a:bodyPr wrap="square" lIns="0" tIns="0" rIns="0" bIns="0" rtlCol="0"/>
          <a:lstStyle/>
          <a:p/>
        </p:txBody>
      </p:sp>
      <p:sp>
        <p:nvSpPr>
          <p:cNvPr id="3" name="object 3"/>
          <p:cNvSpPr txBox="1">
            <a:spLocks noGrp="1"/>
          </p:cNvSpPr>
          <p:nvPr>
            <p:ph type="body" idx="1"/>
          </p:nvPr>
        </p:nvSpPr>
        <p:spPr>
          <a:prstGeom prst="rect">
            <a:avLst/>
          </a:prstGeom>
        </p:spPr>
        <p:txBody>
          <a:bodyPr vert="horz" wrap="square" lIns="0" tIns="13335" rIns="0" bIns="0" rtlCol="0">
            <a:spAutoFit/>
          </a:bodyPr>
          <a:lstStyle/>
          <a:p>
            <a:pPr marL="12700">
              <a:lnSpc>
                <a:spcPct val="100000"/>
              </a:lnSpc>
              <a:spcBef>
                <a:spcPts val="105"/>
              </a:spcBef>
            </a:pPr>
            <a:r>
              <a:rPr spc="-35" dirty="0"/>
              <a:t>The</a:t>
            </a:r>
            <a:r>
              <a:rPr spc="-20" dirty="0"/>
              <a:t> </a:t>
            </a:r>
            <a:r>
              <a:rPr spc="-110" dirty="0"/>
              <a:t>default</a:t>
            </a:r>
            <a:r>
              <a:rPr spc="-25" dirty="0"/>
              <a:t> </a:t>
            </a:r>
            <a:r>
              <a:rPr spc="-85" dirty="0"/>
              <a:t>Streaming</a:t>
            </a:r>
            <a:r>
              <a:rPr spc="-55" dirty="0"/>
              <a:t> </a:t>
            </a:r>
            <a:r>
              <a:rPr spc="-25" dirty="0"/>
              <a:t>job</a:t>
            </a:r>
            <a:endParaRPr spc="-25" dirty="0"/>
          </a:p>
          <a:p>
            <a:pPr marL="307975">
              <a:lnSpc>
                <a:spcPct val="100000"/>
              </a:lnSpc>
              <a:spcBef>
                <a:spcPts val="1005"/>
              </a:spcBef>
            </a:pPr>
            <a:r>
              <a:rPr spc="105" dirty="0">
                <a:solidFill>
                  <a:srgbClr val="001F5F"/>
                </a:solidFill>
              </a:rPr>
              <a:t>%</a:t>
            </a:r>
            <a:r>
              <a:rPr spc="25" dirty="0">
                <a:solidFill>
                  <a:srgbClr val="001F5F"/>
                </a:solidFill>
              </a:rPr>
              <a:t> </a:t>
            </a:r>
            <a:r>
              <a:rPr spc="-50" dirty="0">
                <a:solidFill>
                  <a:srgbClr val="001F5F"/>
                </a:solidFill>
              </a:rPr>
              <a:t>hadoop</a:t>
            </a:r>
            <a:r>
              <a:rPr spc="20" dirty="0">
                <a:solidFill>
                  <a:srgbClr val="001F5F"/>
                </a:solidFill>
              </a:rPr>
              <a:t> </a:t>
            </a:r>
            <a:r>
              <a:rPr spc="-125" dirty="0">
                <a:solidFill>
                  <a:srgbClr val="001F5F"/>
                </a:solidFill>
              </a:rPr>
              <a:t>jar</a:t>
            </a:r>
            <a:r>
              <a:rPr spc="20" dirty="0">
                <a:solidFill>
                  <a:srgbClr val="001F5F"/>
                </a:solidFill>
              </a:rPr>
              <a:t> </a:t>
            </a:r>
            <a:r>
              <a:rPr spc="-50" dirty="0">
                <a:solidFill>
                  <a:srgbClr val="001F5F"/>
                </a:solidFill>
              </a:rPr>
              <a:t>$HADOOP_INSTALL/contrib/streaming/hadoop-</a:t>
            </a:r>
            <a:r>
              <a:rPr dirty="0">
                <a:solidFill>
                  <a:srgbClr val="001F5F"/>
                </a:solidFill>
              </a:rPr>
              <a:t>*-</a:t>
            </a:r>
            <a:r>
              <a:rPr spc="-105" dirty="0">
                <a:solidFill>
                  <a:srgbClr val="001F5F"/>
                </a:solidFill>
              </a:rPr>
              <a:t>streaming.jar</a:t>
            </a:r>
            <a:r>
              <a:rPr spc="-5" dirty="0">
                <a:solidFill>
                  <a:srgbClr val="001F5F"/>
                </a:solidFill>
              </a:rPr>
              <a:t> </a:t>
            </a:r>
            <a:r>
              <a:rPr spc="-110" dirty="0">
                <a:solidFill>
                  <a:srgbClr val="001F5F"/>
                </a:solidFill>
              </a:rPr>
              <a:t>\</a:t>
            </a:r>
            <a:r>
              <a:rPr spc="30" dirty="0">
                <a:solidFill>
                  <a:srgbClr val="001F5F"/>
                </a:solidFill>
              </a:rPr>
              <a:t> </a:t>
            </a:r>
            <a:r>
              <a:rPr spc="-70" dirty="0">
                <a:solidFill>
                  <a:srgbClr val="001F5F"/>
                </a:solidFill>
              </a:rPr>
              <a:t>-</a:t>
            </a:r>
            <a:r>
              <a:rPr spc="-85" dirty="0">
                <a:solidFill>
                  <a:srgbClr val="001F5F"/>
                </a:solidFill>
              </a:rPr>
              <a:t>input</a:t>
            </a:r>
            <a:r>
              <a:rPr spc="-10" dirty="0">
                <a:solidFill>
                  <a:srgbClr val="001F5F"/>
                </a:solidFill>
              </a:rPr>
              <a:t> </a:t>
            </a:r>
            <a:r>
              <a:rPr spc="-114" dirty="0">
                <a:solidFill>
                  <a:srgbClr val="001F5F"/>
                </a:solidFill>
              </a:rPr>
              <a:t>input/ncdc/sample.txt</a:t>
            </a:r>
            <a:r>
              <a:rPr spc="-5" dirty="0">
                <a:solidFill>
                  <a:srgbClr val="001F5F"/>
                </a:solidFill>
              </a:rPr>
              <a:t> </a:t>
            </a:r>
            <a:r>
              <a:rPr spc="-110" dirty="0">
                <a:solidFill>
                  <a:srgbClr val="001F5F"/>
                </a:solidFill>
              </a:rPr>
              <a:t>\</a:t>
            </a:r>
            <a:r>
              <a:rPr spc="30" dirty="0">
                <a:solidFill>
                  <a:srgbClr val="001F5F"/>
                </a:solidFill>
              </a:rPr>
              <a:t> </a:t>
            </a:r>
            <a:r>
              <a:rPr spc="-70" dirty="0">
                <a:solidFill>
                  <a:srgbClr val="001F5F"/>
                </a:solidFill>
              </a:rPr>
              <a:t>-</a:t>
            </a:r>
            <a:r>
              <a:rPr spc="-60" dirty="0">
                <a:solidFill>
                  <a:srgbClr val="001F5F"/>
                </a:solidFill>
              </a:rPr>
              <a:t>output</a:t>
            </a:r>
            <a:r>
              <a:rPr spc="-10" dirty="0">
                <a:solidFill>
                  <a:srgbClr val="001F5F"/>
                </a:solidFill>
              </a:rPr>
              <a:t> </a:t>
            </a:r>
            <a:r>
              <a:rPr spc="-60" dirty="0">
                <a:solidFill>
                  <a:srgbClr val="001F5F"/>
                </a:solidFill>
              </a:rPr>
              <a:t>output</a:t>
            </a:r>
            <a:r>
              <a:rPr spc="-5" dirty="0">
                <a:solidFill>
                  <a:srgbClr val="001F5F"/>
                </a:solidFill>
              </a:rPr>
              <a:t> </a:t>
            </a:r>
            <a:r>
              <a:rPr spc="-50" dirty="0">
                <a:solidFill>
                  <a:srgbClr val="001F5F"/>
                </a:solidFill>
              </a:rPr>
              <a:t>\</a:t>
            </a:r>
            <a:endParaRPr spc="-50" dirty="0">
              <a:solidFill>
                <a:srgbClr val="001F5F"/>
              </a:solidFill>
            </a:endParaRPr>
          </a:p>
          <a:p>
            <a:pPr marL="12700">
              <a:lnSpc>
                <a:spcPct val="100000"/>
              </a:lnSpc>
            </a:pPr>
            <a:r>
              <a:rPr spc="-70" dirty="0">
                <a:solidFill>
                  <a:srgbClr val="001F5F"/>
                </a:solidFill>
              </a:rPr>
              <a:t>-</a:t>
            </a:r>
            <a:r>
              <a:rPr spc="-85" dirty="0">
                <a:solidFill>
                  <a:srgbClr val="001F5F"/>
                </a:solidFill>
              </a:rPr>
              <a:t>mapper</a:t>
            </a:r>
            <a:r>
              <a:rPr spc="-45" dirty="0">
                <a:solidFill>
                  <a:srgbClr val="001F5F"/>
                </a:solidFill>
              </a:rPr>
              <a:t> </a:t>
            </a:r>
            <a:r>
              <a:rPr spc="-35" dirty="0">
                <a:solidFill>
                  <a:srgbClr val="001F5F"/>
                </a:solidFill>
              </a:rPr>
              <a:t>/bin/cat</a:t>
            </a:r>
            <a:endParaRPr spc="-35" dirty="0">
              <a:solidFill>
                <a:srgbClr val="001F5F"/>
              </a:solidFill>
            </a:endParaRPr>
          </a:p>
          <a:p>
            <a:pPr marL="12700" marR="257175" algn="just">
              <a:lnSpc>
                <a:spcPct val="100000"/>
              </a:lnSpc>
              <a:spcBef>
                <a:spcPts val="995"/>
              </a:spcBef>
            </a:pPr>
            <a:r>
              <a:rPr dirty="0"/>
              <a:t>We</a:t>
            </a:r>
            <a:r>
              <a:rPr spc="-110" dirty="0"/>
              <a:t> </a:t>
            </a:r>
            <a:r>
              <a:rPr spc="-95" dirty="0"/>
              <a:t>need</a:t>
            </a:r>
            <a:r>
              <a:rPr spc="-10" dirty="0"/>
              <a:t> </a:t>
            </a:r>
            <a:r>
              <a:rPr dirty="0"/>
              <a:t>to</a:t>
            </a:r>
            <a:r>
              <a:rPr spc="-65" dirty="0"/>
              <a:t> </a:t>
            </a:r>
            <a:r>
              <a:rPr spc="-85" dirty="0"/>
              <a:t>supply</a:t>
            </a:r>
            <a:r>
              <a:rPr spc="-20" dirty="0"/>
              <a:t> </a:t>
            </a:r>
            <a:r>
              <a:rPr spc="-95" dirty="0"/>
              <a:t>the</a:t>
            </a:r>
            <a:r>
              <a:rPr spc="-10" dirty="0"/>
              <a:t> </a:t>
            </a:r>
            <a:r>
              <a:rPr spc="-90" dirty="0"/>
              <a:t>mapper</a:t>
            </a:r>
            <a:r>
              <a:rPr spc="-20" dirty="0"/>
              <a:t> </a:t>
            </a:r>
            <a:r>
              <a:rPr spc="-55" dirty="0"/>
              <a:t>code</a:t>
            </a:r>
            <a:r>
              <a:rPr spc="-20" dirty="0"/>
              <a:t> </a:t>
            </a:r>
            <a:r>
              <a:rPr spc="-70" dirty="0"/>
              <a:t>here</a:t>
            </a:r>
            <a:r>
              <a:rPr spc="-5" dirty="0"/>
              <a:t> </a:t>
            </a:r>
            <a:r>
              <a:rPr spc="-105" dirty="0"/>
              <a:t>as</a:t>
            </a:r>
            <a:r>
              <a:rPr spc="-5" dirty="0"/>
              <a:t> </a:t>
            </a:r>
            <a:r>
              <a:rPr spc="-95" dirty="0"/>
              <a:t>the</a:t>
            </a:r>
            <a:r>
              <a:rPr spc="-10" dirty="0"/>
              <a:t> </a:t>
            </a:r>
            <a:r>
              <a:rPr spc="-114" dirty="0"/>
              <a:t>default</a:t>
            </a:r>
            <a:r>
              <a:rPr spc="10" dirty="0"/>
              <a:t> </a:t>
            </a:r>
            <a:r>
              <a:rPr spc="-90" dirty="0"/>
              <a:t>mapper</a:t>
            </a:r>
            <a:r>
              <a:rPr spc="-15" dirty="0"/>
              <a:t> </a:t>
            </a:r>
            <a:r>
              <a:rPr dirty="0"/>
              <a:t>do</a:t>
            </a:r>
            <a:r>
              <a:rPr spc="-15" dirty="0"/>
              <a:t> </a:t>
            </a:r>
            <a:r>
              <a:rPr spc="-40" dirty="0"/>
              <a:t>not</a:t>
            </a:r>
            <a:r>
              <a:rPr spc="-20" dirty="0"/>
              <a:t> </a:t>
            </a:r>
            <a:r>
              <a:rPr spc="-40" dirty="0"/>
              <a:t>work.The</a:t>
            </a:r>
            <a:r>
              <a:rPr spc="-20" dirty="0"/>
              <a:t> </a:t>
            </a:r>
            <a:r>
              <a:rPr spc="-65" dirty="0"/>
              <a:t>reason</a:t>
            </a:r>
            <a:r>
              <a:rPr spc="-20" dirty="0"/>
              <a:t> </a:t>
            </a:r>
            <a:r>
              <a:rPr spc="-55" dirty="0"/>
              <a:t>is</a:t>
            </a:r>
            <a:r>
              <a:rPr spc="-10" dirty="0"/>
              <a:t> </a:t>
            </a:r>
            <a:r>
              <a:rPr spc="-105" dirty="0"/>
              <a:t>that</a:t>
            </a:r>
            <a:r>
              <a:rPr dirty="0"/>
              <a:t> </a:t>
            </a:r>
            <a:r>
              <a:rPr spc="-50" dirty="0"/>
              <a:t>for</a:t>
            </a:r>
            <a:r>
              <a:rPr spc="-15" dirty="0"/>
              <a:t> </a:t>
            </a:r>
            <a:r>
              <a:rPr spc="-95" dirty="0"/>
              <a:t>the</a:t>
            </a:r>
            <a:r>
              <a:rPr spc="-15" dirty="0"/>
              <a:t> </a:t>
            </a:r>
            <a:r>
              <a:rPr spc="-114" dirty="0"/>
              <a:t>default</a:t>
            </a:r>
            <a:r>
              <a:rPr spc="10" dirty="0"/>
              <a:t> </a:t>
            </a:r>
            <a:r>
              <a:rPr spc="-80" dirty="0"/>
              <a:t>mapper</a:t>
            </a:r>
            <a:r>
              <a:rPr spc="30" dirty="0"/>
              <a:t> </a:t>
            </a:r>
            <a:r>
              <a:rPr spc="-50" dirty="0"/>
              <a:t>default </a:t>
            </a:r>
            <a:r>
              <a:rPr spc="-90" dirty="0"/>
              <a:t>input</a:t>
            </a:r>
            <a:r>
              <a:rPr spc="-20" dirty="0"/>
              <a:t> </a:t>
            </a:r>
            <a:r>
              <a:rPr spc="-90" dirty="0"/>
              <a:t>format</a:t>
            </a:r>
            <a:r>
              <a:rPr spc="-15" dirty="0"/>
              <a:t> </a:t>
            </a:r>
            <a:r>
              <a:rPr spc="-220" dirty="0"/>
              <a:t>is</a:t>
            </a:r>
            <a:r>
              <a:rPr spc="114" dirty="0"/>
              <a:t> </a:t>
            </a:r>
            <a:r>
              <a:rPr spc="-95" dirty="0">
                <a:solidFill>
                  <a:srgbClr val="001F5F"/>
                </a:solidFill>
              </a:rPr>
              <a:t>TextInputFormat</a:t>
            </a:r>
            <a:r>
              <a:rPr spc="-95" dirty="0"/>
              <a:t>,</a:t>
            </a:r>
            <a:r>
              <a:rPr spc="-10" dirty="0"/>
              <a:t> </a:t>
            </a:r>
            <a:r>
              <a:rPr spc="-70" dirty="0"/>
              <a:t>which</a:t>
            </a:r>
            <a:r>
              <a:rPr spc="-40" dirty="0"/>
              <a:t> </a:t>
            </a:r>
            <a:r>
              <a:rPr spc="-85" dirty="0"/>
              <a:t>generates</a:t>
            </a:r>
            <a:r>
              <a:rPr spc="-20" dirty="0"/>
              <a:t> </a:t>
            </a:r>
            <a:r>
              <a:rPr spc="-45" dirty="0">
                <a:solidFill>
                  <a:srgbClr val="001F5F"/>
                </a:solidFill>
              </a:rPr>
              <a:t>LongWritable</a:t>
            </a:r>
            <a:r>
              <a:rPr spc="-60" dirty="0">
                <a:solidFill>
                  <a:srgbClr val="001F5F"/>
                </a:solidFill>
              </a:rPr>
              <a:t> </a:t>
            </a:r>
            <a:r>
              <a:rPr spc="-75" dirty="0"/>
              <a:t>keys</a:t>
            </a:r>
            <a:r>
              <a:rPr spc="-30" dirty="0"/>
              <a:t> </a:t>
            </a:r>
            <a:r>
              <a:rPr spc="-204" dirty="0"/>
              <a:t>and</a:t>
            </a:r>
            <a:r>
              <a:rPr spc="95" dirty="0"/>
              <a:t> </a:t>
            </a:r>
            <a:r>
              <a:rPr spc="-100" dirty="0">
                <a:solidFill>
                  <a:srgbClr val="001F5F"/>
                </a:solidFill>
              </a:rPr>
              <a:t>Text</a:t>
            </a:r>
            <a:r>
              <a:rPr spc="-5" dirty="0">
                <a:solidFill>
                  <a:srgbClr val="001F5F"/>
                </a:solidFill>
              </a:rPr>
              <a:t> </a:t>
            </a:r>
            <a:r>
              <a:rPr spc="-135" dirty="0"/>
              <a:t>values.</a:t>
            </a:r>
            <a:r>
              <a:rPr spc="30" dirty="0"/>
              <a:t> </a:t>
            </a:r>
            <a:r>
              <a:rPr spc="-45" dirty="0"/>
              <a:t>But</a:t>
            </a:r>
            <a:r>
              <a:rPr spc="-60" dirty="0"/>
              <a:t> </a:t>
            </a:r>
            <a:r>
              <a:rPr spc="-50" dirty="0"/>
              <a:t>for</a:t>
            </a:r>
            <a:r>
              <a:rPr spc="-60" dirty="0"/>
              <a:t> </a:t>
            </a:r>
            <a:r>
              <a:rPr spc="-95" dirty="0"/>
              <a:t>the</a:t>
            </a:r>
            <a:r>
              <a:rPr spc="50" dirty="0"/>
              <a:t> </a:t>
            </a:r>
            <a:r>
              <a:rPr spc="-90" dirty="0"/>
              <a:t>streaming</a:t>
            </a:r>
            <a:r>
              <a:rPr spc="55" dirty="0"/>
              <a:t> </a:t>
            </a:r>
            <a:r>
              <a:rPr spc="-70" dirty="0"/>
              <a:t>output</a:t>
            </a:r>
            <a:r>
              <a:rPr spc="10" dirty="0"/>
              <a:t> </a:t>
            </a:r>
            <a:r>
              <a:rPr spc="-90" dirty="0"/>
              <a:t>the</a:t>
            </a:r>
            <a:r>
              <a:rPr spc="65" dirty="0"/>
              <a:t> </a:t>
            </a:r>
            <a:r>
              <a:rPr spc="-75" dirty="0"/>
              <a:t>keys</a:t>
            </a:r>
            <a:r>
              <a:rPr spc="60" dirty="0"/>
              <a:t> </a:t>
            </a:r>
            <a:r>
              <a:rPr spc="-25" dirty="0"/>
              <a:t>and </a:t>
            </a:r>
            <a:r>
              <a:rPr spc="-90" dirty="0"/>
              <a:t>values</a:t>
            </a:r>
            <a:r>
              <a:rPr spc="-15" dirty="0"/>
              <a:t> </a:t>
            </a:r>
            <a:r>
              <a:rPr spc="-95" dirty="0"/>
              <a:t>are</a:t>
            </a:r>
            <a:r>
              <a:rPr spc="-5" dirty="0"/>
              <a:t> </a:t>
            </a:r>
            <a:r>
              <a:rPr spc="-105" dirty="0"/>
              <a:t>always</a:t>
            </a:r>
            <a:r>
              <a:rPr spc="-5" dirty="0"/>
              <a:t> </a:t>
            </a:r>
            <a:r>
              <a:rPr spc="-70" dirty="0"/>
              <a:t>text</a:t>
            </a:r>
            <a:r>
              <a:rPr spc="-15" dirty="0"/>
              <a:t> </a:t>
            </a:r>
            <a:r>
              <a:rPr spc="-70" dirty="0"/>
              <a:t>.The</a:t>
            </a:r>
            <a:r>
              <a:rPr spc="-25" dirty="0"/>
              <a:t> </a:t>
            </a:r>
            <a:r>
              <a:rPr spc="-90" dirty="0"/>
              <a:t>identity</a:t>
            </a:r>
            <a:r>
              <a:rPr spc="-25" dirty="0"/>
              <a:t> </a:t>
            </a:r>
            <a:r>
              <a:rPr spc="-85" dirty="0"/>
              <a:t>mapper</a:t>
            </a:r>
            <a:r>
              <a:rPr spc="-35" dirty="0"/>
              <a:t> </a:t>
            </a:r>
            <a:r>
              <a:rPr spc="-75" dirty="0"/>
              <a:t>cannot</a:t>
            </a:r>
            <a:r>
              <a:rPr spc="-30" dirty="0"/>
              <a:t> </a:t>
            </a:r>
            <a:r>
              <a:rPr spc="-95" dirty="0"/>
              <a:t>change</a:t>
            </a:r>
            <a:r>
              <a:rPr spc="10" dirty="0"/>
              <a:t> </a:t>
            </a:r>
            <a:r>
              <a:rPr spc="-45" dirty="0">
                <a:solidFill>
                  <a:srgbClr val="001F5F"/>
                </a:solidFill>
              </a:rPr>
              <a:t>LongWritable</a:t>
            </a:r>
            <a:r>
              <a:rPr spc="-30" dirty="0">
                <a:solidFill>
                  <a:srgbClr val="001F5F"/>
                </a:solidFill>
              </a:rPr>
              <a:t> </a:t>
            </a:r>
            <a:r>
              <a:rPr spc="-80" dirty="0"/>
              <a:t>keys</a:t>
            </a:r>
            <a:r>
              <a:rPr spc="-15" dirty="0"/>
              <a:t> </a:t>
            </a:r>
            <a:r>
              <a:rPr spc="-40" dirty="0"/>
              <a:t>to</a:t>
            </a:r>
            <a:r>
              <a:rPr spc="-195" dirty="0"/>
              <a:t> </a:t>
            </a:r>
            <a:r>
              <a:rPr spc="-95" dirty="0">
                <a:solidFill>
                  <a:srgbClr val="001F5F"/>
                </a:solidFill>
              </a:rPr>
              <a:t>Text</a:t>
            </a:r>
            <a:r>
              <a:rPr spc="-20" dirty="0">
                <a:solidFill>
                  <a:srgbClr val="001F5F"/>
                </a:solidFill>
              </a:rPr>
              <a:t> </a:t>
            </a:r>
            <a:r>
              <a:rPr spc="-110" dirty="0"/>
              <a:t>keys,</a:t>
            </a:r>
            <a:r>
              <a:rPr spc="-145" dirty="0"/>
              <a:t> </a:t>
            </a:r>
            <a:r>
              <a:rPr dirty="0"/>
              <a:t>so </a:t>
            </a:r>
            <a:r>
              <a:rPr spc="-100" dirty="0"/>
              <a:t>it</a:t>
            </a:r>
            <a:r>
              <a:rPr spc="-20" dirty="0"/>
              <a:t> </a:t>
            </a:r>
            <a:r>
              <a:rPr spc="-10" dirty="0"/>
              <a:t>fails</a:t>
            </a:r>
            <a:endParaRPr spc="-10" dirty="0"/>
          </a:p>
          <a:p>
            <a:pPr marL="12700" marR="1023620">
              <a:lnSpc>
                <a:spcPts val="2690"/>
              </a:lnSpc>
              <a:spcBef>
                <a:spcPts val="250"/>
              </a:spcBef>
            </a:pPr>
            <a:r>
              <a:rPr spc="-10" dirty="0"/>
              <a:t>For</a:t>
            </a:r>
            <a:r>
              <a:rPr spc="-100" dirty="0"/>
              <a:t> </a:t>
            </a:r>
            <a:r>
              <a:rPr spc="-45" dirty="0"/>
              <a:t>non-</a:t>
            </a:r>
            <a:r>
              <a:rPr spc="-190" dirty="0"/>
              <a:t>Java</a:t>
            </a:r>
            <a:r>
              <a:rPr spc="-65" dirty="0"/>
              <a:t> </a:t>
            </a:r>
            <a:r>
              <a:rPr spc="-75" dirty="0"/>
              <a:t>mappers</a:t>
            </a:r>
            <a:r>
              <a:rPr spc="-50" dirty="0"/>
              <a:t> </a:t>
            </a:r>
            <a:r>
              <a:rPr spc="-85" dirty="0"/>
              <a:t>the</a:t>
            </a:r>
            <a:r>
              <a:rPr spc="-50" dirty="0"/>
              <a:t> </a:t>
            </a:r>
            <a:r>
              <a:rPr spc="-85" dirty="0"/>
              <a:t>streaming</a:t>
            </a:r>
            <a:r>
              <a:rPr spc="-65" dirty="0"/>
              <a:t> </a:t>
            </a:r>
            <a:r>
              <a:rPr spc="-80" dirty="0"/>
              <a:t>simply</a:t>
            </a:r>
            <a:r>
              <a:rPr spc="-55" dirty="0"/>
              <a:t> </a:t>
            </a:r>
            <a:r>
              <a:rPr spc="-65" dirty="0"/>
              <a:t>presents </a:t>
            </a:r>
            <a:r>
              <a:rPr spc="-80" dirty="0"/>
              <a:t>the</a:t>
            </a:r>
            <a:r>
              <a:rPr spc="-40" dirty="0"/>
              <a:t> </a:t>
            </a:r>
            <a:r>
              <a:rPr spc="-60" dirty="0"/>
              <a:t>reducer </a:t>
            </a:r>
            <a:r>
              <a:rPr spc="-75" dirty="0"/>
              <a:t>with</a:t>
            </a:r>
            <a:r>
              <a:rPr spc="-45" dirty="0"/>
              <a:t> </a:t>
            </a:r>
            <a:r>
              <a:rPr spc="-80" dirty="0"/>
              <a:t>the</a:t>
            </a:r>
            <a:r>
              <a:rPr spc="-40" dirty="0"/>
              <a:t> </a:t>
            </a:r>
            <a:r>
              <a:rPr spc="-90" dirty="0"/>
              <a:t>values</a:t>
            </a:r>
            <a:r>
              <a:rPr spc="-40" dirty="0"/>
              <a:t> </a:t>
            </a:r>
            <a:r>
              <a:rPr spc="-80" dirty="0"/>
              <a:t>since</a:t>
            </a:r>
            <a:r>
              <a:rPr spc="-55" dirty="0"/>
              <a:t> </a:t>
            </a:r>
            <a:r>
              <a:rPr spc="-80" dirty="0"/>
              <a:t>the</a:t>
            </a:r>
            <a:r>
              <a:rPr spc="-40" dirty="0"/>
              <a:t> </a:t>
            </a:r>
            <a:r>
              <a:rPr spc="-10" dirty="0"/>
              <a:t>keys</a:t>
            </a:r>
            <a:r>
              <a:rPr spc="250" dirty="0"/>
              <a:t> </a:t>
            </a:r>
            <a:r>
              <a:rPr spc="-95" dirty="0"/>
              <a:t>are</a:t>
            </a:r>
            <a:r>
              <a:rPr spc="-50" dirty="0"/>
              <a:t> </a:t>
            </a:r>
            <a:r>
              <a:rPr dirty="0"/>
              <a:t>only</a:t>
            </a:r>
            <a:r>
              <a:rPr spc="340" dirty="0"/>
              <a:t> </a:t>
            </a:r>
            <a:r>
              <a:rPr spc="-95" dirty="0"/>
              <a:t>line</a:t>
            </a:r>
            <a:r>
              <a:rPr spc="-50" dirty="0"/>
              <a:t> </a:t>
            </a:r>
            <a:r>
              <a:rPr spc="-35" dirty="0"/>
              <a:t>offsets </a:t>
            </a:r>
            <a:r>
              <a:rPr spc="-110" dirty="0"/>
              <a:t>Final</a:t>
            </a:r>
            <a:r>
              <a:rPr spc="-5" dirty="0"/>
              <a:t> </a:t>
            </a:r>
            <a:r>
              <a:rPr spc="-85" dirty="0"/>
              <a:t>streaming</a:t>
            </a:r>
            <a:r>
              <a:rPr spc="-40" dirty="0"/>
              <a:t> </a:t>
            </a:r>
            <a:r>
              <a:rPr spc="-70" dirty="0"/>
              <a:t>command</a:t>
            </a:r>
            <a:r>
              <a:rPr spc="-30" dirty="0"/>
              <a:t> </a:t>
            </a:r>
            <a:r>
              <a:rPr spc="-60" dirty="0"/>
              <a:t>without</a:t>
            </a:r>
            <a:r>
              <a:rPr spc="-40" dirty="0"/>
              <a:t> </a:t>
            </a:r>
            <a:r>
              <a:rPr spc="-110" dirty="0"/>
              <a:t>any</a:t>
            </a:r>
            <a:r>
              <a:rPr spc="-25" dirty="0"/>
              <a:t> </a:t>
            </a:r>
            <a:r>
              <a:rPr spc="-10" dirty="0"/>
              <a:t>defaults:</a:t>
            </a:r>
            <a:endParaRPr spc="-10" dirty="0"/>
          </a:p>
          <a:p>
            <a:pPr marL="12700" marR="141605">
              <a:lnSpc>
                <a:spcPct val="100000"/>
              </a:lnSpc>
              <a:spcBef>
                <a:spcPts val="735"/>
              </a:spcBef>
            </a:pPr>
            <a:r>
              <a:rPr spc="105" dirty="0">
                <a:solidFill>
                  <a:srgbClr val="001F5F"/>
                </a:solidFill>
              </a:rPr>
              <a:t>%</a:t>
            </a:r>
            <a:r>
              <a:rPr spc="25" dirty="0">
                <a:solidFill>
                  <a:srgbClr val="001F5F"/>
                </a:solidFill>
              </a:rPr>
              <a:t> </a:t>
            </a:r>
            <a:r>
              <a:rPr spc="-60" dirty="0">
                <a:solidFill>
                  <a:srgbClr val="001F5F"/>
                </a:solidFill>
              </a:rPr>
              <a:t>hadoop</a:t>
            </a:r>
            <a:r>
              <a:rPr spc="10" dirty="0">
                <a:solidFill>
                  <a:srgbClr val="001F5F"/>
                </a:solidFill>
              </a:rPr>
              <a:t> </a:t>
            </a:r>
            <a:r>
              <a:rPr spc="-125" dirty="0">
                <a:solidFill>
                  <a:srgbClr val="001F5F"/>
                </a:solidFill>
              </a:rPr>
              <a:t>jar</a:t>
            </a:r>
            <a:r>
              <a:rPr spc="20" dirty="0">
                <a:solidFill>
                  <a:srgbClr val="001F5F"/>
                </a:solidFill>
              </a:rPr>
              <a:t> </a:t>
            </a:r>
            <a:r>
              <a:rPr spc="-50" dirty="0">
                <a:solidFill>
                  <a:srgbClr val="001F5F"/>
                </a:solidFill>
              </a:rPr>
              <a:t>$HADOOP_INSTALL/contrib/streaming/hadoop-</a:t>
            </a:r>
            <a:r>
              <a:rPr dirty="0">
                <a:solidFill>
                  <a:srgbClr val="001F5F"/>
                </a:solidFill>
              </a:rPr>
              <a:t>*-</a:t>
            </a:r>
            <a:r>
              <a:rPr spc="-105" dirty="0">
                <a:solidFill>
                  <a:srgbClr val="001F5F"/>
                </a:solidFill>
              </a:rPr>
              <a:t>streaming.jar</a:t>
            </a:r>
            <a:r>
              <a:rPr spc="-15" dirty="0">
                <a:solidFill>
                  <a:srgbClr val="001F5F"/>
                </a:solidFill>
              </a:rPr>
              <a:t> </a:t>
            </a:r>
            <a:r>
              <a:rPr spc="-114" dirty="0">
                <a:solidFill>
                  <a:srgbClr val="001F5F"/>
                </a:solidFill>
              </a:rPr>
              <a:t>\</a:t>
            </a:r>
            <a:r>
              <a:rPr spc="30" dirty="0">
                <a:solidFill>
                  <a:srgbClr val="001F5F"/>
                </a:solidFill>
              </a:rPr>
              <a:t> </a:t>
            </a:r>
            <a:r>
              <a:rPr spc="-70" dirty="0">
                <a:solidFill>
                  <a:srgbClr val="001F5F"/>
                </a:solidFill>
              </a:rPr>
              <a:t>-</a:t>
            </a:r>
            <a:r>
              <a:rPr spc="-85" dirty="0">
                <a:solidFill>
                  <a:srgbClr val="001F5F"/>
                </a:solidFill>
              </a:rPr>
              <a:t>input</a:t>
            </a:r>
            <a:r>
              <a:rPr spc="-15" dirty="0">
                <a:solidFill>
                  <a:srgbClr val="001F5F"/>
                </a:solidFill>
              </a:rPr>
              <a:t> </a:t>
            </a:r>
            <a:r>
              <a:rPr spc="-114" dirty="0">
                <a:solidFill>
                  <a:srgbClr val="001F5F"/>
                </a:solidFill>
              </a:rPr>
              <a:t>input/ncdc/sample.txt</a:t>
            </a:r>
            <a:r>
              <a:rPr spc="-5" dirty="0">
                <a:solidFill>
                  <a:srgbClr val="001F5F"/>
                </a:solidFill>
              </a:rPr>
              <a:t> </a:t>
            </a:r>
            <a:r>
              <a:rPr spc="-110" dirty="0">
                <a:solidFill>
                  <a:srgbClr val="001F5F"/>
                </a:solidFill>
              </a:rPr>
              <a:t>\</a:t>
            </a:r>
            <a:r>
              <a:rPr spc="25" dirty="0">
                <a:solidFill>
                  <a:srgbClr val="001F5F"/>
                </a:solidFill>
              </a:rPr>
              <a:t> </a:t>
            </a:r>
            <a:r>
              <a:rPr spc="-70" dirty="0">
                <a:solidFill>
                  <a:srgbClr val="001F5F"/>
                </a:solidFill>
              </a:rPr>
              <a:t>-</a:t>
            </a:r>
            <a:r>
              <a:rPr spc="-60" dirty="0">
                <a:solidFill>
                  <a:srgbClr val="001F5F"/>
                </a:solidFill>
              </a:rPr>
              <a:t>output</a:t>
            </a:r>
            <a:r>
              <a:rPr spc="-10" dirty="0">
                <a:solidFill>
                  <a:srgbClr val="001F5F"/>
                </a:solidFill>
              </a:rPr>
              <a:t> </a:t>
            </a:r>
            <a:r>
              <a:rPr spc="-60" dirty="0">
                <a:solidFill>
                  <a:srgbClr val="001F5F"/>
                </a:solidFill>
              </a:rPr>
              <a:t>output</a:t>
            </a:r>
            <a:r>
              <a:rPr spc="-5" dirty="0">
                <a:solidFill>
                  <a:srgbClr val="001F5F"/>
                </a:solidFill>
              </a:rPr>
              <a:t> </a:t>
            </a:r>
            <a:r>
              <a:rPr spc="-110" dirty="0">
                <a:solidFill>
                  <a:srgbClr val="001F5F"/>
                </a:solidFill>
              </a:rPr>
              <a:t>\</a:t>
            </a:r>
            <a:r>
              <a:rPr spc="25" dirty="0">
                <a:solidFill>
                  <a:srgbClr val="001F5F"/>
                </a:solidFill>
              </a:rPr>
              <a:t> </a:t>
            </a:r>
            <a:r>
              <a:rPr spc="-50" dirty="0">
                <a:solidFill>
                  <a:srgbClr val="001F5F"/>
                </a:solidFill>
              </a:rPr>
              <a:t>- </a:t>
            </a:r>
            <a:r>
              <a:rPr spc="-85" dirty="0">
                <a:solidFill>
                  <a:srgbClr val="001F5F"/>
                </a:solidFill>
              </a:rPr>
              <a:t>inputformat</a:t>
            </a:r>
            <a:r>
              <a:rPr spc="-15" dirty="0">
                <a:solidFill>
                  <a:srgbClr val="001F5F"/>
                </a:solidFill>
              </a:rPr>
              <a:t> </a:t>
            </a:r>
            <a:r>
              <a:rPr spc="-95" dirty="0">
                <a:solidFill>
                  <a:srgbClr val="001F5F"/>
                </a:solidFill>
              </a:rPr>
              <a:t>org.apache.hadoop.mapred.TextInputFormat</a:t>
            </a:r>
            <a:r>
              <a:rPr spc="5" dirty="0">
                <a:solidFill>
                  <a:srgbClr val="001F5F"/>
                </a:solidFill>
              </a:rPr>
              <a:t> </a:t>
            </a:r>
            <a:r>
              <a:rPr spc="-110" dirty="0">
                <a:solidFill>
                  <a:srgbClr val="001F5F"/>
                </a:solidFill>
              </a:rPr>
              <a:t>\</a:t>
            </a:r>
            <a:r>
              <a:rPr spc="30" dirty="0">
                <a:solidFill>
                  <a:srgbClr val="001F5F"/>
                </a:solidFill>
              </a:rPr>
              <a:t> </a:t>
            </a:r>
            <a:r>
              <a:rPr spc="-70" dirty="0">
                <a:solidFill>
                  <a:srgbClr val="001F5F"/>
                </a:solidFill>
              </a:rPr>
              <a:t>-</a:t>
            </a:r>
            <a:r>
              <a:rPr spc="-85" dirty="0">
                <a:solidFill>
                  <a:srgbClr val="001F5F"/>
                </a:solidFill>
              </a:rPr>
              <a:t>mapper</a:t>
            </a:r>
            <a:r>
              <a:rPr dirty="0">
                <a:solidFill>
                  <a:srgbClr val="001F5F"/>
                </a:solidFill>
              </a:rPr>
              <a:t> </a:t>
            </a:r>
            <a:r>
              <a:rPr spc="-155" dirty="0">
                <a:solidFill>
                  <a:srgbClr val="001F5F"/>
                </a:solidFill>
              </a:rPr>
              <a:t>/bin/cat</a:t>
            </a:r>
            <a:r>
              <a:rPr spc="5" dirty="0">
                <a:solidFill>
                  <a:srgbClr val="001F5F"/>
                </a:solidFill>
              </a:rPr>
              <a:t> </a:t>
            </a:r>
            <a:r>
              <a:rPr spc="-110" dirty="0">
                <a:solidFill>
                  <a:srgbClr val="001F5F"/>
                </a:solidFill>
              </a:rPr>
              <a:t>\</a:t>
            </a:r>
            <a:r>
              <a:rPr spc="35" dirty="0">
                <a:solidFill>
                  <a:srgbClr val="001F5F"/>
                </a:solidFill>
              </a:rPr>
              <a:t> </a:t>
            </a:r>
            <a:r>
              <a:rPr spc="-70" dirty="0">
                <a:solidFill>
                  <a:srgbClr val="001F5F"/>
                </a:solidFill>
              </a:rPr>
              <a:t>-</a:t>
            </a:r>
            <a:r>
              <a:rPr spc="-10" dirty="0">
                <a:solidFill>
                  <a:srgbClr val="001F5F"/>
                </a:solidFill>
              </a:rPr>
              <a:t>partitioner </a:t>
            </a:r>
            <a:r>
              <a:rPr spc="-90" dirty="0">
                <a:solidFill>
                  <a:srgbClr val="001F5F"/>
                </a:solidFill>
              </a:rPr>
              <a:t>org.apache.hadoop.mapred.lib.HashPartitioner</a:t>
            </a:r>
            <a:r>
              <a:rPr spc="20" dirty="0">
                <a:solidFill>
                  <a:srgbClr val="001F5F"/>
                </a:solidFill>
              </a:rPr>
              <a:t> </a:t>
            </a:r>
            <a:r>
              <a:rPr spc="-110" dirty="0">
                <a:solidFill>
                  <a:srgbClr val="001F5F"/>
                </a:solidFill>
              </a:rPr>
              <a:t>\</a:t>
            </a:r>
            <a:r>
              <a:rPr spc="50" dirty="0">
                <a:solidFill>
                  <a:srgbClr val="001F5F"/>
                </a:solidFill>
              </a:rPr>
              <a:t> </a:t>
            </a:r>
            <a:r>
              <a:rPr spc="-70" dirty="0">
                <a:solidFill>
                  <a:srgbClr val="001F5F"/>
                </a:solidFill>
              </a:rPr>
              <a:t>-</a:t>
            </a:r>
            <a:r>
              <a:rPr spc="-75" dirty="0">
                <a:solidFill>
                  <a:srgbClr val="001F5F"/>
                </a:solidFill>
              </a:rPr>
              <a:t>numReduceTasks</a:t>
            </a:r>
            <a:r>
              <a:rPr spc="15" dirty="0">
                <a:solidFill>
                  <a:srgbClr val="001F5F"/>
                </a:solidFill>
              </a:rPr>
              <a:t> </a:t>
            </a:r>
            <a:r>
              <a:rPr dirty="0">
                <a:solidFill>
                  <a:srgbClr val="001F5F"/>
                </a:solidFill>
              </a:rPr>
              <a:t>1</a:t>
            </a:r>
            <a:r>
              <a:rPr spc="60" dirty="0">
                <a:solidFill>
                  <a:srgbClr val="001F5F"/>
                </a:solidFill>
              </a:rPr>
              <a:t> </a:t>
            </a:r>
            <a:r>
              <a:rPr spc="-110" dirty="0">
                <a:solidFill>
                  <a:srgbClr val="001F5F"/>
                </a:solidFill>
              </a:rPr>
              <a:t>\</a:t>
            </a:r>
            <a:r>
              <a:rPr spc="40" dirty="0">
                <a:solidFill>
                  <a:srgbClr val="001F5F"/>
                </a:solidFill>
              </a:rPr>
              <a:t> </a:t>
            </a:r>
            <a:r>
              <a:rPr spc="-70" dirty="0">
                <a:solidFill>
                  <a:srgbClr val="001F5F"/>
                </a:solidFill>
              </a:rPr>
              <a:t>-</a:t>
            </a:r>
            <a:r>
              <a:rPr spc="-60" dirty="0">
                <a:solidFill>
                  <a:srgbClr val="001F5F"/>
                </a:solidFill>
              </a:rPr>
              <a:t>reducer</a:t>
            </a:r>
            <a:r>
              <a:rPr spc="35" dirty="0">
                <a:solidFill>
                  <a:srgbClr val="001F5F"/>
                </a:solidFill>
              </a:rPr>
              <a:t> </a:t>
            </a:r>
            <a:r>
              <a:rPr spc="-95" dirty="0">
                <a:solidFill>
                  <a:srgbClr val="001F5F"/>
                </a:solidFill>
              </a:rPr>
              <a:t>org.apache.hadoop.mapred.lib.IdentityReducer</a:t>
            </a:r>
            <a:r>
              <a:rPr spc="35" dirty="0">
                <a:solidFill>
                  <a:srgbClr val="001F5F"/>
                </a:solidFill>
              </a:rPr>
              <a:t> </a:t>
            </a:r>
            <a:r>
              <a:rPr spc="-110" dirty="0">
                <a:solidFill>
                  <a:srgbClr val="001F5F"/>
                </a:solidFill>
              </a:rPr>
              <a:t>\</a:t>
            </a:r>
            <a:r>
              <a:rPr spc="40" dirty="0">
                <a:solidFill>
                  <a:srgbClr val="001F5F"/>
                </a:solidFill>
              </a:rPr>
              <a:t> </a:t>
            </a:r>
            <a:r>
              <a:rPr spc="-50" dirty="0">
                <a:solidFill>
                  <a:srgbClr val="001F5F"/>
                </a:solidFill>
              </a:rPr>
              <a:t>- </a:t>
            </a:r>
            <a:r>
              <a:rPr spc="-75" dirty="0">
                <a:solidFill>
                  <a:srgbClr val="001F5F"/>
                </a:solidFill>
              </a:rPr>
              <a:t>outputformat</a:t>
            </a:r>
            <a:r>
              <a:rPr spc="5" dirty="0">
                <a:solidFill>
                  <a:srgbClr val="001F5F"/>
                </a:solidFill>
              </a:rPr>
              <a:t> </a:t>
            </a:r>
            <a:r>
              <a:rPr spc="-60" dirty="0">
                <a:solidFill>
                  <a:srgbClr val="001F5F"/>
                </a:solidFill>
              </a:rPr>
              <a:t>org.apache.hadoop.mapred.TextOutputForma</a:t>
            </a:r>
            <a:endParaRPr spc="-60" dirty="0">
              <a:solidFill>
                <a:srgbClr val="001F5F"/>
              </a:solidFill>
            </a:endParaRPr>
          </a:p>
        </p:txBody>
      </p:sp>
      <p:sp>
        <p:nvSpPr>
          <p:cNvPr id="4" name="object 4"/>
          <p:cNvSpPr txBox="1">
            <a:spLocks noGrp="1"/>
          </p:cNvSpPr>
          <p:nvPr>
            <p:ph type="title"/>
          </p:nvPr>
        </p:nvSpPr>
        <p:spPr>
          <a:xfrm>
            <a:off x="1714880" y="808989"/>
            <a:ext cx="5739130" cy="513715"/>
          </a:xfrm>
          <a:prstGeom prst="rect">
            <a:avLst/>
          </a:prstGeom>
        </p:spPr>
        <p:txBody>
          <a:bodyPr vert="horz" wrap="square" lIns="0" tIns="13335" rIns="0" bIns="0" rtlCol="0">
            <a:spAutoFit/>
          </a:bodyPr>
          <a:lstStyle/>
          <a:p>
            <a:pPr marL="12700">
              <a:lnSpc>
                <a:spcPct val="100000"/>
              </a:lnSpc>
              <a:spcBef>
                <a:spcPts val="105"/>
              </a:spcBef>
            </a:pPr>
            <a:r>
              <a:rPr sz="3200" spc="55" dirty="0"/>
              <a:t>THE</a:t>
            </a:r>
            <a:r>
              <a:rPr sz="3200" spc="-85" dirty="0"/>
              <a:t> </a:t>
            </a:r>
            <a:r>
              <a:rPr sz="3200" dirty="0"/>
              <a:t>DEFAULT</a:t>
            </a:r>
            <a:r>
              <a:rPr sz="3200" spc="-100" dirty="0"/>
              <a:t> </a:t>
            </a:r>
            <a:r>
              <a:rPr sz="3200" spc="125" dirty="0"/>
              <a:t>MAPREDUCE</a:t>
            </a:r>
            <a:r>
              <a:rPr sz="3200" spc="-85" dirty="0"/>
              <a:t> </a:t>
            </a:r>
            <a:r>
              <a:rPr sz="3200" spc="-25" dirty="0"/>
              <a:t>JOB</a:t>
            </a:r>
            <a:endParaRPr sz="3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3896" y="1847088"/>
            <a:ext cx="9607550" cy="0"/>
          </a:xfrm>
          <a:custGeom>
            <a:avLst/>
            <a:gdLst/>
            <a:ahLst/>
            <a:cxnLst/>
            <a:rect l="l" t="t" r="r" b="b"/>
            <a:pathLst>
              <a:path w="9607550">
                <a:moveTo>
                  <a:pt x="0" y="0"/>
                </a:moveTo>
                <a:lnTo>
                  <a:pt x="9607550" y="0"/>
                </a:lnTo>
              </a:path>
            </a:pathLst>
          </a:custGeom>
          <a:ln w="31750">
            <a:solidFill>
              <a:srgbClr val="B71E42"/>
            </a:solidFill>
          </a:ln>
        </p:spPr>
        <p:txBody>
          <a:bodyPr wrap="square" lIns="0" tIns="0" rIns="0" bIns="0" rtlCol="0"/>
          <a:lstStyle/>
          <a:p/>
        </p:txBody>
      </p:sp>
      <p:sp>
        <p:nvSpPr>
          <p:cNvPr id="3" name="object 3"/>
          <p:cNvSpPr txBox="1"/>
          <p:nvPr/>
        </p:nvSpPr>
        <p:spPr>
          <a:xfrm>
            <a:off x="1530477" y="2043175"/>
            <a:ext cx="4493260" cy="3110230"/>
          </a:xfrm>
          <a:prstGeom prst="rect">
            <a:avLst/>
          </a:prstGeom>
        </p:spPr>
        <p:txBody>
          <a:bodyPr vert="horz" wrap="square" lIns="0" tIns="12065" rIns="0" bIns="0" rtlCol="0">
            <a:spAutoFit/>
          </a:bodyPr>
          <a:lstStyle/>
          <a:p>
            <a:pPr marL="12700" algn="just">
              <a:lnSpc>
                <a:spcPct val="100000"/>
              </a:lnSpc>
              <a:spcBef>
                <a:spcPts val="95"/>
              </a:spcBef>
            </a:pPr>
            <a:r>
              <a:rPr sz="1300" b="1" spc="-30" dirty="0">
                <a:latin typeface="Trebuchet MS" panose="020B0603020202020204"/>
                <a:cs typeface="Trebuchet MS" panose="020B0603020202020204"/>
              </a:rPr>
              <a:t>Key-</a:t>
            </a:r>
            <a:r>
              <a:rPr sz="1300" b="1" dirty="0">
                <a:latin typeface="Trebuchet MS" panose="020B0603020202020204"/>
                <a:cs typeface="Trebuchet MS" panose="020B0603020202020204"/>
              </a:rPr>
              <a:t>Value</a:t>
            </a:r>
            <a:r>
              <a:rPr sz="1300" b="1" spc="-80" dirty="0">
                <a:latin typeface="Trebuchet MS" panose="020B0603020202020204"/>
                <a:cs typeface="Trebuchet MS" panose="020B0603020202020204"/>
              </a:rPr>
              <a:t> </a:t>
            </a:r>
            <a:r>
              <a:rPr sz="1300" b="1" dirty="0">
                <a:latin typeface="Trebuchet MS" panose="020B0603020202020204"/>
                <a:cs typeface="Trebuchet MS" panose="020B0603020202020204"/>
              </a:rPr>
              <a:t>separation</a:t>
            </a:r>
            <a:r>
              <a:rPr sz="1300" b="1" spc="-50" dirty="0">
                <a:latin typeface="Trebuchet MS" panose="020B0603020202020204"/>
                <a:cs typeface="Trebuchet MS" panose="020B0603020202020204"/>
              </a:rPr>
              <a:t> </a:t>
            </a:r>
            <a:r>
              <a:rPr sz="1300" b="1" dirty="0">
                <a:latin typeface="Trebuchet MS" panose="020B0603020202020204"/>
                <a:cs typeface="Trebuchet MS" panose="020B0603020202020204"/>
              </a:rPr>
              <a:t>in</a:t>
            </a:r>
            <a:r>
              <a:rPr sz="1300" b="1" spc="-70" dirty="0">
                <a:latin typeface="Trebuchet MS" panose="020B0603020202020204"/>
                <a:cs typeface="Trebuchet MS" panose="020B0603020202020204"/>
              </a:rPr>
              <a:t> </a:t>
            </a:r>
            <a:r>
              <a:rPr sz="1300" b="1" spc="-10" dirty="0">
                <a:latin typeface="Trebuchet MS" panose="020B0603020202020204"/>
                <a:cs typeface="Trebuchet MS" panose="020B0603020202020204"/>
              </a:rPr>
              <a:t>streaming</a:t>
            </a:r>
            <a:endParaRPr sz="1300">
              <a:latin typeface="Trebuchet MS" panose="020B0603020202020204"/>
              <a:cs typeface="Trebuchet MS" panose="020B0603020202020204"/>
            </a:endParaRPr>
          </a:p>
          <a:p>
            <a:pPr marL="12700" marR="5080" algn="just">
              <a:lnSpc>
                <a:spcPct val="100000"/>
              </a:lnSpc>
              <a:spcBef>
                <a:spcPts val="1005"/>
              </a:spcBef>
            </a:pPr>
            <a:r>
              <a:rPr sz="1300" dirty="0">
                <a:latin typeface="Trebuchet MS" panose="020B0603020202020204"/>
                <a:cs typeface="Trebuchet MS" panose="020B0603020202020204"/>
              </a:rPr>
              <a:t>The</a:t>
            </a:r>
            <a:r>
              <a:rPr sz="1300" spc="-40" dirty="0">
                <a:latin typeface="Trebuchet MS" panose="020B0603020202020204"/>
                <a:cs typeface="Trebuchet MS" panose="020B0603020202020204"/>
              </a:rPr>
              <a:t> </a:t>
            </a:r>
            <a:r>
              <a:rPr sz="1300" spc="-65" dirty="0">
                <a:latin typeface="Trebuchet MS" panose="020B0603020202020204"/>
                <a:cs typeface="Trebuchet MS" panose="020B0603020202020204"/>
              </a:rPr>
              <a:t>streaming</a:t>
            </a:r>
            <a:r>
              <a:rPr sz="1300" spc="-30" dirty="0">
                <a:latin typeface="Trebuchet MS" panose="020B0603020202020204"/>
                <a:cs typeface="Trebuchet MS" panose="020B0603020202020204"/>
              </a:rPr>
              <a:t> </a:t>
            </a:r>
            <a:r>
              <a:rPr sz="1300" spc="-75" dirty="0">
                <a:latin typeface="Trebuchet MS" panose="020B0603020202020204"/>
                <a:cs typeface="Trebuchet MS" panose="020B0603020202020204"/>
              </a:rPr>
              <a:t>application</a:t>
            </a:r>
            <a:r>
              <a:rPr sz="1300" spc="-20" dirty="0">
                <a:latin typeface="Trebuchet MS" panose="020B0603020202020204"/>
                <a:cs typeface="Trebuchet MS" panose="020B0603020202020204"/>
              </a:rPr>
              <a:t> </a:t>
            </a:r>
            <a:r>
              <a:rPr sz="1300" spc="-60" dirty="0">
                <a:latin typeface="Trebuchet MS" panose="020B0603020202020204"/>
                <a:cs typeface="Trebuchet MS" panose="020B0603020202020204"/>
              </a:rPr>
              <a:t>separates</a:t>
            </a:r>
            <a:r>
              <a:rPr sz="1300" spc="-25" dirty="0">
                <a:latin typeface="Trebuchet MS" panose="020B0603020202020204"/>
                <a:cs typeface="Trebuchet MS" panose="020B0603020202020204"/>
              </a:rPr>
              <a:t> </a:t>
            </a:r>
            <a:r>
              <a:rPr sz="1300" spc="-20" dirty="0">
                <a:latin typeface="Trebuchet MS" panose="020B0603020202020204"/>
                <a:cs typeface="Trebuchet MS" panose="020B0603020202020204"/>
              </a:rPr>
              <a:t>the</a:t>
            </a:r>
            <a:r>
              <a:rPr sz="1300" spc="-30" dirty="0">
                <a:latin typeface="Trebuchet MS" panose="020B0603020202020204"/>
                <a:cs typeface="Trebuchet MS" panose="020B0603020202020204"/>
              </a:rPr>
              <a:t> </a:t>
            </a:r>
            <a:r>
              <a:rPr sz="1300" spc="-20" dirty="0">
                <a:latin typeface="Trebuchet MS" panose="020B0603020202020204"/>
                <a:cs typeface="Trebuchet MS" panose="020B0603020202020204"/>
              </a:rPr>
              <a:t>key</a:t>
            </a:r>
            <a:r>
              <a:rPr sz="1300" spc="-25" dirty="0">
                <a:latin typeface="Trebuchet MS" panose="020B0603020202020204"/>
                <a:cs typeface="Trebuchet MS" panose="020B0603020202020204"/>
              </a:rPr>
              <a:t> </a:t>
            </a:r>
            <a:r>
              <a:rPr sz="1300" spc="-70" dirty="0">
                <a:latin typeface="Trebuchet MS" panose="020B0603020202020204"/>
                <a:cs typeface="Trebuchet MS" panose="020B0603020202020204"/>
              </a:rPr>
              <a:t>value</a:t>
            </a:r>
            <a:r>
              <a:rPr sz="1300" spc="-30" dirty="0">
                <a:latin typeface="Trebuchet MS" panose="020B0603020202020204"/>
                <a:cs typeface="Trebuchet MS" panose="020B0603020202020204"/>
              </a:rPr>
              <a:t> pairs</a:t>
            </a:r>
            <a:r>
              <a:rPr sz="1300" spc="-25" dirty="0">
                <a:latin typeface="Trebuchet MS" panose="020B0603020202020204"/>
                <a:cs typeface="Trebuchet MS" panose="020B0603020202020204"/>
              </a:rPr>
              <a:t> </a:t>
            </a:r>
            <a:r>
              <a:rPr sz="1300" spc="-30" dirty="0">
                <a:latin typeface="Trebuchet MS" panose="020B0603020202020204"/>
                <a:cs typeface="Trebuchet MS" panose="020B0603020202020204"/>
              </a:rPr>
              <a:t>provided </a:t>
            </a:r>
            <a:r>
              <a:rPr sz="1300" dirty="0">
                <a:latin typeface="Trebuchet MS" panose="020B0603020202020204"/>
                <a:cs typeface="Trebuchet MS" panose="020B0603020202020204"/>
              </a:rPr>
              <a:t>in</a:t>
            </a:r>
            <a:r>
              <a:rPr sz="1300" spc="-30" dirty="0">
                <a:latin typeface="Trebuchet MS" panose="020B0603020202020204"/>
                <a:cs typeface="Trebuchet MS" panose="020B0603020202020204"/>
              </a:rPr>
              <a:t> </a:t>
            </a:r>
            <a:r>
              <a:rPr sz="1300" dirty="0">
                <a:latin typeface="Trebuchet MS" panose="020B0603020202020204"/>
                <a:cs typeface="Trebuchet MS" panose="020B0603020202020204"/>
              </a:rPr>
              <a:t>form</a:t>
            </a:r>
            <a:r>
              <a:rPr sz="1300" spc="15" dirty="0">
                <a:latin typeface="Trebuchet MS" panose="020B0603020202020204"/>
                <a:cs typeface="Trebuchet MS" panose="020B0603020202020204"/>
              </a:rPr>
              <a:t> </a:t>
            </a:r>
            <a:r>
              <a:rPr sz="1300" dirty="0">
                <a:latin typeface="Trebuchet MS" panose="020B0603020202020204"/>
                <a:cs typeface="Trebuchet MS" panose="020B0603020202020204"/>
              </a:rPr>
              <a:t>of</a:t>
            </a:r>
            <a:r>
              <a:rPr sz="1300" spc="15" dirty="0">
                <a:latin typeface="Trebuchet MS" panose="020B0603020202020204"/>
                <a:cs typeface="Trebuchet MS" panose="020B0603020202020204"/>
              </a:rPr>
              <a:t> </a:t>
            </a:r>
            <a:r>
              <a:rPr sz="1300" spc="-55" dirty="0">
                <a:latin typeface="Trebuchet MS" panose="020B0603020202020204"/>
                <a:cs typeface="Trebuchet MS" panose="020B0603020202020204"/>
              </a:rPr>
              <a:t>bytestream</a:t>
            </a:r>
            <a:r>
              <a:rPr sz="1300" spc="25" dirty="0">
                <a:latin typeface="Trebuchet MS" panose="020B0603020202020204"/>
                <a:cs typeface="Trebuchet MS" panose="020B0603020202020204"/>
              </a:rPr>
              <a:t> </a:t>
            </a:r>
            <a:r>
              <a:rPr sz="1300" spc="-80" dirty="0">
                <a:latin typeface="Trebuchet MS" panose="020B0603020202020204"/>
                <a:cs typeface="Trebuchet MS" panose="020B0603020202020204"/>
              </a:rPr>
              <a:t>input.</a:t>
            </a:r>
            <a:r>
              <a:rPr sz="1300" spc="-15" dirty="0">
                <a:latin typeface="Trebuchet MS" panose="020B0603020202020204"/>
                <a:cs typeface="Trebuchet MS" panose="020B0603020202020204"/>
              </a:rPr>
              <a:t> </a:t>
            </a:r>
            <a:r>
              <a:rPr sz="1300" spc="-30" dirty="0">
                <a:latin typeface="Trebuchet MS" panose="020B0603020202020204"/>
                <a:cs typeface="Trebuchet MS" panose="020B0603020202020204"/>
              </a:rPr>
              <a:t>Default</a:t>
            </a:r>
            <a:r>
              <a:rPr sz="1300" spc="25" dirty="0">
                <a:latin typeface="Trebuchet MS" panose="020B0603020202020204"/>
                <a:cs typeface="Trebuchet MS" panose="020B0603020202020204"/>
              </a:rPr>
              <a:t> </a:t>
            </a:r>
            <a:r>
              <a:rPr sz="1300" spc="-20" dirty="0">
                <a:latin typeface="Trebuchet MS" panose="020B0603020202020204"/>
                <a:cs typeface="Trebuchet MS" panose="020B0603020202020204"/>
              </a:rPr>
              <a:t>seprator</a:t>
            </a:r>
            <a:r>
              <a:rPr sz="1300" spc="15" dirty="0">
                <a:latin typeface="Trebuchet MS" panose="020B0603020202020204"/>
                <a:cs typeface="Trebuchet MS" panose="020B0603020202020204"/>
              </a:rPr>
              <a:t> </a:t>
            </a:r>
            <a:r>
              <a:rPr sz="1300" dirty="0">
                <a:latin typeface="Trebuchet MS" panose="020B0603020202020204"/>
                <a:cs typeface="Trebuchet MS" panose="020B0603020202020204"/>
              </a:rPr>
              <a:t>is</a:t>
            </a:r>
            <a:r>
              <a:rPr sz="1300" spc="20" dirty="0">
                <a:latin typeface="Trebuchet MS" panose="020B0603020202020204"/>
                <a:cs typeface="Trebuchet MS" panose="020B0603020202020204"/>
              </a:rPr>
              <a:t> </a:t>
            </a:r>
            <a:r>
              <a:rPr sz="1300" spc="-70" dirty="0">
                <a:latin typeface="Trebuchet MS" panose="020B0603020202020204"/>
                <a:cs typeface="Trebuchet MS" panose="020B0603020202020204"/>
              </a:rPr>
              <a:t>tabspace,which </a:t>
            </a:r>
            <a:r>
              <a:rPr sz="1300" spc="-75" dirty="0">
                <a:latin typeface="Trebuchet MS" panose="020B0603020202020204"/>
                <a:cs typeface="Trebuchet MS" panose="020B0603020202020204"/>
              </a:rPr>
              <a:t>can</a:t>
            </a:r>
            <a:r>
              <a:rPr sz="1300" spc="-25" dirty="0">
                <a:latin typeface="Trebuchet MS" panose="020B0603020202020204"/>
                <a:cs typeface="Trebuchet MS" panose="020B0603020202020204"/>
              </a:rPr>
              <a:t> </a:t>
            </a:r>
            <a:r>
              <a:rPr sz="1300" spc="-10" dirty="0">
                <a:latin typeface="Trebuchet MS" panose="020B0603020202020204"/>
                <a:cs typeface="Trebuchet MS" panose="020B0603020202020204"/>
              </a:rPr>
              <a:t>be</a:t>
            </a:r>
            <a:r>
              <a:rPr sz="1300" spc="-50" dirty="0">
                <a:latin typeface="Trebuchet MS" panose="020B0603020202020204"/>
                <a:cs typeface="Trebuchet MS" panose="020B0603020202020204"/>
              </a:rPr>
              <a:t> </a:t>
            </a:r>
            <a:r>
              <a:rPr sz="1300" spc="-80" dirty="0">
                <a:latin typeface="Trebuchet MS" panose="020B0603020202020204"/>
                <a:cs typeface="Trebuchet MS" panose="020B0603020202020204"/>
              </a:rPr>
              <a:t>changed</a:t>
            </a:r>
            <a:r>
              <a:rPr sz="1300" spc="-20" dirty="0">
                <a:latin typeface="Trebuchet MS" panose="020B0603020202020204"/>
                <a:cs typeface="Trebuchet MS" panose="020B0603020202020204"/>
              </a:rPr>
              <a:t> </a:t>
            </a:r>
            <a:r>
              <a:rPr sz="1300" dirty="0">
                <a:latin typeface="Trebuchet MS" panose="020B0603020202020204"/>
                <a:cs typeface="Trebuchet MS" panose="020B0603020202020204"/>
              </a:rPr>
              <a:t>in</a:t>
            </a:r>
            <a:r>
              <a:rPr sz="1300" spc="-15" dirty="0">
                <a:latin typeface="Trebuchet MS" panose="020B0603020202020204"/>
                <a:cs typeface="Trebuchet MS" panose="020B0603020202020204"/>
              </a:rPr>
              <a:t> </a:t>
            </a:r>
            <a:r>
              <a:rPr sz="1300" spc="-60" dirty="0">
                <a:latin typeface="Trebuchet MS" panose="020B0603020202020204"/>
                <a:cs typeface="Trebuchet MS" panose="020B0603020202020204"/>
              </a:rPr>
              <a:t>case</a:t>
            </a:r>
            <a:r>
              <a:rPr sz="1300" spc="-30" dirty="0">
                <a:latin typeface="Trebuchet MS" panose="020B0603020202020204"/>
                <a:cs typeface="Trebuchet MS" panose="020B0603020202020204"/>
              </a:rPr>
              <a:t> </a:t>
            </a:r>
            <a:r>
              <a:rPr sz="1300" spc="-45" dirty="0">
                <a:latin typeface="Trebuchet MS" panose="020B0603020202020204"/>
                <a:cs typeface="Trebuchet MS" panose="020B0603020202020204"/>
              </a:rPr>
              <a:t>where</a:t>
            </a:r>
            <a:r>
              <a:rPr sz="1300" spc="-25" dirty="0">
                <a:latin typeface="Trebuchet MS" panose="020B0603020202020204"/>
                <a:cs typeface="Trebuchet MS" panose="020B0603020202020204"/>
              </a:rPr>
              <a:t> </a:t>
            </a:r>
            <a:r>
              <a:rPr sz="1300" spc="-50" dirty="0">
                <a:latin typeface="Trebuchet MS" panose="020B0603020202020204"/>
                <a:cs typeface="Trebuchet MS" panose="020B0603020202020204"/>
              </a:rPr>
              <a:t>the</a:t>
            </a:r>
            <a:r>
              <a:rPr sz="1300" spc="-30" dirty="0">
                <a:latin typeface="Trebuchet MS" panose="020B0603020202020204"/>
                <a:cs typeface="Trebuchet MS" panose="020B0603020202020204"/>
              </a:rPr>
              <a:t> </a:t>
            </a:r>
            <a:r>
              <a:rPr sz="1300" spc="-40" dirty="0">
                <a:latin typeface="Trebuchet MS" panose="020B0603020202020204"/>
                <a:cs typeface="Trebuchet MS" panose="020B0603020202020204"/>
              </a:rPr>
              <a:t>key</a:t>
            </a:r>
            <a:r>
              <a:rPr sz="1300" spc="-30" dirty="0">
                <a:latin typeface="Trebuchet MS" panose="020B0603020202020204"/>
                <a:cs typeface="Trebuchet MS" panose="020B0603020202020204"/>
              </a:rPr>
              <a:t> </a:t>
            </a:r>
            <a:r>
              <a:rPr sz="1300" spc="-55" dirty="0">
                <a:latin typeface="Trebuchet MS" panose="020B0603020202020204"/>
                <a:cs typeface="Trebuchet MS" panose="020B0603020202020204"/>
              </a:rPr>
              <a:t>and</a:t>
            </a:r>
            <a:r>
              <a:rPr sz="1300" spc="-25" dirty="0">
                <a:latin typeface="Trebuchet MS" panose="020B0603020202020204"/>
                <a:cs typeface="Trebuchet MS" panose="020B0603020202020204"/>
              </a:rPr>
              <a:t> </a:t>
            </a:r>
            <a:r>
              <a:rPr sz="1300" spc="-80" dirty="0">
                <a:latin typeface="Trebuchet MS" panose="020B0603020202020204"/>
                <a:cs typeface="Trebuchet MS" panose="020B0603020202020204"/>
              </a:rPr>
              <a:t>value</a:t>
            </a:r>
            <a:r>
              <a:rPr sz="1300" spc="-15" dirty="0">
                <a:latin typeface="Trebuchet MS" panose="020B0603020202020204"/>
                <a:cs typeface="Trebuchet MS" panose="020B0603020202020204"/>
              </a:rPr>
              <a:t> </a:t>
            </a:r>
            <a:r>
              <a:rPr sz="1300" spc="-75" dirty="0">
                <a:latin typeface="Trebuchet MS" panose="020B0603020202020204"/>
                <a:cs typeface="Trebuchet MS" panose="020B0603020202020204"/>
              </a:rPr>
              <a:t>include</a:t>
            </a:r>
            <a:r>
              <a:rPr sz="1300" spc="-25" dirty="0">
                <a:latin typeface="Trebuchet MS" panose="020B0603020202020204"/>
                <a:cs typeface="Trebuchet MS" panose="020B0603020202020204"/>
              </a:rPr>
              <a:t> </a:t>
            </a:r>
            <a:r>
              <a:rPr sz="1300" spc="-65" dirty="0">
                <a:latin typeface="Trebuchet MS" panose="020B0603020202020204"/>
                <a:cs typeface="Trebuchet MS" panose="020B0603020202020204"/>
              </a:rPr>
              <a:t>tabspace </a:t>
            </a:r>
            <a:r>
              <a:rPr sz="1300" spc="-45" dirty="0">
                <a:latin typeface="Trebuchet MS" panose="020B0603020202020204"/>
                <a:cs typeface="Trebuchet MS" panose="020B0603020202020204"/>
              </a:rPr>
              <a:t>within</a:t>
            </a:r>
            <a:r>
              <a:rPr sz="1300" spc="-55" dirty="0">
                <a:latin typeface="Trebuchet MS" panose="020B0603020202020204"/>
                <a:cs typeface="Trebuchet MS" panose="020B0603020202020204"/>
              </a:rPr>
              <a:t> </a:t>
            </a:r>
            <a:r>
              <a:rPr sz="1300" spc="-100" dirty="0">
                <a:latin typeface="Trebuchet MS" panose="020B0603020202020204"/>
                <a:cs typeface="Trebuchet MS" panose="020B0603020202020204"/>
              </a:rPr>
              <a:t>them.</a:t>
            </a:r>
            <a:r>
              <a:rPr sz="1300" spc="5" dirty="0">
                <a:latin typeface="Trebuchet MS" panose="020B0603020202020204"/>
                <a:cs typeface="Trebuchet MS" panose="020B0603020202020204"/>
              </a:rPr>
              <a:t> </a:t>
            </a:r>
            <a:r>
              <a:rPr sz="1300" spc="-65" dirty="0">
                <a:latin typeface="Trebuchet MS" panose="020B0603020202020204"/>
                <a:cs typeface="Trebuchet MS" panose="020B0603020202020204"/>
              </a:rPr>
              <a:t>Similarly</a:t>
            </a:r>
            <a:r>
              <a:rPr sz="1300" spc="-35" dirty="0">
                <a:latin typeface="Trebuchet MS" panose="020B0603020202020204"/>
                <a:cs typeface="Trebuchet MS" panose="020B0603020202020204"/>
              </a:rPr>
              <a:t> </a:t>
            </a:r>
            <a:r>
              <a:rPr sz="1300" spc="-10" dirty="0">
                <a:latin typeface="Trebuchet MS" panose="020B0603020202020204"/>
                <a:cs typeface="Trebuchet MS" panose="020B0603020202020204"/>
              </a:rPr>
              <a:t>the</a:t>
            </a:r>
            <a:r>
              <a:rPr sz="1300" spc="-75" dirty="0">
                <a:latin typeface="Trebuchet MS" panose="020B0603020202020204"/>
                <a:cs typeface="Trebuchet MS" panose="020B0603020202020204"/>
              </a:rPr>
              <a:t> </a:t>
            </a:r>
            <a:r>
              <a:rPr sz="1300" spc="-30" dirty="0">
                <a:latin typeface="Trebuchet MS" panose="020B0603020202020204"/>
                <a:cs typeface="Trebuchet MS" panose="020B0603020202020204"/>
              </a:rPr>
              <a:t>output</a:t>
            </a:r>
            <a:r>
              <a:rPr sz="1300" spc="-25" dirty="0">
                <a:latin typeface="Trebuchet MS" panose="020B0603020202020204"/>
                <a:cs typeface="Trebuchet MS" panose="020B0603020202020204"/>
              </a:rPr>
              <a:t> </a:t>
            </a:r>
            <a:r>
              <a:rPr sz="1300" dirty="0">
                <a:latin typeface="Trebuchet MS" panose="020B0603020202020204"/>
                <a:cs typeface="Trebuchet MS" panose="020B0603020202020204"/>
              </a:rPr>
              <a:t>of</a:t>
            </a:r>
            <a:r>
              <a:rPr sz="1300" spc="-25" dirty="0">
                <a:latin typeface="Trebuchet MS" panose="020B0603020202020204"/>
                <a:cs typeface="Trebuchet MS" panose="020B0603020202020204"/>
              </a:rPr>
              <a:t> </a:t>
            </a:r>
            <a:r>
              <a:rPr sz="1300" dirty="0">
                <a:latin typeface="Trebuchet MS" panose="020B0603020202020204"/>
                <a:cs typeface="Trebuchet MS" panose="020B0603020202020204"/>
              </a:rPr>
              <a:t>a</a:t>
            </a:r>
            <a:r>
              <a:rPr sz="1300" spc="-25" dirty="0">
                <a:latin typeface="Trebuchet MS" panose="020B0603020202020204"/>
                <a:cs typeface="Trebuchet MS" panose="020B0603020202020204"/>
              </a:rPr>
              <a:t> </a:t>
            </a:r>
            <a:r>
              <a:rPr sz="1300" spc="-30" dirty="0">
                <a:latin typeface="Trebuchet MS" panose="020B0603020202020204"/>
                <a:cs typeface="Trebuchet MS" panose="020B0603020202020204"/>
              </a:rPr>
              <a:t>reducer</a:t>
            </a:r>
            <a:r>
              <a:rPr sz="1300" spc="-15" dirty="0">
                <a:latin typeface="Trebuchet MS" panose="020B0603020202020204"/>
                <a:cs typeface="Trebuchet MS" panose="020B0603020202020204"/>
              </a:rPr>
              <a:t> </a:t>
            </a:r>
            <a:r>
              <a:rPr sz="1300" spc="-35" dirty="0">
                <a:latin typeface="Trebuchet MS" panose="020B0603020202020204"/>
                <a:cs typeface="Trebuchet MS" panose="020B0603020202020204"/>
              </a:rPr>
              <a:t>can</a:t>
            </a:r>
            <a:r>
              <a:rPr sz="1300" spc="-20" dirty="0">
                <a:latin typeface="Trebuchet MS" panose="020B0603020202020204"/>
                <a:cs typeface="Trebuchet MS" panose="020B0603020202020204"/>
              </a:rPr>
              <a:t> </a:t>
            </a:r>
            <a:r>
              <a:rPr sz="1300" dirty="0">
                <a:latin typeface="Trebuchet MS" panose="020B0603020202020204"/>
                <a:cs typeface="Trebuchet MS" panose="020B0603020202020204"/>
              </a:rPr>
              <a:t>we</a:t>
            </a:r>
            <a:r>
              <a:rPr sz="1300" spc="-25" dirty="0">
                <a:latin typeface="Trebuchet MS" panose="020B0603020202020204"/>
                <a:cs typeface="Trebuchet MS" panose="020B0603020202020204"/>
              </a:rPr>
              <a:t> </a:t>
            </a:r>
            <a:r>
              <a:rPr sz="1300" spc="-55" dirty="0">
                <a:latin typeface="Trebuchet MS" panose="020B0603020202020204"/>
                <a:cs typeface="Trebuchet MS" panose="020B0603020202020204"/>
              </a:rPr>
              <a:t>separated </a:t>
            </a:r>
            <a:r>
              <a:rPr sz="1300" spc="-20" dirty="0">
                <a:latin typeface="Trebuchet MS" panose="020B0603020202020204"/>
                <a:cs typeface="Trebuchet MS" panose="020B0603020202020204"/>
              </a:rPr>
              <a:t>into</a:t>
            </a:r>
            <a:r>
              <a:rPr sz="1300" spc="-80" dirty="0">
                <a:latin typeface="Trebuchet MS" panose="020B0603020202020204"/>
                <a:cs typeface="Trebuchet MS" panose="020B0603020202020204"/>
              </a:rPr>
              <a:t> key-value</a:t>
            </a:r>
            <a:r>
              <a:rPr sz="1300" spc="-15" dirty="0">
                <a:latin typeface="Trebuchet MS" panose="020B0603020202020204"/>
                <a:cs typeface="Trebuchet MS" panose="020B0603020202020204"/>
              </a:rPr>
              <a:t> </a:t>
            </a:r>
            <a:r>
              <a:rPr sz="1300" spc="-40" dirty="0">
                <a:latin typeface="Trebuchet MS" panose="020B0603020202020204"/>
                <a:cs typeface="Trebuchet MS" panose="020B0603020202020204"/>
              </a:rPr>
              <a:t>pairs</a:t>
            </a:r>
            <a:r>
              <a:rPr sz="1300" spc="-60" dirty="0">
                <a:latin typeface="Trebuchet MS" panose="020B0603020202020204"/>
                <a:cs typeface="Trebuchet MS" panose="020B0603020202020204"/>
              </a:rPr>
              <a:t> </a:t>
            </a:r>
            <a:r>
              <a:rPr sz="1300" dirty="0">
                <a:latin typeface="Trebuchet MS" panose="020B0603020202020204"/>
                <a:cs typeface="Trebuchet MS" panose="020B0603020202020204"/>
              </a:rPr>
              <a:t>by</a:t>
            </a:r>
            <a:r>
              <a:rPr sz="1300" spc="-30" dirty="0">
                <a:latin typeface="Trebuchet MS" panose="020B0603020202020204"/>
                <a:cs typeface="Trebuchet MS" panose="020B0603020202020204"/>
              </a:rPr>
              <a:t> </a:t>
            </a:r>
            <a:r>
              <a:rPr sz="1300" spc="-55" dirty="0">
                <a:latin typeface="Trebuchet MS" panose="020B0603020202020204"/>
                <a:cs typeface="Trebuchet MS" panose="020B0603020202020204"/>
              </a:rPr>
              <a:t>using</a:t>
            </a:r>
            <a:r>
              <a:rPr sz="1300" spc="-20" dirty="0">
                <a:latin typeface="Trebuchet MS" panose="020B0603020202020204"/>
                <a:cs typeface="Trebuchet MS" panose="020B0603020202020204"/>
              </a:rPr>
              <a:t> </a:t>
            </a:r>
            <a:r>
              <a:rPr sz="1300" dirty="0">
                <a:latin typeface="Trebuchet MS" panose="020B0603020202020204"/>
                <a:cs typeface="Trebuchet MS" panose="020B0603020202020204"/>
              </a:rPr>
              <a:t>a</a:t>
            </a:r>
            <a:r>
              <a:rPr sz="1300" spc="-10" dirty="0">
                <a:latin typeface="Trebuchet MS" panose="020B0603020202020204"/>
                <a:cs typeface="Trebuchet MS" panose="020B0603020202020204"/>
              </a:rPr>
              <a:t> </a:t>
            </a:r>
            <a:r>
              <a:rPr sz="1300" spc="-75" dirty="0">
                <a:latin typeface="Trebuchet MS" panose="020B0603020202020204"/>
                <a:cs typeface="Trebuchet MS" panose="020B0603020202020204"/>
              </a:rPr>
              <a:t>configurable</a:t>
            </a:r>
            <a:r>
              <a:rPr sz="1300" spc="-10" dirty="0">
                <a:latin typeface="Trebuchet MS" panose="020B0603020202020204"/>
                <a:cs typeface="Trebuchet MS" panose="020B0603020202020204"/>
              </a:rPr>
              <a:t> </a:t>
            </a:r>
            <a:r>
              <a:rPr sz="1300" spc="-100" dirty="0">
                <a:latin typeface="Trebuchet MS" panose="020B0603020202020204"/>
                <a:cs typeface="Trebuchet MS" panose="020B0603020202020204"/>
              </a:rPr>
              <a:t>separator.</a:t>
            </a:r>
            <a:r>
              <a:rPr sz="1300" spc="5" dirty="0">
                <a:latin typeface="Trebuchet MS" panose="020B0603020202020204"/>
                <a:cs typeface="Trebuchet MS" panose="020B0603020202020204"/>
              </a:rPr>
              <a:t> </a:t>
            </a:r>
            <a:r>
              <a:rPr sz="1300" spc="-30" dirty="0">
                <a:latin typeface="Trebuchet MS" panose="020B0603020202020204"/>
                <a:cs typeface="Trebuchet MS" panose="020B0603020202020204"/>
              </a:rPr>
              <a:t>If</a:t>
            </a:r>
            <a:r>
              <a:rPr sz="1300" spc="-20" dirty="0">
                <a:latin typeface="Trebuchet MS" panose="020B0603020202020204"/>
                <a:cs typeface="Trebuchet MS" panose="020B0603020202020204"/>
              </a:rPr>
              <a:t> </a:t>
            </a:r>
            <a:r>
              <a:rPr sz="1300" spc="-45" dirty="0">
                <a:latin typeface="Trebuchet MS" panose="020B0603020202020204"/>
                <a:cs typeface="Trebuchet MS" panose="020B0603020202020204"/>
              </a:rPr>
              <a:t>there</a:t>
            </a:r>
            <a:r>
              <a:rPr sz="1300" spc="-15" dirty="0">
                <a:latin typeface="Trebuchet MS" panose="020B0603020202020204"/>
                <a:cs typeface="Trebuchet MS" panose="020B0603020202020204"/>
              </a:rPr>
              <a:t> </a:t>
            </a:r>
            <a:r>
              <a:rPr sz="1300" spc="-25" dirty="0">
                <a:latin typeface="Trebuchet MS" panose="020B0603020202020204"/>
                <a:cs typeface="Trebuchet MS" panose="020B0603020202020204"/>
              </a:rPr>
              <a:t>are </a:t>
            </a:r>
            <a:r>
              <a:rPr sz="1300" dirty="0">
                <a:latin typeface="Trebuchet MS" panose="020B0603020202020204"/>
                <a:cs typeface="Trebuchet MS" panose="020B0603020202020204"/>
              </a:rPr>
              <a:t>more</a:t>
            </a:r>
            <a:r>
              <a:rPr sz="1300" spc="-100" dirty="0">
                <a:latin typeface="Trebuchet MS" panose="020B0603020202020204"/>
                <a:cs typeface="Trebuchet MS" panose="020B0603020202020204"/>
              </a:rPr>
              <a:t> </a:t>
            </a:r>
            <a:r>
              <a:rPr sz="1300" spc="-65" dirty="0">
                <a:latin typeface="Trebuchet MS" panose="020B0603020202020204"/>
                <a:cs typeface="Trebuchet MS" panose="020B0603020202020204"/>
              </a:rPr>
              <a:t>fields</a:t>
            </a:r>
            <a:r>
              <a:rPr sz="1300" spc="-5" dirty="0">
                <a:latin typeface="Trebuchet MS" panose="020B0603020202020204"/>
                <a:cs typeface="Trebuchet MS" panose="020B0603020202020204"/>
              </a:rPr>
              <a:t> </a:t>
            </a:r>
            <a:r>
              <a:rPr sz="1300" dirty="0">
                <a:latin typeface="Trebuchet MS" panose="020B0603020202020204"/>
                <a:cs typeface="Trebuchet MS" panose="020B0603020202020204"/>
              </a:rPr>
              <a:t>in</a:t>
            </a:r>
            <a:r>
              <a:rPr sz="1300" spc="-15" dirty="0">
                <a:latin typeface="Trebuchet MS" panose="020B0603020202020204"/>
                <a:cs typeface="Trebuchet MS" panose="020B0603020202020204"/>
              </a:rPr>
              <a:t> </a:t>
            </a:r>
            <a:r>
              <a:rPr sz="1300" spc="-45" dirty="0">
                <a:latin typeface="Trebuchet MS" panose="020B0603020202020204"/>
                <a:cs typeface="Trebuchet MS" panose="020B0603020202020204"/>
              </a:rPr>
              <a:t>each</a:t>
            </a:r>
            <a:r>
              <a:rPr sz="1300" spc="-10" dirty="0">
                <a:latin typeface="Trebuchet MS" panose="020B0603020202020204"/>
                <a:cs typeface="Trebuchet MS" panose="020B0603020202020204"/>
              </a:rPr>
              <a:t> </a:t>
            </a:r>
            <a:r>
              <a:rPr sz="1300" dirty="0">
                <a:latin typeface="Trebuchet MS" panose="020B0603020202020204"/>
                <a:cs typeface="Trebuchet MS" panose="020B0603020202020204"/>
              </a:rPr>
              <a:t>record </a:t>
            </a:r>
            <a:r>
              <a:rPr sz="1300" spc="-10" dirty="0">
                <a:latin typeface="Trebuchet MS" panose="020B0603020202020204"/>
                <a:cs typeface="Trebuchet MS" panose="020B0603020202020204"/>
              </a:rPr>
              <a:t>the</a:t>
            </a:r>
            <a:r>
              <a:rPr sz="1300" spc="-15" dirty="0">
                <a:latin typeface="Trebuchet MS" panose="020B0603020202020204"/>
                <a:cs typeface="Trebuchet MS" panose="020B0603020202020204"/>
              </a:rPr>
              <a:t> </a:t>
            </a:r>
            <a:r>
              <a:rPr sz="1300" spc="-80" dirty="0">
                <a:latin typeface="Trebuchet MS" panose="020B0603020202020204"/>
                <a:cs typeface="Trebuchet MS" panose="020B0603020202020204"/>
              </a:rPr>
              <a:t>no:</a:t>
            </a:r>
            <a:r>
              <a:rPr sz="1300" spc="-15" dirty="0">
                <a:latin typeface="Trebuchet MS" panose="020B0603020202020204"/>
                <a:cs typeface="Trebuchet MS" panose="020B0603020202020204"/>
              </a:rPr>
              <a:t> </a:t>
            </a:r>
            <a:r>
              <a:rPr sz="1300" dirty="0">
                <a:latin typeface="Trebuchet MS" panose="020B0603020202020204"/>
                <a:cs typeface="Trebuchet MS" panose="020B0603020202020204"/>
              </a:rPr>
              <a:t>of</a:t>
            </a:r>
            <a:r>
              <a:rPr sz="1300" spc="-15" dirty="0">
                <a:latin typeface="Trebuchet MS" panose="020B0603020202020204"/>
                <a:cs typeface="Trebuchet MS" panose="020B0603020202020204"/>
              </a:rPr>
              <a:t> </a:t>
            </a:r>
            <a:r>
              <a:rPr sz="1300" spc="-65" dirty="0">
                <a:latin typeface="Trebuchet MS" panose="020B0603020202020204"/>
                <a:cs typeface="Trebuchet MS" panose="020B0603020202020204"/>
              </a:rPr>
              <a:t>fields</a:t>
            </a:r>
            <a:r>
              <a:rPr sz="1300" spc="5" dirty="0">
                <a:latin typeface="Trebuchet MS" panose="020B0603020202020204"/>
                <a:cs typeface="Trebuchet MS" panose="020B0603020202020204"/>
              </a:rPr>
              <a:t> </a:t>
            </a:r>
            <a:r>
              <a:rPr sz="1300" dirty="0">
                <a:latin typeface="Trebuchet MS" panose="020B0603020202020204"/>
                <a:cs typeface="Trebuchet MS" panose="020B0603020202020204"/>
              </a:rPr>
              <a:t>to</a:t>
            </a:r>
            <a:r>
              <a:rPr sz="1300" spc="-10" dirty="0">
                <a:latin typeface="Trebuchet MS" panose="020B0603020202020204"/>
                <a:cs typeface="Trebuchet MS" panose="020B0603020202020204"/>
              </a:rPr>
              <a:t> </a:t>
            </a:r>
            <a:r>
              <a:rPr sz="1300" dirty="0">
                <a:latin typeface="Trebuchet MS" panose="020B0603020202020204"/>
                <a:cs typeface="Trebuchet MS" panose="020B0603020202020204"/>
              </a:rPr>
              <a:t>be </a:t>
            </a:r>
            <a:r>
              <a:rPr sz="1300" spc="-40" dirty="0">
                <a:latin typeface="Trebuchet MS" panose="020B0603020202020204"/>
                <a:cs typeface="Trebuchet MS" panose="020B0603020202020204"/>
              </a:rPr>
              <a:t>considered</a:t>
            </a:r>
            <a:r>
              <a:rPr sz="1300" spc="-15" dirty="0">
                <a:latin typeface="Trebuchet MS" panose="020B0603020202020204"/>
                <a:cs typeface="Trebuchet MS" panose="020B0603020202020204"/>
              </a:rPr>
              <a:t> </a:t>
            </a:r>
            <a:r>
              <a:rPr sz="1300" spc="-25" dirty="0">
                <a:latin typeface="Trebuchet MS" panose="020B0603020202020204"/>
                <a:cs typeface="Trebuchet MS" panose="020B0603020202020204"/>
              </a:rPr>
              <a:t>as </a:t>
            </a:r>
            <a:r>
              <a:rPr sz="1300" spc="-75" dirty="0">
                <a:latin typeface="Trebuchet MS" panose="020B0603020202020204"/>
                <a:cs typeface="Trebuchet MS" panose="020B0603020202020204"/>
              </a:rPr>
              <a:t>keys</a:t>
            </a:r>
            <a:r>
              <a:rPr sz="1300" spc="-10" dirty="0">
                <a:latin typeface="Trebuchet MS" panose="020B0603020202020204"/>
                <a:cs typeface="Trebuchet MS" panose="020B0603020202020204"/>
              </a:rPr>
              <a:t> </a:t>
            </a:r>
            <a:r>
              <a:rPr sz="1300" spc="-100" dirty="0">
                <a:latin typeface="Trebuchet MS" panose="020B0603020202020204"/>
                <a:cs typeface="Trebuchet MS" panose="020B0603020202020204"/>
              </a:rPr>
              <a:t>can</a:t>
            </a:r>
            <a:r>
              <a:rPr sz="1300" spc="-5" dirty="0">
                <a:latin typeface="Trebuchet MS" panose="020B0603020202020204"/>
                <a:cs typeface="Trebuchet MS" panose="020B0603020202020204"/>
              </a:rPr>
              <a:t> </a:t>
            </a:r>
            <a:r>
              <a:rPr sz="1300" spc="-90" dirty="0">
                <a:latin typeface="Trebuchet MS" panose="020B0603020202020204"/>
                <a:cs typeface="Trebuchet MS" panose="020B0603020202020204"/>
              </a:rPr>
              <a:t>be</a:t>
            </a:r>
            <a:r>
              <a:rPr sz="1300" spc="-5" dirty="0">
                <a:latin typeface="Trebuchet MS" panose="020B0603020202020204"/>
                <a:cs typeface="Trebuchet MS" panose="020B0603020202020204"/>
              </a:rPr>
              <a:t> </a:t>
            </a:r>
            <a:r>
              <a:rPr sz="1300" spc="-75" dirty="0">
                <a:latin typeface="Trebuchet MS" panose="020B0603020202020204"/>
                <a:cs typeface="Trebuchet MS" panose="020B0603020202020204"/>
              </a:rPr>
              <a:t>configured</a:t>
            </a:r>
            <a:r>
              <a:rPr sz="1300" spc="-10" dirty="0">
                <a:latin typeface="Trebuchet MS" panose="020B0603020202020204"/>
                <a:cs typeface="Trebuchet MS" panose="020B0603020202020204"/>
              </a:rPr>
              <a:t> </a:t>
            </a:r>
            <a:r>
              <a:rPr sz="1300" spc="-90" dirty="0">
                <a:latin typeface="Trebuchet MS" panose="020B0603020202020204"/>
                <a:cs typeface="Trebuchet MS" panose="020B0603020202020204"/>
              </a:rPr>
              <a:t>by</a:t>
            </a:r>
            <a:r>
              <a:rPr sz="1300" dirty="0">
                <a:latin typeface="Trebuchet MS" panose="020B0603020202020204"/>
                <a:cs typeface="Trebuchet MS" panose="020B0603020202020204"/>
              </a:rPr>
              <a:t> </a:t>
            </a:r>
            <a:r>
              <a:rPr sz="1300" spc="-75" dirty="0">
                <a:latin typeface="Trebuchet MS" panose="020B0603020202020204"/>
                <a:cs typeface="Trebuchet MS" panose="020B0603020202020204"/>
              </a:rPr>
              <a:t>using</a:t>
            </a:r>
            <a:r>
              <a:rPr sz="1300" spc="-20" dirty="0">
                <a:latin typeface="Trebuchet MS" panose="020B0603020202020204"/>
                <a:cs typeface="Trebuchet MS" panose="020B0603020202020204"/>
              </a:rPr>
              <a:t> </a:t>
            </a:r>
            <a:r>
              <a:rPr sz="1300" spc="-90" dirty="0">
                <a:latin typeface="Trebuchet MS" panose="020B0603020202020204"/>
                <a:cs typeface="Trebuchet MS" panose="020B0603020202020204"/>
              </a:rPr>
              <a:t>the</a:t>
            </a:r>
            <a:r>
              <a:rPr sz="1300" spc="-15" dirty="0">
                <a:latin typeface="Trebuchet MS" panose="020B0603020202020204"/>
                <a:cs typeface="Trebuchet MS" panose="020B0603020202020204"/>
              </a:rPr>
              <a:t> </a:t>
            </a:r>
            <a:r>
              <a:rPr sz="1300" spc="-10" dirty="0">
                <a:latin typeface="Trebuchet MS" panose="020B0603020202020204"/>
                <a:cs typeface="Trebuchet MS" panose="020B0603020202020204"/>
              </a:rPr>
              <a:t>following</a:t>
            </a:r>
            <a:endParaRPr sz="1300">
              <a:latin typeface="Trebuchet MS" panose="020B0603020202020204"/>
              <a:cs typeface="Trebuchet MS" panose="020B0603020202020204"/>
            </a:endParaRPr>
          </a:p>
          <a:p>
            <a:pPr marL="12700" marR="2082800">
              <a:lnSpc>
                <a:spcPct val="164000"/>
              </a:lnSpc>
              <a:spcBef>
                <a:spcPts val="5"/>
              </a:spcBef>
            </a:pPr>
            <a:r>
              <a:rPr sz="1300" spc="-80" dirty="0">
                <a:solidFill>
                  <a:srgbClr val="001F5F"/>
                </a:solidFill>
                <a:latin typeface="Trebuchet MS" panose="020B0603020202020204"/>
                <a:cs typeface="Trebuchet MS" panose="020B0603020202020204"/>
              </a:rPr>
              <a:t>Stream.num.map.output.key.fields </a:t>
            </a:r>
            <a:r>
              <a:rPr sz="1300" spc="-100" dirty="0">
                <a:solidFill>
                  <a:srgbClr val="001F5F"/>
                </a:solidFill>
                <a:latin typeface="Trebuchet MS" panose="020B0603020202020204"/>
                <a:cs typeface="Trebuchet MS" panose="020B0603020202020204"/>
              </a:rPr>
              <a:t>stream.num.reduce.output.key.fields</a:t>
            </a:r>
            <a:endParaRPr sz="1300">
              <a:latin typeface="Trebuchet MS" panose="020B0603020202020204"/>
              <a:cs typeface="Trebuchet MS" panose="020B0603020202020204"/>
            </a:endParaRPr>
          </a:p>
          <a:p>
            <a:pPr marL="12700" marR="5080" indent="313690" algn="just">
              <a:lnSpc>
                <a:spcPct val="100000"/>
              </a:lnSpc>
              <a:spcBef>
                <a:spcPts val="1010"/>
              </a:spcBef>
            </a:pPr>
            <a:r>
              <a:rPr sz="1300" spc="-125" dirty="0">
                <a:latin typeface="Trebuchet MS" panose="020B0603020202020204"/>
                <a:cs typeface="Trebuchet MS" panose="020B0603020202020204"/>
              </a:rPr>
              <a:t>if</a:t>
            </a:r>
            <a:r>
              <a:rPr sz="1300" spc="225" dirty="0">
                <a:latin typeface="Trebuchet MS" panose="020B0603020202020204"/>
                <a:cs typeface="Trebuchet MS" panose="020B0603020202020204"/>
              </a:rPr>
              <a:t> </a:t>
            </a:r>
            <a:r>
              <a:rPr sz="1300" spc="-85" dirty="0">
                <a:latin typeface="Trebuchet MS" panose="020B0603020202020204"/>
                <a:cs typeface="Trebuchet MS" panose="020B0603020202020204"/>
              </a:rPr>
              <a:t>the</a:t>
            </a:r>
            <a:r>
              <a:rPr sz="1300" spc="225" dirty="0">
                <a:latin typeface="Trebuchet MS" panose="020B0603020202020204"/>
                <a:cs typeface="Trebuchet MS" panose="020B0603020202020204"/>
              </a:rPr>
              <a:t> </a:t>
            </a:r>
            <a:r>
              <a:rPr sz="1300" spc="-60" dirty="0">
                <a:latin typeface="Trebuchet MS" panose="020B0603020202020204"/>
                <a:cs typeface="Trebuchet MS" panose="020B0603020202020204"/>
              </a:rPr>
              <a:t>output</a:t>
            </a:r>
            <a:r>
              <a:rPr sz="1300" spc="229" dirty="0">
                <a:latin typeface="Trebuchet MS" panose="020B0603020202020204"/>
                <a:cs typeface="Trebuchet MS" panose="020B0603020202020204"/>
              </a:rPr>
              <a:t> </a:t>
            </a:r>
            <a:r>
              <a:rPr sz="1300" spc="-65" dirty="0">
                <a:latin typeface="Trebuchet MS" panose="020B0603020202020204"/>
                <a:cs typeface="Trebuchet MS" panose="020B0603020202020204"/>
              </a:rPr>
              <a:t>from</a:t>
            </a:r>
            <a:r>
              <a:rPr sz="1300" spc="220" dirty="0">
                <a:latin typeface="Trebuchet MS" panose="020B0603020202020204"/>
                <a:cs typeface="Trebuchet MS" panose="020B0603020202020204"/>
              </a:rPr>
              <a:t> </a:t>
            </a:r>
            <a:r>
              <a:rPr sz="1300" spc="-140" dirty="0">
                <a:latin typeface="Trebuchet MS" panose="020B0603020202020204"/>
                <a:cs typeface="Trebuchet MS" panose="020B0603020202020204"/>
              </a:rPr>
              <a:t>a</a:t>
            </a:r>
            <a:r>
              <a:rPr sz="1300" spc="220" dirty="0">
                <a:latin typeface="Trebuchet MS" panose="020B0603020202020204"/>
                <a:cs typeface="Trebuchet MS" panose="020B0603020202020204"/>
              </a:rPr>
              <a:t> </a:t>
            </a:r>
            <a:r>
              <a:rPr sz="1300" spc="-85" dirty="0">
                <a:latin typeface="Trebuchet MS" panose="020B0603020202020204"/>
                <a:cs typeface="Trebuchet MS" panose="020B0603020202020204"/>
              </a:rPr>
              <a:t>Streaming</a:t>
            </a:r>
            <a:r>
              <a:rPr sz="1300" spc="225" dirty="0">
                <a:latin typeface="Trebuchet MS" panose="020B0603020202020204"/>
                <a:cs typeface="Trebuchet MS" panose="020B0603020202020204"/>
              </a:rPr>
              <a:t> </a:t>
            </a:r>
            <a:r>
              <a:rPr sz="1300" spc="-50" dirty="0">
                <a:latin typeface="Trebuchet MS" panose="020B0603020202020204"/>
                <a:cs typeface="Trebuchet MS" panose="020B0603020202020204"/>
              </a:rPr>
              <a:t>process</a:t>
            </a:r>
            <a:r>
              <a:rPr sz="1300" spc="229" dirty="0">
                <a:latin typeface="Trebuchet MS" panose="020B0603020202020204"/>
                <a:cs typeface="Trebuchet MS" panose="020B0603020202020204"/>
              </a:rPr>
              <a:t> </a:t>
            </a:r>
            <a:r>
              <a:rPr sz="1300" spc="-70" dirty="0">
                <a:latin typeface="Trebuchet MS" panose="020B0603020202020204"/>
                <a:cs typeface="Trebuchet MS" panose="020B0603020202020204"/>
              </a:rPr>
              <a:t>was</a:t>
            </a:r>
            <a:r>
              <a:rPr sz="1300" spc="229" dirty="0">
                <a:latin typeface="Trebuchet MS" panose="020B0603020202020204"/>
                <a:cs typeface="Trebuchet MS" panose="020B0603020202020204"/>
              </a:rPr>
              <a:t> </a:t>
            </a:r>
            <a:r>
              <a:rPr sz="1300" spc="-140" dirty="0">
                <a:latin typeface="Trebuchet MS" panose="020B0603020202020204"/>
                <a:cs typeface="Trebuchet MS" panose="020B0603020202020204"/>
              </a:rPr>
              <a:t>a,b,c</a:t>
            </a:r>
            <a:r>
              <a:rPr sz="1300" spc="220" dirty="0">
                <a:latin typeface="Trebuchet MS" panose="020B0603020202020204"/>
                <a:cs typeface="Trebuchet MS" panose="020B0603020202020204"/>
              </a:rPr>
              <a:t> </a:t>
            </a:r>
            <a:r>
              <a:rPr sz="1300" spc="-85" dirty="0">
                <a:latin typeface="Trebuchet MS" panose="020B0603020202020204"/>
                <a:cs typeface="Trebuchet MS" panose="020B0603020202020204"/>
              </a:rPr>
              <a:t>(and</a:t>
            </a:r>
            <a:r>
              <a:rPr sz="1300" spc="220" dirty="0">
                <a:latin typeface="Trebuchet MS" panose="020B0603020202020204"/>
                <a:cs typeface="Trebuchet MS" panose="020B0603020202020204"/>
              </a:rPr>
              <a:t> </a:t>
            </a:r>
            <a:r>
              <a:rPr sz="1300" spc="-85" dirty="0">
                <a:latin typeface="Trebuchet MS" panose="020B0603020202020204"/>
                <a:cs typeface="Trebuchet MS" panose="020B0603020202020204"/>
              </a:rPr>
              <a:t>the</a:t>
            </a:r>
            <a:r>
              <a:rPr sz="1300" spc="-55" dirty="0">
                <a:latin typeface="Trebuchet MS" panose="020B0603020202020204"/>
                <a:cs typeface="Trebuchet MS" panose="020B0603020202020204"/>
              </a:rPr>
              <a:t> </a:t>
            </a:r>
            <a:r>
              <a:rPr sz="1300" spc="-60" dirty="0">
                <a:latin typeface="Trebuchet MS" panose="020B0603020202020204"/>
                <a:cs typeface="Trebuchet MS" panose="020B0603020202020204"/>
              </a:rPr>
              <a:t>separator</a:t>
            </a:r>
            <a:r>
              <a:rPr sz="1300" spc="-5" dirty="0">
                <a:latin typeface="Trebuchet MS" panose="020B0603020202020204"/>
                <a:cs typeface="Trebuchet MS" panose="020B0603020202020204"/>
              </a:rPr>
              <a:t> </a:t>
            </a:r>
            <a:r>
              <a:rPr sz="1300" spc="-60" dirty="0">
                <a:latin typeface="Trebuchet MS" panose="020B0603020202020204"/>
                <a:cs typeface="Trebuchet MS" panose="020B0603020202020204"/>
              </a:rPr>
              <a:t>is</a:t>
            </a:r>
            <a:r>
              <a:rPr sz="1300" spc="-5" dirty="0">
                <a:latin typeface="Trebuchet MS" panose="020B0603020202020204"/>
                <a:cs typeface="Trebuchet MS" panose="020B0603020202020204"/>
              </a:rPr>
              <a:t> </a:t>
            </a:r>
            <a:r>
              <a:rPr sz="1300" spc="-140" dirty="0">
                <a:latin typeface="Trebuchet MS" panose="020B0603020202020204"/>
                <a:cs typeface="Trebuchet MS" panose="020B0603020202020204"/>
              </a:rPr>
              <a:t>a</a:t>
            </a:r>
            <a:r>
              <a:rPr sz="1300" spc="-10" dirty="0">
                <a:latin typeface="Trebuchet MS" panose="020B0603020202020204"/>
                <a:cs typeface="Trebuchet MS" panose="020B0603020202020204"/>
              </a:rPr>
              <a:t> </a:t>
            </a:r>
            <a:r>
              <a:rPr sz="1300" spc="-95" dirty="0">
                <a:latin typeface="Trebuchet MS" panose="020B0603020202020204"/>
                <a:cs typeface="Trebuchet MS" panose="020B0603020202020204"/>
              </a:rPr>
              <a:t>comma),</a:t>
            </a:r>
            <a:r>
              <a:rPr sz="1300" spc="-125" dirty="0">
                <a:latin typeface="Trebuchet MS" panose="020B0603020202020204"/>
                <a:cs typeface="Trebuchet MS" panose="020B0603020202020204"/>
              </a:rPr>
              <a:t> </a:t>
            </a:r>
            <a:r>
              <a:rPr sz="1300" spc="-95" dirty="0">
                <a:latin typeface="Trebuchet MS" panose="020B0603020202020204"/>
                <a:cs typeface="Trebuchet MS" panose="020B0603020202020204"/>
              </a:rPr>
              <a:t>and</a:t>
            </a:r>
            <a:r>
              <a:rPr sz="1300" spc="-15" dirty="0">
                <a:latin typeface="Trebuchet MS" panose="020B0603020202020204"/>
                <a:cs typeface="Trebuchet MS" panose="020B0603020202020204"/>
              </a:rPr>
              <a:t> </a:t>
            </a:r>
            <a:r>
              <a:rPr sz="1300" spc="-65" dirty="0">
                <a:latin typeface="Trebuchet MS" panose="020B0603020202020204"/>
                <a:cs typeface="Trebuchet MS" panose="020B0603020202020204"/>
              </a:rPr>
              <a:t>n</a:t>
            </a:r>
            <a:r>
              <a:rPr sz="1300" spc="-10" dirty="0">
                <a:latin typeface="Trebuchet MS" panose="020B0603020202020204"/>
                <a:cs typeface="Trebuchet MS" panose="020B0603020202020204"/>
              </a:rPr>
              <a:t> </a:t>
            </a:r>
            <a:r>
              <a:rPr sz="1300" spc="-60" dirty="0">
                <a:latin typeface="Trebuchet MS" panose="020B0603020202020204"/>
                <a:cs typeface="Trebuchet MS" panose="020B0603020202020204"/>
              </a:rPr>
              <a:t>is</a:t>
            </a:r>
            <a:r>
              <a:rPr sz="1300" spc="5" dirty="0">
                <a:latin typeface="Trebuchet MS" panose="020B0603020202020204"/>
                <a:cs typeface="Trebuchet MS" panose="020B0603020202020204"/>
              </a:rPr>
              <a:t> </a:t>
            </a:r>
            <a:r>
              <a:rPr sz="1300" spc="-95" dirty="0">
                <a:latin typeface="Trebuchet MS" panose="020B0603020202020204"/>
                <a:cs typeface="Trebuchet MS" panose="020B0603020202020204"/>
              </a:rPr>
              <a:t>two,</a:t>
            </a:r>
            <a:r>
              <a:rPr sz="1300" spc="-140" dirty="0">
                <a:latin typeface="Trebuchet MS" panose="020B0603020202020204"/>
                <a:cs typeface="Trebuchet MS" panose="020B0603020202020204"/>
              </a:rPr>
              <a:t> </a:t>
            </a:r>
            <a:r>
              <a:rPr sz="1300" spc="-80" dirty="0">
                <a:latin typeface="Trebuchet MS" panose="020B0603020202020204"/>
                <a:cs typeface="Trebuchet MS" panose="020B0603020202020204"/>
              </a:rPr>
              <a:t>then</a:t>
            </a:r>
            <a:r>
              <a:rPr sz="1300" dirty="0">
                <a:latin typeface="Trebuchet MS" panose="020B0603020202020204"/>
                <a:cs typeface="Trebuchet MS" panose="020B0603020202020204"/>
              </a:rPr>
              <a:t> </a:t>
            </a:r>
            <a:r>
              <a:rPr sz="1300" spc="-90" dirty="0">
                <a:latin typeface="Trebuchet MS" panose="020B0603020202020204"/>
                <a:cs typeface="Trebuchet MS" panose="020B0603020202020204"/>
              </a:rPr>
              <a:t>the</a:t>
            </a:r>
            <a:r>
              <a:rPr sz="1300" spc="15" dirty="0">
                <a:latin typeface="Trebuchet MS" panose="020B0603020202020204"/>
                <a:cs typeface="Trebuchet MS" panose="020B0603020202020204"/>
              </a:rPr>
              <a:t> </a:t>
            </a:r>
            <a:r>
              <a:rPr sz="1300" spc="-90" dirty="0">
                <a:latin typeface="Trebuchet MS" panose="020B0603020202020204"/>
                <a:cs typeface="Trebuchet MS" panose="020B0603020202020204"/>
              </a:rPr>
              <a:t>key</a:t>
            </a:r>
            <a:r>
              <a:rPr sz="1300" dirty="0">
                <a:latin typeface="Trebuchet MS" panose="020B0603020202020204"/>
                <a:cs typeface="Trebuchet MS" panose="020B0603020202020204"/>
              </a:rPr>
              <a:t> </a:t>
            </a:r>
            <a:r>
              <a:rPr sz="1300" spc="-60" dirty="0">
                <a:latin typeface="Trebuchet MS" panose="020B0603020202020204"/>
                <a:cs typeface="Trebuchet MS" panose="020B0603020202020204"/>
              </a:rPr>
              <a:t>would</a:t>
            </a:r>
            <a:r>
              <a:rPr sz="1300" spc="-10" dirty="0">
                <a:latin typeface="Trebuchet MS" panose="020B0603020202020204"/>
                <a:cs typeface="Trebuchet MS" panose="020B0603020202020204"/>
              </a:rPr>
              <a:t> </a:t>
            </a:r>
            <a:r>
              <a:rPr sz="1300" spc="-90" dirty="0">
                <a:latin typeface="Trebuchet MS" panose="020B0603020202020204"/>
                <a:cs typeface="Trebuchet MS" panose="020B0603020202020204"/>
              </a:rPr>
              <a:t>be</a:t>
            </a:r>
            <a:r>
              <a:rPr sz="1300" spc="-10" dirty="0">
                <a:latin typeface="Trebuchet MS" panose="020B0603020202020204"/>
                <a:cs typeface="Trebuchet MS" panose="020B0603020202020204"/>
              </a:rPr>
              <a:t> </a:t>
            </a:r>
            <a:r>
              <a:rPr sz="1300" spc="-65" dirty="0">
                <a:latin typeface="Trebuchet MS" panose="020B0603020202020204"/>
                <a:cs typeface="Trebuchet MS" panose="020B0603020202020204"/>
              </a:rPr>
              <a:t>parsed</a:t>
            </a:r>
            <a:r>
              <a:rPr sz="1300" spc="-35" dirty="0">
                <a:latin typeface="Trebuchet MS" panose="020B0603020202020204"/>
                <a:cs typeface="Trebuchet MS" panose="020B0603020202020204"/>
              </a:rPr>
              <a:t> </a:t>
            </a:r>
            <a:r>
              <a:rPr sz="1300" spc="-90" dirty="0">
                <a:latin typeface="Trebuchet MS" panose="020B0603020202020204"/>
                <a:cs typeface="Trebuchet MS" panose="020B0603020202020204"/>
              </a:rPr>
              <a:t>as</a:t>
            </a:r>
            <a:r>
              <a:rPr sz="1300" spc="-30" dirty="0">
                <a:latin typeface="Trebuchet MS" panose="020B0603020202020204"/>
                <a:cs typeface="Trebuchet MS" panose="020B0603020202020204"/>
              </a:rPr>
              <a:t> </a:t>
            </a:r>
            <a:r>
              <a:rPr sz="1300" spc="-140" dirty="0">
                <a:latin typeface="Trebuchet MS" panose="020B0603020202020204"/>
                <a:cs typeface="Trebuchet MS" panose="020B0603020202020204"/>
              </a:rPr>
              <a:t>a,b</a:t>
            </a:r>
            <a:r>
              <a:rPr sz="1300" spc="-30" dirty="0">
                <a:latin typeface="Trebuchet MS" panose="020B0603020202020204"/>
                <a:cs typeface="Trebuchet MS" panose="020B0603020202020204"/>
              </a:rPr>
              <a:t> </a:t>
            </a:r>
            <a:r>
              <a:rPr sz="1300" spc="-95" dirty="0">
                <a:latin typeface="Trebuchet MS" panose="020B0603020202020204"/>
                <a:cs typeface="Trebuchet MS" panose="020B0603020202020204"/>
              </a:rPr>
              <a:t>and</a:t>
            </a:r>
            <a:r>
              <a:rPr sz="1300" spc="-35" dirty="0">
                <a:latin typeface="Trebuchet MS" panose="020B0603020202020204"/>
                <a:cs typeface="Trebuchet MS" panose="020B0603020202020204"/>
              </a:rPr>
              <a:t> </a:t>
            </a:r>
            <a:r>
              <a:rPr sz="1300" spc="-85" dirty="0">
                <a:latin typeface="Trebuchet MS" panose="020B0603020202020204"/>
                <a:cs typeface="Trebuchet MS" panose="020B0603020202020204"/>
              </a:rPr>
              <a:t>the</a:t>
            </a:r>
            <a:r>
              <a:rPr sz="1300" spc="-20" dirty="0">
                <a:latin typeface="Trebuchet MS" panose="020B0603020202020204"/>
                <a:cs typeface="Trebuchet MS" panose="020B0603020202020204"/>
              </a:rPr>
              <a:t> </a:t>
            </a:r>
            <a:r>
              <a:rPr sz="1300" spc="-100" dirty="0">
                <a:latin typeface="Trebuchet MS" panose="020B0603020202020204"/>
                <a:cs typeface="Trebuchet MS" panose="020B0603020202020204"/>
              </a:rPr>
              <a:t>value</a:t>
            </a:r>
            <a:r>
              <a:rPr sz="1300" spc="-15" dirty="0">
                <a:latin typeface="Trebuchet MS" panose="020B0603020202020204"/>
                <a:cs typeface="Trebuchet MS" panose="020B0603020202020204"/>
              </a:rPr>
              <a:t> </a:t>
            </a:r>
            <a:r>
              <a:rPr sz="1300" spc="-90" dirty="0">
                <a:latin typeface="Trebuchet MS" panose="020B0603020202020204"/>
                <a:cs typeface="Trebuchet MS" panose="020B0603020202020204"/>
              </a:rPr>
              <a:t>as</a:t>
            </a:r>
            <a:r>
              <a:rPr sz="1300" spc="-30" dirty="0">
                <a:latin typeface="Trebuchet MS" panose="020B0603020202020204"/>
                <a:cs typeface="Trebuchet MS" panose="020B0603020202020204"/>
              </a:rPr>
              <a:t> </a:t>
            </a:r>
            <a:r>
              <a:rPr sz="1300" spc="-125" dirty="0">
                <a:latin typeface="Trebuchet MS" panose="020B0603020202020204"/>
                <a:cs typeface="Trebuchet MS" panose="020B0603020202020204"/>
              </a:rPr>
              <a:t>c.</a:t>
            </a:r>
            <a:endParaRPr sz="1300">
              <a:latin typeface="Trebuchet MS" panose="020B0603020202020204"/>
              <a:cs typeface="Trebuchet MS" panose="020B0603020202020204"/>
            </a:endParaRPr>
          </a:p>
        </p:txBody>
      </p:sp>
      <p:sp>
        <p:nvSpPr>
          <p:cNvPr id="4" name="object 4"/>
          <p:cNvSpPr txBox="1">
            <a:spLocks noGrp="1"/>
          </p:cNvSpPr>
          <p:nvPr>
            <p:ph type="title"/>
          </p:nvPr>
        </p:nvSpPr>
        <p:spPr>
          <a:xfrm>
            <a:off x="1714880" y="808989"/>
            <a:ext cx="5739130" cy="513715"/>
          </a:xfrm>
          <a:prstGeom prst="rect">
            <a:avLst/>
          </a:prstGeom>
        </p:spPr>
        <p:txBody>
          <a:bodyPr vert="horz" wrap="square" lIns="0" tIns="13335" rIns="0" bIns="0" rtlCol="0">
            <a:spAutoFit/>
          </a:bodyPr>
          <a:lstStyle/>
          <a:p>
            <a:pPr marL="12700">
              <a:lnSpc>
                <a:spcPct val="100000"/>
              </a:lnSpc>
              <a:spcBef>
                <a:spcPts val="105"/>
              </a:spcBef>
            </a:pPr>
            <a:r>
              <a:rPr sz="3200" spc="55" dirty="0"/>
              <a:t>THE</a:t>
            </a:r>
            <a:r>
              <a:rPr sz="3200" spc="-85" dirty="0"/>
              <a:t> </a:t>
            </a:r>
            <a:r>
              <a:rPr sz="3200" dirty="0"/>
              <a:t>DEFAULT</a:t>
            </a:r>
            <a:r>
              <a:rPr sz="3200" spc="-100" dirty="0"/>
              <a:t> </a:t>
            </a:r>
            <a:r>
              <a:rPr sz="3200" spc="125" dirty="0"/>
              <a:t>MAPREDUCE</a:t>
            </a:r>
            <a:r>
              <a:rPr sz="3200" spc="-85" dirty="0"/>
              <a:t> </a:t>
            </a:r>
            <a:r>
              <a:rPr sz="3200" spc="-25" dirty="0"/>
              <a:t>JOB</a:t>
            </a:r>
            <a:endParaRPr sz="3200"/>
          </a:p>
        </p:txBody>
      </p:sp>
      <p:pic>
        <p:nvPicPr>
          <p:cNvPr id="5" name="object 5"/>
          <p:cNvPicPr/>
          <p:nvPr/>
        </p:nvPicPr>
        <p:blipFill>
          <a:blip r:embed="rId1" cstate="print"/>
          <a:stretch>
            <a:fillRect/>
          </a:stretch>
        </p:blipFill>
        <p:spPr>
          <a:xfrm>
            <a:off x="6543420" y="1982432"/>
            <a:ext cx="5004561" cy="374116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527" y="305054"/>
            <a:ext cx="11690095" cy="430530"/>
          </a:xfrm>
        </p:spPr>
        <p:txBody>
          <a:bodyPr/>
          <a:p>
            <a:r>
              <a:rPr lang="en-US"/>
              <a:t>TYPES AND FROMATS </a:t>
            </a:r>
            <a:endParaRPr lang="en-US"/>
          </a:p>
        </p:txBody>
      </p:sp>
      <p:sp>
        <p:nvSpPr>
          <p:cNvPr id="3" name="Text Placeholder 2"/>
          <p:cNvSpPr>
            <a:spLocks noGrp="1"/>
          </p:cNvSpPr>
          <p:nvPr>
            <p:ph type="body" idx="1"/>
          </p:nvPr>
        </p:nvSpPr>
        <p:spPr>
          <a:xfrm>
            <a:off x="533400" y="914400"/>
            <a:ext cx="11397615" cy="4801235"/>
          </a:xfrm>
        </p:spPr>
        <p:txBody>
          <a:bodyPr wrap="square"/>
          <a:p>
            <a:r>
              <a:rPr lang="en-US" sz="3200"/>
              <a:t>Text Input</a:t>
            </a:r>
            <a:endParaRPr lang="en-US" sz="3200"/>
          </a:p>
          <a:p>
            <a:pPr algn="just"/>
            <a:r>
              <a:rPr lang="en-US" sz="2000"/>
              <a:t>TextInputFormat is the default InputFormat. Each record is a line of input. The key, a LongWritable, is the byte offset within the file of the beginning of the line. The value is the contents of the line, excluding any line terminators (e.g., newline or carriage return),and is packaged as a Text object. So, a file containing the following text:</a:t>
            </a:r>
            <a:endParaRPr lang="en-US" sz="2000"/>
          </a:p>
          <a:p>
            <a:pPr algn="just"/>
            <a:r>
              <a:rPr lang="en-US" sz="2000" b="1">
                <a:solidFill>
                  <a:srgbClr val="FF0000"/>
                </a:solidFill>
              </a:rPr>
              <a:t>On the top of the Crumpetty Tree</a:t>
            </a:r>
            <a:endParaRPr lang="en-US" sz="2000" b="1">
              <a:solidFill>
                <a:srgbClr val="FF0000"/>
              </a:solidFill>
            </a:endParaRPr>
          </a:p>
          <a:p>
            <a:pPr algn="just"/>
            <a:r>
              <a:rPr lang="en-US" sz="2000" b="1">
                <a:solidFill>
                  <a:srgbClr val="FF0000"/>
                </a:solidFill>
              </a:rPr>
              <a:t>The Quangle Wangle sat,</a:t>
            </a:r>
            <a:endParaRPr lang="en-US" sz="2000" b="1">
              <a:solidFill>
                <a:srgbClr val="FF0000"/>
              </a:solidFill>
            </a:endParaRPr>
          </a:p>
          <a:p>
            <a:pPr algn="just"/>
            <a:r>
              <a:rPr lang="en-US" sz="2000" b="1">
                <a:solidFill>
                  <a:srgbClr val="FF0000"/>
                </a:solidFill>
              </a:rPr>
              <a:t>But his face you could not see,</a:t>
            </a:r>
            <a:endParaRPr lang="en-US" sz="2000" b="1">
              <a:solidFill>
                <a:srgbClr val="FF0000"/>
              </a:solidFill>
            </a:endParaRPr>
          </a:p>
          <a:p>
            <a:pPr algn="just"/>
            <a:r>
              <a:rPr lang="en-US" sz="2000" b="1">
                <a:solidFill>
                  <a:srgbClr val="FF0000"/>
                </a:solidFill>
              </a:rPr>
              <a:t>On account of his Beaver Hat.</a:t>
            </a:r>
            <a:endParaRPr lang="en-US" sz="2000" b="1">
              <a:solidFill>
                <a:srgbClr val="FF0000"/>
              </a:solidFill>
            </a:endParaRPr>
          </a:p>
          <a:p>
            <a:pPr algn="just"/>
            <a:r>
              <a:rPr lang="en-US" sz="2000"/>
              <a:t>is divided into one split of four records. The records are interpreted as the following key_x0002_value pairs:</a:t>
            </a:r>
            <a:endParaRPr lang="en-US" sz="2000"/>
          </a:p>
          <a:p>
            <a:pPr algn="just"/>
            <a:r>
              <a:rPr lang="en-US" sz="2000"/>
              <a:t>(</a:t>
            </a:r>
            <a:r>
              <a:rPr lang="en-US" sz="2000" b="1">
                <a:solidFill>
                  <a:srgbClr val="FF0000"/>
                </a:solidFill>
              </a:rPr>
              <a:t>0, On the top of the Crumpetty Tree)</a:t>
            </a:r>
            <a:endParaRPr lang="en-US" sz="2000" b="1">
              <a:solidFill>
                <a:srgbClr val="FF0000"/>
              </a:solidFill>
            </a:endParaRPr>
          </a:p>
          <a:p>
            <a:pPr algn="just"/>
            <a:r>
              <a:rPr lang="en-US" sz="2000" b="1">
                <a:solidFill>
                  <a:srgbClr val="FF0000"/>
                </a:solidFill>
              </a:rPr>
              <a:t>(33, The Quangle Wangle sat,)</a:t>
            </a:r>
            <a:endParaRPr lang="en-US" sz="2000" b="1">
              <a:solidFill>
                <a:srgbClr val="FF0000"/>
              </a:solidFill>
            </a:endParaRPr>
          </a:p>
          <a:p>
            <a:pPr algn="just"/>
            <a:r>
              <a:rPr lang="en-US" sz="2000" b="1">
                <a:solidFill>
                  <a:srgbClr val="FF0000"/>
                </a:solidFill>
              </a:rPr>
              <a:t>(57, But his face you could not see,)</a:t>
            </a:r>
            <a:endParaRPr lang="en-US" sz="2000" b="1">
              <a:solidFill>
                <a:srgbClr val="FF0000"/>
              </a:solidFill>
            </a:endParaRPr>
          </a:p>
          <a:p>
            <a:pPr algn="just"/>
            <a:r>
              <a:rPr lang="en-US" sz="2000" b="1">
                <a:solidFill>
                  <a:srgbClr val="FF0000"/>
                </a:solidFill>
              </a:rPr>
              <a:t>(89, On account of his Beaver Hat.)</a:t>
            </a:r>
            <a:endParaRPr lang="en-US" sz="2000" b="1">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a:p>
        </p:txBody>
      </p:sp>
      <p:pic>
        <p:nvPicPr>
          <p:cNvPr id="4" name="Picture 3"/>
          <p:cNvPicPr>
            <a:picLocks noChangeAspect="1"/>
          </p:cNvPicPr>
          <p:nvPr>
            <p:custDataLst>
              <p:tags r:id="rId1"/>
            </p:custDataLst>
          </p:nvPr>
        </p:nvPicPr>
        <p:blipFill>
          <a:blip r:embed="rId2"/>
          <a:stretch>
            <a:fillRect/>
          </a:stretch>
        </p:blipFill>
        <p:spPr>
          <a:xfrm>
            <a:off x="914400" y="0"/>
            <a:ext cx="10011410" cy="50590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714" y="109550"/>
            <a:ext cx="1237615" cy="314960"/>
          </a:xfrm>
          <a:prstGeom prst="rect">
            <a:avLst/>
          </a:prstGeom>
        </p:spPr>
        <p:txBody>
          <a:bodyPr vert="horz" wrap="square" lIns="0" tIns="12065" rIns="0" bIns="0" rtlCol="0">
            <a:spAutoFit/>
          </a:bodyPr>
          <a:lstStyle/>
          <a:p>
            <a:pPr marL="12700">
              <a:lnSpc>
                <a:spcPct val="100000"/>
              </a:lnSpc>
              <a:spcBef>
                <a:spcPts val="95"/>
              </a:spcBef>
            </a:pPr>
            <a:r>
              <a:rPr sz="1900" spc="-180" dirty="0">
                <a:solidFill>
                  <a:srgbClr val="FF0000"/>
                </a:solidFill>
              </a:rPr>
              <a:t>1.</a:t>
            </a:r>
            <a:r>
              <a:rPr sz="1900" spc="-240" dirty="0">
                <a:solidFill>
                  <a:srgbClr val="FF0000"/>
                </a:solidFill>
              </a:rPr>
              <a:t> </a:t>
            </a:r>
            <a:r>
              <a:rPr sz="1900" spc="-100" dirty="0">
                <a:solidFill>
                  <a:srgbClr val="FF0000"/>
                </a:solidFill>
              </a:rPr>
              <a:t>Input</a:t>
            </a:r>
            <a:r>
              <a:rPr sz="1900" spc="-30" dirty="0">
                <a:solidFill>
                  <a:srgbClr val="FF0000"/>
                </a:solidFill>
              </a:rPr>
              <a:t> </a:t>
            </a:r>
            <a:r>
              <a:rPr sz="1900" spc="-100" dirty="0">
                <a:solidFill>
                  <a:srgbClr val="FF0000"/>
                </a:solidFill>
              </a:rPr>
              <a:t>Files</a:t>
            </a:r>
            <a:endParaRPr sz="1900"/>
          </a:p>
        </p:txBody>
      </p:sp>
      <p:sp>
        <p:nvSpPr>
          <p:cNvPr id="3" name="object 3"/>
          <p:cNvSpPr txBox="1"/>
          <p:nvPr/>
        </p:nvSpPr>
        <p:spPr>
          <a:xfrm>
            <a:off x="178714" y="527430"/>
            <a:ext cx="11509375" cy="5515610"/>
          </a:xfrm>
          <a:prstGeom prst="rect">
            <a:avLst/>
          </a:prstGeom>
        </p:spPr>
        <p:txBody>
          <a:bodyPr vert="horz" wrap="square" lIns="0" tIns="12065" rIns="0" bIns="0" rtlCol="0">
            <a:spAutoFit/>
          </a:bodyPr>
          <a:lstStyle/>
          <a:p>
            <a:pPr marL="241300" marR="79375" indent="-228600">
              <a:lnSpc>
                <a:spcPct val="100000"/>
              </a:lnSpc>
              <a:spcBef>
                <a:spcPts val="95"/>
              </a:spcBef>
            </a:pPr>
            <a:r>
              <a:rPr sz="1900" spc="-45" dirty="0">
                <a:latin typeface="Trebuchet MS" panose="020B0603020202020204"/>
                <a:cs typeface="Trebuchet MS" panose="020B0603020202020204"/>
              </a:rPr>
              <a:t>The</a:t>
            </a:r>
            <a:r>
              <a:rPr sz="1900" spc="-30" dirty="0">
                <a:latin typeface="Trebuchet MS" panose="020B0603020202020204"/>
                <a:cs typeface="Trebuchet MS" panose="020B0603020202020204"/>
              </a:rPr>
              <a:t> </a:t>
            </a:r>
            <a:r>
              <a:rPr sz="1900" spc="-160" dirty="0">
                <a:latin typeface="Trebuchet MS" panose="020B0603020202020204"/>
                <a:cs typeface="Trebuchet MS" panose="020B0603020202020204"/>
              </a:rPr>
              <a:t>data</a:t>
            </a:r>
            <a:r>
              <a:rPr sz="1900" spc="-30" dirty="0">
                <a:latin typeface="Trebuchet MS" panose="020B0603020202020204"/>
                <a:cs typeface="Trebuchet MS" panose="020B0603020202020204"/>
              </a:rPr>
              <a:t> </a:t>
            </a:r>
            <a:r>
              <a:rPr sz="1900" spc="-140" dirty="0">
                <a:latin typeface="Trebuchet MS" panose="020B0603020202020204"/>
                <a:cs typeface="Trebuchet MS" panose="020B0603020202020204"/>
              </a:rPr>
              <a:t>that</a:t>
            </a:r>
            <a:r>
              <a:rPr sz="1900" spc="-25" dirty="0">
                <a:latin typeface="Trebuchet MS" panose="020B0603020202020204"/>
                <a:cs typeface="Trebuchet MS" panose="020B0603020202020204"/>
              </a:rPr>
              <a:t> </a:t>
            </a:r>
            <a:r>
              <a:rPr sz="1900" spc="-90" dirty="0">
                <a:latin typeface="Trebuchet MS" panose="020B0603020202020204"/>
                <a:cs typeface="Trebuchet MS" panose="020B0603020202020204"/>
              </a:rPr>
              <a:t>is</a:t>
            </a:r>
            <a:r>
              <a:rPr sz="1900" spc="-40" dirty="0">
                <a:latin typeface="Trebuchet MS" panose="020B0603020202020204"/>
                <a:cs typeface="Trebuchet MS" panose="020B0603020202020204"/>
              </a:rPr>
              <a:t> </a:t>
            </a:r>
            <a:r>
              <a:rPr sz="1900" spc="-10" dirty="0">
                <a:latin typeface="Trebuchet MS" panose="020B0603020202020204"/>
                <a:cs typeface="Trebuchet MS" panose="020B0603020202020204"/>
              </a:rPr>
              <a:t>to</a:t>
            </a:r>
            <a:r>
              <a:rPr sz="1900" spc="-35" dirty="0">
                <a:latin typeface="Trebuchet MS" panose="020B0603020202020204"/>
                <a:cs typeface="Trebuchet MS" panose="020B0603020202020204"/>
              </a:rPr>
              <a:t> </a:t>
            </a:r>
            <a:r>
              <a:rPr sz="1900" spc="-135" dirty="0">
                <a:latin typeface="Trebuchet MS" panose="020B0603020202020204"/>
                <a:cs typeface="Trebuchet MS" panose="020B0603020202020204"/>
              </a:rPr>
              <a:t>be</a:t>
            </a:r>
            <a:r>
              <a:rPr sz="1900" spc="-25" dirty="0">
                <a:latin typeface="Trebuchet MS" panose="020B0603020202020204"/>
                <a:cs typeface="Trebuchet MS" panose="020B0603020202020204"/>
              </a:rPr>
              <a:t> </a:t>
            </a:r>
            <a:r>
              <a:rPr sz="1900" spc="-85" dirty="0">
                <a:latin typeface="Trebuchet MS" panose="020B0603020202020204"/>
                <a:cs typeface="Trebuchet MS" panose="020B0603020202020204"/>
              </a:rPr>
              <a:t>processed</a:t>
            </a:r>
            <a:r>
              <a:rPr sz="1900" spc="-45" dirty="0">
                <a:latin typeface="Trebuchet MS" panose="020B0603020202020204"/>
                <a:cs typeface="Trebuchet MS" panose="020B0603020202020204"/>
              </a:rPr>
              <a:t> </a:t>
            </a:r>
            <a:r>
              <a:rPr sz="1900" spc="-135" dirty="0">
                <a:latin typeface="Trebuchet MS" panose="020B0603020202020204"/>
                <a:cs typeface="Trebuchet MS" panose="020B0603020202020204"/>
              </a:rPr>
              <a:t>by</a:t>
            </a:r>
            <a:r>
              <a:rPr sz="1900" spc="-25" dirty="0">
                <a:latin typeface="Trebuchet MS" panose="020B0603020202020204"/>
                <a:cs typeface="Trebuchet MS" panose="020B0603020202020204"/>
              </a:rPr>
              <a:t> </a:t>
            </a:r>
            <a:r>
              <a:rPr sz="1900" spc="-120" dirty="0">
                <a:latin typeface="Trebuchet MS" panose="020B0603020202020204"/>
                <a:cs typeface="Trebuchet MS" panose="020B0603020202020204"/>
              </a:rPr>
              <a:t>the</a:t>
            </a:r>
            <a:r>
              <a:rPr sz="1900" spc="-25" dirty="0">
                <a:latin typeface="Trebuchet MS" panose="020B0603020202020204"/>
                <a:cs typeface="Trebuchet MS" panose="020B0603020202020204"/>
              </a:rPr>
              <a:t> </a:t>
            </a:r>
            <a:r>
              <a:rPr sz="1900" spc="-85" dirty="0">
                <a:latin typeface="Trebuchet MS" panose="020B0603020202020204"/>
                <a:cs typeface="Trebuchet MS" panose="020B0603020202020204"/>
              </a:rPr>
              <a:t>MapReduce</a:t>
            </a:r>
            <a:r>
              <a:rPr sz="1900" dirty="0">
                <a:latin typeface="Trebuchet MS" panose="020B0603020202020204"/>
                <a:cs typeface="Trebuchet MS" panose="020B0603020202020204"/>
              </a:rPr>
              <a:t> </a:t>
            </a:r>
            <a:r>
              <a:rPr sz="1900" spc="-105" dirty="0">
                <a:latin typeface="Trebuchet MS" panose="020B0603020202020204"/>
                <a:cs typeface="Trebuchet MS" panose="020B0603020202020204"/>
              </a:rPr>
              <a:t>task</a:t>
            </a:r>
            <a:r>
              <a:rPr sz="1900" spc="-30" dirty="0">
                <a:latin typeface="Trebuchet MS" panose="020B0603020202020204"/>
                <a:cs typeface="Trebuchet MS" panose="020B0603020202020204"/>
              </a:rPr>
              <a:t> </a:t>
            </a:r>
            <a:r>
              <a:rPr sz="1900" spc="-90" dirty="0">
                <a:latin typeface="Trebuchet MS" panose="020B0603020202020204"/>
                <a:cs typeface="Trebuchet MS" panose="020B0603020202020204"/>
              </a:rPr>
              <a:t>is</a:t>
            </a:r>
            <a:r>
              <a:rPr sz="1900" spc="-45" dirty="0">
                <a:latin typeface="Trebuchet MS" panose="020B0603020202020204"/>
                <a:cs typeface="Trebuchet MS" panose="020B0603020202020204"/>
              </a:rPr>
              <a:t> </a:t>
            </a:r>
            <a:r>
              <a:rPr sz="1900" spc="-70" dirty="0">
                <a:latin typeface="Trebuchet MS" panose="020B0603020202020204"/>
                <a:cs typeface="Trebuchet MS" panose="020B0603020202020204"/>
              </a:rPr>
              <a:t>stored</a:t>
            </a:r>
            <a:r>
              <a:rPr sz="1900" spc="-45" dirty="0">
                <a:latin typeface="Trebuchet MS" panose="020B0603020202020204"/>
                <a:cs typeface="Trebuchet MS" panose="020B0603020202020204"/>
              </a:rPr>
              <a:t> </a:t>
            </a:r>
            <a:r>
              <a:rPr sz="1900" spc="-114" dirty="0">
                <a:latin typeface="Trebuchet MS" panose="020B0603020202020204"/>
                <a:cs typeface="Trebuchet MS" panose="020B0603020202020204"/>
              </a:rPr>
              <a:t>in</a:t>
            </a:r>
            <a:r>
              <a:rPr sz="1900" spc="-35" dirty="0">
                <a:latin typeface="Trebuchet MS" panose="020B0603020202020204"/>
                <a:cs typeface="Trebuchet MS" panose="020B0603020202020204"/>
              </a:rPr>
              <a:t> </a:t>
            </a:r>
            <a:r>
              <a:rPr sz="1900" spc="-125" dirty="0">
                <a:latin typeface="Trebuchet MS" panose="020B0603020202020204"/>
                <a:cs typeface="Trebuchet MS" panose="020B0603020202020204"/>
              </a:rPr>
              <a:t>input</a:t>
            </a:r>
            <a:r>
              <a:rPr sz="1900" spc="-35" dirty="0">
                <a:latin typeface="Trebuchet MS" panose="020B0603020202020204"/>
                <a:cs typeface="Trebuchet MS" panose="020B0603020202020204"/>
              </a:rPr>
              <a:t> </a:t>
            </a:r>
            <a:r>
              <a:rPr sz="1900" spc="-114" dirty="0">
                <a:latin typeface="Trebuchet MS" panose="020B0603020202020204"/>
                <a:cs typeface="Trebuchet MS" panose="020B0603020202020204"/>
              </a:rPr>
              <a:t>files.These</a:t>
            </a:r>
            <a:r>
              <a:rPr sz="1900" spc="-35" dirty="0">
                <a:latin typeface="Trebuchet MS" panose="020B0603020202020204"/>
                <a:cs typeface="Trebuchet MS" panose="020B0603020202020204"/>
              </a:rPr>
              <a:t> </a:t>
            </a:r>
            <a:r>
              <a:rPr sz="1900" spc="-114" dirty="0">
                <a:latin typeface="Trebuchet MS" panose="020B0603020202020204"/>
                <a:cs typeface="Trebuchet MS" panose="020B0603020202020204"/>
              </a:rPr>
              <a:t>input</a:t>
            </a:r>
            <a:r>
              <a:rPr sz="1900" spc="-40" dirty="0">
                <a:latin typeface="Trebuchet MS" panose="020B0603020202020204"/>
                <a:cs typeface="Trebuchet MS" panose="020B0603020202020204"/>
              </a:rPr>
              <a:t> </a:t>
            </a:r>
            <a:r>
              <a:rPr sz="1900" spc="-145" dirty="0">
                <a:latin typeface="Trebuchet MS" panose="020B0603020202020204"/>
                <a:cs typeface="Trebuchet MS" panose="020B0603020202020204"/>
              </a:rPr>
              <a:t>files</a:t>
            </a:r>
            <a:r>
              <a:rPr sz="1900" spc="-70" dirty="0">
                <a:latin typeface="Trebuchet MS" panose="020B0603020202020204"/>
                <a:cs typeface="Trebuchet MS" panose="020B0603020202020204"/>
              </a:rPr>
              <a:t> </a:t>
            </a:r>
            <a:r>
              <a:rPr sz="1900" spc="-130" dirty="0">
                <a:latin typeface="Trebuchet MS" panose="020B0603020202020204"/>
                <a:cs typeface="Trebuchet MS" panose="020B0603020202020204"/>
              </a:rPr>
              <a:t>are</a:t>
            </a:r>
            <a:r>
              <a:rPr sz="1900" spc="-35" dirty="0">
                <a:latin typeface="Trebuchet MS" panose="020B0603020202020204"/>
                <a:cs typeface="Trebuchet MS" panose="020B0603020202020204"/>
              </a:rPr>
              <a:t> </a:t>
            </a:r>
            <a:r>
              <a:rPr sz="1900" spc="-70" dirty="0">
                <a:latin typeface="Trebuchet MS" panose="020B0603020202020204"/>
                <a:cs typeface="Trebuchet MS" panose="020B0603020202020204"/>
              </a:rPr>
              <a:t>stored</a:t>
            </a:r>
            <a:r>
              <a:rPr sz="1900" spc="-50" dirty="0">
                <a:latin typeface="Trebuchet MS" panose="020B0603020202020204"/>
                <a:cs typeface="Trebuchet MS" panose="020B0603020202020204"/>
              </a:rPr>
              <a:t> </a:t>
            </a:r>
            <a:r>
              <a:rPr sz="1900" spc="-114" dirty="0">
                <a:latin typeface="Trebuchet MS" panose="020B0603020202020204"/>
                <a:cs typeface="Trebuchet MS" panose="020B0603020202020204"/>
              </a:rPr>
              <a:t>in</a:t>
            </a:r>
            <a:r>
              <a:rPr sz="1900" spc="-30" dirty="0">
                <a:latin typeface="Trebuchet MS" panose="020B0603020202020204"/>
                <a:cs typeface="Trebuchet MS" panose="020B0603020202020204"/>
              </a:rPr>
              <a:t> </a:t>
            </a:r>
            <a:r>
              <a:rPr sz="1900" spc="-25" dirty="0">
                <a:latin typeface="Trebuchet MS" panose="020B0603020202020204"/>
                <a:cs typeface="Trebuchet MS" panose="020B0603020202020204"/>
              </a:rPr>
              <a:t>the </a:t>
            </a:r>
            <a:r>
              <a:rPr sz="1900" spc="-45" dirty="0">
                <a:latin typeface="Trebuchet MS" panose="020B0603020202020204"/>
                <a:cs typeface="Trebuchet MS" panose="020B0603020202020204"/>
              </a:rPr>
              <a:t>Hadoop</a:t>
            </a:r>
            <a:r>
              <a:rPr sz="1900" dirty="0">
                <a:latin typeface="Trebuchet MS" panose="020B0603020202020204"/>
                <a:cs typeface="Trebuchet MS" panose="020B0603020202020204"/>
              </a:rPr>
              <a:t> </a:t>
            </a:r>
            <a:r>
              <a:rPr sz="1900" spc="-75" dirty="0">
                <a:latin typeface="Trebuchet MS" panose="020B0603020202020204"/>
                <a:cs typeface="Trebuchet MS" panose="020B0603020202020204"/>
              </a:rPr>
              <a:t>Distributed</a:t>
            </a:r>
            <a:r>
              <a:rPr sz="1900" spc="-40" dirty="0">
                <a:latin typeface="Trebuchet MS" panose="020B0603020202020204"/>
                <a:cs typeface="Trebuchet MS" panose="020B0603020202020204"/>
              </a:rPr>
              <a:t> </a:t>
            </a:r>
            <a:r>
              <a:rPr sz="1900" spc="-140" dirty="0">
                <a:latin typeface="Trebuchet MS" panose="020B0603020202020204"/>
                <a:cs typeface="Trebuchet MS" panose="020B0603020202020204"/>
              </a:rPr>
              <a:t>File</a:t>
            </a:r>
            <a:r>
              <a:rPr sz="1900" spc="-20" dirty="0">
                <a:latin typeface="Trebuchet MS" panose="020B0603020202020204"/>
                <a:cs typeface="Trebuchet MS" panose="020B0603020202020204"/>
              </a:rPr>
              <a:t> </a:t>
            </a:r>
            <a:r>
              <a:rPr sz="1900" spc="-105" dirty="0">
                <a:latin typeface="Trebuchet MS" panose="020B0603020202020204"/>
                <a:cs typeface="Trebuchet MS" panose="020B0603020202020204"/>
              </a:rPr>
              <a:t>System.The</a:t>
            </a:r>
            <a:r>
              <a:rPr sz="1900" spc="-15" dirty="0">
                <a:latin typeface="Trebuchet MS" panose="020B0603020202020204"/>
                <a:cs typeface="Trebuchet MS" panose="020B0603020202020204"/>
              </a:rPr>
              <a:t> </a:t>
            </a:r>
            <a:r>
              <a:rPr sz="1900" spc="-170" dirty="0">
                <a:latin typeface="Trebuchet MS" panose="020B0603020202020204"/>
                <a:cs typeface="Trebuchet MS" panose="020B0603020202020204"/>
              </a:rPr>
              <a:t>file</a:t>
            </a:r>
            <a:r>
              <a:rPr sz="1900" spc="-15" dirty="0">
                <a:latin typeface="Trebuchet MS" panose="020B0603020202020204"/>
                <a:cs typeface="Trebuchet MS" panose="020B0603020202020204"/>
              </a:rPr>
              <a:t> </a:t>
            </a:r>
            <a:r>
              <a:rPr sz="1900" spc="-114" dirty="0">
                <a:latin typeface="Trebuchet MS" panose="020B0603020202020204"/>
                <a:cs typeface="Trebuchet MS" panose="020B0603020202020204"/>
              </a:rPr>
              <a:t>format</a:t>
            </a:r>
            <a:r>
              <a:rPr sz="1900" spc="-15" dirty="0">
                <a:latin typeface="Trebuchet MS" panose="020B0603020202020204"/>
                <a:cs typeface="Trebuchet MS" panose="020B0603020202020204"/>
              </a:rPr>
              <a:t> </a:t>
            </a:r>
            <a:r>
              <a:rPr sz="1900" spc="-85" dirty="0">
                <a:latin typeface="Trebuchet MS" panose="020B0603020202020204"/>
                <a:cs typeface="Trebuchet MS" panose="020B0603020202020204"/>
              </a:rPr>
              <a:t>is</a:t>
            </a:r>
            <a:r>
              <a:rPr sz="1900" spc="-20" dirty="0">
                <a:latin typeface="Trebuchet MS" panose="020B0603020202020204"/>
                <a:cs typeface="Trebuchet MS" panose="020B0603020202020204"/>
              </a:rPr>
              <a:t> </a:t>
            </a:r>
            <a:r>
              <a:rPr sz="1900" spc="-130" dirty="0">
                <a:latin typeface="Trebuchet MS" panose="020B0603020202020204"/>
                <a:cs typeface="Trebuchet MS" panose="020B0603020202020204"/>
              </a:rPr>
              <a:t>arbitrary,</a:t>
            </a:r>
            <a:r>
              <a:rPr sz="1900" spc="-220" dirty="0">
                <a:latin typeface="Trebuchet MS" panose="020B0603020202020204"/>
                <a:cs typeface="Trebuchet MS" panose="020B0603020202020204"/>
              </a:rPr>
              <a:t> </a:t>
            </a:r>
            <a:r>
              <a:rPr sz="1900" spc="-120" dirty="0">
                <a:latin typeface="Trebuchet MS" panose="020B0603020202020204"/>
                <a:cs typeface="Trebuchet MS" panose="020B0603020202020204"/>
              </a:rPr>
              <a:t>while</a:t>
            </a:r>
            <a:r>
              <a:rPr sz="1900" spc="-15" dirty="0">
                <a:latin typeface="Trebuchet MS" panose="020B0603020202020204"/>
                <a:cs typeface="Trebuchet MS" panose="020B0603020202020204"/>
              </a:rPr>
              <a:t> </a:t>
            </a:r>
            <a:r>
              <a:rPr sz="1900" spc="-120" dirty="0">
                <a:latin typeface="Trebuchet MS" panose="020B0603020202020204"/>
                <a:cs typeface="Trebuchet MS" panose="020B0603020202020204"/>
              </a:rPr>
              <a:t>the</a:t>
            </a:r>
            <a:r>
              <a:rPr sz="1900" spc="-5" dirty="0">
                <a:latin typeface="Trebuchet MS" panose="020B0603020202020204"/>
                <a:cs typeface="Trebuchet MS" panose="020B0603020202020204"/>
              </a:rPr>
              <a:t> </a:t>
            </a:r>
            <a:r>
              <a:rPr sz="1900" spc="-120" dirty="0">
                <a:latin typeface="Trebuchet MS" panose="020B0603020202020204"/>
                <a:cs typeface="Trebuchet MS" panose="020B0603020202020204"/>
              </a:rPr>
              <a:t>line-</a:t>
            </a:r>
            <a:r>
              <a:rPr sz="1900" spc="-125" dirty="0">
                <a:latin typeface="Trebuchet MS" panose="020B0603020202020204"/>
                <a:cs typeface="Trebuchet MS" panose="020B0603020202020204"/>
              </a:rPr>
              <a:t>based</a:t>
            </a:r>
            <a:r>
              <a:rPr sz="1900" spc="-30" dirty="0">
                <a:latin typeface="Trebuchet MS" panose="020B0603020202020204"/>
                <a:cs typeface="Trebuchet MS" panose="020B0603020202020204"/>
              </a:rPr>
              <a:t> </a:t>
            </a:r>
            <a:r>
              <a:rPr sz="1900" spc="-100" dirty="0">
                <a:latin typeface="Trebuchet MS" panose="020B0603020202020204"/>
                <a:cs typeface="Trebuchet MS" panose="020B0603020202020204"/>
              </a:rPr>
              <a:t>log</a:t>
            </a:r>
            <a:r>
              <a:rPr sz="1900" spc="-5" dirty="0">
                <a:latin typeface="Trebuchet MS" panose="020B0603020202020204"/>
                <a:cs typeface="Trebuchet MS" panose="020B0603020202020204"/>
              </a:rPr>
              <a:t> </a:t>
            </a:r>
            <a:r>
              <a:rPr sz="1900" spc="-145" dirty="0">
                <a:latin typeface="Trebuchet MS" panose="020B0603020202020204"/>
                <a:cs typeface="Trebuchet MS" panose="020B0603020202020204"/>
              </a:rPr>
              <a:t>files</a:t>
            </a:r>
            <a:r>
              <a:rPr sz="1900" spc="-40" dirty="0">
                <a:latin typeface="Trebuchet MS" panose="020B0603020202020204"/>
                <a:cs typeface="Trebuchet MS" panose="020B0603020202020204"/>
              </a:rPr>
              <a:t> </a:t>
            </a:r>
            <a:r>
              <a:rPr sz="1900" spc="-140" dirty="0">
                <a:latin typeface="Trebuchet MS" panose="020B0603020202020204"/>
                <a:cs typeface="Trebuchet MS" panose="020B0603020202020204"/>
              </a:rPr>
              <a:t>and</a:t>
            </a:r>
            <a:r>
              <a:rPr sz="1900" spc="-5" dirty="0">
                <a:latin typeface="Trebuchet MS" panose="020B0603020202020204"/>
                <a:cs typeface="Trebuchet MS" panose="020B0603020202020204"/>
              </a:rPr>
              <a:t> </a:t>
            </a:r>
            <a:r>
              <a:rPr sz="1900" spc="-120" dirty="0">
                <a:latin typeface="Trebuchet MS" panose="020B0603020202020204"/>
                <a:cs typeface="Trebuchet MS" panose="020B0603020202020204"/>
              </a:rPr>
              <a:t>the</a:t>
            </a:r>
            <a:r>
              <a:rPr sz="1900" spc="-5" dirty="0">
                <a:latin typeface="Trebuchet MS" panose="020B0603020202020204"/>
                <a:cs typeface="Trebuchet MS" panose="020B0603020202020204"/>
              </a:rPr>
              <a:t> </a:t>
            </a:r>
            <a:r>
              <a:rPr sz="1900" spc="-100" dirty="0">
                <a:latin typeface="Trebuchet MS" panose="020B0603020202020204"/>
                <a:cs typeface="Trebuchet MS" panose="020B0603020202020204"/>
              </a:rPr>
              <a:t>binary</a:t>
            </a:r>
            <a:r>
              <a:rPr sz="1900" spc="-15" dirty="0">
                <a:latin typeface="Trebuchet MS" panose="020B0603020202020204"/>
                <a:cs typeface="Trebuchet MS" panose="020B0603020202020204"/>
              </a:rPr>
              <a:t> </a:t>
            </a:r>
            <a:r>
              <a:rPr sz="1900" spc="-114" dirty="0">
                <a:latin typeface="Trebuchet MS" panose="020B0603020202020204"/>
                <a:cs typeface="Trebuchet MS" panose="020B0603020202020204"/>
              </a:rPr>
              <a:t>format</a:t>
            </a:r>
            <a:r>
              <a:rPr sz="1900" spc="-15" dirty="0">
                <a:latin typeface="Trebuchet MS" panose="020B0603020202020204"/>
                <a:cs typeface="Trebuchet MS" panose="020B0603020202020204"/>
              </a:rPr>
              <a:t> </a:t>
            </a:r>
            <a:r>
              <a:rPr sz="1900" spc="-25" dirty="0">
                <a:latin typeface="Trebuchet MS" panose="020B0603020202020204"/>
                <a:cs typeface="Trebuchet MS" panose="020B0603020202020204"/>
              </a:rPr>
              <a:t>can </a:t>
            </a:r>
            <a:r>
              <a:rPr sz="1900" spc="-100" dirty="0">
                <a:latin typeface="Trebuchet MS" panose="020B0603020202020204"/>
                <a:cs typeface="Trebuchet MS" panose="020B0603020202020204"/>
              </a:rPr>
              <a:t>also</a:t>
            </a:r>
            <a:r>
              <a:rPr sz="1900" spc="-25" dirty="0">
                <a:latin typeface="Trebuchet MS" panose="020B0603020202020204"/>
                <a:cs typeface="Trebuchet MS" panose="020B0603020202020204"/>
              </a:rPr>
              <a:t> </a:t>
            </a:r>
            <a:r>
              <a:rPr sz="1900" spc="-135" dirty="0">
                <a:latin typeface="Trebuchet MS" panose="020B0603020202020204"/>
                <a:cs typeface="Trebuchet MS" panose="020B0603020202020204"/>
              </a:rPr>
              <a:t>be</a:t>
            </a:r>
            <a:r>
              <a:rPr sz="1900" spc="-25" dirty="0">
                <a:latin typeface="Trebuchet MS" panose="020B0603020202020204"/>
                <a:cs typeface="Trebuchet MS" panose="020B0603020202020204"/>
              </a:rPr>
              <a:t> </a:t>
            </a:r>
            <a:r>
              <a:rPr sz="1900" spc="-20" dirty="0">
                <a:latin typeface="Trebuchet MS" panose="020B0603020202020204"/>
                <a:cs typeface="Trebuchet MS" panose="020B0603020202020204"/>
              </a:rPr>
              <a:t>used.</a:t>
            </a:r>
            <a:endParaRPr sz="1900">
              <a:latin typeface="Trebuchet MS" panose="020B0603020202020204"/>
              <a:cs typeface="Trebuchet MS" panose="020B0603020202020204"/>
            </a:endParaRPr>
          </a:p>
          <a:p>
            <a:pPr marL="226695" indent="-222250">
              <a:lnSpc>
                <a:spcPct val="100000"/>
              </a:lnSpc>
              <a:spcBef>
                <a:spcPts val="1000"/>
              </a:spcBef>
              <a:buSzPct val="97000"/>
              <a:buAutoNum type="arabicPeriod" startAt="2"/>
              <a:tabLst>
                <a:tab pos="226695" algn="l"/>
              </a:tabLst>
            </a:pPr>
            <a:r>
              <a:rPr sz="1900" spc="-100" dirty="0">
                <a:solidFill>
                  <a:srgbClr val="FF0000"/>
                </a:solidFill>
                <a:latin typeface="Trebuchet MS" panose="020B0603020202020204"/>
                <a:cs typeface="Trebuchet MS" panose="020B0603020202020204"/>
              </a:rPr>
              <a:t>Input</a:t>
            </a:r>
            <a:r>
              <a:rPr sz="1900" spc="-35" dirty="0">
                <a:solidFill>
                  <a:srgbClr val="FF0000"/>
                </a:solidFill>
                <a:latin typeface="Trebuchet MS" panose="020B0603020202020204"/>
                <a:cs typeface="Trebuchet MS" panose="020B0603020202020204"/>
              </a:rPr>
              <a:t> </a:t>
            </a:r>
            <a:r>
              <a:rPr sz="1900" spc="-10" dirty="0">
                <a:solidFill>
                  <a:srgbClr val="FF0000"/>
                </a:solidFill>
                <a:latin typeface="Trebuchet MS" panose="020B0603020202020204"/>
                <a:cs typeface="Trebuchet MS" panose="020B0603020202020204"/>
              </a:rPr>
              <a:t>Format</a:t>
            </a:r>
            <a:endParaRPr sz="1900">
              <a:latin typeface="Trebuchet MS" panose="020B0603020202020204"/>
              <a:cs typeface="Trebuchet MS" panose="020B0603020202020204"/>
            </a:endParaRPr>
          </a:p>
          <a:p>
            <a:pPr marL="241300" marR="196850" indent="-29210">
              <a:lnSpc>
                <a:spcPct val="100000"/>
              </a:lnSpc>
              <a:spcBef>
                <a:spcPts val="995"/>
              </a:spcBef>
            </a:pPr>
            <a:r>
              <a:rPr sz="1900" spc="-85" dirty="0">
                <a:latin typeface="Trebuchet MS" panose="020B0603020202020204"/>
                <a:cs typeface="Trebuchet MS" panose="020B0603020202020204"/>
              </a:rPr>
              <a:t>It</a:t>
            </a:r>
            <a:r>
              <a:rPr sz="1900" spc="-25" dirty="0">
                <a:latin typeface="Trebuchet MS" panose="020B0603020202020204"/>
                <a:cs typeface="Trebuchet MS" panose="020B0603020202020204"/>
              </a:rPr>
              <a:t> </a:t>
            </a:r>
            <a:r>
              <a:rPr sz="1900" spc="-130" dirty="0">
                <a:latin typeface="Trebuchet MS" panose="020B0603020202020204"/>
                <a:cs typeface="Trebuchet MS" panose="020B0603020202020204"/>
              </a:rPr>
              <a:t>specifies</a:t>
            </a:r>
            <a:r>
              <a:rPr sz="1900" spc="-45" dirty="0">
                <a:latin typeface="Trebuchet MS" panose="020B0603020202020204"/>
                <a:cs typeface="Trebuchet MS" panose="020B0603020202020204"/>
              </a:rPr>
              <a:t> </a:t>
            </a:r>
            <a:r>
              <a:rPr sz="1900" spc="-120" dirty="0">
                <a:latin typeface="Trebuchet MS" panose="020B0603020202020204"/>
                <a:cs typeface="Trebuchet MS" panose="020B0603020202020204"/>
              </a:rPr>
              <a:t>the</a:t>
            </a:r>
            <a:r>
              <a:rPr sz="1900" spc="-15" dirty="0">
                <a:latin typeface="Trebuchet MS" panose="020B0603020202020204"/>
                <a:cs typeface="Trebuchet MS" panose="020B0603020202020204"/>
              </a:rPr>
              <a:t> </a:t>
            </a:r>
            <a:r>
              <a:rPr sz="1900" spc="-114" dirty="0">
                <a:latin typeface="Trebuchet MS" panose="020B0603020202020204"/>
                <a:cs typeface="Trebuchet MS" panose="020B0603020202020204"/>
              </a:rPr>
              <a:t>format</a:t>
            </a:r>
            <a:r>
              <a:rPr sz="1900" spc="-25" dirty="0">
                <a:latin typeface="Trebuchet MS" panose="020B0603020202020204"/>
                <a:cs typeface="Trebuchet MS" panose="020B0603020202020204"/>
              </a:rPr>
              <a:t> </a:t>
            </a:r>
            <a:r>
              <a:rPr sz="1900" spc="-75" dirty="0">
                <a:latin typeface="Trebuchet MS" panose="020B0603020202020204"/>
                <a:cs typeface="Trebuchet MS" panose="020B0603020202020204"/>
              </a:rPr>
              <a:t>for</a:t>
            </a:r>
            <a:r>
              <a:rPr sz="1900" spc="-25" dirty="0">
                <a:latin typeface="Trebuchet MS" panose="020B0603020202020204"/>
                <a:cs typeface="Trebuchet MS" panose="020B0603020202020204"/>
              </a:rPr>
              <a:t> </a:t>
            </a:r>
            <a:r>
              <a:rPr sz="1900" spc="-50" dirty="0">
                <a:latin typeface="Trebuchet MS" panose="020B0603020202020204"/>
                <a:cs typeface="Trebuchet MS" panose="020B0603020202020204"/>
              </a:rPr>
              <a:t>Map</a:t>
            </a:r>
            <a:r>
              <a:rPr sz="1900" dirty="0">
                <a:latin typeface="Trebuchet MS" panose="020B0603020202020204"/>
                <a:cs typeface="Trebuchet MS" panose="020B0603020202020204"/>
              </a:rPr>
              <a:t> </a:t>
            </a:r>
            <a:r>
              <a:rPr sz="1900" spc="-105" dirty="0">
                <a:latin typeface="Trebuchet MS" panose="020B0603020202020204"/>
                <a:cs typeface="Trebuchet MS" panose="020B0603020202020204"/>
              </a:rPr>
              <a:t>reduce</a:t>
            </a:r>
            <a:r>
              <a:rPr sz="1900" spc="-30" dirty="0">
                <a:latin typeface="Trebuchet MS" panose="020B0603020202020204"/>
                <a:cs typeface="Trebuchet MS" panose="020B0603020202020204"/>
              </a:rPr>
              <a:t> </a:t>
            </a:r>
            <a:r>
              <a:rPr sz="1900" spc="-150" dirty="0">
                <a:latin typeface="Trebuchet MS" panose="020B0603020202020204"/>
                <a:cs typeface="Trebuchet MS" panose="020B0603020202020204"/>
              </a:rPr>
              <a:t>input.</a:t>
            </a:r>
            <a:r>
              <a:rPr sz="1900" spc="-215" dirty="0">
                <a:latin typeface="Trebuchet MS" panose="020B0603020202020204"/>
                <a:cs typeface="Trebuchet MS" panose="020B0603020202020204"/>
              </a:rPr>
              <a:t> </a:t>
            </a:r>
            <a:r>
              <a:rPr sz="1900" spc="-85" dirty="0">
                <a:latin typeface="Trebuchet MS" panose="020B0603020202020204"/>
                <a:cs typeface="Trebuchet MS" panose="020B0603020202020204"/>
              </a:rPr>
              <a:t>It</a:t>
            </a:r>
            <a:r>
              <a:rPr sz="1900" spc="-30" dirty="0">
                <a:latin typeface="Trebuchet MS" panose="020B0603020202020204"/>
                <a:cs typeface="Trebuchet MS" panose="020B0603020202020204"/>
              </a:rPr>
              <a:t> </a:t>
            </a:r>
            <a:r>
              <a:rPr sz="1900" spc="-135" dirty="0">
                <a:latin typeface="Trebuchet MS" panose="020B0603020202020204"/>
                <a:cs typeface="Trebuchet MS" panose="020B0603020202020204"/>
              </a:rPr>
              <a:t>validates</a:t>
            </a:r>
            <a:r>
              <a:rPr sz="1900" spc="-20" dirty="0">
                <a:latin typeface="Trebuchet MS" panose="020B0603020202020204"/>
                <a:cs typeface="Trebuchet MS" panose="020B0603020202020204"/>
              </a:rPr>
              <a:t> </a:t>
            </a:r>
            <a:r>
              <a:rPr sz="1900" spc="-114" dirty="0">
                <a:latin typeface="Trebuchet MS" panose="020B0603020202020204"/>
                <a:cs typeface="Trebuchet MS" panose="020B0603020202020204"/>
              </a:rPr>
              <a:t>the</a:t>
            </a:r>
            <a:r>
              <a:rPr sz="1900" spc="-25" dirty="0">
                <a:latin typeface="Trebuchet MS" panose="020B0603020202020204"/>
                <a:cs typeface="Trebuchet MS" panose="020B0603020202020204"/>
              </a:rPr>
              <a:t> </a:t>
            </a:r>
            <a:r>
              <a:rPr sz="1900" spc="-50" dirty="0">
                <a:latin typeface="Trebuchet MS" panose="020B0603020202020204"/>
                <a:cs typeface="Trebuchet MS" panose="020B0603020202020204"/>
              </a:rPr>
              <a:t>Map</a:t>
            </a:r>
            <a:r>
              <a:rPr sz="1900" spc="5" dirty="0">
                <a:latin typeface="Trebuchet MS" panose="020B0603020202020204"/>
                <a:cs typeface="Trebuchet MS" panose="020B0603020202020204"/>
              </a:rPr>
              <a:t> </a:t>
            </a:r>
            <a:r>
              <a:rPr sz="1900" spc="-105" dirty="0">
                <a:latin typeface="Trebuchet MS" panose="020B0603020202020204"/>
                <a:cs typeface="Trebuchet MS" panose="020B0603020202020204"/>
              </a:rPr>
              <a:t>reduce</a:t>
            </a:r>
            <a:r>
              <a:rPr sz="1900" spc="-30" dirty="0">
                <a:latin typeface="Trebuchet MS" panose="020B0603020202020204"/>
                <a:cs typeface="Trebuchet MS" panose="020B0603020202020204"/>
              </a:rPr>
              <a:t> </a:t>
            </a:r>
            <a:r>
              <a:rPr sz="1900" spc="-140" dirty="0">
                <a:latin typeface="Trebuchet MS" panose="020B0603020202020204"/>
                <a:cs typeface="Trebuchet MS" panose="020B0603020202020204"/>
              </a:rPr>
              <a:t>job</a:t>
            </a:r>
            <a:r>
              <a:rPr sz="1900" spc="-25" dirty="0">
                <a:latin typeface="Trebuchet MS" panose="020B0603020202020204"/>
                <a:cs typeface="Trebuchet MS" panose="020B0603020202020204"/>
              </a:rPr>
              <a:t> </a:t>
            </a:r>
            <a:r>
              <a:rPr sz="1900" spc="-114" dirty="0">
                <a:latin typeface="Trebuchet MS" panose="020B0603020202020204"/>
                <a:cs typeface="Trebuchet MS" panose="020B0603020202020204"/>
              </a:rPr>
              <a:t>input</a:t>
            </a:r>
            <a:r>
              <a:rPr sz="1900" spc="-25" dirty="0">
                <a:latin typeface="Trebuchet MS" panose="020B0603020202020204"/>
                <a:cs typeface="Trebuchet MS" panose="020B0603020202020204"/>
              </a:rPr>
              <a:t> </a:t>
            </a:r>
            <a:r>
              <a:rPr sz="1900" spc="-130" dirty="0">
                <a:latin typeface="Trebuchet MS" panose="020B0603020202020204"/>
                <a:cs typeface="Trebuchet MS" panose="020B0603020202020204"/>
              </a:rPr>
              <a:t>specification</a:t>
            </a:r>
            <a:r>
              <a:rPr sz="1900" spc="-25" dirty="0">
                <a:latin typeface="Trebuchet MS" panose="020B0603020202020204"/>
                <a:cs typeface="Trebuchet MS" panose="020B0603020202020204"/>
              </a:rPr>
              <a:t> </a:t>
            </a:r>
            <a:r>
              <a:rPr sz="1900" spc="-140" dirty="0">
                <a:latin typeface="Trebuchet MS" panose="020B0603020202020204"/>
                <a:cs typeface="Trebuchet MS" panose="020B0603020202020204"/>
              </a:rPr>
              <a:t>and</a:t>
            </a:r>
            <a:r>
              <a:rPr sz="1900" spc="-20" dirty="0">
                <a:latin typeface="Trebuchet MS" panose="020B0603020202020204"/>
                <a:cs typeface="Trebuchet MS" panose="020B0603020202020204"/>
              </a:rPr>
              <a:t> </a:t>
            </a:r>
            <a:r>
              <a:rPr sz="1900" spc="-110" dirty="0">
                <a:latin typeface="Trebuchet MS" panose="020B0603020202020204"/>
                <a:cs typeface="Trebuchet MS" panose="020B0603020202020204"/>
              </a:rPr>
              <a:t>splits</a:t>
            </a:r>
            <a:r>
              <a:rPr sz="1900" spc="-55" dirty="0">
                <a:latin typeface="Trebuchet MS" panose="020B0603020202020204"/>
                <a:cs typeface="Trebuchet MS" panose="020B0603020202020204"/>
              </a:rPr>
              <a:t> </a:t>
            </a:r>
            <a:r>
              <a:rPr sz="1900" spc="-120" dirty="0">
                <a:latin typeface="Trebuchet MS" panose="020B0603020202020204"/>
                <a:cs typeface="Trebuchet MS" panose="020B0603020202020204"/>
              </a:rPr>
              <a:t>the</a:t>
            </a:r>
            <a:r>
              <a:rPr sz="1900" spc="-15" dirty="0">
                <a:latin typeface="Trebuchet MS" panose="020B0603020202020204"/>
                <a:cs typeface="Trebuchet MS" panose="020B0603020202020204"/>
              </a:rPr>
              <a:t> </a:t>
            </a:r>
            <a:r>
              <a:rPr sz="1900" spc="-25" dirty="0">
                <a:latin typeface="Trebuchet MS" panose="020B0603020202020204"/>
                <a:cs typeface="Trebuchet MS" panose="020B0603020202020204"/>
              </a:rPr>
              <a:t>input </a:t>
            </a:r>
            <a:r>
              <a:rPr sz="1900" spc="-10" dirty="0">
                <a:latin typeface="Trebuchet MS" panose="020B0603020202020204"/>
                <a:cs typeface="Trebuchet MS" panose="020B0603020202020204"/>
              </a:rPr>
              <a:t>data.</a:t>
            </a:r>
            <a:endParaRPr sz="1900">
              <a:latin typeface="Trebuchet MS" panose="020B0603020202020204"/>
              <a:cs typeface="Trebuchet MS" panose="020B0603020202020204"/>
            </a:endParaRPr>
          </a:p>
          <a:p>
            <a:pPr marL="226695" indent="-222250">
              <a:lnSpc>
                <a:spcPct val="100000"/>
              </a:lnSpc>
              <a:spcBef>
                <a:spcPts val="1005"/>
              </a:spcBef>
              <a:buSzPct val="97000"/>
              <a:buAutoNum type="arabicPeriod" startAt="3"/>
              <a:tabLst>
                <a:tab pos="226695" algn="l"/>
              </a:tabLst>
            </a:pPr>
            <a:r>
              <a:rPr sz="1900" spc="-100" dirty="0">
                <a:solidFill>
                  <a:srgbClr val="FF0000"/>
                </a:solidFill>
                <a:latin typeface="Trebuchet MS" panose="020B0603020202020204"/>
                <a:cs typeface="Trebuchet MS" panose="020B0603020202020204"/>
              </a:rPr>
              <a:t>Input</a:t>
            </a:r>
            <a:r>
              <a:rPr sz="1900" spc="-35" dirty="0">
                <a:solidFill>
                  <a:srgbClr val="FF0000"/>
                </a:solidFill>
                <a:latin typeface="Trebuchet MS" panose="020B0603020202020204"/>
                <a:cs typeface="Trebuchet MS" panose="020B0603020202020204"/>
              </a:rPr>
              <a:t> </a:t>
            </a:r>
            <a:r>
              <a:rPr sz="1900" spc="-10" dirty="0">
                <a:solidFill>
                  <a:srgbClr val="FF0000"/>
                </a:solidFill>
                <a:latin typeface="Trebuchet MS" panose="020B0603020202020204"/>
                <a:cs typeface="Trebuchet MS" panose="020B0603020202020204"/>
              </a:rPr>
              <a:t>Split</a:t>
            </a:r>
            <a:endParaRPr sz="1900">
              <a:latin typeface="Trebuchet MS" panose="020B0603020202020204"/>
              <a:cs typeface="Trebuchet MS" panose="020B0603020202020204"/>
            </a:endParaRPr>
          </a:p>
          <a:p>
            <a:pPr marL="279400">
              <a:lnSpc>
                <a:spcPct val="100000"/>
              </a:lnSpc>
              <a:spcBef>
                <a:spcPts val="1000"/>
              </a:spcBef>
            </a:pPr>
            <a:r>
              <a:rPr sz="1900" spc="-90" dirty="0">
                <a:latin typeface="Trebuchet MS" panose="020B0603020202020204"/>
                <a:cs typeface="Trebuchet MS" panose="020B0603020202020204"/>
              </a:rPr>
              <a:t>It</a:t>
            </a:r>
            <a:r>
              <a:rPr sz="1900" spc="-35" dirty="0">
                <a:latin typeface="Trebuchet MS" panose="020B0603020202020204"/>
                <a:cs typeface="Trebuchet MS" panose="020B0603020202020204"/>
              </a:rPr>
              <a:t> </a:t>
            </a:r>
            <a:r>
              <a:rPr sz="1900" spc="-90" dirty="0">
                <a:latin typeface="Trebuchet MS" panose="020B0603020202020204"/>
                <a:cs typeface="Trebuchet MS" panose="020B0603020202020204"/>
              </a:rPr>
              <a:t>represents</a:t>
            </a:r>
            <a:r>
              <a:rPr sz="1900" spc="-50" dirty="0">
                <a:latin typeface="Trebuchet MS" panose="020B0603020202020204"/>
                <a:cs typeface="Trebuchet MS" panose="020B0603020202020204"/>
              </a:rPr>
              <a:t> </a:t>
            </a:r>
            <a:r>
              <a:rPr sz="1900" spc="-120" dirty="0">
                <a:latin typeface="Trebuchet MS" panose="020B0603020202020204"/>
                <a:cs typeface="Trebuchet MS" panose="020B0603020202020204"/>
              </a:rPr>
              <a:t>the</a:t>
            </a:r>
            <a:r>
              <a:rPr sz="1900" spc="-15" dirty="0">
                <a:latin typeface="Trebuchet MS" panose="020B0603020202020204"/>
                <a:cs typeface="Trebuchet MS" panose="020B0603020202020204"/>
              </a:rPr>
              <a:t> </a:t>
            </a:r>
            <a:r>
              <a:rPr sz="1900" spc="-165" dirty="0">
                <a:latin typeface="Trebuchet MS" panose="020B0603020202020204"/>
                <a:cs typeface="Trebuchet MS" panose="020B0603020202020204"/>
              </a:rPr>
              <a:t>data</a:t>
            </a:r>
            <a:r>
              <a:rPr sz="1900" spc="-20" dirty="0">
                <a:latin typeface="Trebuchet MS" panose="020B0603020202020204"/>
                <a:cs typeface="Trebuchet MS" panose="020B0603020202020204"/>
              </a:rPr>
              <a:t> </a:t>
            </a:r>
            <a:r>
              <a:rPr sz="1900" spc="-70" dirty="0">
                <a:latin typeface="Trebuchet MS" panose="020B0603020202020204"/>
                <a:cs typeface="Trebuchet MS" panose="020B0603020202020204"/>
              </a:rPr>
              <a:t>for</a:t>
            </a:r>
            <a:r>
              <a:rPr sz="1900" spc="-25" dirty="0">
                <a:latin typeface="Trebuchet MS" panose="020B0603020202020204"/>
                <a:cs typeface="Trebuchet MS" panose="020B0603020202020204"/>
              </a:rPr>
              <a:t> </a:t>
            </a:r>
            <a:r>
              <a:rPr sz="1900" spc="-95" dirty="0">
                <a:latin typeface="Trebuchet MS" panose="020B0603020202020204"/>
                <a:cs typeface="Trebuchet MS" panose="020B0603020202020204"/>
              </a:rPr>
              <a:t>processing</a:t>
            </a:r>
            <a:r>
              <a:rPr sz="1900" spc="-25" dirty="0">
                <a:latin typeface="Trebuchet MS" panose="020B0603020202020204"/>
                <a:cs typeface="Trebuchet MS" panose="020B0603020202020204"/>
              </a:rPr>
              <a:t> </a:t>
            </a:r>
            <a:r>
              <a:rPr sz="1900" spc="-135" dirty="0">
                <a:latin typeface="Trebuchet MS" panose="020B0603020202020204"/>
                <a:cs typeface="Trebuchet MS" panose="020B0603020202020204"/>
              </a:rPr>
              <a:t>by</a:t>
            </a:r>
            <a:r>
              <a:rPr sz="1900" spc="-15" dirty="0">
                <a:latin typeface="Trebuchet MS" panose="020B0603020202020204"/>
                <a:cs typeface="Trebuchet MS" panose="020B0603020202020204"/>
              </a:rPr>
              <a:t> </a:t>
            </a:r>
            <a:r>
              <a:rPr sz="1900" spc="-120" dirty="0">
                <a:latin typeface="Trebuchet MS" panose="020B0603020202020204"/>
                <a:cs typeface="Trebuchet MS" panose="020B0603020202020204"/>
              </a:rPr>
              <a:t>the</a:t>
            </a:r>
            <a:r>
              <a:rPr sz="1900" spc="-15" dirty="0">
                <a:latin typeface="Trebuchet MS" panose="020B0603020202020204"/>
                <a:cs typeface="Trebuchet MS" panose="020B0603020202020204"/>
              </a:rPr>
              <a:t> </a:t>
            </a:r>
            <a:r>
              <a:rPr sz="1900" spc="-125" dirty="0">
                <a:latin typeface="Trebuchet MS" panose="020B0603020202020204"/>
                <a:cs typeface="Trebuchet MS" panose="020B0603020202020204"/>
              </a:rPr>
              <a:t>individual</a:t>
            </a:r>
            <a:r>
              <a:rPr sz="1900" spc="-65" dirty="0">
                <a:latin typeface="Trebuchet MS" panose="020B0603020202020204"/>
                <a:cs typeface="Trebuchet MS" panose="020B0603020202020204"/>
              </a:rPr>
              <a:t> </a:t>
            </a:r>
            <a:r>
              <a:rPr sz="1900" spc="-135" dirty="0">
                <a:latin typeface="Trebuchet MS" panose="020B0603020202020204"/>
                <a:cs typeface="Trebuchet MS" panose="020B0603020202020204"/>
              </a:rPr>
              <a:t>mappers.</a:t>
            </a:r>
            <a:r>
              <a:rPr sz="1900" spc="-220" dirty="0">
                <a:latin typeface="Trebuchet MS" panose="020B0603020202020204"/>
                <a:cs typeface="Trebuchet MS" panose="020B0603020202020204"/>
              </a:rPr>
              <a:t> </a:t>
            </a:r>
            <a:r>
              <a:rPr sz="1900" spc="-85" dirty="0">
                <a:latin typeface="Trebuchet MS" panose="020B0603020202020204"/>
                <a:cs typeface="Trebuchet MS" panose="020B0603020202020204"/>
              </a:rPr>
              <a:t>It</a:t>
            </a:r>
            <a:r>
              <a:rPr sz="1900" spc="-35" dirty="0">
                <a:latin typeface="Trebuchet MS" panose="020B0603020202020204"/>
                <a:cs typeface="Trebuchet MS" panose="020B0603020202020204"/>
              </a:rPr>
              <a:t> </a:t>
            </a:r>
            <a:r>
              <a:rPr sz="1900" spc="-90" dirty="0">
                <a:latin typeface="Trebuchet MS" panose="020B0603020202020204"/>
                <a:cs typeface="Trebuchet MS" panose="020B0603020202020204"/>
              </a:rPr>
              <a:t>presents</a:t>
            </a:r>
            <a:r>
              <a:rPr sz="1900" spc="5" dirty="0">
                <a:latin typeface="Trebuchet MS" panose="020B0603020202020204"/>
                <a:cs typeface="Trebuchet MS" panose="020B0603020202020204"/>
              </a:rPr>
              <a:t> </a:t>
            </a:r>
            <a:r>
              <a:rPr sz="1900" spc="-120" dirty="0">
                <a:latin typeface="Trebuchet MS" panose="020B0603020202020204"/>
                <a:cs typeface="Trebuchet MS" panose="020B0603020202020204"/>
              </a:rPr>
              <a:t>the</a:t>
            </a:r>
            <a:r>
              <a:rPr sz="1900" spc="-20" dirty="0">
                <a:latin typeface="Trebuchet MS" panose="020B0603020202020204"/>
                <a:cs typeface="Trebuchet MS" panose="020B0603020202020204"/>
              </a:rPr>
              <a:t> </a:t>
            </a:r>
            <a:r>
              <a:rPr sz="1900" spc="-130" dirty="0">
                <a:latin typeface="Trebuchet MS" panose="020B0603020202020204"/>
                <a:cs typeface="Trebuchet MS" panose="020B0603020202020204"/>
              </a:rPr>
              <a:t>byte-</a:t>
            </a:r>
            <a:r>
              <a:rPr sz="1900" spc="-85" dirty="0">
                <a:latin typeface="Trebuchet MS" panose="020B0603020202020204"/>
                <a:cs typeface="Trebuchet MS" panose="020B0603020202020204"/>
              </a:rPr>
              <a:t>oriented</a:t>
            </a:r>
            <a:r>
              <a:rPr sz="1900" spc="-15" dirty="0">
                <a:latin typeface="Trebuchet MS" panose="020B0603020202020204"/>
                <a:cs typeface="Trebuchet MS" panose="020B0603020202020204"/>
              </a:rPr>
              <a:t> </a:t>
            </a:r>
            <a:r>
              <a:rPr sz="1900" spc="-110" dirty="0">
                <a:latin typeface="Trebuchet MS" panose="020B0603020202020204"/>
                <a:cs typeface="Trebuchet MS" panose="020B0603020202020204"/>
              </a:rPr>
              <a:t>view</a:t>
            </a:r>
            <a:r>
              <a:rPr sz="1900" spc="-30" dirty="0">
                <a:latin typeface="Trebuchet MS" panose="020B0603020202020204"/>
                <a:cs typeface="Trebuchet MS" panose="020B0603020202020204"/>
              </a:rPr>
              <a:t> </a:t>
            </a:r>
            <a:r>
              <a:rPr sz="1900" spc="-105" dirty="0">
                <a:latin typeface="Trebuchet MS" panose="020B0603020202020204"/>
                <a:cs typeface="Trebuchet MS" panose="020B0603020202020204"/>
              </a:rPr>
              <a:t>of</a:t>
            </a:r>
            <a:r>
              <a:rPr sz="1900" spc="-30" dirty="0">
                <a:latin typeface="Trebuchet MS" panose="020B0603020202020204"/>
                <a:cs typeface="Trebuchet MS" panose="020B0603020202020204"/>
              </a:rPr>
              <a:t> </a:t>
            </a:r>
            <a:r>
              <a:rPr sz="1900" spc="-114" dirty="0">
                <a:latin typeface="Trebuchet MS" panose="020B0603020202020204"/>
                <a:cs typeface="Trebuchet MS" panose="020B0603020202020204"/>
              </a:rPr>
              <a:t>the</a:t>
            </a:r>
            <a:r>
              <a:rPr sz="1900" spc="-30" dirty="0">
                <a:latin typeface="Trebuchet MS" panose="020B0603020202020204"/>
                <a:cs typeface="Trebuchet MS" panose="020B0603020202020204"/>
              </a:rPr>
              <a:t> </a:t>
            </a:r>
            <a:r>
              <a:rPr sz="1900" spc="-10" dirty="0">
                <a:latin typeface="Trebuchet MS" panose="020B0603020202020204"/>
                <a:cs typeface="Trebuchet MS" panose="020B0603020202020204"/>
              </a:rPr>
              <a:t>input.</a:t>
            </a:r>
            <a:endParaRPr sz="1900">
              <a:latin typeface="Trebuchet MS" panose="020B0603020202020204"/>
              <a:cs typeface="Trebuchet MS" panose="020B0603020202020204"/>
            </a:endParaRPr>
          </a:p>
          <a:p>
            <a:pPr marL="226695" indent="-222250">
              <a:lnSpc>
                <a:spcPct val="100000"/>
              </a:lnSpc>
              <a:spcBef>
                <a:spcPts val="995"/>
              </a:spcBef>
              <a:buSzPct val="97000"/>
              <a:buAutoNum type="arabicPeriod" startAt="4"/>
              <a:tabLst>
                <a:tab pos="226695" algn="l"/>
              </a:tabLst>
            </a:pPr>
            <a:r>
              <a:rPr sz="1900" spc="-45" dirty="0">
                <a:solidFill>
                  <a:srgbClr val="FF0000"/>
                </a:solidFill>
                <a:latin typeface="Trebuchet MS" panose="020B0603020202020204"/>
                <a:cs typeface="Trebuchet MS" panose="020B0603020202020204"/>
              </a:rPr>
              <a:t>Record</a:t>
            </a:r>
            <a:r>
              <a:rPr sz="1900" spc="-95" dirty="0">
                <a:solidFill>
                  <a:srgbClr val="FF0000"/>
                </a:solidFill>
                <a:latin typeface="Trebuchet MS" panose="020B0603020202020204"/>
                <a:cs typeface="Trebuchet MS" panose="020B0603020202020204"/>
              </a:rPr>
              <a:t> </a:t>
            </a:r>
            <a:r>
              <a:rPr sz="1900" spc="-10" dirty="0">
                <a:solidFill>
                  <a:srgbClr val="FF0000"/>
                </a:solidFill>
                <a:latin typeface="Trebuchet MS" panose="020B0603020202020204"/>
                <a:cs typeface="Trebuchet MS" panose="020B0603020202020204"/>
              </a:rPr>
              <a:t>Reader</a:t>
            </a:r>
            <a:endParaRPr sz="1900">
              <a:latin typeface="Trebuchet MS" panose="020B0603020202020204"/>
              <a:cs typeface="Trebuchet MS" panose="020B0603020202020204"/>
            </a:endParaRPr>
          </a:p>
          <a:p>
            <a:pPr marL="12700" marR="5080" indent="199390">
              <a:lnSpc>
                <a:spcPct val="100000"/>
              </a:lnSpc>
              <a:spcBef>
                <a:spcPts val="1010"/>
              </a:spcBef>
            </a:pPr>
            <a:r>
              <a:rPr sz="1900" spc="-85" dirty="0">
                <a:latin typeface="Trebuchet MS" panose="020B0603020202020204"/>
                <a:cs typeface="Trebuchet MS" panose="020B0603020202020204"/>
              </a:rPr>
              <a:t>It</a:t>
            </a:r>
            <a:r>
              <a:rPr sz="1900" spc="-35" dirty="0">
                <a:latin typeface="Trebuchet MS" panose="020B0603020202020204"/>
                <a:cs typeface="Trebuchet MS" panose="020B0603020202020204"/>
              </a:rPr>
              <a:t> </a:t>
            </a:r>
            <a:r>
              <a:rPr sz="1900" spc="-85" dirty="0">
                <a:latin typeface="Trebuchet MS" panose="020B0603020202020204"/>
                <a:cs typeface="Trebuchet MS" panose="020B0603020202020204"/>
              </a:rPr>
              <a:t>is</a:t>
            </a:r>
            <a:r>
              <a:rPr sz="1900" spc="-55" dirty="0">
                <a:latin typeface="Trebuchet MS" panose="020B0603020202020204"/>
                <a:cs typeface="Trebuchet MS" panose="020B0603020202020204"/>
              </a:rPr>
              <a:t> </a:t>
            </a:r>
            <a:r>
              <a:rPr sz="1900" spc="-95" dirty="0">
                <a:latin typeface="Trebuchet MS" panose="020B0603020202020204"/>
                <a:cs typeface="Trebuchet MS" panose="020B0603020202020204"/>
              </a:rPr>
              <a:t>responsible</a:t>
            </a:r>
            <a:r>
              <a:rPr sz="1900" spc="-50" dirty="0">
                <a:latin typeface="Trebuchet MS" panose="020B0603020202020204"/>
                <a:cs typeface="Trebuchet MS" panose="020B0603020202020204"/>
              </a:rPr>
              <a:t> </a:t>
            </a:r>
            <a:r>
              <a:rPr sz="1900" spc="-70" dirty="0">
                <a:latin typeface="Trebuchet MS" panose="020B0603020202020204"/>
                <a:cs typeface="Trebuchet MS" panose="020B0603020202020204"/>
              </a:rPr>
              <a:t>for</a:t>
            </a:r>
            <a:r>
              <a:rPr sz="1900" spc="-35" dirty="0">
                <a:latin typeface="Trebuchet MS" panose="020B0603020202020204"/>
                <a:cs typeface="Trebuchet MS" panose="020B0603020202020204"/>
              </a:rPr>
              <a:t> </a:t>
            </a:r>
            <a:r>
              <a:rPr sz="1900" spc="-100" dirty="0">
                <a:latin typeface="Trebuchet MS" panose="020B0603020202020204"/>
                <a:cs typeface="Trebuchet MS" panose="020B0603020202020204"/>
              </a:rPr>
              <a:t>converting</a:t>
            </a:r>
            <a:r>
              <a:rPr sz="1900" spc="-25" dirty="0">
                <a:latin typeface="Trebuchet MS" panose="020B0603020202020204"/>
                <a:cs typeface="Trebuchet MS" panose="020B0603020202020204"/>
              </a:rPr>
              <a:t> </a:t>
            </a:r>
            <a:r>
              <a:rPr sz="1900" spc="-120" dirty="0">
                <a:latin typeface="Trebuchet MS" panose="020B0603020202020204"/>
                <a:cs typeface="Trebuchet MS" panose="020B0603020202020204"/>
              </a:rPr>
              <a:t>the</a:t>
            </a:r>
            <a:r>
              <a:rPr sz="1900" spc="-25" dirty="0">
                <a:latin typeface="Trebuchet MS" panose="020B0603020202020204"/>
                <a:cs typeface="Trebuchet MS" panose="020B0603020202020204"/>
              </a:rPr>
              <a:t> </a:t>
            </a:r>
            <a:r>
              <a:rPr sz="1900" spc="-125" dirty="0">
                <a:latin typeface="Trebuchet MS" panose="020B0603020202020204"/>
                <a:cs typeface="Trebuchet MS" panose="020B0603020202020204"/>
              </a:rPr>
              <a:t>byte-</a:t>
            </a:r>
            <a:r>
              <a:rPr sz="1900" spc="-85" dirty="0">
                <a:latin typeface="Trebuchet MS" panose="020B0603020202020204"/>
                <a:cs typeface="Trebuchet MS" panose="020B0603020202020204"/>
              </a:rPr>
              <a:t>oriented</a:t>
            </a:r>
            <a:r>
              <a:rPr sz="1900" spc="-15" dirty="0">
                <a:latin typeface="Trebuchet MS" panose="020B0603020202020204"/>
                <a:cs typeface="Trebuchet MS" panose="020B0603020202020204"/>
              </a:rPr>
              <a:t> </a:t>
            </a:r>
            <a:r>
              <a:rPr sz="1900" spc="-110" dirty="0">
                <a:latin typeface="Trebuchet MS" panose="020B0603020202020204"/>
                <a:cs typeface="Trebuchet MS" panose="020B0603020202020204"/>
              </a:rPr>
              <a:t>view</a:t>
            </a:r>
            <a:r>
              <a:rPr sz="1900" spc="-40" dirty="0">
                <a:latin typeface="Trebuchet MS" panose="020B0603020202020204"/>
                <a:cs typeface="Trebuchet MS" panose="020B0603020202020204"/>
              </a:rPr>
              <a:t> </a:t>
            </a:r>
            <a:r>
              <a:rPr sz="1900" spc="-105" dirty="0">
                <a:latin typeface="Trebuchet MS" panose="020B0603020202020204"/>
                <a:cs typeface="Trebuchet MS" panose="020B0603020202020204"/>
              </a:rPr>
              <a:t>of</a:t>
            </a:r>
            <a:r>
              <a:rPr sz="1900" spc="-35" dirty="0">
                <a:latin typeface="Trebuchet MS" panose="020B0603020202020204"/>
                <a:cs typeface="Trebuchet MS" panose="020B0603020202020204"/>
              </a:rPr>
              <a:t> </a:t>
            </a:r>
            <a:r>
              <a:rPr sz="1900" spc="-114" dirty="0">
                <a:latin typeface="Trebuchet MS" panose="020B0603020202020204"/>
                <a:cs typeface="Trebuchet MS" panose="020B0603020202020204"/>
              </a:rPr>
              <a:t>the</a:t>
            </a:r>
            <a:r>
              <a:rPr sz="1900" spc="-30" dirty="0">
                <a:latin typeface="Trebuchet MS" panose="020B0603020202020204"/>
                <a:cs typeface="Trebuchet MS" panose="020B0603020202020204"/>
              </a:rPr>
              <a:t> </a:t>
            </a:r>
            <a:r>
              <a:rPr sz="1900" spc="-114" dirty="0">
                <a:latin typeface="Trebuchet MS" panose="020B0603020202020204"/>
                <a:cs typeface="Trebuchet MS" panose="020B0603020202020204"/>
              </a:rPr>
              <a:t>input</a:t>
            </a:r>
            <a:r>
              <a:rPr sz="1900" spc="-40" dirty="0">
                <a:latin typeface="Trebuchet MS" panose="020B0603020202020204"/>
                <a:cs typeface="Trebuchet MS" panose="020B0603020202020204"/>
              </a:rPr>
              <a:t> </a:t>
            </a:r>
            <a:r>
              <a:rPr sz="1900" spc="-120" dirty="0">
                <a:latin typeface="Trebuchet MS" panose="020B0603020202020204"/>
                <a:cs typeface="Trebuchet MS" panose="020B0603020202020204"/>
              </a:rPr>
              <a:t>split</a:t>
            </a:r>
            <a:r>
              <a:rPr sz="1900" spc="-35" dirty="0">
                <a:latin typeface="Trebuchet MS" panose="020B0603020202020204"/>
                <a:cs typeface="Trebuchet MS" panose="020B0603020202020204"/>
              </a:rPr>
              <a:t> </a:t>
            </a:r>
            <a:r>
              <a:rPr sz="1900" spc="-70" dirty="0">
                <a:latin typeface="Trebuchet MS" panose="020B0603020202020204"/>
                <a:cs typeface="Trebuchet MS" panose="020B0603020202020204"/>
              </a:rPr>
              <a:t>into</a:t>
            </a:r>
            <a:r>
              <a:rPr sz="1900" spc="-15" dirty="0">
                <a:latin typeface="Trebuchet MS" panose="020B0603020202020204"/>
                <a:cs typeface="Trebuchet MS" panose="020B0603020202020204"/>
              </a:rPr>
              <a:t> </a:t>
            </a:r>
            <a:r>
              <a:rPr sz="1900" spc="-75" dirty="0">
                <a:latin typeface="Trebuchet MS" panose="020B0603020202020204"/>
                <a:cs typeface="Trebuchet MS" panose="020B0603020202020204"/>
              </a:rPr>
              <a:t>recored</a:t>
            </a:r>
            <a:r>
              <a:rPr sz="1900" spc="-30" dirty="0">
                <a:latin typeface="Trebuchet MS" panose="020B0603020202020204"/>
                <a:cs typeface="Trebuchet MS" panose="020B0603020202020204"/>
              </a:rPr>
              <a:t> </a:t>
            </a:r>
            <a:r>
              <a:rPr sz="1900" spc="-90" dirty="0">
                <a:latin typeface="Trebuchet MS" panose="020B0603020202020204"/>
                <a:cs typeface="Trebuchet MS" panose="020B0603020202020204"/>
              </a:rPr>
              <a:t>oriented</a:t>
            </a:r>
            <a:r>
              <a:rPr sz="1900" spc="-45" dirty="0">
                <a:latin typeface="Trebuchet MS" panose="020B0603020202020204"/>
                <a:cs typeface="Trebuchet MS" panose="020B0603020202020204"/>
              </a:rPr>
              <a:t> </a:t>
            </a:r>
            <a:r>
              <a:rPr sz="1900" spc="-170" dirty="0">
                <a:latin typeface="Trebuchet MS" panose="020B0603020202020204"/>
                <a:cs typeface="Trebuchet MS" panose="020B0603020202020204"/>
              </a:rPr>
              <a:t>view.</a:t>
            </a:r>
            <a:r>
              <a:rPr sz="1900" spc="-250" dirty="0">
                <a:latin typeface="Trebuchet MS" panose="020B0603020202020204"/>
                <a:cs typeface="Trebuchet MS" panose="020B0603020202020204"/>
              </a:rPr>
              <a:t> </a:t>
            </a:r>
            <a:r>
              <a:rPr sz="1900" spc="-85" dirty="0">
                <a:latin typeface="Trebuchet MS" panose="020B0603020202020204"/>
                <a:cs typeface="Trebuchet MS" panose="020B0603020202020204"/>
              </a:rPr>
              <a:t>It</a:t>
            </a:r>
            <a:r>
              <a:rPr sz="1900" spc="-35" dirty="0">
                <a:latin typeface="Trebuchet MS" panose="020B0603020202020204"/>
                <a:cs typeface="Trebuchet MS" panose="020B0603020202020204"/>
              </a:rPr>
              <a:t> </a:t>
            </a:r>
            <a:r>
              <a:rPr sz="1900" spc="-70" dirty="0">
                <a:latin typeface="Trebuchet MS" panose="020B0603020202020204"/>
                <a:cs typeface="Trebuchet MS" panose="020B0603020202020204"/>
              </a:rPr>
              <a:t>processes</a:t>
            </a:r>
            <a:r>
              <a:rPr sz="1900" spc="-40" dirty="0">
                <a:latin typeface="Trebuchet MS" panose="020B0603020202020204"/>
                <a:cs typeface="Trebuchet MS" panose="020B0603020202020204"/>
              </a:rPr>
              <a:t> </a:t>
            </a:r>
            <a:r>
              <a:rPr sz="1900" spc="-25" dirty="0">
                <a:latin typeface="Trebuchet MS" panose="020B0603020202020204"/>
                <a:cs typeface="Trebuchet MS" panose="020B0603020202020204"/>
              </a:rPr>
              <a:t>the </a:t>
            </a:r>
            <a:r>
              <a:rPr sz="1900" spc="-65" dirty="0">
                <a:latin typeface="Trebuchet MS" panose="020B0603020202020204"/>
                <a:cs typeface="Trebuchet MS" panose="020B0603020202020204"/>
              </a:rPr>
              <a:t>record</a:t>
            </a:r>
            <a:r>
              <a:rPr sz="1900" spc="-30" dirty="0">
                <a:latin typeface="Trebuchet MS" panose="020B0603020202020204"/>
                <a:cs typeface="Trebuchet MS" panose="020B0603020202020204"/>
              </a:rPr>
              <a:t> </a:t>
            </a:r>
            <a:r>
              <a:rPr sz="1900" spc="-95" dirty="0">
                <a:latin typeface="Trebuchet MS" panose="020B0603020202020204"/>
                <a:cs typeface="Trebuchet MS" panose="020B0603020202020204"/>
              </a:rPr>
              <a:t>boundaries</a:t>
            </a:r>
            <a:r>
              <a:rPr sz="1900" spc="-25" dirty="0">
                <a:latin typeface="Trebuchet MS" panose="020B0603020202020204"/>
                <a:cs typeface="Trebuchet MS" panose="020B0603020202020204"/>
              </a:rPr>
              <a:t> </a:t>
            </a:r>
            <a:r>
              <a:rPr sz="1900" spc="-140" dirty="0">
                <a:latin typeface="Trebuchet MS" panose="020B0603020202020204"/>
                <a:cs typeface="Trebuchet MS" panose="020B0603020202020204"/>
              </a:rPr>
              <a:t>and</a:t>
            </a:r>
            <a:r>
              <a:rPr sz="1900" spc="-15" dirty="0">
                <a:latin typeface="Trebuchet MS" panose="020B0603020202020204"/>
                <a:cs typeface="Trebuchet MS" panose="020B0603020202020204"/>
              </a:rPr>
              <a:t> </a:t>
            </a:r>
            <a:r>
              <a:rPr sz="1900" spc="-100" dirty="0">
                <a:latin typeface="Trebuchet MS" panose="020B0603020202020204"/>
                <a:cs typeface="Trebuchet MS" panose="020B0603020202020204"/>
              </a:rPr>
              <a:t>present</a:t>
            </a:r>
            <a:r>
              <a:rPr sz="1900" spc="-30" dirty="0">
                <a:latin typeface="Trebuchet MS" panose="020B0603020202020204"/>
                <a:cs typeface="Trebuchet MS" panose="020B0603020202020204"/>
              </a:rPr>
              <a:t> </a:t>
            </a:r>
            <a:r>
              <a:rPr sz="1900" spc="-120" dirty="0">
                <a:latin typeface="Trebuchet MS" panose="020B0603020202020204"/>
                <a:cs typeface="Trebuchet MS" panose="020B0603020202020204"/>
              </a:rPr>
              <a:t>the</a:t>
            </a:r>
            <a:r>
              <a:rPr sz="1900" spc="-10" dirty="0">
                <a:latin typeface="Trebuchet MS" panose="020B0603020202020204"/>
                <a:cs typeface="Trebuchet MS" panose="020B0603020202020204"/>
              </a:rPr>
              <a:t> </a:t>
            </a:r>
            <a:r>
              <a:rPr sz="1900" spc="-120" dirty="0">
                <a:latin typeface="Trebuchet MS" panose="020B0603020202020204"/>
                <a:cs typeface="Trebuchet MS" panose="020B0603020202020204"/>
              </a:rPr>
              <a:t>mapper</a:t>
            </a:r>
            <a:r>
              <a:rPr sz="1900" spc="-10" dirty="0">
                <a:latin typeface="Trebuchet MS" panose="020B0603020202020204"/>
                <a:cs typeface="Trebuchet MS" panose="020B0603020202020204"/>
              </a:rPr>
              <a:t> </a:t>
            </a:r>
            <a:r>
              <a:rPr sz="1900" spc="-105" dirty="0">
                <a:latin typeface="Trebuchet MS" panose="020B0603020202020204"/>
                <a:cs typeface="Trebuchet MS" panose="020B0603020202020204"/>
              </a:rPr>
              <a:t>with</a:t>
            </a:r>
            <a:r>
              <a:rPr sz="1900" spc="-35" dirty="0">
                <a:latin typeface="Trebuchet MS" panose="020B0603020202020204"/>
                <a:cs typeface="Trebuchet MS" panose="020B0603020202020204"/>
              </a:rPr>
              <a:t> </a:t>
            </a:r>
            <a:r>
              <a:rPr sz="1900" spc="-155" dirty="0">
                <a:latin typeface="Trebuchet MS" panose="020B0603020202020204"/>
                <a:cs typeface="Trebuchet MS" panose="020B0603020202020204"/>
              </a:rPr>
              <a:t>&lt;key,</a:t>
            </a:r>
            <a:r>
              <a:rPr sz="1900" spc="-204" dirty="0">
                <a:latin typeface="Trebuchet MS" panose="020B0603020202020204"/>
                <a:cs typeface="Trebuchet MS" panose="020B0603020202020204"/>
              </a:rPr>
              <a:t> </a:t>
            </a:r>
            <a:r>
              <a:rPr sz="1900" spc="-95" dirty="0">
                <a:latin typeface="Trebuchet MS" panose="020B0603020202020204"/>
                <a:cs typeface="Trebuchet MS" panose="020B0603020202020204"/>
              </a:rPr>
              <a:t>value&gt;</a:t>
            </a:r>
            <a:r>
              <a:rPr sz="1900" dirty="0">
                <a:latin typeface="Trebuchet MS" panose="020B0603020202020204"/>
                <a:cs typeface="Trebuchet MS" panose="020B0603020202020204"/>
              </a:rPr>
              <a:t> </a:t>
            </a:r>
            <a:r>
              <a:rPr sz="1900" spc="-10" dirty="0">
                <a:latin typeface="Trebuchet MS" panose="020B0603020202020204"/>
                <a:cs typeface="Trebuchet MS" panose="020B0603020202020204"/>
              </a:rPr>
              <a:t>pairs</a:t>
            </a:r>
            <a:endParaRPr sz="1900">
              <a:latin typeface="Trebuchet MS" panose="020B0603020202020204"/>
              <a:cs typeface="Trebuchet MS" panose="020B0603020202020204"/>
            </a:endParaRPr>
          </a:p>
          <a:p>
            <a:pPr marL="226695" indent="-222250">
              <a:lnSpc>
                <a:spcPct val="100000"/>
              </a:lnSpc>
              <a:spcBef>
                <a:spcPts val="1000"/>
              </a:spcBef>
              <a:buSzPct val="97000"/>
              <a:buAutoNum type="arabicPeriod" startAt="5"/>
              <a:tabLst>
                <a:tab pos="226695" algn="l"/>
              </a:tabLst>
            </a:pPr>
            <a:r>
              <a:rPr sz="1900" spc="-10" dirty="0">
                <a:solidFill>
                  <a:srgbClr val="FF0000"/>
                </a:solidFill>
                <a:latin typeface="Trebuchet MS" panose="020B0603020202020204"/>
                <a:cs typeface="Trebuchet MS" panose="020B0603020202020204"/>
              </a:rPr>
              <a:t>Mapper</a:t>
            </a:r>
            <a:endParaRPr sz="1900">
              <a:latin typeface="Trebuchet MS" panose="020B0603020202020204"/>
              <a:cs typeface="Trebuchet MS" panose="020B0603020202020204"/>
            </a:endParaRPr>
          </a:p>
          <a:p>
            <a:pPr marL="144780">
              <a:lnSpc>
                <a:spcPct val="100000"/>
              </a:lnSpc>
              <a:spcBef>
                <a:spcPts val="995"/>
              </a:spcBef>
            </a:pPr>
            <a:r>
              <a:rPr sz="1900" spc="-85" dirty="0">
                <a:latin typeface="Trebuchet MS" panose="020B0603020202020204"/>
                <a:cs typeface="Trebuchet MS" panose="020B0603020202020204"/>
              </a:rPr>
              <a:t>It</a:t>
            </a:r>
            <a:r>
              <a:rPr sz="1900" spc="-35" dirty="0">
                <a:latin typeface="Trebuchet MS" panose="020B0603020202020204"/>
                <a:cs typeface="Trebuchet MS" panose="020B0603020202020204"/>
              </a:rPr>
              <a:t> </a:t>
            </a:r>
            <a:r>
              <a:rPr sz="1900" spc="-114" dirty="0">
                <a:latin typeface="Trebuchet MS" panose="020B0603020202020204"/>
                <a:cs typeface="Trebuchet MS" panose="020B0603020202020204"/>
              </a:rPr>
              <a:t>receives</a:t>
            </a:r>
            <a:r>
              <a:rPr sz="1900" spc="-35" dirty="0">
                <a:latin typeface="Trebuchet MS" panose="020B0603020202020204"/>
                <a:cs typeface="Trebuchet MS" panose="020B0603020202020204"/>
              </a:rPr>
              <a:t> </a:t>
            </a:r>
            <a:r>
              <a:rPr sz="1900" spc="-120" dirty="0">
                <a:latin typeface="Trebuchet MS" panose="020B0603020202020204"/>
                <a:cs typeface="Trebuchet MS" panose="020B0603020202020204"/>
              </a:rPr>
              <a:t>the</a:t>
            </a:r>
            <a:r>
              <a:rPr sz="1900" spc="-20" dirty="0">
                <a:latin typeface="Trebuchet MS" panose="020B0603020202020204"/>
                <a:cs typeface="Trebuchet MS" panose="020B0603020202020204"/>
              </a:rPr>
              <a:t> </a:t>
            </a:r>
            <a:r>
              <a:rPr sz="1900" spc="-114" dirty="0">
                <a:latin typeface="Trebuchet MS" panose="020B0603020202020204"/>
                <a:cs typeface="Trebuchet MS" panose="020B0603020202020204"/>
              </a:rPr>
              <a:t>input</a:t>
            </a:r>
            <a:r>
              <a:rPr sz="1900" spc="-30" dirty="0">
                <a:latin typeface="Trebuchet MS" panose="020B0603020202020204"/>
                <a:cs typeface="Trebuchet MS" panose="020B0603020202020204"/>
              </a:rPr>
              <a:t> </a:t>
            </a:r>
            <a:r>
              <a:rPr sz="1900" spc="-120" dirty="0">
                <a:latin typeface="Trebuchet MS" panose="020B0603020202020204"/>
                <a:cs typeface="Trebuchet MS" panose="020B0603020202020204"/>
              </a:rPr>
              <a:t>split</a:t>
            </a:r>
            <a:r>
              <a:rPr sz="1900" spc="-50" dirty="0">
                <a:latin typeface="Trebuchet MS" panose="020B0603020202020204"/>
                <a:cs typeface="Trebuchet MS" panose="020B0603020202020204"/>
              </a:rPr>
              <a:t> </a:t>
            </a:r>
            <a:r>
              <a:rPr sz="1900" spc="-114" dirty="0">
                <a:latin typeface="Trebuchet MS" panose="020B0603020202020204"/>
                <a:cs typeface="Trebuchet MS" panose="020B0603020202020204"/>
              </a:rPr>
              <a:t>in</a:t>
            </a:r>
            <a:r>
              <a:rPr sz="1900" spc="-25" dirty="0">
                <a:latin typeface="Trebuchet MS" panose="020B0603020202020204"/>
                <a:cs typeface="Trebuchet MS" panose="020B0603020202020204"/>
              </a:rPr>
              <a:t> </a:t>
            </a:r>
            <a:r>
              <a:rPr sz="1900" spc="-155" dirty="0">
                <a:latin typeface="Trebuchet MS" panose="020B0603020202020204"/>
                <a:cs typeface="Trebuchet MS" panose="020B0603020202020204"/>
              </a:rPr>
              <a:t>&lt;key,</a:t>
            </a:r>
            <a:r>
              <a:rPr sz="1900" spc="-210" dirty="0">
                <a:latin typeface="Trebuchet MS" panose="020B0603020202020204"/>
                <a:cs typeface="Trebuchet MS" panose="020B0603020202020204"/>
              </a:rPr>
              <a:t> </a:t>
            </a:r>
            <a:r>
              <a:rPr sz="1900" spc="-95" dirty="0">
                <a:latin typeface="Trebuchet MS" panose="020B0603020202020204"/>
                <a:cs typeface="Trebuchet MS" panose="020B0603020202020204"/>
              </a:rPr>
              <a:t>value&gt;</a:t>
            </a:r>
            <a:r>
              <a:rPr sz="1900" spc="-25" dirty="0">
                <a:latin typeface="Trebuchet MS" panose="020B0603020202020204"/>
                <a:cs typeface="Trebuchet MS" panose="020B0603020202020204"/>
              </a:rPr>
              <a:t> </a:t>
            </a:r>
            <a:r>
              <a:rPr sz="1900" spc="-85" dirty="0">
                <a:latin typeface="Trebuchet MS" panose="020B0603020202020204"/>
                <a:cs typeface="Trebuchet MS" panose="020B0603020202020204"/>
              </a:rPr>
              <a:t>form</a:t>
            </a:r>
            <a:r>
              <a:rPr sz="1900" spc="-25" dirty="0">
                <a:latin typeface="Trebuchet MS" panose="020B0603020202020204"/>
                <a:cs typeface="Trebuchet MS" panose="020B0603020202020204"/>
              </a:rPr>
              <a:t> </a:t>
            </a:r>
            <a:r>
              <a:rPr sz="1900" spc="-95" dirty="0">
                <a:latin typeface="Trebuchet MS" panose="020B0603020202020204"/>
                <a:cs typeface="Trebuchet MS" panose="020B0603020202020204"/>
              </a:rPr>
              <a:t>from</a:t>
            </a:r>
            <a:r>
              <a:rPr sz="1900" spc="-40" dirty="0">
                <a:latin typeface="Trebuchet MS" panose="020B0603020202020204"/>
                <a:cs typeface="Trebuchet MS" panose="020B0603020202020204"/>
              </a:rPr>
              <a:t> </a:t>
            </a:r>
            <a:r>
              <a:rPr sz="1900" spc="-55" dirty="0">
                <a:latin typeface="Trebuchet MS" panose="020B0603020202020204"/>
                <a:cs typeface="Trebuchet MS" panose="020B0603020202020204"/>
              </a:rPr>
              <a:t>Record</a:t>
            </a:r>
            <a:r>
              <a:rPr sz="1900" spc="-25" dirty="0">
                <a:latin typeface="Trebuchet MS" panose="020B0603020202020204"/>
                <a:cs typeface="Trebuchet MS" panose="020B0603020202020204"/>
              </a:rPr>
              <a:t> </a:t>
            </a:r>
            <a:r>
              <a:rPr sz="1900" spc="-150" dirty="0">
                <a:latin typeface="Trebuchet MS" panose="020B0603020202020204"/>
                <a:cs typeface="Trebuchet MS" panose="020B0603020202020204"/>
              </a:rPr>
              <a:t>Reader,</a:t>
            </a:r>
            <a:r>
              <a:rPr sz="1900" spc="-225" dirty="0">
                <a:latin typeface="Trebuchet MS" panose="020B0603020202020204"/>
                <a:cs typeface="Trebuchet MS" panose="020B0603020202020204"/>
              </a:rPr>
              <a:t> </a:t>
            </a:r>
            <a:r>
              <a:rPr sz="1900" spc="-70" dirty="0">
                <a:latin typeface="Trebuchet MS" panose="020B0603020202020204"/>
                <a:cs typeface="Trebuchet MS" panose="020B0603020202020204"/>
              </a:rPr>
              <a:t>processes</a:t>
            </a:r>
            <a:r>
              <a:rPr sz="1900" spc="-35" dirty="0">
                <a:latin typeface="Trebuchet MS" panose="020B0603020202020204"/>
                <a:cs typeface="Trebuchet MS" panose="020B0603020202020204"/>
              </a:rPr>
              <a:t> </a:t>
            </a:r>
            <a:r>
              <a:rPr sz="1900" spc="-120" dirty="0">
                <a:latin typeface="Trebuchet MS" panose="020B0603020202020204"/>
                <a:cs typeface="Trebuchet MS" panose="020B0603020202020204"/>
              </a:rPr>
              <a:t>them</a:t>
            </a:r>
            <a:r>
              <a:rPr sz="1900" spc="-30" dirty="0">
                <a:latin typeface="Trebuchet MS" panose="020B0603020202020204"/>
                <a:cs typeface="Trebuchet MS" panose="020B0603020202020204"/>
              </a:rPr>
              <a:t> </a:t>
            </a:r>
            <a:r>
              <a:rPr sz="1900" spc="-140" dirty="0">
                <a:latin typeface="Trebuchet MS" panose="020B0603020202020204"/>
                <a:cs typeface="Trebuchet MS" panose="020B0603020202020204"/>
              </a:rPr>
              <a:t>and</a:t>
            </a:r>
            <a:r>
              <a:rPr sz="1900" spc="-30" dirty="0">
                <a:latin typeface="Trebuchet MS" panose="020B0603020202020204"/>
                <a:cs typeface="Trebuchet MS" panose="020B0603020202020204"/>
              </a:rPr>
              <a:t> </a:t>
            </a:r>
            <a:r>
              <a:rPr sz="1900" spc="-114" dirty="0">
                <a:latin typeface="Trebuchet MS" panose="020B0603020202020204"/>
                <a:cs typeface="Trebuchet MS" panose="020B0603020202020204"/>
              </a:rPr>
              <a:t>generates</a:t>
            </a:r>
            <a:r>
              <a:rPr sz="1900" spc="-10" dirty="0">
                <a:latin typeface="Trebuchet MS" panose="020B0603020202020204"/>
                <a:cs typeface="Trebuchet MS" panose="020B0603020202020204"/>
              </a:rPr>
              <a:t> </a:t>
            </a:r>
            <a:r>
              <a:rPr sz="1900" spc="-200" dirty="0">
                <a:latin typeface="Trebuchet MS" panose="020B0603020202020204"/>
                <a:cs typeface="Trebuchet MS" panose="020B0603020202020204"/>
              </a:rPr>
              <a:t>a</a:t>
            </a:r>
            <a:r>
              <a:rPr sz="1900" spc="-25" dirty="0">
                <a:latin typeface="Trebuchet MS" panose="020B0603020202020204"/>
                <a:cs typeface="Trebuchet MS" panose="020B0603020202020204"/>
              </a:rPr>
              <a:t> </a:t>
            </a:r>
            <a:r>
              <a:rPr sz="1900" spc="-105" dirty="0">
                <a:latin typeface="Trebuchet MS" panose="020B0603020202020204"/>
                <a:cs typeface="Trebuchet MS" panose="020B0603020202020204"/>
              </a:rPr>
              <a:t>new</a:t>
            </a:r>
            <a:r>
              <a:rPr sz="1900" spc="-35" dirty="0">
                <a:latin typeface="Trebuchet MS" panose="020B0603020202020204"/>
                <a:cs typeface="Trebuchet MS" panose="020B0603020202020204"/>
              </a:rPr>
              <a:t> </a:t>
            </a:r>
            <a:r>
              <a:rPr sz="1900" spc="-85" dirty="0">
                <a:latin typeface="Trebuchet MS" panose="020B0603020202020204"/>
                <a:cs typeface="Trebuchet MS" panose="020B0603020202020204"/>
              </a:rPr>
              <a:t>form</a:t>
            </a:r>
            <a:r>
              <a:rPr sz="1900" spc="-25" dirty="0">
                <a:latin typeface="Trebuchet MS" panose="020B0603020202020204"/>
                <a:cs typeface="Trebuchet MS" panose="020B0603020202020204"/>
              </a:rPr>
              <a:t> of</a:t>
            </a:r>
            <a:endParaRPr sz="1900">
              <a:latin typeface="Trebuchet MS" panose="020B0603020202020204"/>
              <a:cs typeface="Trebuchet MS" panose="020B0603020202020204"/>
            </a:endParaRPr>
          </a:p>
          <a:p>
            <a:pPr marL="12700">
              <a:lnSpc>
                <a:spcPct val="100000"/>
              </a:lnSpc>
            </a:pPr>
            <a:r>
              <a:rPr sz="1900" spc="-130" dirty="0">
                <a:latin typeface="Trebuchet MS" panose="020B0603020202020204"/>
                <a:cs typeface="Trebuchet MS" panose="020B0603020202020204"/>
              </a:rPr>
              <a:t>&lt;kay,value&gt;</a:t>
            </a:r>
            <a:r>
              <a:rPr sz="1900" spc="15" dirty="0">
                <a:latin typeface="Trebuchet MS" panose="020B0603020202020204"/>
                <a:cs typeface="Trebuchet MS" panose="020B0603020202020204"/>
              </a:rPr>
              <a:t> </a:t>
            </a:r>
            <a:r>
              <a:rPr sz="1900" spc="-105" dirty="0">
                <a:latin typeface="Trebuchet MS" panose="020B0603020202020204"/>
                <a:cs typeface="Trebuchet MS" panose="020B0603020202020204"/>
              </a:rPr>
              <a:t>pairs</a:t>
            </a:r>
            <a:r>
              <a:rPr sz="1900" spc="-30" dirty="0">
                <a:latin typeface="Trebuchet MS" panose="020B0603020202020204"/>
                <a:cs typeface="Trebuchet MS" panose="020B0603020202020204"/>
              </a:rPr>
              <a:t> </a:t>
            </a:r>
            <a:r>
              <a:rPr sz="1900" spc="-100" dirty="0">
                <a:latin typeface="Trebuchet MS" panose="020B0603020202020204"/>
                <a:cs typeface="Trebuchet MS" panose="020B0603020202020204"/>
              </a:rPr>
              <a:t>which</a:t>
            </a:r>
            <a:r>
              <a:rPr sz="1900" spc="-20" dirty="0">
                <a:latin typeface="Trebuchet MS" panose="020B0603020202020204"/>
                <a:cs typeface="Trebuchet MS" panose="020B0603020202020204"/>
              </a:rPr>
              <a:t> </a:t>
            </a:r>
            <a:r>
              <a:rPr sz="1900" spc="-130" dirty="0">
                <a:latin typeface="Trebuchet MS" panose="020B0603020202020204"/>
                <a:cs typeface="Trebuchet MS" panose="020B0603020202020204"/>
              </a:rPr>
              <a:t>are</a:t>
            </a:r>
            <a:r>
              <a:rPr sz="1900" spc="-20" dirty="0">
                <a:latin typeface="Trebuchet MS" panose="020B0603020202020204"/>
                <a:cs typeface="Trebuchet MS" panose="020B0603020202020204"/>
              </a:rPr>
              <a:t> </a:t>
            </a:r>
            <a:r>
              <a:rPr sz="1900" spc="-135" dirty="0">
                <a:latin typeface="Trebuchet MS" panose="020B0603020202020204"/>
                <a:cs typeface="Trebuchet MS" panose="020B0603020202020204"/>
              </a:rPr>
              <a:t>different</a:t>
            </a:r>
            <a:r>
              <a:rPr sz="1900" spc="-55" dirty="0">
                <a:latin typeface="Trebuchet MS" panose="020B0603020202020204"/>
                <a:cs typeface="Trebuchet MS" panose="020B0603020202020204"/>
              </a:rPr>
              <a:t> </a:t>
            </a:r>
            <a:r>
              <a:rPr sz="1900" spc="-95" dirty="0">
                <a:latin typeface="Trebuchet MS" panose="020B0603020202020204"/>
                <a:cs typeface="Trebuchet MS" panose="020B0603020202020204"/>
              </a:rPr>
              <a:t>from</a:t>
            </a:r>
            <a:r>
              <a:rPr sz="1900" spc="-20" dirty="0">
                <a:latin typeface="Trebuchet MS" panose="020B0603020202020204"/>
                <a:cs typeface="Trebuchet MS" panose="020B0603020202020204"/>
              </a:rPr>
              <a:t> </a:t>
            </a:r>
            <a:r>
              <a:rPr sz="1900" spc="-120" dirty="0">
                <a:latin typeface="Trebuchet MS" panose="020B0603020202020204"/>
                <a:cs typeface="Trebuchet MS" panose="020B0603020202020204"/>
              </a:rPr>
              <a:t>the</a:t>
            </a:r>
            <a:r>
              <a:rPr sz="1900" spc="-10" dirty="0">
                <a:latin typeface="Trebuchet MS" panose="020B0603020202020204"/>
                <a:cs typeface="Trebuchet MS" panose="020B0603020202020204"/>
              </a:rPr>
              <a:t> </a:t>
            </a:r>
            <a:r>
              <a:rPr sz="1900" spc="-120" dirty="0">
                <a:latin typeface="Trebuchet MS" panose="020B0603020202020204"/>
                <a:cs typeface="Trebuchet MS" panose="020B0603020202020204"/>
              </a:rPr>
              <a:t>input</a:t>
            </a:r>
            <a:r>
              <a:rPr sz="1900" spc="-30" dirty="0">
                <a:latin typeface="Trebuchet MS" panose="020B0603020202020204"/>
                <a:cs typeface="Trebuchet MS" panose="020B0603020202020204"/>
              </a:rPr>
              <a:t> </a:t>
            </a:r>
            <a:r>
              <a:rPr sz="1900" spc="-125" dirty="0">
                <a:latin typeface="Trebuchet MS" panose="020B0603020202020204"/>
                <a:cs typeface="Trebuchet MS" panose="020B0603020202020204"/>
              </a:rPr>
              <a:t>&lt;kay,value&gt;</a:t>
            </a:r>
            <a:r>
              <a:rPr sz="1900" spc="30" dirty="0">
                <a:latin typeface="Trebuchet MS" panose="020B0603020202020204"/>
                <a:cs typeface="Trebuchet MS" panose="020B0603020202020204"/>
              </a:rPr>
              <a:t> </a:t>
            </a:r>
            <a:r>
              <a:rPr sz="1900" spc="-95" dirty="0">
                <a:latin typeface="Trebuchet MS" panose="020B0603020202020204"/>
                <a:cs typeface="Trebuchet MS" panose="020B0603020202020204"/>
              </a:rPr>
              <a:t>pairs.These</a:t>
            </a:r>
            <a:r>
              <a:rPr sz="1900" spc="-5" dirty="0">
                <a:latin typeface="Trebuchet MS" panose="020B0603020202020204"/>
                <a:cs typeface="Trebuchet MS" panose="020B0603020202020204"/>
              </a:rPr>
              <a:t> </a:t>
            </a:r>
            <a:r>
              <a:rPr sz="1900" spc="-130" dirty="0">
                <a:latin typeface="Trebuchet MS" panose="020B0603020202020204"/>
                <a:cs typeface="Trebuchet MS" panose="020B0603020202020204"/>
              </a:rPr>
              <a:t>are</a:t>
            </a:r>
            <a:r>
              <a:rPr sz="1900" spc="-30" dirty="0">
                <a:latin typeface="Trebuchet MS" panose="020B0603020202020204"/>
                <a:cs typeface="Trebuchet MS" panose="020B0603020202020204"/>
              </a:rPr>
              <a:t> </a:t>
            </a:r>
            <a:r>
              <a:rPr sz="1900" spc="-150" dirty="0">
                <a:latin typeface="Trebuchet MS" panose="020B0603020202020204"/>
                <a:cs typeface="Trebuchet MS" panose="020B0603020202020204"/>
              </a:rPr>
              <a:t>called</a:t>
            </a:r>
            <a:r>
              <a:rPr sz="1900" spc="-10" dirty="0">
                <a:latin typeface="Trebuchet MS" panose="020B0603020202020204"/>
                <a:cs typeface="Trebuchet MS" panose="020B0603020202020204"/>
              </a:rPr>
              <a:t> </a:t>
            </a:r>
            <a:r>
              <a:rPr sz="1900" spc="-114" dirty="0">
                <a:latin typeface="Trebuchet MS" panose="020B0603020202020204"/>
                <a:cs typeface="Trebuchet MS" panose="020B0603020202020204"/>
              </a:rPr>
              <a:t>intermediate</a:t>
            </a:r>
            <a:r>
              <a:rPr sz="1900" spc="-35" dirty="0">
                <a:latin typeface="Trebuchet MS" panose="020B0603020202020204"/>
                <a:cs typeface="Trebuchet MS" panose="020B0603020202020204"/>
              </a:rPr>
              <a:t> </a:t>
            </a:r>
            <a:r>
              <a:rPr sz="1900" spc="-10" dirty="0">
                <a:latin typeface="Trebuchet MS" panose="020B0603020202020204"/>
                <a:cs typeface="Trebuchet MS" panose="020B0603020202020204"/>
              </a:rPr>
              <a:t>output.</a:t>
            </a:r>
            <a:endParaRPr sz="1900">
              <a:latin typeface="Trebuchet MS" panose="020B0603020202020204"/>
              <a:cs typeface="Trebuchet MS" panose="020B0603020202020204"/>
            </a:endParaRPr>
          </a:p>
          <a:p>
            <a:pPr marR="224155" algn="r">
              <a:lnSpc>
                <a:spcPct val="100000"/>
              </a:lnSpc>
              <a:spcBef>
                <a:spcPts val="1795"/>
              </a:spcBef>
            </a:pPr>
            <a:endParaRPr sz="1000">
              <a:latin typeface="Trebuchet MS" panose="020B0603020202020204"/>
              <a:cs typeface="Trebuchet MS" panose="020B060302020202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446405" y="152400"/>
            <a:ext cx="11370310" cy="5881370"/>
          </a:xfrm>
        </p:spPr>
        <p:txBody>
          <a:bodyPr wrap="square">
            <a:noAutofit/>
          </a:bodyPr>
          <a:p>
            <a:r>
              <a:rPr lang="en-US" sz="2000" b="1"/>
              <a:t>NLi</a:t>
            </a:r>
            <a:r>
              <a:rPr lang="en-US" sz="2000" b="1">
                <a:solidFill>
                  <a:schemeClr val="tx1"/>
                </a:solidFill>
              </a:rPr>
              <a:t>neInputFormat</a:t>
            </a:r>
            <a:endParaRPr lang="en-US" sz="2000" b="1">
              <a:solidFill>
                <a:schemeClr val="tx1"/>
              </a:solidFill>
            </a:endParaRPr>
          </a:p>
          <a:p>
            <a:r>
              <a:rPr lang="en-US" sz="1800"/>
              <a:t>With TextInputFormat and KeyValueTextInputFormat, each mapper receives a variable number of lines of input.</a:t>
            </a:r>
            <a:endParaRPr lang="en-US" sz="1800"/>
          </a:p>
          <a:p>
            <a:r>
              <a:rPr lang="en-US" sz="2000" b="1"/>
              <a:t>XML</a:t>
            </a:r>
            <a:endParaRPr lang="en-US" sz="2000" b="1"/>
          </a:p>
          <a:p>
            <a:r>
              <a:rPr lang="en-US" sz="1800"/>
              <a:t>Most XML parsers operate on whole XML documents, so if a large XML document ismade up of multiple input splits, it is a challenge to parse these individually. Of course,you can process the entire XML document in one mapper (if it is not too large) using the</a:t>
            </a:r>
            <a:endParaRPr lang="en-US" sz="1800"/>
          </a:p>
          <a:p>
            <a:r>
              <a:rPr lang="en-US" sz="1800"/>
              <a:t>technique in Processing a whole file as a record.</a:t>
            </a:r>
            <a:endParaRPr lang="en-US" sz="1800"/>
          </a:p>
          <a:p>
            <a:r>
              <a:rPr lang="en-US" sz="1800"/>
              <a:t>Hadoop comes with a class for this purpose called StreamXmlRecordReader (which is in the org.apache.hadoop.streaming.mapreduce package, although it can be used outside.</a:t>
            </a:r>
            <a:endParaRPr lang="en-US" sz="1800"/>
          </a:p>
          <a:p>
            <a:pPr algn="l">
              <a:buClrTx/>
              <a:buSzTx/>
              <a:buFontTx/>
            </a:pPr>
            <a:r>
              <a:rPr lang="en-US" sz="2000" b="1"/>
              <a:t>Binary Input</a:t>
            </a:r>
            <a:endParaRPr lang="en-US" sz="2000" b="1"/>
          </a:p>
          <a:p>
            <a:r>
              <a:rPr lang="en-US" sz="1800"/>
              <a:t>Hadoop MapReduce is not restricted to processing textual data. It has support for binary</a:t>
            </a:r>
            <a:endParaRPr lang="en-US" sz="1800"/>
          </a:p>
          <a:p>
            <a:r>
              <a:rPr lang="en-US" sz="1800"/>
              <a:t>formats, too.</a:t>
            </a:r>
            <a:endParaRPr lang="en-US" sz="1800"/>
          </a:p>
          <a:p>
            <a:r>
              <a:rPr lang="en-US" sz="2000" b="1"/>
              <a:t>SequenceFileInputFormat</a:t>
            </a:r>
            <a:r>
              <a:rPr lang="en-US" sz="1800"/>
              <a:t> </a:t>
            </a:r>
            <a:endParaRPr lang="en-US" sz="1800"/>
          </a:p>
          <a:p>
            <a:r>
              <a:rPr lang="en-US" sz="1800"/>
              <a:t>Hadoop’s sequence file format stores sequences of binary key-value pairs. Sequence files are well suited as a format for MapReduce data because they are splittable (they have sync points so that readers can synchronize with record boundaries from an arbitrary point in the file, such as the start of a split), they support compression as a part of the format, and they can store arbitrary types using a variety of serialization frameworks. </a:t>
            </a:r>
            <a:endParaRPr lang="en-US"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304800" y="76200"/>
            <a:ext cx="11692890" cy="5554980"/>
          </a:xfrm>
        </p:spPr>
        <p:txBody>
          <a:bodyPr>
            <a:noAutofit/>
          </a:bodyPr>
          <a:p>
            <a:r>
              <a:rPr lang="en-US" sz="2000" b="1"/>
              <a:t>SequenceFileAsTextInputFormat</a:t>
            </a:r>
            <a:endParaRPr lang="en-US" sz="2000" b="1"/>
          </a:p>
          <a:p>
            <a:r>
              <a:rPr lang="en-US" sz="2000"/>
              <a:t>SequenceFileAsTextInputFormat is a variant of SequenceFileInputFormat that converts  the sequence file’s keys and values to Text objects. The conversion is performed by calling toString() on the keys and values. This format makes sequence files suitableinput for Streaming.</a:t>
            </a:r>
            <a:endParaRPr lang="en-US" sz="2000"/>
          </a:p>
          <a:p>
            <a:endParaRPr lang="en-US" sz="2000"/>
          </a:p>
          <a:p>
            <a:pPr algn="l">
              <a:buClrTx/>
              <a:buSzTx/>
              <a:buFontTx/>
            </a:pPr>
            <a:r>
              <a:rPr lang="en-US" sz="2000" b="1"/>
              <a:t>SequenceFileAsBinaryInputFormat</a:t>
            </a:r>
            <a:endParaRPr lang="en-US" sz="2000" b="1"/>
          </a:p>
          <a:p>
            <a:r>
              <a:rPr lang="en-US" sz="2000"/>
              <a:t>SequenceFileAsBinaryInputFormat is a variant of SequenceFileInputFormat that retrieves the sequence file’s keys and values as opaque binary objects. They are encapsulated as BytesWritable objects, and the application is free to interpret the underlying byte array as it pleases.</a:t>
            </a:r>
            <a:endParaRPr lang="en-US" sz="2000"/>
          </a:p>
          <a:p>
            <a:endParaRPr lang="en-US" sz="2000"/>
          </a:p>
          <a:p>
            <a:pPr algn="l">
              <a:buClrTx/>
              <a:buSzTx/>
              <a:buFontTx/>
            </a:pPr>
            <a:r>
              <a:rPr lang="en-US" sz="2000" b="1"/>
              <a:t>FixedLengthInputFormat</a:t>
            </a:r>
            <a:endParaRPr lang="en-US" sz="2000" b="1"/>
          </a:p>
          <a:p>
            <a:r>
              <a:rPr lang="en-US" sz="2000"/>
              <a:t>FixedLengthInputFormat is for reading fixed-width binary records from a file, when the</a:t>
            </a:r>
            <a:endParaRPr lang="en-US" sz="2000"/>
          </a:p>
          <a:p>
            <a:r>
              <a:rPr lang="en-US" sz="2000"/>
              <a:t>records are not separated by delimiters. The record size must be set via fixedlengthinputformat.record.length.</a:t>
            </a:r>
            <a:endParaRPr lang="en-US" sz="2000"/>
          </a:p>
          <a:p>
            <a:endParaRPr lang="en-US" sz="2000"/>
          </a:p>
          <a:p>
            <a:r>
              <a:rPr lang="en-US" sz="2000" b="1"/>
              <a:t>Multiple Inputs</a:t>
            </a:r>
            <a:endParaRPr lang="en-US" sz="2000" b="1"/>
          </a:p>
          <a:p>
            <a:r>
              <a:rPr lang="en-US" sz="2000"/>
              <a:t>Although the input to a MapReduce job may consist of multiple input files (constructed by</a:t>
            </a:r>
            <a:endParaRPr lang="en-US" sz="2000"/>
          </a:p>
          <a:p>
            <a:r>
              <a:rPr lang="en-US" sz="2000"/>
              <a:t>a combination of file globs, filters, and plain paths), all of the input is interpreted by a</a:t>
            </a:r>
            <a:endParaRPr lang="en-US" sz="2000"/>
          </a:p>
          <a:p>
            <a:r>
              <a:rPr lang="en-US" sz="2000"/>
              <a:t>single InputFormat and a single Mapper.</a:t>
            </a:r>
            <a:endParaRPr lang="en-US" sz="2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609727" y="304926"/>
            <a:ext cx="9425305" cy="923290"/>
          </a:xfrm>
        </p:spPr>
        <p:txBody>
          <a:bodyPr/>
          <a:p>
            <a:r>
              <a:rPr lang="en-US" sz="2000" b="1"/>
              <a:t>Database Input (and Output)</a:t>
            </a:r>
            <a:endParaRPr lang="en-US" sz="2000" b="1"/>
          </a:p>
          <a:p>
            <a:r>
              <a:rPr lang="en-US" sz="2000"/>
              <a:t>DBInputFormat is an input format for reading data from a relational database, using JDBC.</a:t>
            </a:r>
            <a:endParaRPr lang="en-US"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p:txBody>
          <a:bodyPr/>
          <a:p>
            <a:endParaRPr lang="en-US"/>
          </a:p>
        </p:txBody>
      </p:sp>
      <p:pic>
        <p:nvPicPr>
          <p:cNvPr id="4" name="Picture 3"/>
          <p:cNvPicPr>
            <a:picLocks noChangeAspect="1"/>
          </p:cNvPicPr>
          <p:nvPr>
            <p:custDataLst>
              <p:tags r:id="rId1"/>
            </p:custDataLst>
          </p:nvPr>
        </p:nvPicPr>
        <p:blipFill>
          <a:blip r:embed="rId2"/>
          <a:stretch>
            <a:fillRect/>
          </a:stretch>
        </p:blipFill>
        <p:spPr>
          <a:xfrm>
            <a:off x="1776095" y="228600"/>
            <a:ext cx="8639175" cy="600202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327" y="381254"/>
            <a:ext cx="11690095" cy="430530"/>
          </a:xfrm>
        </p:spPr>
        <p:txBody>
          <a:bodyPr/>
          <a:p>
            <a:r>
              <a:rPr lang="en-US"/>
              <a:t>MAP REDUCE FEATURES </a:t>
            </a:r>
            <a:endParaRPr lang="en-US"/>
          </a:p>
        </p:txBody>
      </p:sp>
      <p:sp>
        <p:nvSpPr>
          <p:cNvPr id="3" name="Text Placeholder 2"/>
          <p:cNvSpPr>
            <a:spLocks noGrp="1"/>
          </p:cNvSpPr>
          <p:nvPr>
            <p:ph type="body" idx="1"/>
          </p:nvPr>
        </p:nvSpPr>
        <p:spPr>
          <a:xfrm>
            <a:off x="455295" y="1447800"/>
            <a:ext cx="10470515" cy="4462780"/>
          </a:xfrm>
        </p:spPr>
        <p:txBody>
          <a:bodyPr wrap="square"/>
          <a:p>
            <a:pPr algn="just"/>
            <a:r>
              <a:rPr lang="en-US" sz="2000" b="1"/>
              <a:t>1.</a:t>
            </a:r>
            <a:r>
              <a:rPr lang="en-US" sz="2800" b="1"/>
              <a:t> Counters</a:t>
            </a:r>
            <a:endParaRPr lang="en-US" sz="2800" b="1"/>
          </a:p>
          <a:p>
            <a:pPr algn="just"/>
            <a:endParaRPr lang="en-US" sz="1800"/>
          </a:p>
          <a:p>
            <a:pPr algn="just"/>
            <a:r>
              <a:rPr lang="en-US" sz="1800"/>
              <a:t>Counters are a useful channel for gathering statistics about the job: for quality control or for application-level statistics. They are also useful for problem diagnosis. If you are tempted to put a log message into your map or reduce task, it is often better to see whether you can use a counter instead to record that a particular condition occurred.</a:t>
            </a:r>
            <a:endParaRPr lang="en-US" sz="1800"/>
          </a:p>
          <a:p>
            <a:pPr algn="just"/>
            <a:endParaRPr lang="en-US" sz="1800"/>
          </a:p>
          <a:p>
            <a:pPr algn="just">
              <a:buClrTx/>
              <a:buSzTx/>
              <a:buFontTx/>
            </a:pPr>
            <a:r>
              <a:rPr lang="en-US" sz="2800" b="1"/>
              <a:t>2. Built in Counters </a:t>
            </a:r>
            <a:endParaRPr lang="en-US" sz="2800" b="1"/>
          </a:p>
          <a:p>
            <a:pPr algn="just">
              <a:buClrTx/>
              <a:buSzTx/>
              <a:buFontTx/>
            </a:pPr>
            <a:r>
              <a:rPr lang="en-US" sz="1800"/>
              <a:t>Hadoop maintains some built-in counters for every job, and these report various metrics. For example, there are counters for the number of bytes and records processed, which allow you to confirm that the expected amount of input was consumed and the expected amount of output was produced.</a:t>
            </a:r>
            <a:endParaRPr lang="en-US" sz="1800"/>
          </a:p>
          <a:p>
            <a:pPr algn="just">
              <a:buClrTx/>
              <a:buSzTx/>
              <a:buFontTx/>
            </a:pPr>
            <a:endParaRPr lang="en-US" sz="1800"/>
          </a:p>
          <a:p>
            <a:pPr algn="just"/>
            <a:endParaRPr lang="en-US" sz="1800"/>
          </a:p>
          <a:p>
            <a:pPr algn="just"/>
            <a:endParaRPr lang="en-US"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8727" y="381254"/>
            <a:ext cx="11690095" cy="861695"/>
          </a:xfrm>
        </p:spPr>
        <p:txBody>
          <a:bodyPr/>
          <a:p>
            <a:r>
              <a:rPr lang="en-US"/>
              <a:t>Each group either contains task counters (which are updated as a task progresses) or job counters (which are updated as a job progresses).</a:t>
            </a:r>
            <a:endParaRPr lang="en-US"/>
          </a:p>
        </p:txBody>
      </p:sp>
      <p:sp>
        <p:nvSpPr>
          <p:cNvPr id="3" name="Text Placeholder 2"/>
          <p:cNvSpPr>
            <a:spLocks noGrp="1"/>
          </p:cNvSpPr>
          <p:nvPr>
            <p:ph type="body" idx="1"/>
          </p:nvPr>
        </p:nvSpPr>
        <p:spPr/>
        <p:txBody>
          <a:bodyPr/>
          <a:p>
            <a:endParaRPr lang="en-US"/>
          </a:p>
        </p:txBody>
      </p:sp>
      <p:pic>
        <p:nvPicPr>
          <p:cNvPr id="4" name="Picture 3"/>
          <p:cNvPicPr>
            <a:picLocks noChangeAspect="1"/>
          </p:cNvPicPr>
          <p:nvPr>
            <p:custDataLst>
              <p:tags r:id="rId1"/>
            </p:custDataLst>
          </p:nvPr>
        </p:nvPicPr>
        <p:blipFill>
          <a:blip r:embed="rId2"/>
          <a:stretch>
            <a:fillRect/>
          </a:stretch>
        </p:blipFill>
        <p:spPr>
          <a:xfrm>
            <a:off x="990600" y="1447800"/>
            <a:ext cx="10391775" cy="457390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4927" y="457454"/>
            <a:ext cx="11690095" cy="430530"/>
          </a:xfrm>
        </p:spPr>
        <p:txBody>
          <a:bodyPr/>
          <a:p>
            <a:r>
              <a:rPr lang="en-US" altLang="zh-CN" b="1">
                <a:solidFill>
                  <a:srgbClr val="000000"/>
                </a:solidFill>
                <a:latin typeface="Times New Roman" panose="02020603050405020304" charset="0"/>
                <a:ea typeface="LiberationSerif-Bold"/>
                <a:cs typeface="Times New Roman" panose="02020603050405020304" charset="0"/>
                <a:sym typeface="+mn-ea"/>
              </a:rPr>
              <a:t>Task counters </a:t>
            </a:r>
            <a:endParaRPr lang="en-US">
              <a:latin typeface="Times New Roman" panose="02020603050405020304" charset="0"/>
              <a:cs typeface="Times New Roman" panose="02020603050405020304" charset="0"/>
            </a:endParaRPr>
          </a:p>
        </p:txBody>
      </p:sp>
      <p:sp>
        <p:nvSpPr>
          <p:cNvPr id="4" name="Text Box 3"/>
          <p:cNvSpPr txBox="1"/>
          <p:nvPr/>
        </p:nvSpPr>
        <p:spPr>
          <a:xfrm>
            <a:off x="533400" y="838200"/>
            <a:ext cx="11228070" cy="2430145"/>
          </a:xfrm>
          <a:prstGeom prst="rect">
            <a:avLst/>
          </a:prstGeom>
        </p:spPr>
        <p:txBody>
          <a:bodyPr wrap="square">
            <a:spAutoFit/>
          </a:bodyPr>
          <a:p>
            <a:pPr algn="just"/>
            <a:r>
              <a:rPr lang="en-US" altLang="zh-CN" sz="1900">
                <a:solidFill>
                  <a:srgbClr val="000000"/>
                </a:solidFill>
                <a:latin typeface="Times New Roman" panose="02020603050405020304" charset="0"/>
                <a:ea typeface="LiberationSerif"/>
                <a:cs typeface="Times New Roman" panose="02020603050405020304" charset="0"/>
              </a:rPr>
              <a:t>Task counters gather information about tasks over the course of their execution, and the  results are aggregated over all the tasks in a job. The </a:t>
            </a:r>
            <a:r>
              <a:rPr lang="en-US" altLang="zh-CN" sz="1600">
                <a:solidFill>
                  <a:srgbClr val="000000"/>
                </a:solidFill>
                <a:latin typeface="Times New Roman" panose="02020603050405020304" charset="0"/>
                <a:ea typeface="LiberationMono"/>
                <a:cs typeface="Times New Roman" panose="02020603050405020304" charset="0"/>
              </a:rPr>
              <a:t>MAP_INPUT_RECORDS </a:t>
            </a:r>
            <a:r>
              <a:rPr lang="en-US" altLang="zh-CN" sz="1900">
                <a:solidFill>
                  <a:srgbClr val="000000"/>
                </a:solidFill>
                <a:latin typeface="Times New Roman" panose="02020603050405020304" charset="0"/>
                <a:ea typeface="LiberationSerif"/>
                <a:cs typeface="Times New Roman" panose="02020603050405020304" charset="0"/>
              </a:rPr>
              <a:t>counter, for  example, counts the input records read by each map task and aggregates over all map tasks  in a job, so that the final figure is the total number of input records for the whole job.</a:t>
            </a:r>
            <a:endParaRPr lang="en-US" altLang="zh-CN" sz="1900">
              <a:solidFill>
                <a:srgbClr val="000000"/>
              </a:solidFill>
              <a:latin typeface="Times New Roman" panose="02020603050405020304" charset="0"/>
              <a:ea typeface="LiberationSerif"/>
              <a:cs typeface="Times New Roman" panose="02020603050405020304" charset="0"/>
            </a:endParaRPr>
          </a:p>
          <a:p>
            <a:pPr algn="just"/>
            <a:endParaRPr lang="en-US" altLang="zh-CN" sz="1900">
              <a:solidFill>
                <a:srgbClr val="000000"/>
              </a:solidFill>
              <a:latin typeface="Times New Roman" panose="02020603050405020304" charset="0"/>
              <a:ea typeface="LiberationSerif"/>
              <a:cs typeface="Times New Roman" panose="02020603050405020304" charset="0"/>
            </a:endParaRPr>
          </a:p>
          <a:p>
            <a:pPr algn="just"/>
            <a:endParaRPr lang="en-US" altLang="zh-CN" sz="1900">
              <a:solidFill>
                <a:srgbClr val="000000"/>
              </a:solidFill>
              <a:latin typeface="Times New Roman" panose="02020603050405020304" charset="0"/>
              <a:ea typeface="LiberationSerif"/>
              <a:cs typeface="Times New Roman" panose="02020603050405020304" charset="0"/>
            </a:endParaRPr>
          </a:p>
          <a:p>
            <a:pPr algn="just"/>
            <a:endParaRPr lang="en-US" altLang="zh-CN" sz="1900">
              <a:solidFill>
                <a:srgbClr val="000000"/>
              </a:solidFill>
              <a:latin typeface="Times New Roman" panose="02020603050405020304" charset="0"/>
              <a:ea typeface="LiberationSerif"/>
              <a:cs typeface="Times New Roman" panose="02020603050405020304" charset="0"/>
            </a:endParaRPr>
          </a:p>
          <a:p>
            <a:pPr algn="just"/>
            <a:endParaRPr lang="en-US" altLang="zh-CN" sz="1900">
              <a:solidFill>
                <a:srgbClr val="000000"/>
              </a:solidFill>
              <a:latin typeface="Times New Roman" panose="02020603050405020304" charset="0"/>
              <a:ea typeface="LiberationSerif"/>
              <a:cs typeface="Times New Roman" panose="0202060305040502030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a:p>
        </p:txBody>
      </p:sp>
      <p:pic>
        <p:nvPicPr>
          <p:cNvPr id="4" name="Picture 3"/>
          <p:cNvPicPr>
            <a:picLocks noChangeAspect="1"/>
          </p:cNvPicPr>
          <p:nvPr>
            <p:custDataLst>
              <p:tags r:id="rId1"/>
            </p:custDataLst>
          </p:nvPr>
        </p:nvPicPr>
        <p:blipFill>
          <a:blip r:embed="rId2"/>
          <a:stretch>
            <a:fillRect/>
          </a:stretch>
        </p:blipFill>
        <p:spPr>
          <a:xfrm>
            <a:off x="152400" y="260350"/>
            <a:ext cx="11915775" cy="63373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a:p>
        </p:txBody>
      </p:sp>
      <p:pic>
        <p:nvPicPr>
          <p:cNvPr id="4" name="Picture 3"/>
          <p:cNvPicPr>
            <a:picLocks noChangeAspect="1"/>
          </p:cNvPicPr>
          <p:nvPr>
            <p:custDataLst>
              <p:tags r:id="rId1"/>
            </p:custDataLst>
          </p:nvPr>
        </p:nvPicPr>
        <p:blipFill>
          <a:blip r:embed="rId2"/>
          <a:stretch>
            <a:fillRect/>
          </a:stretch>
        </p:blipFill>
        <p:spPr>
          <a:xfrm>
            <a:off x="152400" y="533400"/>
            <a:ext cx="11858625" cy="511492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0952" y="152654"/>
            <a:ext cx="11690095" cy="430530"/>
          </a:xfrm>
        </p:spPr>
        <p:txBody>
          <a:bodyPr/>
          <a:p>
            <a:r>
              <a:rPr lang="en-US">
                <a:sym typeface="+mn-ea"/>
              </a:rPr>
              <a:t>Job counters</a:t>
            </a:r>
            <a:endParaRPr lang="en-US"/>
          </a:p>
        </p:txBody>
      </p:sp>
      <p:sp>
        <p:nvSpPr>
          <p:cNvPr id="3" name="Text Placeholder 2"/>
          <p:cNvSpPr>
            <a:spLocks noGrp="1"/>
          </p:cNvSpPr>
          <p:nvPr>
            <p:ph type="body" idx="1"/>
          </p:nvPr>
        </p:nvSpPr>
        <p:spPr>
          <a:xfrm>
            <a:off x="228600" y="762000"/>
            <a:ext cx="11294110" cy="1038860"/>
          </a:xfrm>
        </p:spPr>
        <p:txBody>
          <a:bodyPr wrap="square">
            <a:noAutofit/>
          </a:bodyPr>
          <a:p>
            <a:r>
              <a:rPr lang="en-US"/>
              <a:t>J</a:t>
            </a:r>
            <a:r>
              <a:rPr lang="en-US" sz="1600"/>
              <a:t>ob counters  are maintained by the application master, so they don’t need to be  sent across the network, unlike all other counters, including user-defined ones. They measure job-level statistics, not values that change while a task is running. </a:t>
            </a:r>
            <a:endParaRPr lang="en-US" sz="1600"/>
          </a:p>
        </p:txBody>
      </p:sp>
      <p:pic>
        <p:nvPicPr>
          <p:cNvPr id="4" name="Picture 3"/>
          <p:cNvPicPr>
            <a:picLocks noChangeAspect="1"/>
          </p:cNvPicPr>
          <p:nvPr>
            <p:custDataLst>
              <p:tags r:id="rId1"/>
            </p:custDataLst>
          </p:nvPr>
        </p:nvPicPr>
        <p:blipFill>
          <a:blip r:embed="rId2"/>
          <a:stretch>
            <a:fillRect/>
          </a:stretch>
        </p:blipFill>
        <p:spPr>
          <a:xfrm>
            <a:off x="152400" y="1524000"/>
            <a:ext cx="11639550" cy="49136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122060"/>
            <a:ext cx="12192000" cy="12700"/>
          </a:xfrm>
          <a:custGeom>
            <a:avLst/>
            <a:gdLst/>
            <a:ahLst/>
            <a:cxnLst/>
            <a:rect l="l" t="t" r="r" b="b"/>
            <a:pathLst>
              <a:path w="12192000" h="12700">
                <a:moveTo>
                  <a:pt x="0" y="12699"/>
                </a:moveTo>
                <a:lnTo>
                  <a:pt x="12192000" y="12699"/>
                </a:lnTo>
                <a:lnTo>
                  <a:pt x="12192000" y="0"/>
                </a:lnTo>
                <a:lnTo>
                  <a:pt x="0" y="0"/>
                </a:lnTo>
                <a:lnTo>
                  <a:pt x="0" y="12699"/>
                </a:lnTo>
                <a:close/>
              </a:path>
            </a:pathLst>
          </a:custGeom>
          <a:solidFill>
            <a:srgbClr val="000000"/>
          </a:solidFill>
        </p:spPr>
        <p:txBody>
          <a:bodyPr wrap="square" lIns="0" tIns="0" rIns="0" bIns="0" rtlCol="0"/>
          <a:lstStyle/>
          <a:p/>
        </p:txBody>
      </p:sp>
      <p:sp>
        <p:nvSpPr>
          <p:cNvPr id="3" name="object 3"/>
          <p:cNvSpPr txBox="1"/>
          <p:nvPr/>
        </p:nvSpPr>
        <p:spPr>
          <a:xfrm>
            <a:off x="208889" y="-533"/>
            <a:ext cx="11694795" cy="6097905"/>
          </a:xfrm>
          <a:prstGeom prst="rect">
            <a:avLst/>
          </a:prstGeom>
        </p:spPr>
        <p:txBody>
          <a:bodyPr vert="horz" wrap="square" lIns="0" tIns="140335" rIns="0" bIns="0" rtlCol="0">
            <a:spAutoFit/>
          </a:bodyPr>
          <a:lstStyle/>
          <a:p>
            <a:pPr marL="205105" indent="-204470">
              <a:lnSpc>
                <a:spcPct val="100000"/>
              </a:lnSpc>
              <a:spcBef>
                <a:spcPts val="1105"/>
              </a:spcBef>
              <a:buSzPct val="97000"/>
              <a:buAutoNum type="arabicPeriod" startAt="6"/>
              <a:tabLst>
                <a:tab pos="204470" algn="l"/>
              </a:tabLst>
            </a:pPr>
            <a:r>
              <a:rPr sz="1700" spc="-10" dirty="0">
                <a:solidFill>
                  <a:srgbClr val="FF0000"/>
                </a:solidFill>
                <a:latin typeface="Trebuchet MS" panose="020B0603020202020204"/>
                <a:cs typeface="Trebuchet MS" panose="020B0603020202020204"/>
              </a:rPr>
              <a:t>Combiner</a:t>
            </a:r>
            <a:endParaRPr sz="1700">
              <a:latin typeface="Trebuchet MS" panose="020B0603020202020204"/>
              <a:cs typeface="Trebuchet MS" panose="020B0603020202020204"/>
            </a:endParaRPr>
          </a:p>
          <a:p>
            <a:pPr marL="12700">
              <a:lnSpc>
                <a:spcPct val="100000"/>
              </a:lnSpc>
              <a:spcBef>
                <a:spcPts val="1010"/>
              </a:spcBef>
            </a:pPr>
            <a:r>
              <a:rPr sz="1700" spc="-85" dirty="0">
                <a:latin typeface="Trebuchet MS" panose="020B0603020202020204"/>
                <a:cs typeface="Trebuchet MS" panose="020B0603020202020204"/>
              </a:rPr>
              <a:t>It</a:t>
            </a:r>
            <a:r>
              <a:rPr sz="1700" spc="-40" dirty="0">
                <a:latin typeface="Trebuchet MS" panose="020B0603020202020204"/>
                <a:cs typeface="Trebuchet MS" panose="020B0603020202020204"/>
              </a:rPr>
              <a:t> </a:t>
            </a:r>
            <a:r>
              <a:rPr sz="1700" spc="-65" dirty="0">
                <a:latin typeface="Trebuchet MS" panose="020B0603020202020204"/>
                <a:cs typeface="Trebuchet MS" panose="020B0603020202020204"/>
              </a:rPr>
              <a:t>is</a:t>
            </a:r>
            <a:r>
              <a:rPr sz="1700" spc="-30" dirty="0">
                <a:latin typeface="Trebuchet MS" panose="020B0603020202020204"/>
                <a:cs typeface="Trebuchet MS" panose="020B0603020202020204"/>
              </a:rPr>
              <a:t> </a:t>
            </a:r>
            <a:r>
              <a:rPr sz="1700" spc="-80" dirty="0">
                <a:latin typeface="Trebuchet MS" panose="020B0603020202020204"/>
                <a:cs typeface="Trebuchet MS" panose="020B0603020202020204"/>
              </a:rPr>
              <a:t>also</a:t>
            </a:r>
            <a:r>
              <a:rPr sz="1700" spc="-50" dirty="0">
                <a:latin typeface="Trebuchet MS" panose="020B0603020202020204"/>
                <a:cs typeface="Trebuchet MS" panose="020B0603020202020204"/>
              </a:rPr>
              <a:t> </a:t>
            </a:r>
            <a:r>
              <a:rPr sz="1700" spc="-130" dirty="0">
                <a:latin typeface="Trebuchet MS" panose="020B0603020202020204"/>
                <a:cs typeface="Trebuchet MS" panose="020B0603020202020204"/>
              </a:rPr>
              <a:t>called</a:t>
            </a:r>
            <a:r>
              <a:rPr sz="1700" spc="-30" dirty="0">
                <a:latin typeface="Trebuchet MS" panose="020B0603020202020204"/>
                <a:cs typeface="Trebuchet MS" panose="020B0603020202020204"/>
              </a:rPr>
              <a:t> </a:t>
            </a:r>
            <a:r>
              <a:rPr sz="1700" spc="-45" dirty="0">
                <a:latin typeface="Trebuchet MS" panose="020B0603020202020204"/>
                <a:cs typeface="Trebuchet MS" panose="020B0603020202020204"/>
              </a:rPr>
              <a:t>'Mini-Reducer'</a:t>
            </a:r>
            <a:r>
              <a:rPr sz="1700" spc="-30" dirty="0">
                <a:latin typeface="Trebuchet MS" panose="020B0603020202020204"/>
                <a:cs typeface="Trebuchet MS" panose="020B0603020202020204"/>
              </a:rPr>
              <a:t> </a:t>
            </a:r>
            <a:r>
              <a:rPr sz="1700" spc="-90" dirty="0">
                <a:latin typeface="Trebuchet MS" panose="020B0603020202020204"/>
                <a:cs typeface="Trebuchet MS" panose="020B0603020202020204"/>
              </a:rPr>
              <a:t>since</a:t>
            </a:r>
            <a:r>
              <a:rPr sz="1700" spc="-40" dirty="0">
                <a:latin typeface="Trebuchet MS" panose="020B0603020202020204"/>
                <a:cs typeface="Trebuchet MS" panose="020B0603020202020204"/>
              </a:rPr>
              <a:t> </a:t>
            </a:r>
            <a:r>
              <a:rPr sz="1700" spc="-120" dirty="0">
                <a:latin typeface="Trebuchet MS" panose="020B0603020202020204"/>
                <a:cs typeface="Trebuchet MS" panose="020B0603020202020204"/>
              </a:rPr>
              <a:t>it</a:t>
            </a:r>
            <a:r>
              <a:rPr sz="1700" spc="-40" dirty="0">
                <a:latin typeface="Trebuchet MS" panose="020B0603020202020204"/>
                <a:cs typeface="Trebuchet MS" panose="020B0603020202020204"/>
              </a:rPr>
              <a:t> </a:t>
            </a:r>
            <a:r>
              <a:rPr sz="1700" spc="-65" dirty="0">
                <a:latin typeface="Trebuchet MS" panose="020B0603020202020204"/>
                <a:cs typeface="Trebuchet MS" panose="020B0603020202020204"/>
              </a:rPr>
              <a:t>performs</a:t>
            </a:r>
            <a:r>
              <a:rPr sz="1700" spc="-25" dirty="0">
                <a:latin typeface="Trebuchet MS" panose="020B0603020202020204"/>
                <a:cs typeface="Trebuchet MS" panose="020B0603020202020204"/>
              </a:rPr>
              <a:t> </a:t>
            </a:r>
            <a:r>
              <a:rPr sz="1700" spc="-105" dirty="0">
                <a:latin typeface="Trebuchet MS" panose="020B0603020202020204"/>
                <a:cs typeface="Trebuchet MS" panose="020B0603020202020204"/>
              </a:rPr>
              <a:t>local</a:t>
            </a:r>
            <a:r>
              <a:rPr sz="1700" spc="-25" dirty="0">
                <a:latin typeface="Trebuchet MS" panose="020B0603020202020204"/>
                <a:cs typeface="Trebuchet MS" panose="020B0603020202020204"/>
              </a:rPr>
              <a:t> </a:t>
            </a:r>
            <a:r>
              <a:rPr sz="1700" spc="-105" dirty="0">
                <a:latin typeface="Trebuchet MS" panose="020B0603020202020204"/>
                <a:cs typeface="Trebuchet MS" panose="020B0603020202020204"/>
              </a:rPr>
              <a:t>aggregation</a:t>
            </a:r>
            <a:r>
              <a:rPr sz="1700" spc="-60" dirty="0">
                <a:latin typeface="Trebuchet MS" panose="020B0603020202020204"/>
                <a:cs typeface="Trebuchet MS" panose="020B0603020202020204"/>
              </a:rPr>
              <a:t> </a:t>
            </a:r>
            <a:r>
              <a:rPr sz="1700" spc="-55" dirty="0">
                <a:latin typeface="Trebuchet MS" panose="020B0603020202020204"/>
                <a:cs typeface="Trebuchet MS" panose="020B0603020202020204"/>
              </a:rPr>
              <a:t>upon</a:t>
            </a:r>
            <a:r>
              <a:rPr sz="1700" spc="-40" dirty="0">
                <a:latin typeface="Trebuchet MS" panose="020B0603020202020204"/>
                <a:cs typeface="Trebuchet MS" panose="020B0603020202020204"/>
              </a:rPr>
              <a:t> </a:t>
            </a:r>
            <a:r>
              <a:rPr sz="1700" spc="-110" dirty="0">
                <a:latin typeface="Trebuchet MS" panose="020B0603020202020204"/>
                <a:cs typeface="Trebuchet MS" panose="020B0603020202020204"/>
              </a:rPr>
              <a:t>the</a:t>
            </a:r>
            <a:r>
              <a:rPr sz="1700" spc="-40" dirty="0">
                <a:latin typeface="Trebuchet MS" panose="020B0603020202020204"/>
                <a:cs typeface="Trebuchet MS" panose="020B0603020202020204"/>
              </a:rPr>
              <a:t> </a:t>
            </a:r>
            <a:r>
              <a:rPr sz="1700" spc="-45" dirty="0">
                <a:latin typeface="Trebuchet MS" panose="020B0603020202020204"/>
                <a:cs typeface="Trebuchet MS" panose="020B0603020202020204"/>
              </a:rPr>
              <a:t>Mapper's</a:t>
            </a:r>
            <a:r>
              <a:rPr sz="1700" spc="-55" dirty="0">
                <a:latin typeface="Trebuchet MS" panose="020B0603020202020204"/>
                <a:cs typeface="Trebuchet MS" panose="020B0603020202020204"/>
              </a:rPr>
              <a:t> </a:t>
            </a:r>
            <a:r>
              <a:rPr sz="1700" spc="-10" dirty="0">
                <a:latin typeface="Trebuchet MS" panose="020B0603020202020204"/>
                <a:cs typeface="Trebuchet MS" panose="020B0603020202020204"/>
              </a:rPr>
              <a:t>output.</a:t>
            </a:r>
            <a:endParaRPr sz="1700">
              <a:latin typeface="Trebuchet MS" panose="020B0603020202020204"/>
              <a:cs typeface="Trebuchet MS" panose="020B0603020202020204"/>
            </a:endParaRPr>
          </a:p>
          <a:p>
            <a:pPr marL="12700">
              <a:lnSpc>
                <a:spcPct val="100000"/>
              </a:lnSpc>
              <a:spcBef>
                <a:spcPts val="1000"/>
              </a:spcBef>
            </a:pPr>
            <a:r>
              <a:rPr sz="1700" spc="-90" dirty="0">
                <a:latin typeface="Trebuchet MS" panose="020B0603020202020204"/>
                <a:cs typeface="Trebuchet MS" panose="020B0603020202020204"/>
              </a:rPr>
              <a:t>It</a:t>
            </a:r>
            <a:r>
              <a:rPr sz="1700" spc="-15" dirty="0">
                <a:latin typeface="Trebuchet MS" panose="020B0603020202020204"/>
                <a:cs typeface="Trebuchet MS" panose="020B0603020202020204"/>
              </a:rPr>
              <a:t> </a:t>
            </a:r>
            <a:r>
              <a:rPr sz="1700" spc="-105" dirty="0">
                <a:latin typeface="Trebuchet MS" panose="020B0603020202020204"/>
                <a:cs typeface="Trebuchet MS" panose="020B0603020202020204"/>
              </a:rPr>
              <a:t>minimizes</a:t>
            </a:r>
            <a:r>
              <a:rPr sz="1700" spc="5" dirty="0">
                <a:latin typeface="Trebuchet MS" panose="020B0603020202020204"/>
                <a:cs typeface="Trebuchet MS" panose="020B0603020202020204"/>
              </a:rPr>
              <a:t> </a:t>
            </a:r>
            <a:r>
              <a:rPr sz="1700" spc="-110" dirty="0">
                <a:latin typeface="Trebuchet MS" panose="020B0603020202020204"/>
                <a:cs typeface="Trebuchet MS" panose="020B0603020202020204"/>
              </a:rPr>
              <a:t>the</a:t>
            </a:r>
            <a:r>
              <a:rPr sz="1700" spc="-15" dirty="0">
                <a:latin typeface="Trebuchet MS" panose="020B0603020202020204"/>
                <a:cs typeface="Trebuchet MS" panose="020B0603020202020204"/>
              </a:rPr>
              <a:t> </a:t>
            </a:r>
            <a:r>
              <a:rPr sz="1700" spc="-140" dirty="0">
                <a:latin typeface="Trebuchet MS" panose="020B0603020202020204"/>
                <a:cs typeface="Trebuchet MS" panose="020B0603020202020204"/>
              </a:rPr>
              <a:t>data</a:t>
            </a:r>
            <a:r>
              <a:rPr sz="1700" spc="-20" dirty="0">
                <a:latin typeface="Trebuchet MS" panose="020B0603020202020204"/>
                <a:cs typeface="Trebuchet MS" panose="020B0603020202020204"/>
              </a:rPr>
              <a:t> </a:t>
            </a:r>
            <a:r>
              <a:rPr sz="1700" spc="-95" dirty="0">
                <a:latin typeface="Trebuchet MS" panose="020B0603020202020204"/>
                <a:cs typeface="Trebuchet MS" panose="020B0603020202020204"/>
              </a:rPr>
              <a:t>transfer</a:t>
            </a:r>
            <a:r>
              <a:rPr sz="1700" spc="-40" dirty="0">
                <a:latin typeface="Trebuchet MS" panose="020B0603020202020204"/>
                <a:cs typeface="Trebuchet MS" panose="020B0603020202020204"/>
              </a:rPr>
              <a:t> </a:t>
            </a:r>
            <a:r>
              <a:rPr sz="1700" spc="-110" dirty="0">
                <a:latin typeface="Trebuchet MS" panose="020B0603020202020204"/>
                <a:cs typeface="Trebuchet MS" panose="020B0603020202020204"/>
              </a:rPr>
              <a:t>between</a:t>
            </a:r>
            <a:r>
              <a:rPr sz="1700" spc="-10" dirty="0">
                <a:latin typeface="Trebuchet MS" panose="020B0603020202020204"/>
                <a:cs typeface="Trebuchet MS" panose="020B0603020202020204"/>
              </a:rPr>
              <a:t> </a:t>
            </a:r>
            <a:r>
              <a:rPr sz="1700" spc="-110" dirty="0">
                <a:latin typeface="Trebuchet MS" panose="020B0603020202020204"/>
                <a:cs typeface="Trebuchet MS" panose="020B0603020202020204"/>
              </a:rPr>
              <a:t>the</a:t>
            </a:r>
            <a:r>
              <a:rPr sz="1700" spc="-15" dirty="0">
                <a:latin typeface="Trebuchet MS" panose="020B0603020202020204"/>
                <a:cs typeface="Trebuchet MS" panose="020B0603020202020204"/>
              </a:rPr>
              <a:t> </a:t>
            </a:r>
            <a:r>
              <a:rPr sz="1700" spc="-70" dirty="0">
                <a:latin typeface="Trebuchet MS" panose="020B0603020202020204"/>
                <a:cs typeface="Trebuchet MS" panose="020B0603020202020204"/>
              </a:rPr>
              <a:t>Mapper</a:t>
            </a:r>
            <a:r>
              <a:rPr sz="1700" spc="-30" dirty="0">
                <a:latin typeface="Trebuchet MS" panose="020B0603020202020204"/>
                <a:cs typeface="Trebuchet MS" panose="020B0603020202020204"/>
              </a:rPr>
              <a:t> </a:t>
            </a:r>
            <a:r>
              <a:rPr sz="1700" spc="-120" dirty="0">
                <a:latin typeface="Trebuchet MS" panose="020B0603020202020204"/>
                <a:cs typeface="Trebuchet MS" panose="020B0603020202020204"/>
              </a:rPr>
              <a:t>and</a:t>
            </a:r>
            <a:r>
              <a:rPr sz="1700" spc="-25" dirty="0">
                <a:latin typeface="Trebuchet MS" panose="020B0603020202020204"/>
                <a:cs typeface="Trebuchet MS" panose="020B0603020202020204"/>
              </a:rPr>
              <a:t> </a:t>
            </a:r>
            <a:r>
              <a:rPr sz="1700" spc="-10" dirty="0">
                <a:latin typeface="Trebuchet MS" panose="020B0603020202020204"/>
                <a:cs typeface="Trebuchet MS" panose="020B0603020202020204"/>
              </a:rPr>
              <a:t>Reducer.</a:t>
            </a:r>
            <a:endParaRPr sz="1700">
              <a:latin typeface="Trebuchet MS" panose="020B0603020202020204"/>
              <a:cs typeface="Trebuchet MS" panose="020B0603020202020204"/>
            </a:endParaRPr>
          </a:p>
          <a:p>
            <a:pPr marL="205105" indent="-204470">
              <a:lnSpc>
                <a:spcPct val="100000"/>
              </a:lnSpc>
              <a:spcBef>
                <a:spcPts val="995"/>
              </a:spcBef>
              <a:buSzPct val="97000"/>
              <a:buAutoNum type="arabicPeriod" startAt="7"/>
              <a:tabLst>
                <a:tab pos="204470" algn="l"/>
              </a:tabLst>
            </a:pPr>
            <a:r>
              <a:rPr sz="1700" spc="-10" dirty="0">
                <a:solidFill>
                  <a:srgbClr val="FF0000"/>
                </a:solidFill>
                <a:latin typeface="Trebuchet MS" panose="020B0603020202020204"/>
                <a:cs typeface="Trebuchet MS" panose="020B0603020202020204"/>
              </a:rPr>
              <a:t>Partitioner</a:t>
            </a:r>
            <a:endParaRPr sz="1700">
              <a:latin typeface="Trebuchet MS" panose="020B0603020202020204"/>
              <a:cs typeface="Trebuchet MS" panose="020B0603020202020204"/>
            </a:endParaRPr>
          </a:p>
          <a:p>
            <a:pPr marL="241300" marR="520700" indent="-47625">
              <a:lnSpc>
                <a:spcPct val="100000"/>
              </a:lnSpc>
              <a:spcBef>
                <a:spcPts val="1005"/>
              </a:spcBef>
            </a:pPr>
            <a:r>
              <a:rPr sz="1700" spc="-85" dirty="0">
                <a:latin typeface="Trebuchet MS" panose="020B0603020202020204"/>
                <a:cs typeface="Trebuchet MS" panose="020B0603020202020204"/>
              </a:rPr>
              <a:t>Partitioner</a:t>
            </a:r>
            <a:r>
              <a:rPr sz="1700" spc="-25" dirty="0">
                <a:latin typeface="Trebuchet MS" panose="020B0603020202020204"/>
                <a:cs typeface="Trebuchet MS" panose="020B0603020202020204"/>
              </a:rPr>
              <a:t> </a:t>
            </a:r>
            <a:r>
              <a:rPr sz="1700" spc="-80" dirty="0">
                <a:latin typeface="Trebuchet MS" panose="020B0603020202020204"/>
                <a:cs typeface="Trebuchet MS" panose="020B0603020202020204"/>
              </a:rPr>
              <a:t>exists</a:t>
            </a:r>
            <a:r>
              <a:rPr sz="1700" spc="-40" dirty="0">
                <a:latin typeface="Trebuchet MS" panose="020B0603020202020204"/>
                <a:cs typeface="Trebuchet MS" panose="020B0603020202020204"/>
              </a:rPr>
              <a:t> </a:t>
            </a:r>
            <a:r>
              <a:rPr sz="1700" spc="-75" dirty="0">
                <a:latin typeface="Trebuchet MS" panose="020B0603020202020204"/>
                <a:cs typeface="Trebuchet MS" panose="020B0603020202020204"/>
              </a:rPr>
              <a:t>only</a:t>
            </a:r>
            <a:r>
              <a:rPr sz="1700" spc="-10" dirty="0">
                <a:latin typeface="Trebuchet MS" panose="020B0603020202020204"/>
                <a:cs typeface="Trebuchet MS" panose="020B0603020202020204"/>
              </a:rPr>
              <a:t> </a:t>
            </a:r>
            <a:r>
              <a:rPr sz="1700" spc="-80" dirty="0">
                <a:latin typeface="Trebuchet MS" panose="020B0603020202020204"/>
                <a:cs typeface="Trebuchet MS" panose="020B0603020202020204"/>
              </a:rPr>
              <a:t>when</a:t>
            </a:r>
            <a:r>
              <a:rPr sz="1700" spc="-15" dirty="0">
                <a:latin typeface="Trebuchet MS" panose="020B0603020202020204"/>
                <a:cs typeface="Trebuchet MS" panose="020B0603020202020204"/>
              </a:rPr>
              <a:t> </a:t>
            </a:r>
            <a:r>
              <a:rPr sz="1700" spc="-105" dirty="0">
                <a:latin typeface="Trebuchet MS" panose="020B0603020202020204"/>
                <a:cs typeface="Trebuchet MS" panose="020B0603020202020204"/>
              </a:rPr>
              <a:t>we</a:t>
            </a:r>
            <a:r>
              <a:rPr sz="1700" spc="-5" dirty="0">
                <a:latin typeface="Trebuchet MS" panose="020B0603020202020204"/>
                <a:cs typeface="Trebuchet MS" panose="020B0603020202020204"/>
              </a:rPr>
              <a:t> </a:t>
            </a:r>
            <a:r>
              <a:rPr sz="1700" spc="-140" dirty="0">
                <a:latin typeface="Trebuchet MS" panose="020B0603020202020204"/>
                <a:cs typeface="Trebuchet MS" panose="020B0603020202020204"/>
              </a:rPr>
              <a:t>have</a:t>
            </a:r>
            <a:r>
              <a:rPr sz="1700" spc="-15" dirty="0">
                <a:latin typeface="Trebuchet MS" panose="020B0603020202020204"/>
                <a:cs typeface="Trebuchet MS" panose="020B0603020202020204"/>
              </a:rPr>
              <a:t> </a:t>
            </a:r>
            <a:r>
              <a:rPr sz="1700" spc="-125" dirty="0">
                <a:latin typeface="Trebuchet MS" panose="020B0603020202020204"/>
                <a:cs typeface="Trebuchet MS" panose="020B0603020202020204"/>
              </a:rPr>
              <a:t>multiple</a:t>
            </a:r>
            <a:r>
              <a:rPr sz="1700" spc="-10" dirty="0">
                <a:latin typeface="Trebuchet MS" panose="020B0603020202020204"/>
                <a:cs typeface="Trebuchet MS" panose="020B0603020202020204"/>
              </a:rPr>
              <a:t> </a:t>
            </a:r>
            <a:r>
              <a:rPr sz="1700" spc="-75" dirty="0">
                <a:latin typeface="Trebuchet MS" panose="020B0603020202020204"/>
                <a:cs typeface="Trebuchet MS" panose="020B0603020202020204"/>
              </a:rPr>
              <a:t>reducers.The</a:t>
            </a:r>
            <a:r>
              <a:rPr sz="1700" spc="-10" dirty="0">
                <a:latin typeface="Trebuchet MS" panose="020B0603020202020204"/>
                <a:cs typeface="Trebuchet MS" panose="020B0603020202020204"/>
              </a:rPr>
              <a:t> </a:t>
            </a:r>
            <a:r>
              <a:rPr sz="1700" spc="-80" dirty="0">
                <a:latin typeface="Trebuchet MS" panose="020B0603020202020204"/>
                <a:cs typeface="Trebuchet MS" panose="020B0603020202020204"/>
              </a:rPr>
              <a:t>partitions</a:t>
            </a:r>
            <a:r>
              <a:rPr sz="1700" spc="-30" dirty="0">
                <a:latin typeface="Trebuchet MS" panose="020B0603020202020204"/>
                <a:cs typeface="Trebuchet MS" panose="020B0603020202020204"/>
              </a:rPr>
              <a:t> </a:t>
            </a:r>
            <a:r>
              <a:rPr sz="1700" spc="-110" dirty="0">
                <a:latin typeface="Trebuchet MS" panose="020B0603020202020204"/>
                <a:cs typeface="Trebuchet MS" panose="020B0603020202020204"/>
              </a:rPr>
              <a:t>the</a:t>
            </a:r>
            <a:r>
              <a:rPr sz="1700" spc="-20" dirty="0">
                <a:latin typeface="Trebuchet MS" panose="020B0603020202020204"/>
                <a:cs typeface="Trebuchet MS" panose="020B0603020202020204"/>
              </a:rPr>
              <a:t> </a:t>
            </a:r>
            <a:r>
              <a:rPr sz="1700" spc="-110" dirty="0">
                <a:latin typeface="Trebuchet MS" panose="020B0603020202020204"/>
                <a:cs typeface="Trebuchet MS" panose="020B0603020202020204"/>
              </a:rPr>
              <a:t>key</a:t>
            </a:r>
            <a:r>
              <a:rPr sz="1700" spc="-20" dirty="0">
                <a:latin typeface="Trebuchet MS" panose="020B0603020202020204"/>
                <a:cs typeface="Trebuchet MS" panose="020B0603020202020204"/>
              </a:rPr>
              <a:t> </a:t>
            </a:r>
            <a:r>
              <a:rPr sz="1700" spc="-110" dirty="0">
                <a:latin typeface="Trebuchet MS" panose="020B0603020202020204"/>
                <a:cs typeface="Trebuchet MS" panose="020B0603020202020204"/>
              </a:rPr>
              <a:t>space</a:t>
            </a:r>
            <a:r>
              <a:rPr sz="1700" spc="-35" dirty="0">
                <a:latin typeface="Trebuchet MS" panose="020B0603020202020204"/>
                <a:cs typeface="Trebuchet MS" panose="020B0603020202020204"/>
              </a:rPr>
              <a:t> </a:t>
            </a:r>
            <a:r>
              <a:rPr sz="1700" spc="-95" dirty="0">
                <a:latin typeface="Trebuchet MS" panose="020B0603020202020204"/>
                <a:cs typeface="Trebuchet MS" panose="020B0603020202020204"/>
              </a:rPr>
              <a:t>of</a:t>
            </a:r>
            <a:r>
              <a:rPr sz="1700" spc="-5" dirty="0">
                <a:latin typeface="Trebuchet MS" panose="020B0603020202020204"/>
                <a:cs typeface="Trebuchet MS" panose="020B0603020202020204"/>
              </a:rPr>
              <a:t> </a:t>
            </a:r>
            <a:r>
              <a:rPr sz="1700" spc="-80" dirty="0">
                <a:latin typeface="Trebuchet MS" panose="020B0603020202020204"/>
                <a:cs typeface="Trebuchet MS" panose="020B0603020202020204"/>
              </a:rPr>
              <a:t>Mapper/Combiner</a:t>
            </a:r>
            <a:r>
              <a:rPr sz="1700" spc="-45" dirty="0">
                <a:latin typeface="Trebuchet MS" panose="020B0603020202020204"/>
                <a:cs typeface="Trebuchet MS" panose="020B0603020202020204"/>
              </a:rPr>
              <a:t> </a:t>
            </a:r>
            <a:r>
              <a:rPr sz="1700" spc="-80" dirty="0">
                <a:latin typeface="Trebuchet MS" panose="020B0603020202020204"/>
                <a:cs typeface="Trebuchet MS" panose="020B0603020202020204"/>
              </a:rPr>
              <a:t>output</a:t>
            </a:r>
            <a:r>
              <a:rPr sz="1700" spc="-25" dirty="0">
                <a:latin typeface="Trebuchet MS" panose="020B0603020202020204"/>
                <a:cs typeface="Trebuchet MS" panose="020B0603020202020204"/>
              </a:rPr>
              <a:t> </a:t>
            </a:r>
            <a:r>
              <a:rPr sz="1700" spc="-65" dirty="0">
                <a:latin typeface="Trebuchet MS" panose="020B0603020202020204"/>
                <a:cs typeface="Trebuchet MS" panose="020B0603020202020204"/>
              </a:rPr>
              <a:t>into</a:t>
            </a:r>
            <a:r>
              <a:rPr sz="1700" spc="-15" dirty="0">
                <a:latin typeface="Trebuchet MS" panose="020B0603020202020204"/>
                <a:cs typeface="Trebuchet MS" panose="020B0603020202020204"/>
              </a:rPr>
              <a:t> </a:t>
            </a:r>
            <a:r>
              <a:rPr sz="1700" spc="-35" dirty="0">
                <a:latin typeface="Trebuchet MS" panose="020B0603020202020204"/>
                <a:cs typeface="Trebuchet MS" panose="020B0603020202020204"/>
              </a:rPr>
              <a:t>several </a:t>
            </a:r>
            <a:r>
              <a:rPr sz="1700" spc="-80" dirty="0">
                <a:latin typeface="Trebuchet MS" panose="020B0603020202020204"/>
                <a:cs typeface="Trebuchet MS" panose="020B0603020202020204"/>
              </a:rPr>
              <a:t>partitions.These</a:t>
            </a:r>
            <a:r>
              <a:rPr sz="1700" spc="-50" dirty="0">
                <a:latin typeface="Trebuchet MS" panose="020B0603020202020204"/>
                <a:cs typeface="Trebuchet MS" panose="020B0603020202020204"/>
              </a:rPr>
              <a:t> </a:t>
            </a:r>
            <a:r>
              <a:rPr sz="1700" spc="-120" dirty="0">
                <a:latin typeface="Trebuchet MS" panose="020B0603020202020204"/>
                <a:cs typeface="Trebuchet MS" panose="020B0603020202020204"/>
              </a:rPr>
              <a:t>no:</a:t>
            </a:r>
            <a:r>
              <a:rPr sz="1700" spc="-195" dirty="0">
                <a:latin typeface="Trebuchet MS" panose="020B0603020202020204"/>
                <a:cs typeface="Trebuchet MS" panose="020B0603020202020204"/>
              </a:rPr>
              <a:t> </a:t>
            </a:r>
            <a:r>
              <a:rPr sz="1700" spc="-100" dirty="0">
                <a:latin typeface="Trebuchet MS" panose="020B0603020202020204"/>
                <a:cs typeface="Trebuchet MS" panose="020B0603020202020204"/>
              </a:rPr>
              <a:t>of</a:t>
            </a:r>
            <a:r>
              <a:rPr sz="1700" spc="-20" dirty="0">
                <a:latin typeface="Trebuchet MS" panose="020B0603020202020204"/>
                <a:cs typeface="Trebuchet MS" panose="020B0603020202020204"/>
              </a:rPr>
              <a:t> </a:t>
            </a:r>
            <a:r>
              <a:rPr sz="1700" spc="-80" dirty="0">
                <a:latin typeface="Trebuchet MS" panose="020B0603020202020204"/>
                <a:cs typeface="Trebuchet MS" panose="020B0603020202020204"/>
              </a:rPr>
              <a:t>partitions</a:t>
            </a:r>
            <a:r>
              <a:rPr sz="1700" spc="-35" dirty="0">
                <a:latin typeface="Trebuchet MS" panose="020B0603020202020204"/>
                <a:cs typeface="Trebuchet MS" panose="020B0603020202020204"/>
              </a:rPr>
              <a:t> </a:t>
            </a:r>
            <a:r>
              <a:rPr sz="1700" spc="-75" dirty="0">
                <a:latin typeface="Trebuchet MS" panose="020B0603020202020204"/>
                <a:cs typeface="Trebuchet MS" panose="020B0603020202020204"/>
              </a:rPr>
              <a:t>would</a:t>
            </a:r>
            <a:r>
              <a:rPr sz="1700" spc="-15" dirty="0">
                <a:latin typeface="Trebuchet MS" panose="020B0603020202020204"/>
                <a:cs typeface="Trebuchet MS" panose="020B0603020202020204"/>
              </a:rPr>
              <a:t> </a:t>
            </a:r>
            <a:r>
              <a:rPr sz="1700" spc="-120" dirty="0">
                <a:latin typeface="Trebuchet MS" panose="020B0603020202020204"/>
                <a:cs typeface="Trebuchet MS" panose="020B0603020202020204"/>
              </a:rPr>
              <a:t>be</a:t>
            </a:r>
            <a:r>
              <a:rPr sz="1700" spc="-20" dirty="0">
                <a:latin typeface="Trebuchet MS" panose="020B0603020202020204"/>
                <a:cs typeface="Trebuchet MS" panose="020B0603020202020204"/>
              </a:rPr>
              <a:t> </a:t>
            </a:r>
            <a:r>
              <a:rPr sz="1700" spc="-130" dirty="0">
                <a:latin typeface="Trebuchet MS" panose="020B0603020202020204"/>
                <a:cs typeface="Trebuchet MS" panose="020B0603020202020204"/>
              </a:rPr>
              <a:t>equal</a:t>
            </a:r>
            <a:r>
              <a:rPr sz="1700" spc="-25" dirty="0">
                <a:latin typeface="Trebuchet MS" panose="020B0603020202020204"/>
                <a:cs typeface="Trebuchet MS" panose="020B0603020202020204"/>
              </a:rPr>
              <a:t> </a:t>
            </a:r>
            <a:r>
              <a:rPr sz="1700" spc="-30" dirty="0">
                <a:latin typeface="Trebuchet MS" panose="020B0603020202020204"/>
                <a:cs typeface="Trebuchet MS" panose="020B0603020202020204"/>
              </a:rPr>
              <a:t>to</a:t>
            </a:r>
            <a:r>
              <a:rPr sz="1700" spc="-35" dirty="0">
                <a:latin typeface="Trebuchet MS" panose="020B0603020202020204"/>
                <a:cs typeface="Trebuchet MS" panose="020B0603020202020204"/>
              </a:rPr>
              <a:t> </a:t>
            </a:r>
            <a:r>
              <a:rPr sz="1700" spc="-110" dirty="0">
                <a:latin typeface="Trebuchet MS" panose="020B0603020202020204"/>
                <a:cs typeface="Trebuchet MS" panose="020B0603020202020204"/>
              </a:rPr>
              <a:t>the</a:t>
            </a:r>
            <a:r>
              <a:rPr sz="1700" spc="-30" dirty="0">
                <a:latin typeface="Trebuchet MS" panose="020B0603020202020204"/>
                <a:cs typeface="Trebuchet MS" panose="020B0603020202020204"/>
              </a:rPr>
              <a:t> </a:t>
            </a:r>
            <a:r>
              <a:rPr sz="1700" spc="-120" dirty="0">
                <a:latin typeface="Trebuchet MS" panose="020B0603020202020204"/>
                <a:cs typeface="Trebuchet MS" panose="020B0603020202020204"/>
              </a:rPr>
              <a:t>no:</a:t>
            </a:r>
            <a:r>
              <a:rPr sz="1700" spc="-195" dirty="0">
                <a:latin typeface="Trebuchet MS" panose="020B0603020202020204"/>
                <a:cs typeface="Trebuchet MS" panose="020B0603020202020204"/>
              </a:rPr>
              <a:t> </a:t>
            </a:r>
            <a:r>
              <a:rPr sz="1700" spc="-100" dirty="0">
                <a:latin typeface="Trebuchet MS" panose="020B0603020202020204"/>
                <a:cs typeface="Trebuchet MS" panose="020B0603020202020204"/>
              </a:rPr>
              <a:t>of</a:t>
            </a:r>
            <a:r>
              <a:rPr sz="1700" spc="-15" dirty="0">
                <a:latin typeface="Trebuchet MS" panose="020B0603020202020204"/>
                <a:cs typeface="Trebuchet MS" panose="020B0603020202020204"/>
              </a:rPr>
              <a:t> </a:t>
            </a:r>
            <a:r>
              <a:rPr sz="1700" spc="-10" dirty="0">
                <a:latin typeface="Trebuchet MS" panose="020B0603020202020204"/>
                <a:cs typeface="Trebuchet MS" panose="020B0603020202020204"/>
              </a:rPr>
              <a:t>reducers.</a:t>
            </a:r>
            <a:endParaRPr sz="1700">
              <a:latin typeface="Trebuchet MS" panose="020B0603020202020204"/>
              <a:cs typeface="Trebuchet MS" panose="020B0603020202020204"/>
            </a:endParaRPr>
          </a:p>
          <a:p>
            <a:pPr marL="205105" indent="-204470">
              <a:lnSpc>
                <a:spcPct val="100000"/>
              </a:lnSpc>
              <a:spcBef>
                <a:spcPts val="1000"/>
              </a:spcBef>
              <a:buSzPct val="97000"/>
              <a:buAutoNum type="arabicPeriod" startAt="8"/>
              <a:tabLst>
                <a:tab pos="204470" algn="l"/>
              </a:tabLst>
            </a:pPr>
            <a:r>
              <a:rPr sz="1700" spc="-114" dirty="0">
                <a:solidFill>
                  <a:srgbClr val="FF0000"/>
                </a:solidFill>
                <a:latin typeface="Trebuchet MS" panose="020B0603020202020204"/>
                <a:cs typeface="Trebuchet MS" panose="020B0603020202020204"/>
              </a:rPr>
              <a:t>Shuffling</a:t>
            </a:r>
            <a:r>
              <a:rPr sz="1700" spc="-50" dirty="0">
                <a:solidFill>
                  <a:srgbClr val="FF0000"/>
                </a:solidFill>
                <a:latin typeface="Trebuchet MS" panose="020B0603020202020204"/>
                <a:cs typeface="Trebuchet MS" panose="020B0603020202020204"/>
              </a:rPr>
              <a:t> </a:t>
            </a:r>
            <a:r>
              <a:rPr sz="1700" spc="-114" dirty="0">
                <a:solidFill>
                  <a:srgbClr val="FF0000"/>
                </a:solidFill>
                <a:latin typeface="Trebuchet MS" panose="020B0603020202020204"/>
                <a:cs typeface="Trebuchet MS" panose="020B0603020202020204"/>
              </a:rPr>
              <a:t>and</a:t>
            </a:r>
            <a:r>
              <a:rPr sz="1700" spc="-35" dirty="0">
                <a:solidFill>
                  <a:srgbClr val="FF0000"/>
                </a:solidFill>
                <a:latin typeface="Trebuchet MS" panose="020B0603020202020204"/>
                <a:cs typeface="Trebuchet MS" panose="020B0603020202020204"/>
              </a:rPr>
              <a:t> </a:t>
            </a:r>
            <a:r>
              <a:rPr sz="1700" spc="-10" dirty="0">
                <a:solidFill>
                  <a:srgbClr val="FF0000"/>
                </a:solidFill>
                <a:latin typeface="Trebuchet MS" panose="020B0603020202020204"/>
                <a:cs typeface="Trebuchet MS" panose="020B0603020202020204"/>
              </a:rPr>
              <a:t>Sorting</a:t>
            </a:r>
            <a:endParaRPr sz="1700">
              <a:latin typeface="Trebuchet MS" panose="020B0603020202020204"/>
              <a:cs typeface="Trebuchet MS" panose="020B0603020202020204"/>
            </a:endParaRPr>
          </a:p>
          <a:p>
            <a:pPr marL="227330">
              <a:lnSpc>
                <a:spcPct val="100000"/>
              </a:lnSpc>
              <a:spcBef>
                <a:spcPts val="995"/>
              </a:spcBef>
            </a:pPr>
            <a:r>
              <a:rPr sz="1700" spc="-40" dirty="0">
                <a:latin typeface="Trebuchet MS" panose="020B0603020202020204"/>
                <a:cs typeface="Trebuchet MS" panose="020B0603020202020204"/>
              </a:rPr>
              <a:t>The</a:t>
            </a:r>
            <a:r>
              <a:rPr sz="1700" spc="-35" dirty="0">
                <a:latin typeface="Trebuchet MS" panose="020B0603020202020204"/>
                <a:cs typeface="Trebuchet MS" panose="020B0603020202020204"/>
              </a:rPr>
              <a:t> </a:t>
            </a:r>
            <a:r>
              <a:rPr sz="1700" spc="-105" dirty="0">
                <a:latin typeface="Trebuchet MS" panose="020B0603020202020204"/>
                <a:cs typeface="Trebuchet MS" panose="020B0603020202020204"/>
              </a:rPr>
              <a:t>intermediate</a:t>
            </a:r>
            <a:r>
              <a:rPr sz="1700" spc="-25" dirty="0">
                <a:latin typeface="Trebuchet MS" panose="020B0603020202020204"/>
                <a:cs typeface="Trebuchet MS" panose="020B0603020202020204"/>
              </a:rPr>
              <a:t> </a:t>
            </a:r>
            <a:r>
              <a:rPr sz="1700" spc="-80" dirty="0">
                <a:latin typeface="Trebuchet MS" panose="020B0603020202020204"/>
                <a:cs typeface="Trebuchet MS" panose="020B0603020202020204"/>
              </a:rPr>
              <a:t>outputs</a:t>
            </a:r>
            <a:r>
              <a:rPr sz="1700" spc="-40" dirty="0">
                <a:latin typeface="Trebuchet MS" panose="020B0603020202020204"/>
                <a:cs typeface="Trebuchet MS" panose="020B0603020202020204"/>
              </a:rPr>
              <a:t> </a:t>
            </a:r>
            <a:r>
              <a:rPr sz="1700" spc="-110" dirty="0">
                <a:latin typeface="Trebuchet MS" panose="020B0603020202020204"/>
                <a:cs typeface="Trebuchet MS" panose="020B0603020202020204"/>
              </a:rPr>
              <a:t>received</a:t>
            </a:r>
            <a:r>
              <a:rPr sz="1700" spc="-15" dirty="0">
                <a:latin typeface="Trebuchet MS" panose="020B0603020202020204"/>
                <a:cs typeface="Trebuchet MS" panose="020B0603020202020204"/>
              </a:rPr>
              <a:t> </a:t>
            </a:r>
            <a:r>
              <a:rPr sz="1700" spc="-85" dirty="0">
                <a:latin typeface="Trebuchet MS" panose="020B0603020202020204"/>
                <a:cs typeface="Trebuchet MS" panose="020B0603020202020204"/>
              </a:rPr>
              <a:t>from</a:t>
            </a:r>
            <a:r>
              <a:rPr sz="1700" spc="-10" dirty="0">
                <a:latin typeface="Trebuchet MS" panose="020B0603020202020204"/>
                <a:cs typeface="Trebuchet MS" panose="020B0603020202020204"/>
              </a:rPr>
              <a:t> </a:t>
            </a:r>
            <a:r>
              <a:rPr sz="1700" spc="-150" dirty="0">
                <a:latin typeface="Trebuchet MS" panose="020B0603020202020204"/>
                <a:cs typeface="Trebuchet MS" panose="020B0603020202020204"/>
              </a:rPr>
              <a:t>all</a:t>
            </a:r>
            <a:r>
              <a:rPr sz="1700" spc="-15" dirty="0">
                <a:latin typeface="Trebuchet MS" panose="020B0603020202020204"/>
                <a:cs typeface="Trebuchet MS" panose="020B0603020202020204"/>
              </a:rPr>
              <a:t> </a:t>
            </a:r>
            <a:r>
              <a:rPr sz="1700" spc="-105" dirty="0">
                <a:latin typeface="Trebuchet MS" panose="020B0603020202020204"/>
                <a:cs typeface="Trebuchet MS" panose="020B0603020202020204"/>
              </a:rPr>
              <a:t>the</a:t>
            </a:r>
            <a:r>
              <a:rPr sz="1700" spc="-25" dirty="0">
                <a:latin typeface="Trebuchet MS" panose="020B0603020202020204"/>
                <a:cs typeface="Trebuchet MS" panose="020B0603020202020204"/>
              </a:rPr>
              <a:t> </a:t>
            </a:r>
            <a:r>
              <a:rPr sz="1700" spc="-105" dirty="0">
                <a:latin typeface="Trebuchet MS" panose="020B0603020202020204"/>
                <a:cs typeface="Trebuchet MS" panose="020B0603020202020204"/>
              </a:rPr>
              <a:t>mapper/partitioner</a:t>
            </a:r>
            <a:r>
              <a:rPr sz="1700" spc="-35" dirty="0">
                <a:latin typeface="Trebuchet MS" panose="020B0603020202020204"/>
                <a:cs typeface="Trebuchet MS" panose="020B0603020202020204"/>
              </a:rPr>
              <a:t> </a:t>
            </a:r>
            <a:r>
              <a:rPr sz="1700" spc="-105" dirty="0">
                <a:latin typeface="Trebuchet MS" panose="020B0603020202020204"/>
                <a:cs typeface="Trebuchet MS" panose="020B0603020202020204"/>
              </a:rPr>
              <a:t>are</a:t>
            </a:r>
            <a:r>
              <a:rPr sz="1700" spc="-20" dirty="0">
                <a:latin typeface="Trebuchet MS" panose="020B0603020202020204"/>
                <a:cs typeface="Trebuchet MS" panose="020B0603020202020204"/>
              </a:rPr>
              <a:t> </a:t>
            </a:r>
            <a:r>
              <a:rPr sz="1700" spc="-114" dirty="0">
                <a:latin typeface="Trebuchet MS" panose="020B0603020202020204"/>
                <a:cs typeface="Trebuchet MS" panose="020B0603020202020204"/>
              </a:rPr>
              <a:t>shuffled</a:t>
            </a:r>
            <a:r>
              <a:rPr sz="1700" spc="-55" dirty="0">
                <a:latin typeface="Trebuchet MS" panose="020B0603020202020204"/>
                <a:cs typeface="Trebuchet MS" panose="020B0603020202020204"/>
              </a:rPr>
              <a:t> </a:t>
            </a:r>
            <a:r>
              <a:rPr sz="1700" spc="-114" dirty="0">
                <a:latin typeface="Trebuchet MS" panose="020B0603020202020204"/>
                <a:cs typeface="Trebuchet MS" panose="020B0603020202020204"/>
              </a:rPr>
              <a:t>and</a:t>
            </a:r>
            <a:r>
              <a:rPr sz="1700" spc="-20" dirty="0">
                <a:latin typeface="Trebuchet MS" panose="020B0603020202020204"/>
                <a:cs typeface="Trebuchet MS" panose="020B0603020202020204"/>
              </a:rPr>
              <a:t> </a:t>
            </a:r>
            <a:r>
              <a:rPr sz="1700" spc="-100" dirty="0">
                <a:latin typeface="Trebuchet MS" panose="020B0603020202020204"/>
                <a:cs typeface="Trebuchet MS" panose="020B0603020202020204"/>
              </a:rPr>
              <a:t>then</a:t>
            </a:r>
            <a:r>
              <a:rPr sz="1700" spc="-30" dirty="0">
                <a:latin typeface="Trebuchet MS" panose="020B0603020202020204"/>
                <a:cs typeface="Trebuchet MS" panose="020B0603020202020204"/>
              </a:rPr>
              <a:t> </a:t>
            </a:r>
            <a:r>
              <a:rPr sz="1700" spc="-10" dirty="0">
                <a:latin typeface="Trebuchet MS" panose="020B0603020202020204"/>
                <a:cs typeface="Trebuchet MS" panose="020B0603020202020204"/>
              </a:rPr>
              <a:t>sorted.</a:t>
            </a:r>
            <a:endParaRPr sz="1700">
              <a:latin typeface="Trebuchet MS" panose="020B0603020202020204"/>
              <a:cs typeface="Trebuchet MS" panose="020B0603020202020204"/>
            </a:endParaRPr>
          </a:p>
          <a:p>
            <a:pPr marL="205105" indent="-204470">
              <a:lnSpc>
                <a:spcPct val="100000"/>
              </a:lnSpc>
              <a:spcBef>
                <a:spcPts val="1010"/>
              </a:spcBef>
              <a:buSzPct val="97000"/>
              <a:buAutoNum type="arabicPeriod" startAt="9"/>
              <a:tabLst>
                <a:tab pos="204470" algn="l"/>
              </a:tabLst>
            </a:pPr>
            <a:r>
              <a:rPr sz="1700" spc="-10" dirty="0">
                <a:solidFill>
                  <a:srgbClr val="FF0000"/>
                </a:solidFill>
                <a:latin typeface="Trebuchet MS" panose="020B0603020202020204"/>
                <a:cs typeface="Trebuchet MS" panose="020B0603020202020204"/>
              </a:rPr>
              <a:t>Reducer</a:t>
            </a:r>
            <a:endParaRPr sz="1700">
              <a:latin typeface="Trebuchet MS" panose="020B0603020202020204"/>
              <a:cs typeface="Trebuchet MS" panose="020B0603020202020204"/>
            </a:endParaRPr>
          </a:p>
          <a:p>
            <a:pPr marL="12700" marR="5080" indent="214630">
              <a:lnSpc>
                <a:spcPct val="100000"/>
              </a:lnSpc>
              <a:spcBef>
                <a:spcPts val="995"/>
              </a:spcBef>
            </a:pPr>
            <a:r>
              <a:rPr sz="1700" spc="-40" dirty="0">
                <a:latin typeface="Trebuchet MS" panose="020B0603020202020204"/>
                <a:cs typeface="Trebuchet MS" panose="020B0603020202020204"/>
              </a:rPr>
              <a:t>The </a:t>
            </a:r>
            <a:r>
              <a:rPr sz="1700" spc="-45" dirty="0">
                <a:latin typeface="Trebuchet MS" panose="020B0603020202020204"/>
                <a:cs typeface="Trebuchet MS" panose="020B0603020202020204"/>
              </a:rPr>
              <a:t>Reducer's</a:t>
            </a:r>
            <a:r>
              <a:rPr sz="1700" spc="-30" dirty="0">
                <a:latin typeface="Trebuchet MS" panose="020B0603020202020204"/>
                <a:cs typeface="Trebuchet MS" panose="020B0603020202020204"/>
              </a:rPr>
              <a:t> </a:t>
            </a:r>
            <a:r>
              <a:rPr sz="1700" spc="-100" dirty="0">
                <a:latin typeface="Trebuchet MS" panose="020B0603020202020204"/>
                <a:cs typeface="Trebuchet MS" panose="020B0603020202020204"/>
              </a:rPr>
              <a:t>input</a:t>
            </a:r>
            <a:r>
              <a:rPr sz="1700" spc="-25" dirty="0">
                <a:latin typeface="Trebuchet MS" panose="020B0603020202020204"/>
                <a:cs typeface="Trebuchet MS" panose="020B0603020202020204"/>
              </a:rPr>
              <a:t> </a:t>
            </a:r>
            <a:r>
              <a:rPr sz="1700" spc="-65" dirty="0">
                <a:latin typeface="Trebuchet MS" panose="020B0603020202020204"/>
                <a:cs typeface="Trebuchet MS" panose="020B0603020202020204"/>
              </a:rPr>
              <a:t>is</a:t>
            </a:r>
            <a:r>
              <a:rPr sz="1700" spc="-20" dirty="0">
                <a:latin typeface="Trebuchet MS" panose="020B0603020202020204"/>
                <a:cs typeface="Trebuchet MS" panose="020B0603020202020204"/>
              </a:rPr>
              <a:t> </a:t>
            </a:r>
            <a:r>
              <a:rPr sz="1700" spc="-130" dirty="0">
                <a:latin typeface="Trebuchet MS" panose="020B0603020202020204"/>
                <a:cs typeface="Trebuchet MS" panose="020B0603020202020204"/>
              </a:rPr>
              <a:t>always</a:t>
            </a:r>
            <a:r>
              <a:rPr sz="1700" spc="-40" dirty="0">
                <a:latin typeface="Trebuchet MS" panose="020B0603020202020204"/>
                <a:cs typeface="Trebuchet MS" panose="020B0603020202020204"/>
              </a:rPr>
              <a:t> </a:t>
            </a:r>
            <a:r>
              <a:rPr sz="1700" spc="-170" dirty="0">
                <a:latin typeface="Trebuchet MS" panose="020B0603020202020204"/>
                <a:cs typeface="Trebuchet MS" panose="020B0603020202020204"/>
              </a:rPr>
              <a:t>a</a:t>
            </a:r>
            <a:r>
              <a:rPr sz="1700" spc="-20" dirty="0">
                <a:latin typeface="Trebuchet MS" panose="020B0603020202020204"/>
                <a:cs typeface="Trebuchet MS" panose="020B0603020202020204"/>
              </a:rPr>
              <a:t> </a:t>
            </a:r>
            <a:r>
              <a:rPr sz="1700" spc="-45" dirty="0">
                <a:latin typeface="Trebuchet MS" panose="020B0603020202020204"/>
                <a:cs typeface="Trebuchet MS" panose="020B0603020202020204"/>
              </a:rPr>
              <a:t>sorted</a:t>
            </a:r>
            <a:r>
              <a:rPr sz="1700" spc="-50" dirty="0">
                <a:latin typeface="Trebuchet MS" panose="020B0603020202020204"/>
                <a:cs typeface="Trebuchet MS" panose="020B0603020202020204"/>
              </a:rPr>
              <a:t> </a:t>
            </a:r>
            <a:r>
              <a:rPr sz="1700" spc="-105" dirty="0">
                <a:latin typeface="Trebuchet MS" panose="020B0603020202020204"/>
                <a:cs typeface="Trebuchet MS" panose="020B0603020202020204"/>
              </a:rPr>
              <a:t>list</a:t>
            </a:r>
            <a:r>
              <a:rPr sz="1700" spc="-30" dirty="0">
                <a:latin typeface="Trebuchet MS" panose="020B0603020202020204"/>
                <a:cs typeface="Trebuchet MS" panose="020B0603020202020204"/>
              </a:rPr>
              <a:t> </a:t>
            </a:r>
            <a:r>
              <a:rPr sz="1700" spc="-95" dirty="0">
                <a:latin typeface="Trebuchet MS" panose="020B0603020202020204"/>
                <a:cs typeface="Trebuchet MS" panose="020B0603020202020204"/>
              </a:rPr>
              <a:t>of</a:t>
            </a:r>
            <a:r>
              <a:rPr sz="1700" spc="-20" dirty="0">
                <a:latin typeface="Trebuchet MS" panose="020B0603020202020204"/>
                <a:cs typeface="Trebuchet MS" panose="020B0603020202020204"/>
              </a:rPr>
              <a:t> </a:t>
            </a:r>
            <a:r>
              <a:rPr sz="1700" spc="-130" dirty="0">
                <a:latin typeface="Trebuchet MS" panose="020B0603020202020204"/>
                <a:cs typeface="Trebuchet MS" panose="020B0603020202020204"/>
              </a:rPr>
              <a:t>&lt;key,</a:t>
            </a:r>
            <a:r>
              <a:rPr sz="1700" spc="-210" dirty="0">
                <a:latin typeface="Trebuchet MS" panose="020B0603020202020204"/>
                <a:cs typeface="Trebuchet MS" panose="020B0603020202020204"/>
              </a:rPr>
              <a:t> </a:t>
            </a:r>
            <a:r>
              <a:rPr sz="1700" spc="-90" dirty="0">
                <a:latin typeface="Trebuchet MS" panose="020B0603020202020204"/>
                <a:cs typeface="Trebuchet MS" panose="020B0603020202020204"/>
              </a:rPr>
              <a:t>value&gt;</a:t>
            </a:r>
            <a:r>
              <a:rPr sz="1700" spc="-45" dirty="0">
                <a:latin typeface="Trebuchet MS" panose="020B0603020202020204"/>
                <a:cs typeface="Trebuchet MS" panose="020B0603020202020204"/>
              </a:rPr>
              <a:t> </a:t>
            </a:r>
            <a:r>
              <a:rPr sz="1700" spc="-80" dirty="0">
                <a:latin typeface="Trebuchet MS" panose="020B0603020202020204"/>
                <a:cs typeface="Trebuchet MS" panose="020B0603020202020204"/>
              </a:rPr>
              <a:t>pairs.The</a:t>
            </a:r>
            <a:r>
              <a:rPr sz="1700" spc="-20" dirty="0">
                <a:latin typeface="Trebuchet MS" panose="020B0603020202020204"/>
                <a:cs typeface="Trebuchet MS" panose="020B0603020202020204"/>
              </a:rPr>
              <a:t> </a:t>
            </a:r>
            <a:r>
              <a:rPr sz="1700" spc="-70" dirty="0">
                <a:latin typeface="Trebuchet MS" panose="020B0603020202020204"/>
                <a:cs typeface="Trebuchet MS" panose="020B0603020202020204"/>
              </a:rPr>
              <a:t>Reducer</a:t>
            </a:r>
            <a:r>
              <a:rPr sz="1700" spc="-35" dirty="0">
                <a:latin typeface="Trebuchet MS" panose="020B0603020202020204"/>
                <a:cs typeface="Trebuchet MS" panose="020B0603020202020204"/>
              </a:rPr>
              <a:t> </a:t>
            </a:r>
            <a:r>
              <a:rPr sz="1700" spc="-120" dirty="0">
                <a:latin typeface="Trebuchet MS" panose="020B0603020202020204"/>
                <a:cs typeface="Trebuchet MS" panose="020B0603020202020204"/>
              </a:rPr>
              <a:t>reduces/aggregates</a:t>
            </a:r>
            <a:r>
              <a:rPr sz="1700" spc="-35" dirty="0">
                <a:latin typeface="Trebuchet MS" panose="020B0603020202020204"/>
                <a:cs typeface="Trebuchet MS" panose="020B0603020202020204"/>
              </a:rPr>
              <a:t> </a:t>
            </a:r>
            <a:r>
              <a:rPr sz="1700" spc="-150" dirty="0">
                <a:latin typeface="Trebuchet MS" panose="020B0603020202020204"/>
                <a:cs typeface="Trebuchet MS" panose="020B0603020202020204"/>
              </a:rPr>
              <a:t>all</a:t>
            </a:r>
            <a:r>
              <a:rPr sz="1700" spc="-55" dirty="0">
                <a:latin typeface="Trebuchet MS" panose="020B0603020202020204"/>
                <a:cs typeface="Trebuchet MS" panose="020B0603020202020204"/>
              </a:rPr>
              <a:t> </a:t>
            </a:r>
            <a:r>
              <a:rPr sz="1700" spc="-110" dirty="0">
                <a:latin typeface="Trebuchet MS" panose="020B0603020202020204"/>
                <a:cs typeface="Trebuchet MS" panose="020B0603020202020204"/>
              </a:rPr>
              <a:t>the</a:t>
            </a:r>
            <a:r>
              <a:rPr sz="1700" spc="-30" dirty="0">
                <a:latin typeface="Trebuchet MS" panose="020B0603020202020204"/>
                <a:cs typeface="Trebuchet MS" panose="020B0603020202020204"/>
              </a:rPr>
              <a:t> </a:t>
            </a:r>
            <a:r>
              <a:rPr sz="1700" spc="-110" dirty="0">
                <a:latin typeface="Trebuchet MS" panose="020B0603020202020204"/>
                <a:cs typeface="Trebuchet MS" panose="020B0603020202020204"/>
              </a:rPr>
              <a:t>values</a:t>
            </a:r>
            <a:r>
              <a:rPr sz="1700" spc="-25" dirty="0">
                <a:latin typeface="Trebuchet MS" panose="020B0603020202020204"/>
                <a:cs typeface="Trebuchet MS" panose="020B0603020202020204"/>
              </a:rPr>
              <a:t> </a:t>
            </a:r>
            <a:r>
              <a:rPr sz="1700" spc="-90" dirty="0">
                <a:latin typeface="Trebuchet MS" panose="020B0603020202020204"/>
                <a:cs typeface="Trebuchet MS" panose="020B0603020202020204"/>
              </a:rPr>
              <a:t>sharing</a:t>
            </a:r>
            <a:r>
              <a:rPr sz="1700" spc="-40" dirty="0">
                <a:latin typeface="Trebuchet MS" panose="020B0603020202020204"/>
                <a:cs typeface="Trebuchet MS" panose="020B0603020202020204"/>
              </a:rPr>
              <a:t> </a:t>
            </a:r>
            <a:r>
              <a:rPr sz="1700" spc="-105" dirty="0">
                <a:latin typeface="Trebuchet MS" panose="020B0603020202020204"/>
                <a:cs typeface="Trebuchet MS" panose="020B0603020202020204"/>
              </a:rPr>
              <a:t>the</a:t>
            </a:r>
            <a:r>
              <a:rPr sz="1700" spc="-25" dirty="0">
                <a:latin typeface="Trebuchet MS" panose="020B0603020202020204"/>
                <a:cs typeface="Trebuchet MS" panose="020B0603020202020204"/>
              </a:rPr>
              <a:t> </a:t>
            </a:r>
            <a:r>
              <a:rPr sz="1700" spc="-110" dirty="0">
                <a:latin typeface="Trebuchet MS" panose="020B0603020202020204"/>
                <a:cs typeface="Trebuchet MS" panose="020B0603020202020204"/>
              </a:rPr>
              <a:t>same</a:t>
            </a:r>
            <a:r>
              <a:rPr sz="1700" spc="-40" dirty="0">
                <a:latin typeface="Trebuchet MS" panose="020B0603020202020204"/>
                <a:cs typeface="Trebuchet MS" panose="020B0603020202020204"/>
              </a:rPr>
              <a:t> </a:t>
            </a:r>
            <a:r>
              <a:rPr sz="1700" spc="-25" dirty="0">
                <a:latin typeface="Trebuchet MS" panose="020B0603020202020204"/>
                <a:cs typeface="Trebuchet MS" panose="020B0603020202020204"/>
              </a:rPr>
              <a:t>key </a:t>
            </a:r>
            <a:r>
              <a:rPr sz="1700" spc="-65" dirty="0">
                <a:latin typeface="Trebuchet MS" panose="020B0603020202020204"/>
                <a:cs typeface="Trebuchet MS" panose="020B0603020202020204"/>
              </a:rPr>
              <a:t>into</a:t>
            </a:r>
            <a:r>
              <a:rPr sz="1700" spc="-35" dirty="0">
                <a:latin typeface="Trebuchet MS" panose="020B0603020202020204"/>
                <a:cs typeface="Trebuchet MS" panose="020B0603020202020204"/>
              </a:rPr>
              <a:t> </a:t>
            </a:r>
            <a:r>
              <a:rPr sz="1700" spc="-170" dirty="0">
                <a:latin typeface="Trebuchet MS" panose="020B0603020202020204"/>
                <a:cs typeface="Trebuchet MS" panose="020B0603020202020204"/>
              </a:rPr>
              <a:t>a</a:t>
            </a:r>
            <a:r>
              <a:rPr sz="1700" spc="-25" dirty="0">
                <a:latin typeface="Trebuchet MS" panose="020B0603020202020204"/>
                <a:cs typeface="Trebuchet MS" panose="020B0603020202020204"/>
              </a:rPr>
              <a:t> </a:t>
            </a:r>
            <a:r>
              <a:rPr sz="1700" spc="-105" dirty="0">
                <a:latin typeface="Trebuchet MS" panose="020B0603020202020204"/>
                <a:cs typeface="Trebuchet MS" panose="020B0603020202020204"/>
              </a:rPr>
              <a:t>smaller</a:t>
            </a:r>
            <a:r>
              <a:rPr sz="1700" spc="-35" dirty="0">
                <a:latin typeface="Trebuchet MS" panose="020B0603020202020204"/>
                <a:cs typeface="Trebuchet MS" panose="020B0603020202020204"/>
              </a:rPr>
              <a:t> </a:t>
            </a:r>
            <a:r>
              <a:rPr sz="1700" spc="-90" dirty="0">
                <a:latin typeface="Trebuchet MS" panose="020B0603020202020204"/>
                <a:cs typeface="Trebuchet MS" panose="020B0603020202020204"/>
              </a:rPr>
              <a:t>set</a:t>
            </a:r>
            <a:r>
              <a:rPr sz="1700" spc="-50" dirty="0">
                <a:latin typeface="Trebuchet MS" panose="020B0603020202020204"/>
                <a:cs typeface="Trebuchet MS" panose="020B0603020202020204"/>
              </a:rPr>
              <a:t> </a:t>
            </a:r>
            <a:r>
              <a:rPr sz="1700" spc="-100" dirty="0">
                <a:latin typeface="Trebuchet MS" panose="020B0603020202020204"/>
                <a:cs typeface="Trebuchet MS" panose="020B0603020202020204"/>
              </a:rPr>
              <a:t>of</a:t>
            </a:r>
            <a:r>
              <a:rPr sz="1700" spc="-25" dirty="0">
                <a:latin typeface="Trebuchet MS" panose="020B0603020202020204"/>
                <a:cs typeface="Trebuchet MS" panose="020B0603020202020204"/>
              </a:rPr>
              <a:t> </a:t>
            </a:r>
            <a:r>
              <a:rPr sz="1700" spc="-90" dirty="0">
                <a:latin typeface="Trebuchet MS" panose="020B0603020202020204"/>
                <a:cs typeface="Trebuchet MS" panose="020B0603020202020204"/>
              </a:rPr>
              <a:t>values.This</a:t>
            </a:r>
            <a:r>
              <a:rPr sz="1700" spc="-40" dirty="0">
                <a:latin typeface="Trebuchet MS" panose="020B0603020202020204"/>
                <a:cs typeface="Trebuchet MS" panose="020B0603020202020204"/>
              </a:rPr>
              <a:t> </a:t>
            </a:r>
            <a:r>
              <a:rPr sz="1700" spc="-80" dirty="0">
                <a:latin typeface="Trebuchet MS" panose="020B0603020202020204"/>
                <a:cs typeface="Trebuchet MS" panose="020B0603020202020204"/>
              </a:rPr>
              <a:t>output</a:t>
            </a:r>
            <a:r>
              <a:rPr sz="1700" spc="-40" dirty="0">
                <a:latin typeface="Trebuchet MS" panose="020B0603020202020204"/>
                <a:cs typeface="Trebuchet MS" panose="020B0603020202020204"/>
              </a:rPr>
              <a:t> </a:t>
            </a:r>
            <a:r>
              <a:rPr sz="1700" spc="-100" dirty="0">
                <a:latin typeface="Trebuchet MS" panose="020B0603020202020204"/>
                <a:cs typeface="Trebuchet MS" panose="020B0603020202020204"/>
              </a:rPr>
              <a:t>of</a:t>
            </a:r>
            <a:r>
              <a:rPr sz="1700" spc="-25" dirty="0">
                <a:latin typeface="Trebuchet MS" panose="020B0603020202020204"/>
                <a:cs typeface="Trebuchet MS" panose="020B0603020202020204"/>
              </a:rPr>
              <a:t> </a:t>
            </a:r>
            <a:r>
              <a:rPr sz="1700" spc="-105" dirty="0">
                <a:latin typeface="Trebuchet MS" panose="020B0603020202020204"/>
                <a:cs typeface="Trebuchet MS" panose="020B0603020202020204"/>
              </a:rPr>
              <a:t>the</a:t>
            </a:r>
            <a:r>
              <a:rPr sz="1700" spc="-30" dirty="0">
                <a:latin typeface="Trebuchet MS" panose="020B0603020202020204"/>
                <a:cs typeface="Trebuchet MS" panose="020B0603020202020204"/>
              </a:rPr>
              <a:t> </a:t>
            </a:r>
            <a:r>
              <a:rPr sz="1700" spc="-70" dirty="0">
                <a:latin typeface="Trebuchet MS" panose="020B0603020202020204"/>
                <a:cs typeface="Trebuchet MS" panose="020B0603020202020204"/>
              </a:rPr>
              <a:t>Reducer</a:t>
            </a:r>
            <a:r>
              <a:rPr sz="1700" spc="-40" dirty="0">
                <a:latin typeface="Trebuchet MS" panose="020B0603020202020204"/>
                <a:cs typeface="Trebuchet MS" panose="020B0603020202020204"/>
              </a:rPr>
              <a:t> </a:t>
            </a:r>
            <a:r>
              <a:rPr sz="1700" spc="-65" dirty="0">
                <a:latin typeface="Trebuchet MS" panose="020B0603020202020204"/>
                <a:cs typeface="Trebuchet MS" panose="020B0603020202020204"/>
              </a:rPr>
              <a:t>is</a:t>
            </a:r>
            <a:r>
              <a:rPr sz="1700" spc="-30" dirty="0">
                <a:latin typeface="Trebuchet MS" panose="020B0603020202020204"/>
                <a:cs typeface="Trebuchet MS" panose="020B0603020202020204"/>
              </a:rPr>
              <a:t> </a:t>
            </a:r>
            <a:r>
              <a:rPr sz="1700" spc="-105" dirty="0">
                <a:latin typeface="Trebuchet MS" panose="020B0603020202020204"/>
                <a:cs typeface="Trebuchet MS" panose="020B0603020202020204"/>
              </a:rPr>
              <a:t>the</a:t>
            </a:r>
            <a:r>
              <a:rPr sz="1700" spc="-30" dirty="0">
                <a:latin typeface="Trebuchet MS" panose="020B0603020202020204"/>
                <a:cs typeface="Trebuchet MS" panose="020B0603020202020204"/>
              </a:rPr>
              <a:t> </a:t>
            </a:r>
            <a:r>
              <a:rPr sz="1700" spc="-95" dirty="0">
                <a:latin typeface="Trebuchet MS" panose="020B0603020202020204"/>
                <a:cs typeface="Trebuchet MS" panose="020B0603020202020204"/>
              </a:rPr>
              <a:t>original</a:t>
            </a:r>
            <a:r>
              <a:rPr sz="1700" spc="-25" dirty="0">
                <a:latin typeface="Trebuchet MS" panose="020B0603020202020204"/>
                <a:cs typeface="Trebuchet MS" panose="020B0603020202020204"/>
              </a:rPr>
              <a:t> </a:t>
            </a:r>
            <a:r>
              <a:rPr sz="1700" spc="-80" dirty="0">
                <a:latin typeface="Trebuchet MS" panose="020B0603020202020204"/>
                <a:cs typeface="Trebuchet MS" panose="020B0603020202020204"/>
              </a:rPr>
              <a:t>output</a:t>
            </a:r>
            <a:r>
              <a:rPr sz="1700" spc="-40" dirty="0">
                <a:latin typeface="Trebuchet MS" panose="020B0603020202020204"/>
                <a:cs typeface="Trebuchet MS" panose="020B0603020202020204"/>
              </a:rPr>
              <a:t> </a:t>
            </a:r>
            <a:r>
              <a:rPr sz="1700" spc="-100" dirty="0">
                <a:latin typeface="Trebuchet MS" panose="020B0603020202020204"/>
                <a:cs typeface="Trebuchet MS" panose="020B0603020202020204"/>
              </a:rPr>
              <a:t>of</a:t>
            </a:r>
            <a:r>
              <a:rPr sz="1700" spc="-25" dirty="0">
                <a:latin typeface="Trebuchet MS" panose="020B0603020202020204"/>
                <a:cs typeface="Trebuchet MS" panose="020B0603020202020204"/>
              </a:rPr>
              <a:t> </a:t>
            </a:r>
            <a:r>
              <a:rPr sz="1700" spc="-105" dirty="0">
                <a:latin typeface="Trebuchet MS" panose="020B0603020202020204"/>
                <a:cs typeface="Trebuchet MS" panose="020B0603020202020204"/>
              </a:rPr>
              <a:t>the</a:t>
            </a:r>
            <a:r>
              <a:rPr sz="1700" spc="-30" dirty="0">
                <a:latin typeface="Trebuchet MS" panose="020B0603020202020204"/>
                <a:cs typeface="Trebuchet MS" panose="020B0603020202020204"/>
              </a:rPr>
              <a:t> </a:t>
            </a:r>
            <a:r>
              <a:rPr sz="1700" spc="-45" dirty="0">
                <a:latin typeface="Trebuchet MS" panose="020B0603020202020204"/>
                <a:cs typeface="Trebuchet MS" panose="020B0603020202020204"/>
              </a:rPr>
              <a:t>Map</a:t>
            </a:r>
            <a:r>
              <a:rPr sz="1700" spc="-50" dirty="0">
                <a:latin typeface="Trebuchet MS" panose="020B0603020202020204"/>
                <a:cs typeface="Trebuchet MS" panose="020B0603020202020204"/>
              </a:rPr>
              <a:t> </a:t>
            </a:r>
            <a:r>
              <a:rPr sz="1700" spc="-95" dirty="0">
                <a:latin typeface="Trebuchet MS" panose="020B0603020202020204"/>
                <a:cs typeface="Trebuchet MS" panose="020B0603020202020204"/>
              </a:rPr>
              <a:t>reduce</a:t>
            </a:r>
            <a:r>
              <a:rPr sz="1700" spc="-35" dirty="0">
                <a:latin typeface="Trebuchet MS" panose="020B0603020202020204"/>
                <a:cs typeface="Trebuchet MS" panose="020B0603020202020204"/>
              </a:rPr>
              <a:t> </a:t>
            </a:r>
            <a:r>
              <a:rPr sz="1700" spc="-55" dirty="0">
                <a:latin typeface="Trebuchet MS" panose="020B0603020202020204"/>
                <a:cs typeface="Trebuchet MS" panose="020B0603020202020204"/>
              </a:rPr>
              <a:t>process</a:t>
            </a:r>
            <a:r>
              <a:rPr sz="1700" spc="-25" dirty="0">
                <a:latin typeface="Trebuchet MS" panose="020B0603020202020204"/>
                <a:cs typeface="Trebuchet MS" panose="020B0603020202020204"/>
              </a:rPr>
              <a:t> </a:t>
            </a:r>
            <a:r>
              <a:rPr sz="1700" spc="-80" dirty="0">
                <a:latin typeface="Trebuchet MS" panose="020B0603020202020204"/>
                <a:cs typeface="Trebuchet MS" panose="020B0603020202020204"/>
              </a:rPr>
              <a:t>which</a:t>
            </a:r>
            <a:r>
              <a:rPr sz="1700" spc="-25" dirty="0">
                <a:latin typeface="Trebuchet MS" panose="020B0603020202020204"/>
                <a:cs typeface="Trebuchet MS" panose="020B0603020202020204"/>
              </a:rPr>
              <a:t> </a:t>
            </a:r>
            <a:r>
              <a:rPr sz="1700" spc="-75" dirty="0">
                <a:latin typeface="Trebuchet MS" panose="020B0603020202020204"/>
                <a:cs typeface="Trebuchet MS" panose="020B0603020202020204"/>
              </a:rPr>
              <a:t>would</a:t>
            </a:r>
            <a:r>
              <a:rPr sz="1700" spc="-30" dirty="0">
                <a:latin typeface="Trebuchet MS" panose="020B0603020202020204"/>
                <a:cs typeface="Trebuchet MS" panose="020B0603020202020204"/>
              </a:rPr>
              <a:t> </a:t>
            </a:r>
            <a:r>
              <a:rPr sz="1700" spc="-120" dirty="0">
                <a:latin typeface="Trebuchet MS" panose="020B0603020202020204"/>
                <a:cs typeface="Trebuchet MS" panose="020B0603020202020204"/>
              </a:rPr>
              <a:t>be</a:t>
            </a:r>
            <a:r>
              <a:rPr sz="1700" spc="-25" dirty="0">
                <a:latin typeface="Trebuchet MS" panose="020B0603020202020204"/>
                <a:cs typeface="Trebuchet MS" panose="020B0603020202020204"/>
              </a:rPr>
              <a:t> </a:t>
            </a:r>
            <a:r>
              <a:rPr sz="1700" spc="-65" dirty="0">
                <a:latin typeface="Trebuchet MS" panose="020B0603020202020204"/>
                <a:cs typeface="Trebuchet MS" panose="020B0603020202020204"/>
              </a:rPr>
              <a:t>stored</a:t>
            </a:r>
            <a:r>
              <a:rPr sz="1700" spc="-35" dirty="0">
                <a:latin typeface="Trebuchet MS" panose="020B0603020202020204"/>
                <a:cs typeface="Trebuchet MS" panose="020B0603020202020204"/>
              </a:rPr>
              <a:t> </a:t>
            </a:r>
            <a:r>
              <a:rPr sz="1700" spc="-25" dirty="0">
                <a:latin typeface="Trebuchet MS" panose="020B0603020202020204"/>
                <a:cs typeface="Trebuchet MS" panose="020B0603020202020204"/>
              </a:rPr>
              <a:t>in </a:t>
            </a:r>
            <a:r>
              <a:rPr sz="1700" spc="35" dirty="0">
                <a:latin typeface="Trebuchet MS" panose="020B0603020202020204"/>
                <a:cs typeface="Trebuchet MS" panose="020B0603020202020204"/>
              </a:rPr>
              <a:t>HDFS</a:t>
            </a:r>
            <a:endParaRPr sz="1700">
              <a:latin typeface="Trebuchet MS" panose="020B0603020202020204"/>
              <a:cs typeface="Trebuchet MS" panose="020B0603020202020204"/>
            </a:endParaRPr>
          </a:p>
          <a:p>
            <a:pPr marL="313055" indent="-307975">
              <a:lnSpc>
                <a:spcPct val="100000"/>
              </a:lnSpc>
              <a:spcBef>
                <a:spcPts val="1000"/>
              </a:spcBef>
              <a:buSzPct val="97000"/>
              <a:buAutoNum type="arabicPeriod" startAt="10"/>
              <a:tabLst>
                <a:tab pos="313055" algn="l"/>
              </a:tabLst>
            </a:pPr>
            <a:r>
              <a:rPr sz="1700" spc="-50" dirty="0">
                <a:solidFill>
                  <a:srgbClr val="FF0000"/>
                </a:solidFill>
                <a:latin typeface="Trebuchet MS" panose="020B0603020202020204"/>
                <a:cs typeface="Trebuchet MS" panose="020B0603020202020204"/>
              </a:rPr>
              <a:t>Record</a:t>
            </a:r>
            <a:r>
              <a:rPr sz="1700" spc="-210" dirty="0">
                <a:solidFill>
                  <a:srgbClr val="FF0000"/>
                </a:solidFill>
                <a:latin typeface="Trebuchet MS" panose="020B0603020202020204"/>
                <a:cs typeface="Trebuchet MS" panose="020B0603020202020204"/>
              </a:rPr>
              <a:t> </a:t>
            </a:r>
            <a:r>
              <a:rPr sz="1700" spc="-10" dirty="0">
                <a:solidFill>
                  <a:srgbClr val="FF0000"/>
                </a:solidFill>
                <a:latin typeface="Trebuchet MS" panose="020B0603020202020204"/>
                <a:cs typeface="Trebuchet MS" panose="020B0603020202020204"/>
              </a:rPr>
              <a:t>Writer</a:t>
            </a:r>
            <a:endParaRPr sz="1700">
              <a:latin typeface="Trebuchet MS" panose="020B0603020202020204"/>
              <a:cs typeface="Trebuchet MS" panose="020B0603020202020204"/>
            </a:endParaRPr>
          </a:p>
          <a:p>
            <a:pPr marL="132715">
              <a:lnSpc>
                <a:spcPct val="100000"/>
              </a:lnSpc>
              <a:spcBef>
                <a:spcPts val="1005"/>
              </a:spcBef>
            </a:pPr>
            <a:r>
              <a:rPr sz="1700" spc="-85" dirty="0">
                <a:latin typeface="Trebuchet MS" panose="020B0603020202020204"/>
                <a:cs typeface="Trebuchet MS" panose="020B0603020202020204"/>
              </a:rPr>
              <a:t>It</a:t>
            </a:r>
            <a:r>
              <a:rPr sz="1700" spc="-35" dirty="0">
                <a:latin typeface="Trebuchet MS" panose="020B0603020202020204"/>
                <a:cs typeface="Trebuchet MS" panose="020B0603020202020204"/>
              </a:rPr>
              <a:t> </a:t>
            </a:r>
            <a:r>
              <a:rPr sz="1700" spc="-75" dirty="0">
                <a:latin typeface="Trebuchet MS" panose="020B0603020202020204"/>
                <a:cs typeface="Trebuchet MS" panose="020B0603020202020204"/>
              </a:rPr>
              <a:t>writes</a:t>
            </a:r>
            <a:r>
              <a:rPr sz="1700" spc="-30" dirty="0">
                <a:latin typeface="Trebuchet MS" panose="020B0603020202020204"/>
                <a:cs typeface="Trebuchet MS" panose="020B0603020202020204"/>
              </a:rPr>
              <a:t> </a:t>
            </a:r>
            <a:r>
              <a:rPr sz="1700" spc="-110" dirty="0">
                <a:latin typeface="Trebuchet MS" panose="020B0603020202020204"/>
                <a:cs typeface="Trebuchet MS" panose="020B0603020202020204"/>
              </a:rPr>
              <a:t>the</a:t>
            </a:r>
            <a:r>
              <a:rPr sz="1700" spc="-35" dirty="0">
                <a:latin typeface="Trebuchet MS" panose="020B0603020202020204"/>
                <a:cs typeface="Trebuchet MS" panose="020B0603020202020204"/>
              </a:rPr>
              <a:t> </a:t>
            </a:r>
            <a:r>
              <a:rPr sz="1700" spc="-80" dirty="0">
                <a:latin typeface="Trebuchet MS" panose="020B0603020202020204"/>
                <a:cs typeface="Trebuchet MS" panose="020B0603020202020204"/>
              </a:rPr>
              <a:t>output</a:t>
            </a:r>
            <a:r>
              <a:rPr sz="1700" spc="-35" dirty="0">
                <a:latin typeface="Trebuchet MS" panose="020B0603020202020204"/>
                <a:cs typeface="Trebuchet MS" panose="020B0603020202020204"/>
              </a:rPr>
              <a:t> </a:t>
            </a:r>
            <a:r>
              <a:rPr sz="1700" spc="-100" dirty="0">
                <a:latin typeface="Trebuchet MS" panose="020B0603020202020204"/>
                <a:cs typeface="Trebuchet MS" panose="020B0603020202020204"/>
              </a:rPr>
              <a:t>of</a:t>
            </a:r>
            <a:r>
              <a:rPr sz="1700" spc="-25" dirty="0">
                <a:latin typeface="Trebuchet MS" panose="020B0603020202020204"/>
                <a:cs typeface="Trebuchet MS" panose="020B0603020202020204"/>
              </a:rPr>
              <a:t> </a:t>
            </a:r>
            <a:r>
              <a:rPr sz="1700" spc="-105" dirty="0">
                <a:latin typeface="Trebuchet MS" panose="020B0603020202020204"/>
                <a:cs typeface="Trebuchet MS" panose="020B0603020202020204"/>
              </a:rPr>
              <a:t>the</a:t>
            </a:r>
            <a:r>
              <a:rPr sz="1700" spc="-30" dirty="0">
                <a:latin typeface="Trebuchet MS" panose="020B0603020202020204"/>
                <a:cs typeface="Trebuchet MS" panose="020B0603020202020204"/>
              </a:rPr>
              <a:t> </a:t>
            </a:r>
            <a:r>
              <a:rPr sz="1700" spc="-85" dirty="0">
                <a:latin typeface="Trebuchet MS" panose="020B0603020202020204"/>
                <a:cs typeface="Trebuchet MS" panose="020B0603020202020204"/>
              </a:rPr>
              <a:t>Mapreduce</a:t>
            </a:r>
            <a:r>
              <a:rPr sz="1700" spc="-45" dirty="0">
                <a:latin typeface="Trebuchet MS" panose="020B0603020202020204"/>
                <a:cs typeface="Trebuchet MS" panose="020B0603020202020204"/>
              </a:rPr>
              <a:t> </a:t>
            </a:r>
            <a:r>
              <a:rPr sz="1700" spc="-114" dirty="0">
                <a:latin typeface="Trebuchet MS" panose="020B0603020202020204"/>
                <a:cs typeface="Trebuchet MS" panose="020B0603020202020204"/>
              </a:rPr>
              <a:t>job</a:t>
            </a:r>
            <a:r>
              <a:rPr sz="1700" spc="-20" dirty="0">
                <a:latin typeface="Trebuchet MS" panose="020B0603020202020204"/>
                <a:cs typeface="Trebuchet MS" panose="020B0603020202020204"/>
              </a:rPr>
              <a:t> </a:t>
            </a:r>
            <a:r>
              <a:rPr sz="1700" spc="-90" dirty="0">
                <a:latin typeface="Trebuchet MS" panose="020B0603020202020204"/>
                <a:cs typeface="Trebuchet MS" panose="020B0603020202020204"/>
              </a:rPr>
              <a:t>(which</a:t>
            </a:r>
            <a:r>
              <a:rPr sz="1700" spc="-25" dirty="0">
                <a:latin typeface="Trebuchet MS" panose="020B0603020202020204"/>
                <a:cs typeface="Trebuchet MS" panose="020B0603020202020204"/>
              </a:rPr>
              <a:t> </a:t>
            </a:r>
            <a:r>
              <a:rPr sz="1700" spc="-65" dirty="0">
                <a:latin typeface="Trebuchet MS" panose="020B0603020202020204"/>
                <a:cs typeface="Trebuchet MS" panose="020B0603020202020204"/>
              </a:rPr>
              <a:t>is</a:t>
            </a:r>
            <a:r>
              <a:rPr sz="1700" spc="-25" dirty="0">
                <a:latin typeface="Trebuchet MS" panose="020B0603020202020204"/>
                <a:cs typeface="Trebuchet MS" panose="020B0603020202020204"/>
              </a:rPr>
              <a:t> </a:t>
            </a:r>
            <a:r>
              <a:rPr sz="1700" spc="-170" dirty="0">
                <a:latin typeface="Trebuchet MS" panose="020B0603020202020204"/>
                <a:cs typeface="Trebuchet MS" panose="020B0603020202020204"/>
              </a:rPr>
              <a:t>a</a:t>
            </a:r>
            <a:r>
              <a:rPr sz="1700" spc="-25" dirty="0">
                <a:latin typeface="Trebuchet MS" panose="020B0603020202020204"/>
                <a:cs typeface="Trebuchet MS" panose="020B0603020202020204"/>
              </a:rPr>
              <a:t> </a:t>
            </a:r>
            <a:r>
              <a:rPr sz="1700" spc="-105" dirty="0">
                <a:latin typeface="Trebuchet MS" panose="020B0603020202020204"/>
                <a:cs typeface="Trebuchet MS" panose="020B0603020202020204"/>
              </a:rPr>
              <a:t>list</a:t>
            </a:r>
            <a:r>
              <a:rPr sz="1700" spc="-35" dirty="0">
                <a:latin typeface="Trebuchet MS" panose="020B0603020202020204"/>
                <a:cs typeface="Trebuchet MS" panose="020B0603020202020204"/>
              </a:rPr>
              <a:t> </a:t>
            </a:r>
            <a:r>
              <a:rPr sz="1700" spc="-100" dirty="0">
                <a:latin typeface="Trebuchet MS" panose="020B0603020202020204"/>
                <a:cs typeface="Trebuchet MS" panose="020B0603020202020204"/>
              </a:rPr>
              <a:t>of</a:t>
            </a:r>
            <a:r>
              <a:rPr sz="1700" spc="-25" dirty="0">
                <a:latin typeface="Trebuchet MS" panose="020B0603020202020204"/>
                <a:cs typeface="Trebuchet MS" panose="020B0603020202020204"/>
              </a:rPr>
              <a:t> </a:t>
            </a:r>
            <a:r>
              <a:rPr sz="1700" spc="-130" dirty="0">
                <a:latin typeface="Trebuchet MS" panose="020B0603020202020204"/>
                <a:cs typeface="Trebuchet MS" panose="020B0603020202020204"/>
              </a:rPr>
              <a:t>&lt;key,</a:t>
            </a:r>
            <a:r>
              <a:rPr sz="1700" spc="-215" dirty="0">
                <a:latin typeface="Trebuchet MS" panose="020B0603020202020204"/>
                <a:cs typeface="Trebuchet MS" panose="020B0603020202020204"/>
              </a:rPr>
              <a:t> </a:t>
            </a:r>
            <a:r>
              <a:rPr sz="1700" spc="-85" dirty="0">
                <a:latin typeface="Trebuchet MS" panose="020B0603020202020204"/>
                <a:cs typeface="Trebuchet MS" panose="020B0603020202020204"/>
              </a:rPr>
              <a:t>value&gt;</a:t>
            </a:r>
            <a:r>
              <a:rPr sz="1700" spc="-25" dirty="0">
                <a:latin typeface="Trebuchet MS" panose="020B0603020202020204"/>
                <a:cs typeface="Trebuchet MS" panose="020B0603020202020204"/>
              </a:rPr>
              <a:t> </a:t>
            </a:r>
            <a:r>
              <a:rPr sz="1700" spc="-90" dirty="0">
                <a:latin typeface="Trebuchet MS" panose="020B0603020202020204"/>
                <a:cs typeface="Trebuchet MS" panose="020B0603020202020204"/>
              </a:rPr>
              <a:t>pairs</a:t>
            </a:r>
            <a:r>
              <a:rPr sz="1700" spc="-45" dirty="0">
                <a:latin typeface="Trebuchet MS" panose="020B0603020202020204"/>
                <a:cs typeface="Trebuchet MS" panose="020B0603020202020204"/>
              </a:rPr>
              <a:t> </a:t>
            </a:r>
            <a:r>
              <a:rPr sz="1700" spc="-65" dirty="0">
                <a:latin typeface="Trebuchet MS" panose="020B0603020202020204"/>
                <a:cs typeface="Trebuchet MS" panose="020B0603020202020204"/>
              </a:rPr>
              <a:t>into</a:t>
            </a:r>
            <a:r>
              <a:rPr sz="1700" spc="-30" dirty="0">
                <a:latin typeface="Trebuchet MS" panose="020B0603020202020204"/>
                <a:cs typeface="Trebuchet MS" panose="020B0603020202020204"/>
              </a:rPr>
              <a:t> </a:t>
            </a:r>
            <a:r>
              <a:rPr sz="1700" spc="-170" dirty="0">
                <a:latin typeface="Trebuchet MS" panose="020B0603020202020204"/>
                <a:cs typeface="Trebuchet MS" panose="020B0603020202020204"/>
              </a:rPr>
              <a:t>a</a:t>
            </a:r>
            <a:r>
              <a:rPr sz="1700" spc="-25" dirty="0">
                <a:latin typeface="Trebuchet MS" panose="020B0603020202020204"/>
                <a:cs typeface="Trebuchet MS" panose="020B0603020202020204"/>
              </a:rPr>
              <a:t> </a:t>
            </a:r>
            <a:r>
              <a:rPr sz="1700" spc="-145" dirty="0">
                <a:latin typeface="Trebuchet MS" panose="020B0603020202020204"/>
                <a:cs typeface="Trebuchet MS" panose="020B0603020202020204"/>
              </a:rPr>
              <a:t>file</a:t>
            </a:r>
            <a:r>
              <a:rPr sz="1700" spc="-25" dirty="0">
                <a:latin typeface="Trebuchet MS" panose="020B0603020202020204"/>
                <a:cs typeface="Trebuchet MS" panose="020B0603020202020204"/>
              </a:rPr>
              <a:t> </a:t>
            </a:r>
            <a:r>
              <a:rPr sz="1700" spc="-125" dirty="0">
                <a:latin typeface="Trebuchet MS" panose="020B0603020202020204"/>
                <a:cs typeface="Trebuchet MS" panose="020B0603020202020204"/>
              </a:rPr>
              <a:t>that</a:t>
            </a:r>
            <a:r>
              <a:rPr sz="1700" spc="-25" dirty="0">
                <a:latin typeface="Trebuchet MS" panose="020B0603020202020204"/>
                <a:cs typeface="Trebuchet MS" panose="020B0603020202020204"/>
              </a:rPr>
              <a:t> </a:t>
            </a:r>
            <a:r>
              <a:rPr sz="1700" spc="-114" dirty="0">
                <a:latin typeface="Trebuchet MS" panose="020B0603020202020204"/>
                <a:cs typeface="Trebuchet MS" panose="020B0603020202020204"/>
              </a:rPr>
              <a:t>can</a:t>
            </a:r>
            <a:r>
              <a:rPr sz="1700" spc="-25" dirty="0">
                <a:latin typeface="Trebuchet MS" panose="020B0603020202020204"/>
                <a:cs typeface="Trebuchet MS" panose="020B0603020202020204"/>
              </a:rPr>
              <a:t> </a:t>
            </a:r>
            <a:r>
              <a:rPr sz="1700" spc="-114" dirty="0">
                <a:latin typeface="Trebuchet MS" panose="020B0603020202020204"/>
                <a:cs typeface="Trebuchet MS" panose="020B0603020202020204"/>
              </a:rPr>
              <a:t>be</a:t>
            </a:r>
            <a:r>
              <a:rPr sz="1700" spc="-35" dirty="0">
                <a:latin typeface="Trebuchet MS" panose="020B0603020202020204"/>
                <a:cs typeface="Trebuchet MS" panose="020B0603020202020204"/>
              </a:rPr>
              <a:t> </a:t>
            </a:r>
            <a:r>
              <a:rPr sz="1700" spc="-65" dirty="0">
                <a:latin typeface="Trebuchet MS" panose="020B0603020202020204"/>
                <a:cs typeface="Trebuchet MS" panose="020B0603020202020204"/>
              </a:rPr>
              <a:t>stored</a:t>
            </a:r>
            <a:r>
              <a:rPr sz="1700" spc="-30" dirty="0">
                <a:latin typeface="Trebuchet MS" panose="020B0603020202020204"/>
                <a:cs typeface="Trebuchet MS" panose="020B0603020202020204"/>
              </a:rPr>
              <a:t> </a:t>
            </a:r>
            <a:r>
              <a:rPr sz="1700" spc="-105" dirty="0">
                <a:latin typeface="Trebuchet MS" panose="020B0603020202020204"/>
                <a:cs typeface="Trebuchet MS" panose="020B0603020202020204"/>
              </a:rPr>
              <a:t>in</a:t>
            </a:r>
            <a:r>
              <a:rPr sz="1700" spc="-20" dirty="0">
                <a:latin typeface="Trebuchet MS" panose="020B0603020202020204"/>
                <a:cs typeface="Trebuchet MS" panose="020B0603020202020204"/>
              </a:rPr>
              <a:t> </a:t>
            </a:r>
            <a:r>
              <a:rPr sz="1700" spc="-30" dirty="0">
                <a:latin typeface="Trebuchet MS" panose="020B0603020202020204"/>
                <a:cs typeface="Trebuchet MS" panose="020B0603020202020204"/>
              </a:rPr>
              <a:t>to</a:t>
            </a:r>
            <a:r>
              <a:rPr sz="1700" spc="-40" dirty="0">
                <a:latin typeface="Trebuchet MS" panose="020B0603020202020204"/>
                <a:cs typeface="Trebuchet MS" panose="020B0603020202020204"/>
              </a:rPr>
              <a:t> </a:t>
            </a:r>
            <a:r>
              <a:rPr sz="1700" spc="-175" dirty="0">
                <a:latin typeface="Trebuchet MS" panose="020B0603020202020204"/>
                <a:cs typeface="Trebuchet MS" panose="020B0603020202020204"/>
              </a:rPr>
              <a:t>a</a:t>
            </a:r>
            <a:r>
              <a:rPr sz="1700" spc="-30" dirty="0">
                <a:latin typeface="Trebuchet MS" panose="020B0603020202020204"/>
                <a:cs typeface="Trebuchet MS" panose="020B0603020202020204"/>
              </a:rPr>
              <a:t> </a:t>
            </a:r>
            <a:r>
              <a:rPr sz="1700" spc="-10" dirty="0">
                <a:latin typeface="Trebuchet MS" panose="020B0603020202020204"/>
                <a:cs typeface="Trebuchet MS" panose="020B0603020202020204"/>
              </a:rPr>
              <a:t>FileSystem.</a:t>
            </a:r>
            <a:endParaRPr sz="1700">
              <a:latin typeface="Trebuchet MS" panose="020B0603020202020204"/>
              <a:cs typeface="Trebuchet MS" panose="020B0603020202020204"/>
            </a:endParaRPr>
          </a:p>
          <a:p>
            <a:pPr marL="313055" indent="-307975">
              <a:lnSpc>
                <a:spcPct val="100000"/>
              </a:lnSpc>
              <a:spcBef>
                <a:spcPts val="995"/>
              </a:spcBef>
              <a:buSzPct val="97000"/>
              <a:buAutoNum type="arabicPeriod" startAt="11"/>
              <a:tabLst>
                <a:tab pos="313055" algn="l"/>
              </a:tabLst>
            </a:pPr>
            <a:r>
              <a:rPr sz="1700" spc="-10" dirty="0">
                <a:solidFill>
                  <a:srgbClr val="FF0000"/>
                </a:solidFill>
                <a:latin typeface="Trebuchet MS" panose="020B0603020202020204"/>
                <a:cs typeface="Trebuchet MS" panose="020B0603020202020204"/>
              </a:rPr>
              <a:t>Outputformat</a:t>
            </a:r>
            <a:endParaRPr sz="1700">
              <a:latin typeface="Trebuchet MS" panose="020B0603020202020204"/>
              <a:cs typeface="Trebuchet MS" panose="020B0603020202020204"/>
            </a:endParaRPr>
          </a:p>
          <a:p>
            <a:pPr marL="193675">
              <a:lnSpc>
                <a:spcPct val="100000"/>
              </a:lnSpc>
              <a:spcBef>
                <a:spcPts val="1000"/>
              </a:spcBef>
            </a:pPr>
            <a:r>
              <a:rPr sz="1700" spc="-90" dirty="0">
                <a:latin typeface="Trebuchet MS" panose="020B0603020202020204"/>
                <a:cs typeface="Trebuchet MS" panose="020B0603020202020204"/>
              </a:rPr>
              <a:t>It</a:t>
            </a:r>
            <a:r>
              <a:rPr sz="1700" spc="-35" dirty="0">
                <a:latin typeface="Trebuchet MS" panose="020B0603020202020204"/>
                <a:cs typeface="Trebuchet MS" panose="020B0603020202020204"/>
              </a:rPr>
              <a:t> </a:t>
            </a:r>
            <a:r>
              <a:rPr sz="1700" spc="-105" dirty="0">
                <a:latin typeface="Trebuchet MS" panose="020B0603020202020204"/>
                <a:cs typeface="Trebuchet MS" panose="020B0603020202020204"/>
              </a:rPr>
              <a:t>specifies</a:t>
            </a:r>
            <a:r>
              <a:rPr sz="1700" spc="-50" dirty="0">
                <a:latin typeface="Trebuchet MS" panose="020B0603020202020204"/>
                <a:cs typeface="Trebuchet MS" panose="020B0603020202020204"/>
              </a:rPr>
              <a:t> </a:t>
            </a:r>
            <a:r>
              <a:rPr sz="1700" spc="-110" dirty="0">
                <a:latin typeface="Trebuchet MS" panose="020B0603020202020204"/>
                <a:cs typeface="Trebuchet MS" panose="020B0603020202020204"/>
              </a:rPr>
              <a:t>the</a:t>
            </a:r>
            <a:r>
              <a:rPr sz="1700" spc="-30" dirty="0">
                <a:latin typeface="Trebuchet MS" panose="020B0603020202020204"/>
                <a:cs typeface="Trebuchet MS" panose="020B0603020202020204"/>
              </a:rPr>
              <a:t> </a:t>
            </a:r>
            <a:r>
              <a:rPr sz="1700" spc="-105" dirty="0">
                <a:latin typeface="Trebuchet MS" panose="020B0603020202020204"/>
                <a:cs typeface="Trebuchet MS" panose="020B0603020202020204"/>
              </a:rPr>
              <a:t>format</a:t>
            </a:r>
            <a:r>
              <a:rPr sz="1700" spc="-25" dirty="0">
                <a:latin typeface="Trebuchet MS" panose="020B0603020202020204"/>
                <a:cs typeface="Trebuchet MS" panose="020B0603020202020204"/>
              </a:rPr>
              <a:t> </a:t>
            </a:r>
            <a:r>
              <a:rPr sz="1700" spc="-65" dirty="0">
                <a:latin typeface="Trebuchet MS" panose="020B0603020202020204"/>
                <a:cs typeface="Trebuchet MS" panose="020B0603020202020204"/>
              </a:rPr>
              <a:t>into</a:t>
            </a:r>
            <a:r>
              <a:rPr sz="1700" spc="-20" dirty="0">
                <a:latin typeface="Trebuchet MS" panose="020B0603020202020204"/>
                <a:cs typeface="Trebuchet MS" panose="020B0603020202020204"/>
              </a:rPr>
              <a:t> </a:t>
            </a:r>
            <a:r>
              <a:rPr sz="1700" spc="-90" dirty="0">
                <a:latin typeface="Trebuchet MS" panose="020B0603020202020204"/>
                <a:cs typeface="Trebuchet MS" panose="020B0603020202020204"/>
              </a:rPr>
              <a:t>which</a:t>
            </a:r>
            <a:r>
              <a:rPr sz="1700" spc="-20" dirty="0">
                <a:latin typeface="Trebuchet MS" panose="020B0603020202020204"/>
                <a:cs typeface="Trebuchet MS" panose="020B0603020202020204"/>
              </a:rPr>
              <a:t> </a:t>
            </a:r>
            <a:r>
              <a:rPr sz="1700" spc="-110" dirty="0">
                <a:latin typeface="Trebuchet MS" panose="020B0603020202020204"/>
                <a:cs typeface="Trebuchet MS" panose="020B0603020202020204"/>
              </a:rPr>
              <a:t>the</a:t>
            </a:r>
            <a:r>
              <a:rPr sz="1700" spc="-30" dirty="0">
                <a:latin typeface="Trebuchet MS" panose="020B0603020202020204"/>
                <a:cs typeface="Trebuchet MS" panose="020B0603020202020204"/>
              </a:rPr>
              <a:t> </a:t>
            </a:r>
            <a:r>
              <a:rPr sz="1700" spc="-60" dirty="0">
                <a:latin typeface="Trebuchet MS" panose="020B0603020202020204"/>
                <a:cs typeface="Trebuchet MS" panose="020B0603020202020204"/>
              </a:rPr>
              <a:t>Mapreducer's</a:t>
            </a:r>
            <a:r>
              <a:rPr sz="1700" spc="-55" dirty="0">
                <a:latin typeface="Trebuchet MS" panose="020B0603020202020204"/>
                <a:cs typeface="Trebuchet MS" panose="020B0603020202020204"/>
              </a:rPr>
              <a:t> </a:t>
            </a:r>
            <a:r>
              <a:rPr sz="1700" spc="-80" dirty="0">
                <a:latin typeface="Trebuchet MS" panose="020B0603020202020204"/>
                <a:cs typeface="Trebuchet MS" panose="020B0603020202020204"/>
              </a:rPr>
              <a:t>output</a:t>
            </a:r>
            <a:r>
              <a:rPr sz="1700" spc="-35" dirty="0">
                <a:latin typeface="Trebuchet MS" panose="020B0603020202020204"/>
                <a:cs typeface="Trebuchet MS" panose="020B0603020202020204"/>
              </a:rPr>
              <a:t> </a:t>
            </a:r>
            <a:r>
              <a:rPr sz="1700" spc="-95" dirty="0">
                <a:latin typeface="Trebuchet MS" panose="020B0603020202020204"/>
                <a:cs typeface="Trebuchet MS" panose="020B0603020202020204"/>
              </a:rPr>
              <a:t>has</a:t>
            </a:r>
            <a:r>
              <a:rPr sz="1700" spc="-35" dirty="0">
                <a:latin typeface="Trebuchet MS" panose="020B0603020202020204"/>
                <a:cs typeface="Trebuchet MS" panose="020B0603020202020204"/>
              </a:rPr>
              <a:t> </a:t>
            </a:r>
            <a:r>
              <a:rPr sz="1700" spc="-110" dirty="0">
                <a:latin typeface="Trebuchet MS" panose="020B0603020202020204"/>
                <a:cs typeface="Trebuchet MS" panose="020B0603020202020204"/>
              </a:rPr>
              <a:t>be</a:t>
            </a:r>
            <a:r>
              <a:rPr sz="1700" spc="-30" dirty="0">
                <a:latin typeface="Trebuchet MS" panose="020B0603020202020204"/>
                <a:cs typeface="Trebuchet MS" panose="020B0603020202020204"/>
              </a:rPr>
              <a:t> </a:t>
            </a:r>
            <a:r>
              <a:rPr sz="1700" spc="-90" dirty="0">
                <a:latin typeface="Trebuchet MS" panose="020B0603020202020204"/>
                <a:cs typeface="Trebuchet MS" panose="020B0603020202020204"/>
              </a:rPr>
              <a:t>written</a:t>
            </a:r>
            <a:r>
              <a:rPr sz="1700" spc="-20" dirty="0">
                <a:latin typeface="Trebuchet MS" panose="020B0603020202020204"/>
                <a:cs typeface="Trebuchet MS" panose="020B0603020202020204"/>
              </a:rPr>
              <a:t> </a:t>
            </a:r>
            <a:r>
              <a:rPr sz="1700" spc="-10" dirty="0">
                <a:latin typeface="Trebuchet MS" panose="020B0603020202020204"/>
                <a:cs typeface="Trebuchet MS" panose="020B0603020202020204"/>
              </a:rPr>
              <a:t>into.</a:t>
            </a:r>
            <a:endParaRPr sz="1700">
              <a:latin typeface="Trebuchet MS" panose="020B0603020202020204"/>
              <a:cs typeface="Trebuchet MS" panose="020B0603020202020204"/>
            </a:endParaRPr>
          </a:p>
          <a:p>
            <a:pPr marR="139065" algn="r">
              <a:lnSpc>
                <a:spcPct val="100000"/>
              </a:lnSpc>
              <a:spcBef>
                <a:spcPts val="605"/>
              </a:spcBef>
            </a:pPr>
            <a:endParaRPr sz="1000">
              <a:latin typeface="Trebuchet MS" panose="020B0603020202020204"/>
              <a:cs typeface="Trebuchet MS" panose="020B0603020202020204"/>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4927" y="305054"/>
            <a:ext cx="11690095" cy="430530"/>
          </a:xfrm>
        </p:spPr>
        <p:txBody>
          <a:bodyPr/>
          <a:p>
            <a:r>
              <a:rPr lang="en-US" altLang="zh-CN" b="1">
                <a:solidFill>
                  <a:srgbClr val="000000"/>
                </a:solidFill>
                <a:latin typeface="Times New Roman" panose="02020603050405020304" charset="0"/>
                <a:ea typeface="LiberationSerif-Bold"/>
                <a:cs typeface="Times New Roman" panose="02020603050405020304" charset="0"/>
                <a:sym typeface="+mn-ea"/>
              </a:rPr>
              <a:t>User-Defined Java Counters </a:t>
            </a:r>
            <a:endParaRPr lang="en-US">
              <a:latin typeface="Times New Roman" panose="02020603050405020304" charset="0"/>
              <a:cs typeface="Times New Roman" panose="02020603050405020304" charset="0"/>
            </a:endParaRPr>
          </a:p>
        </p:txBody>
      </p:sp>
      <p:sp>
        <p:nvSpPr>
          <p:cNvPr id="4" name="Text Box 3"/>
          <p:cNvSpPr txBox="1"/>
          <p:nvPr/>
        </p:nvSpPr>
        <p:spPr>
          <a:xfrm>
            <a:off x="457200" y="914400"/>
            <a:ext cx="11461115" cy="5003165"/>
          </a:xfrm>
          <a:prstGeom prst="rect">
            <a:avLst/>
          </a:prstGeom>
        </p:spPr>
        <p:txBody>
          <a:bodyPr wrap="square">
            <a:noAutofit/>
          </a:bodyPr>
          <a:p>
            <a:pPr marL="342900" indent="-342900" algn="just">
              <a:buFont typeface="Arial" panose="020B0604020202020204" pitchFamily="34" charset="0"/>
              <a:buChar char="•"/>
            </a:pPr>
            <a:r>
              <a:rPr lang="en-US" altLang="zh-CN" sz="2400">
                <a:solidFill>
                  <a:srgbClr val="000000"/>
                </a:solidFill>
                <a:latin typeface="LiberationSerif"/>
                <a:ea typeface="LiberationSerif"/>
              </a:rPr>
              <a:t>M</a:t>
            </a:r>
            <a:r>
              <a:rPr lang="en-US" altLang="zh-CN" sz="2400">
                <a:solidFill>
                  <a:srgbClr val="000000"/>
                </a:solidFill>
                <a:latin typeface="Times New Roman" panose="02020603050405020304" charset="0"/>
                <a:ea typeface="LiberationSerif"/>
                <a:cs typeface="Times New Roman" panose="02020603050405020304" charset="0"/>
              </a:rPr>
              <a:t>apReduce allows user code to define a set of counters, which are then incremented as desired in the mapper or reducer. Counters are defined by a Java enum, which serves to  group related counters.</a:t>
            </a:r>
            <a:endParaRPr lang="en-US" altLang="zh-CN" sz="2400">
              <a:solidFill>
                <a:srgbClr val="000000"/>
              </a:solidFill>
              <a:latin typeface="Times New Roman" panose="02020603050405020304" charset="0"/>
              <a:ea typeface="LiberationSerif"/>
              <a:cs typeface="Times New Roman" panose="02020603050405020304" charset="0"/>
            </a:endParaRPr>
          </a:p>
          <a:p>
            <a:pPr marL="342900" indent="-342900" algn="just">
              <a:buFont typeface="Arial" panose="020B0604020202020204" pitchFamily="34" charset="0"/>
              <a:buChar char="•"/>
            </a:pPr>
            <a:r>
              <a:rPr lang="en-US" altLang="zh-CN" sz="2400">
                <a:solidFill>
                  <a:srgbClr val="000000"/>
                </a:solidFill>
                <a:latin typeface="Times New Roman" panose="02020603050405020304" charset="0"/>
                <a:ea typeface="LiberationSerif"/>
                <a:cs typeface="Times New Roman" panose="02020603050405020304" charset="0"/>
              </a:rPr>
              <a:t> A job may define an arbitrary number of enums, each with an arbitrary number of fields. The name of the enum is the group name, and the enum’s fields are the counter names. Counters are global: the MapReduce framework aggregates them across all maps and reduces to produce a grand total at the end of the jo</a:t>
            </a:r>
            <a:r>
              <a:rPr lang="en-US" altLang="zh-CN" sz="2400">
                <a:solidFill>
                  <a:srgbClr val="000000"/>
                </a:solidFill>
                <a:latin typeface="LiberationSerif"/>
                <a:ea typeface="LiberationSerif"/>
              </a:rPr>
              <a:t>b.</a:t>
            </a:r>
            <a:endParaRPr lang="en-US" altLang="zh-CN" sz="2400">
              <a:solidFill>
                <a:srgbClr val="000000"/>
              </a:solidFill>
              <a:latin typeface="LiberationSerif"/>
              <a:ea typeface="LiberationSerif"/>
            </a:endParaRPr>
          </a:p>
          <a:p>
            <a:pPr marL="342900" indent="-342900" algn="just">
              <a:buFont typeface="Arial" panose="020B0604020202020204" pitchFamily="34" charset="0"/>
              <a:buChar char="•"/>
            </a:pPr>
            <a:endParaRPr lang="en-US" altLang="zh-CN" sz="2400">
              <a:solidFill>
                <a:srgbClr val="000000"/>
              </a:solidFill>
              <a:latin typeface="LiberationSerif"/>
              <a:ea typeface="LiberationSerif"/>
            </a:endParaRPr>
          </a:p>
          <a:p>
            <a:pPr marL="342900" indent="-342900" algn="just">
              <a:buFont typeface="Arial" panose="020B0604020202020204" pitchFamily="34" charset="0"/>
              <a:buChar char="•"/>
            </a:pPr>
            <a:r>
              <a:rPr kumimoji="0" lang="en-US" altLang="zh-CN" sz="2800" b="1" i="0" u="none" strike="noStrike" kern="0" cap="none" spc="0" normalizeH="0" baseline="0" noProof="1">
                <a:solidFill>
                  <a:srgbClr val="000000"/>
                </a:solidFill>
                <a:latin typeface="Times New Roman" panose="02020603050405020304" charset="0"/>
                <a:ea typeface="LiberationSerif-Bold"/>
                <a:cs typeface="Times New Roman" panose="02020603050405020304" charset="0"/>
              </a:rPr>
              <a:t>Dynamic counters</a:t>
            </a:r>
            <a:endParaRPr kumimoji="0" lang="en-US" altLang="zh-CN" sz="2800" b="1" i="0" u="none" strike="noStrike" kern="0" cap="none" spc="0" normalizeH="0" baseline="0" noProof="1">
              <a:solidFill>
                <a:srgbClr val="000000"/>
              </a:solidFill>
              <a:latin typeface="Times New Roman" panose="02020603050405020304" charset="0"/>
              <a:ea typeface="LiberationSerif-Bold"/>
              <a:cs typeface="Times New Roman" panose="02020603050405020304" charset="0"/>
            </a:endParaRPr>
          </a:p>
          <a:p>
            <a:pPr marL="0" indent="0" algn="just">
              <a:buFont typeface="Arial" panose="020B0604020202020204" pitchFamily="34" charset="0"/>
              <a:buNone/>
            </a:pPr>
            <a:r>
              <a:rPr kumimoji="0" lang="en-US" altLang="zh-CN" sz="2400" b="0" i="0" u="none" strike="noStrike" kern="0" cap="none" spc="0" normalizeH="0" baseline="0" noProof="1">
                <a:solidFill>
                  <a:srgbClr val="000000"/>
                </a:solidFill>
                <a:latin typeface="Times New Roman" panose="02020603050405020304" charset="0"/>
                <a:ea typeface="LiberationSerif"/>
                <a:cs typeface="Times New Roman" panose="02020603050405020304" charset="0"/>
              </a:rPr>
              <a:t>The code makes use of a dynamic counter — one that isn’t defined by a Java enum.Because a Java enum’s fields are defined at compile time, you can’t create new counters on the fly using enums.</a:t>
            </a:r>
            <a:endParaRPr kumimoji="0" lang="en-US" altLang="zh-CN" sz="2400" b="0" i="0" u="none" strike="noStrike" kern="0" cap="none" spc="0" normalizeH="0" baseline="0" noProof="1">
              <a:solidFill>
                <a:srgbClr val="000000"/>
              </a:solidFill>
              <a:latin typeface="Times New Roman" panose="02020603050405020304" charset="0"/>
              <a:ea typeface="LiberationSerif"/>
              <a:cs typeface="Times New Roman" panose="0202060305040502030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0952" y="395859"/>
            <a:ext cx="11690095" cy="430530"/>
          </a:xfrm>
        </p:spPr>
        <p:txBody>
          <a:bodyPr/>
          <a:p>
            <a:pPr marL="457200" indent="-457200">
              <a:buFont typeface="Arial" panose="020B0604020202020204" pitchFamily="34" charset="0"/>
              <a:buChar char="•"/>
            </a:pPr>
            <a:r>
              <a:rPr lang="en-US">
                <a:sym typeface="+mn-ea"/>
              </a:rPr>
              <a:t>Retrieving counters</a:t>
            </a:r>
            <a:endParaRPr lang="en-US"/>
          </a:p>
        </p:txBody>
      </p:sp>
      <p:sp>
        <p:nvSpPr>
          <p:cNvPr id="3" name="Text Placeholder 2"/>
          <p:cNvSpPr>
            <a:spLocks noGrp="1"/>
          </p:cNvSpPr>
          <p:nvPr>
            <p:ph type="body" idx="1"/>
          </p:nvPr>
        </p:nvSpPr>
        <p:spPr>
          <a:xfrm>
            <a:off x="685800" y="990600"/>
            <a:ext cx="10460990" cy="2708275"/>
          </a:xfrm>
        </p:spPr>
        <p:txBody>
          <a:bodyPr wrap="square"/>
          <a:p>
            <a:pPr algn="just"/>
            <a:r>
              <a:rPr lang="en-US" sz="2000">
                <a:latin typeface="Times New Roman" panose="02020603050405020304" charset="0"/>
                <a:cs typeface="Times New Roman" panose="02020603050405020304" charset="0"/>
              </a:rPr>
              <a:t>In addition to using the web UI and the command line (using mapred job -counter), you can retrieve counter values using the Java API. You can do this while the job is running, although it is more usual to get counters at the end of a job run, when they are stable.</a:t>
            </a:r>
            <a:endParaRPr lang="en-US" sz="2000">
              <a:latin typeface="Times New Roman" panose="02020603050405020304" charset="0"/>
              <a:cs typeface="Times New Roman" panose="02020603050405020304" charset="0"/>
            </a:endParaRPr>
          </a:p>
          <a:p>
            <a:pPr algn="just"/>
            <a:endParaRPr lang="en-US" sz="2800">
              <a:ea typeface="+mj-ea"/>
            </a:endParaRPr>
          </a:p>
          <a:p>
            <a:pPr marL="457200" indent="-457200" algn="just">
              <a:buFont typeface="Arial" panose="020B0604020202020204" pitchFamily="34" charset="0"/>
              <a:buChar char="•"/>
            </a:pPr>
            <a:r>
              <a:rPr lang="en-US" sz="2800">
                <a:ea typeface="+mj-ea"/>
              </a:rPr>
              <a:t>User-Defined Streaming Counters</a:t>
            </a:r>
            <a:endParaRPr lang="en-US" sz="2800">
              <a:ea typeface="+mj-ea"/>
            </a:endParaRPr>
          </a:p>
          <a:p>
            <a:pPr algn="just"/>
            <a:r>
              <a:rPr lang="en-US" sz="2000">
                <a:latin typeface="Times New Roman" panose="02020603050405020304" charset="0"/>
                <a:cs typeface="Times New Roman" panose="02020603050405020304" charset="0"/>
              </a:rPr>
              <a:t>A Streaming MapReduce program can increment counters by sending a specially formatted line to the standard error stream, which is co-opted as a control channel in this case.</a:t>
            </a:r>
            <a:endParaRPr lang="en-US" sz="2000">
              <a:latin typeface="Times New Roman" panose="02020603050405020304" charset="0"/>
              <a:cs typeface="Times New Roman" panose="02020603050405020304" charset="0"/>
            </a:endParaRPr>
          </a:p>
          <a:p>
            <a:pPr algn="just"/>
            <a:endParaRPr lang="en-US" sz="2000">
              <a:latin typeface="Times New Roman" panose="02020603050405020304" charset="0"/>
              <a:cs typeface="Times New Roman" panose="0202060305040502030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4927" y="228854"/>
            <a:ext cx="11690095" cy="430530"/>
          </a:xfrm>
        </p:spPr>
        <p:txBody>
          <a:bodyPr/>
          <a:p>
            <a:r>
              <a:rPr lang="en-US">
                <a:sym typeface="+mn-ea"/>
              </a:rPr>
              <a:t>Sorting</a:t>
            </a:r>
            <a:endParaRPr lang="en-US"/>
          </a:p>
        </p:txBody>
      </p:sp>
      <p:sp>
        <p:nvSpPr>
          <p:cNvPr id="3" name="Text Placeholder 2"/>
          <p:cNvSpPr>
            <a:spLocks noGrp="1"/>
          </p:cNvSpPr>
          <p:nvPr>
            <p:ph type="body" idx="1"/>
          </p:nvPr>
        </p:nvSpPr>
        <p:spPr>
          <a:xfrm>
            <a:off x="533400" y="710565"/>
            <a:ext cx="10920730" cy="2894330"/>
          </a:xfrm>
        </p:spPr>
        <p:txBody>
          <a:bodyPr wrap="square">
            <a:noAutofit/>
          </a:bodyPr>
          <a:p>
            <a:pPr algn="just"/>
            <a:r>
              <a:rPr lang="en-US" sz="2400">
                <a:latin typeface="Times New Roman" panose="02020603050405020304" charset="0"/>
                <a:cs typeface="Times New Roman" panose="02020603050405020304" charset="0"/>
              </a:rPr>
              <a:t>The ability to sort data is at the heart of MapReduce. Even if your application isn’t concerned with sorting per se, it may be able to use the sorting stage that MapReduce provides to organize its data.</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Partial Sort</a:t>
            </a:r>
            <a:endParaRPr lang="en-US" sz="2400" b="1">
              <a:latin typeface="Times New Roman" panose="02020603050405020304" charset="0"/>
              <a:cs typeface="Times New Roman" panose="02020603050405020304" charset="0"/>
            </a:endParaRPr>
          </a:p>
          <a:p>
            <a:pPr algn="just">
              <a:buClrTx/>
              <a:buSzTx/>
              <a:buFontTx/>
            </a:pPr>
            <a:r>
              <a:rPr lang="en-US" sz="1600">
                <a:latin typeface="Times New Roman" panose="02020603050405020304" charset="0"/>
                <a:cs typeface="Times New Roman" panose="02020603050405020304" charset="0"/>
              </a:rPr>
              <a:t>I</a:t>
            </a:r>
            <a:r>
              <a:rPr lang="en-US" sz="2400">
                <a:latin typeface="Times New Roman" panose="02020603050405020304" charset="0"/>
                <a:cs typeface="Times New Roman" panose="02020603050405020304" charset="0"/>
              </a:rPr>
              <a:t>n The Default MapReduce Job, we saw that, by default, MapReduce will sort input  records by their keys.</a:t>
            </a:r>
            <a:endParaRPr lang="en-US" sz="2400">
              <a:latin typeface="Times New Roman" panose="02020603050405020304" charset="0"/>
              <a:cs typeface="Times New Roman" panose="02020603050405020304" charset="0"/>
            </a:endParaRPr>
          </a:p>
          <a:p>
            <a:pPr algn="just">
              <a:buClrTx/>
              <a:buSzTx/>
              <a:buFontTx/>
            </a:pPr>
            <a:r>
              <a:rPr lang="en-US" sz="2400" b="1" i="1">
                <a:solidFill>
                  <a:srgbClr val="002060"/>
                </a:solidFill>
                <a:latin typeface="Times New Roman" panose="02020603050405020304" charset="0"/>
                <a:cs typeface="Times New Roman" panose="02020603050405020304" charset="0"/>
              </a:rPr>
              <a:t>Suppose we run this program using 30 reducers:</a:t>
            </a:r>
            <a:endParaRPr lang="en-US" sz="2400" b="1" i="1">
              <a:solidFill>
                <a:srgbClr val="002060"/>
              </a:solidFill>
              <a:latin typeface="Times New Roman" panose="02020603050405020304" charset="0"/>
              <a:cs typeface="Times New Roman" panose="02020603050405020304" charset="0"/>
            </a:endParaRPr>
          </a:p>
          <a:p>
            <a:pPr algn="just">
              <a:buClrTx/>
              <a:buSzTx/>
              <a:buFontTx/>
            </a:pPr>
            <a:r>
              <a:rPr lang="en-US" sz="2400" b="1" i="1">
                <a:solidFill>
                  <a:srgbClr val="002060"/>
                </a:solidFill>
                <a:latin typeface="Times New Roman" panose="02020603050405020304" charset="0"/>
                <a:cs typeface="Times New Roman" panose="02020603050405020304" charset="0"/>
              </a:rPr>
              <a:t> % hadoop jar hadoop-examples.jar SortByTemperatureUsingHashPartitioner \</a:t>
            </a:r>
            <a:endParaRPr lang="en-US" sz="2400" b="1" i="1">
              <a:solidFill>
                <a:srgbClr val="002060"/>
              </a:solidFill>
              <a:latin typeface="Times New Roman" panose="02020603050405020304" charset="0"/>
              <a:cs typeface="Times New Roman" panose="02020603050405020304" charset="0"/>
            </a:endParaRPr>
          </a:p>
          <a:p>
            <a:pPr algn="just">
              <a:buClrTx/>
              <a:buSzTx/>
              <a:buFontTx/>
            </a:pPr>
            <a:r>
              <a:rPr lang="en-US" sz="2400" b="1" i="1">
                <a:solidFill>
                  <a:srgbClr val="002060"/>
                </a:solidFill>
                <a:latin typeface="Times New Roman" panose="02020603050405020304" charset="0"/>
                <a:cs typeface="Times New Roman" panose="02020603050405020304" charset="0"/>
              </a:rPr>
              <a:t>-D mapreduce.job.reduces=30 input/ncdc/all-seq output-hashsort</a:t>
            </a:r>
            <a:endParaRPr lang="en-US" sz="2400" b="1" i="1">
              <a:solidFill>
                <a:srgbClr val="002060"/>
              </a:solidFill>
              <a:latin typeface="Times New Roman" panose="02020603050405020304" charset="0"/>
              <a:cs typeface="Times New Roman" panose="02020603050405020304" charset="0"/>
            </a:endParaRPr>
          </a:p>
          <a:p>
            <a:pPr algn="just">
              <a:buClrTx/>
              <a:buSzTx/>
              <a:buFontTx/>
            </a:pPr>
            <a:endParaRPr lang="en-US" sz="2400" b="1" i="1">
              <a:solidFill>
                <a:srgbClr val="002060"/>
              </a:solidFill>
              <a:latin typeface="Times New Roman" panose="02020603050405020304" charset="0"/>
              <a:cs typeface="Times New Roman" panose="02020603050405020304" charset="0"/>
            </a:endParaRPr>
          </a:p>
          <a:p>
            <a:pPr algn="just">
              <a:buClrTx/>
              <a:buSzTx/>
              <a:buFontTx/>
            </a:pPr>
            <a:r>
              <a:rPr lang="en-US" sz="2400">
                <a:latin typeface="Times New Roman" panose="02020603050405020304" charset="0"/>
                <a:cs typeface="Times New Roman" panose="02020603050405020304" charset="0"/>
              </a:rPr>
              <a:t>This command produces 30 output files, each of which is sorted. However, there is no</a:t>
            </a:r>
            <a:endParaRPr lang="en-US" sz="2400">
              <a:latin typeface="Times New Roman" panose="02020603050405020304" charset="0"/>
              <a:cs typeface="Times New Roman" panose="02020603050405020304" charset="0"/>
            </a:endParaRPr>
          </a:p>
          <a:p>
            <a:pPr algn="just">
              <a:buClrTx/>
              <a:buSzTx/>
              <a:buFontTx/>
            </a:pPr>
            <a:r>
              <a:rPr lang="en-US" sz="2400">
                <a:latin typeface="Times New Roman" panose="02020603050405020304" charset="0"/>
                <a:cs typeface="Times New Roman" panose="02020603050405020304" charset="0"/>
              </a:rPr>
              <a:t>easy way to combine the files (by concatenation, for example, in the case of plain-text</a:t>
            </a:r>
            <a:endParaRPr lang="en-US" sz="2400">
              <a:latin typeface="Times New Roman" panose="02020603050405020304" charset="0"/>
              <a:cs typeface="Times New Roman" panose="02020603050405020304" charset="0"/>
            </a:endParaRPr>
          </a:p>
          <a:p>
            <a:pPr algn="just">
              <a:buClrTx/>
              <a:buSzTx/>
              <a:buFontTx/>
            </a:pPr>
            <a:r>
              <a:rPr lang="en-US" sz="2400">
                <a:latin typeface="Times New Roman" panose="02020603050405020304" charset="0"/>
                <a:cs typeface="Times New Roman" panose="02020603050405020304" charset="0"/>
              </a:rPr>
              <a:t>files) to produce a globally sorted file.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4927" y="457454"/>
            <a:ext cx="11690095" cy="430530"/>
          </a:xfrm>
        </p:spPr>
        <p:txBody>
          <a:bodyPr/>
          <a:p>
            <a:r>
              <a:rPr lang="en-US">
                <a:sym typeface="+mn-ea"/>
              </a:rPr>
              <a:t>Total Sort</a:t>
            </a:r>
            <a:endParaRPr lang="en-US"/>
          </a:p>
        </p:txBody>
      </p:sp>
      <p:sp>
        <p:nvSpPr>
          <p:cNvPr id="3" name="Text Placeholder 2"/>
          <p:cNvSpPr>
            <a:spLocks noGrp="1"/>
          </p:cNvSpPr>
          <p:nvPr>
            <p:ph type="body" idx="1"/>
          </p:nvPr>
        </p:nvSpPr>
        <p:spPr>
          <a:xfrm>
            <a:off x="452120" y="925830"/>
            <a:ext cx="10583545" cy="4062730"/>
          </a:xfrm>
        </p:spPr>
        <p:txBody>
          <a:bodyPr wrap="square"/>
          <a:p>
            <a:pPr algn="just"/>
            <a:r>
              <a:rPr lang="en-US" sz="2400">
                <a:latin typeface="Times New Roman" panose="02020603050405020304" charset="0"/>
                <a:cs typeface="Times New Roman" panose="02020603050405020304" charset="0"/>
              </a:rPr>
              <a:t>How can you produce a globally sorted file using Hadoop? The naive answer is to use a  single partition[But this is incredibly inefficient for large files, because one machine has to process all of the output, so you are throwing away the benefits of the parallel architecture that MapReduce provides.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Here’s how we run it:</a:t>
            </a:r>
            <a:endParaRPr lang="en-US" sz="2400">
              <a:latin typeface="Times New Roman" panose="02020603050405020304" charset="0"/>
              <a:cs typeface="Times New Roman" panose="02020603050405020304" charset="0"/>
            </a:endParaRPr>
          </a:p>
          <a:p>
            <a:pPr algn="just"/>
            <a:r>
              <a:rPr lang="en-US" sz="2400" b="1" i="1">
                <a:solidFill>
                  <a:srgbClr val="002060"/>
                </a:solidFill>
                <a:latin typeface="Times New Roman" panose="02020603050405020304" charset="0"/>
                <a:cs typeface="Times New Roman" panose="02020603050405020304" charset="0"/>
              </a:rPr>
              <a:t>% hadoop jar hadoop-examples.jar SortByTemperatureUsingTotalOrderPartitioner \-D mapreduce.job.reduces=30 input/ncdc/all-seq output-totalsort</a:t>
            </a:r>
            <a:endParaRPr lang="en-US" sz="2400" b="1" i="1">
              <a:solidFill>
                <a:srgbClr val="002060"/>
              </a:solidFill>
              <a:latin typeface="Times New Roman" panose="02020603050405020304" charset="0"/>
              <a:cs typeface="Times New Roman" panose="02020603050405020304" charset="0"/>
            </a:endParaRPr>
          </a:p>
          <a:p>
            <a:pPr algn="just"/>
            <a:endParaRPr lang="en-US" sz="2400" b="1" i="1">
              <a:solidFill>
                <a:srgbClr val="002060"/>
              </a:solidFill>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program produces 30 output partitions, each of which is internally sorted; in addition, for these partitions, all the keys in partition i are less than the keys in partition i + 1.</a:t>
            </a:r>
            <a:endParaRPr lang="en-US" sz="2400">
              <a:latin typeface="Times New Roman" panose="02020603050405020304" charset="0"/>
              <a:cs typeface="Times New Roman" panose="0202060305040502030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4927" y="533654"/>
            <a:ext cx="11690095" cy="430530"/>
          </a:xfrm>
        </p:spPr>
        <p:txBody>
          <a:bodyPr/>
          <a:p>
            <a:r>
              <a:rPr lang="en-US">
                <a:sym typeface="+mn-ea"/>
              </a:rPr>
              <a:t>Secondary Sort</a:t>
            </a:r>
            <a:endParaRPr lang="en-US"/>
          </a:p>
        </p:txBody>
      </p:sp>
      <p:sp>
        <p:nvSpPr>
          <p:cNvPr id="3" name="Text Placeholder 2"/>
          <p:cNvSpPr>
            <a:spLocks noGrp="1"/>
          </p:cNvSpPr>
          <p:nvPr>
            <p:ph type="body" idx="1"/>
          </p:nvPr>
        </p:nvSpPr>
        <p:spPr>
          <a:xfrm>
            <a:off x="381000" y="1371600"/>
            <a:ext cx="10509885" cy="4062730"/>
          </a:xfrm>
        </p:spPr>
        <p:txBody>
          <a:bodyPr wrap="square"/>
          <a:p>
            <a:pPr algn="just"/>
            <a:r>
              <a:rPr lang="en-US" sz="1600"/>
              <a:t>T</a:t>
            </a:r>
            <a:r>
              <a:rPr lang="en-US" sz="2400">
                <a:latin typeface="Times New Roman" panose="02020603050405020304" charset="0"/>
                <a:cs typeface="Times New Roman" panose="02020603050405020304" charset="0"/>
              </a:rPr>
              <a:t>he MapReduce framework sorts the records by key before they reach the reducers. For any particular key, however, the values are not sorted. The order in which the values appear is not even stable from one run to the next, because they come from different map tasks, which may finish at different times from run to run.</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To summarize, there is a recipe here to get the effect of sorting by value: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Make the key a composite of the natural key and the natural value.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The sort comparator should order by the composite key (i.e., the natural key and</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natural value).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The partitioner and grouping comparator for the composite key should consider only the natural key for partitioning and grouping</a:t>
            </a:r>
            <a:endParaRPr lang="en-US" sz="2400">
              <a:latin typeface="Times New Roman" panose="02020603050405020304" charset="0"/>
              <a:cs typeface="Times New Roman" panose="0202060305040502030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4927" y="1524254"/>
            <a:ext cx="11690095" cy="430530"/>
          </a:xfrm>
        </p:spPr>
        <p:txBody>
          <a:bodyPr/>
          <a:p>
            <a:r>
              <a:rPr lang="en-US"/>
              <a:t>JOINS </a:t>
            </a:r>
            <a:endParaRPr lang="en-US"/>
          </a:p>
        </p:txBody>
      </p:sp>
      <p:sp>
        <p:nvSpPr>
          <p:cNvPr id="3" name="Text Placeholder 2"/>
          <p:cNvSpPr>
            <a:spLocks noGrp="1"/>
          </p:cNvSpPr>
          <p:nvPr>
            <p:ph type="body" idx="1"/>
          </p:nvPr>
        </p:nvSpPr>
        <p:spPr>
          <a:xfrm>
            <a:off x="304800" y="2133600"/>
            <a:ext cx="11077575" cy="1477010"/>
          </a:xfrm>
        </p:spPr>
        <p:txBody>
          <a:bodyPr wrap="square"/>
          <a:p>
            <a:pPr algn="just"/>
            <a:r>
              <a:rPr lang="en-US" sz="2400">
                <a:latin typeface="Times New Roman" panose="02020603050405020304" charset="0"/>
                <a:cs typeface="Times New Roman" panose="02020603050405020304" charset="0"/>
              </a:rPr>
              <a:t>MapReduce can perform joins between large datasets, but writing the code to do joins from scratch is fairly involved. Rather than writing MapReduce programs, you might consider using a higher-level framework such as Pig, Hive, Cascading, Cruc, or Spark, in</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which join operations are a core part of the implementation.</a:t>
            </a:r>
            <a:endParaRPr lang="en-US" sz="2400">
              <a:latin typeface="Times New Roman" panose="02020603050405020304" charset="0"/>
              <a:cs typeface="Times New Roman" panose="0202060305040502030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custDataLst>
              <p:tags r:id="rId1"/>
            </p:custDataLst>
          </p:nvPr>
        </p:nvPicPr>
        <p:blipFill>
          <a:blip r:embed="rId2"/>
          <a:stretch>
            <a:fillRect/>
          </a:stretch>
        </p:blipFill>
        <p:spPr>
          <a:xfrm>
            <a:off x="1884680" y="186055"/>
            <a:ext cx="7870825" cy="55245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6515" y="152400"/>
            <a:ext cx="4936490" cy="861695"/>
          </a:xfrm>
        </p:spPr>
        <p:txBody>
          <a:bodyPr wrap="square"/>
          <a:p>
            <a:pPr algn="ctr"/>
            <a:r>
              <a:rPr lang="en-US" b="1"/>
              <a:t>MAP SIDE JOINS </a:t>
            </a:r>
            <a:br>
              <a:rPr lang="en-US"/>
            </a:br>
            <a:endParaRPr lang="en-US"/>
          </a:p>
        </p:txBody>
      </p:sp>
      <p:sp>
        <p:nvSpPr>
          <p:cNvPr id="3" name="Text Placeholder 2"/>
          <p:cNvSpPr>
            <a:spLocks noGrp="1"/>
          </p:cNvSpPr>
          <p:nvPr>
            <p:ph type="body" idx="1"/>
          </p:nvPr>
        </p:nvSpPr>
        <p:spPr>
          <a:xfrm>
            <a:off x="457200" y="914400"/>
            <a:ext cx="11049635" cy="5686425"/>
          </a:xfrm>
        </p:spPr>
        <p:txBody>
          <a:bodyPr wrap="square">
            <a:noAutofit/>
          </a:bodyPr>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A map-side join between large inputs works by performing the join before the data reachesthe map function. For this to work, though, the inputs to each map must be partitioned and sorted in a particular way. </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Each input dataset must be divided into the same number of partitions, and it must be sorted by the same key (the join key) in each source. All the records for a particular key must reside in the same partition. This may sound like a strict requirement (and it is), but it actually fits the description of the output of a MapReduce job.</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A map-side join can be used to join the outputs of several jobs that had the same number of reducers, the same keys, and output files that are not splittable (by virtue of being smaller than an HDFS block or being gzip compressed, for example). </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7" y="305054"/>
            <a:ext cx="11690095" cy="430530"/>
          </a:xfrm>
        </p:spPr>
        <p:txBody>
          <a:bodyPr/>
          <a:p>
            <a:pPr algn="ctr"/>
            <a:r>
              <a:rPr lang="en-US" b="1"/>
              <a:t>REDUCE SIDE JOINS</a:t>
            </a:r>
            <a:endParaRPr lang="en-US" b="1"/>
          </a:p>
        </p:txBody>
      </p:sp>
      <p:sp>
        <p:nvSpPr>
          <p:cNvPr id="3" name="Text Placeholder 2"/>
          <p:cNvSpPr>
            <a:spLocks noGrp="1"/>
          </p:cNvSpPr>
          <p:nvPr>
            <p:ph type="body" idx="1"/>
          </p:nvPr>
        </p:nvSpPr>
        <p:spPr>
          <a:xfrm>
            <a:off x="381000" y="838200"/>
            <a:ext cx="10673080" cy="5848350"/>
          </a:xfrm>
        </p:spPr>
        <p:txBody>
          <a:bodyPr wrap="square">
            <a:noAutofit/>
          </a:bodyPr>
          <a:p>
            <a:r>
              <a:rPr lang="en-US" sz="2400">
                <a:latin typeface="Times New Roman" panose="02020603050405020304" charset="0"/>
                <a:cs typeface="Times New Roman" panose="02020603050405020304" charset="0"/>
              </a:rPr>
              <a:t>A reduce-side join is more general than a map-side join, in that the input datasets don’t have to be structured in any particular way, but it is less efficient because both datasets have to go through the MapReduce shuffle.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basic idea is that the mapper tags each record with its source and uses the join key as the map output key, so that the records with the same key are brought together in the reducer. We use several ingredients to make this work in practice:</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Multiple inputs</a:t>
            </a:r>
            <a:endParaRPr lang="en-US" sz="2400" b="1">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input sources for the datasets generally have different formats, so it is very</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convenient to use the MultipleInputs class (see Multiple Inputs) to separate the logic</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for parsing and tagging each source.</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Secondary sort</a:t>
            </a:r>
            <a:endParaRPr lang="en-US" sz="2400" b="1">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As described, the reducer will see the records from both sources that have the same key,</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but they are not guaranteed to be in any particular order. However, to perform the join,</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it is important to have the data from one source before that from the other. </a:t>
            </a:r>
            <a:endParaRPr lang="en-US" sz="2400">
              <a:latin typeface="Times New Roman" panose="02020603050405020304" charset="0"/>
              <a:cs typeface="Times New Roman" panose="0202060305040502030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p:txBody>
          <a:bodyPr/>
          <a:p>
            <a:endParaRPr lang="en-US"/>
          </a:p>
        </p:txBody>
      </p:sp>
      <p:pic>
        <p:nvPicPr>
          <p:cNvPr id="4" name="Picture 3"/>
          <p:cNvPicPr>
            <a:picLocks noChangeAspect="1"/>
          </p:cNvPicPr>
          <p:nvPr>
            <p:custDataLst>
              <p:tags r:id="rId1"/>
            </p:custDataLst>
          </p:nvPr>
        </p:nvPicPr>
        <p:blipFill>
          <a:blip r:embed="rId2"/>
          <a:stretch>
            <a:fillRect/>
          </a:stretch>
        </p:blipFill>
        <p:spPr>
          <a:xfrm>
            <a:off x="685800" y="304800"/>
            <a:ext cx="10810875" cy="60788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WhatsApp Image 2024-08-11 at 1.20.46 PM"/>
          <p:cNvPicPr>
            <a:picLocks noChangeAspect="1"/>
          </p:cNvPicPr>
          <p:nvPr/>
        </p:nvPicPr>
        <p:blipFill>
          <a:blip r:embed="rId1"/>
          <a:stretch>
            <a:fillRect/>
          </a:stretch>
        </p:blipFill>
        <p:spPr>
          <a:xfrm>
            <a:off x="152400" y="533400"/>
            <a:ext cx="11893550" cy="55886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WhatsApp Image 2024-08-11 at 1.17.37 PM (1)"/>
          <p:cNvPicPr>
            <a:picLocks noChangeAspect="1"/>
          </p:cNvPicPr>
          <p:nvPr/>
        </p:nvPicPr>
        <p:blipFill>
          <a:blip r:embed="rId1"/>
          <a:stretch>
            <a:fillRect/>
          </a:stretch>
        </p:blipFill>
        <p:spPr>
          <a:xfrm>
            <a:off x="2057400" y="457200"/>
            <a:ext cx="8092440" cy="45440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custDataLst>
              <p:tags r:id="rId1"/>
            </p:custDataLst>
          </p:nvPr>
        </p:nvPicPr>
        <p:blipFill>
          <a:blip r:embed="rId2"/>
          <a:srcRect l="4918" t="20559" r="7220" b="11271"/>
          <a:stretch>
            <a:fillRect/>
          </a:stretch>
        </p:blipFill>
        <p:spPr>
          <a:xfrm>
            <a:off x="1752600" y="838200"/>
            <a:ext cx="8277860" cy="43192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635" cy="6858000"/>
            <a:chOff x="0" y="0"/>
            <a:chExt cx="12192635" cy="6858000"/>
          </a:xfrm>
        </p:grpSpPr>
        <p:pic>
          <p:nvPicPr>
            <p:cNvPr id="3" name="object 3"/>
            <p:cNvPicPr/>
            <p:nvPr/>
          </p:nvPicPr>
          <p:blipFill>
            <a:blip r:embed="rId1" cstate="print"/>
            <a:stretch>
              <a:fillRect/>
            </a:stretch>
          </p:blipFill>
          <p:spPr>
            <a:xfrm>
              <a:off x="0" y="0"/>
              <a:ext cx="12192048" cy="6858000"/>
            </a:xfrm>
            <a:prstGeom prst="rect">
              <a:avLst/>
            </a:prstGeom>
          </p:spPr>
        </p:pic>
        <p:sp>
          <p:nvSpPr>
            <p:cNvPr id="4" name="object 4"/>
            <p:cNvSpPr/>
            <p:nvPr/>
          </p:nvSpPr>
          <p:spPr>
            <a:xfrm>
              <a:off x="0" y="0"/>
              <a:ext cx="4062095" cy="6858000"/>
            </a:xfrm>
            <a:custGeom>
              <a:avLst/>
              <a:gdLst/>
              <a:ahLst/>
              <a:cxnLst/>
              <a:rect l="l" t="t" r="r" b="b"/>
              <a:pathLst>
                <a:path w="4062095" h="6858000">
                  <a:moveTo>
                    <a:pt x="4062095" y="0"/>
                  </a:moveTo>
                  <a:lnTo>
                    <a:pt x="0" y="0"/>
                  </a:lnTo>
                  <a:lnTo>
                    <a:pt x="0" y="6858000"/>
                  </a:lnTo>
                  <a:lnTo>
                    <a:pt x="4062095" y="6858000"/>
                  </a:lnTo>
                  <a:lnTo>
                    <a:pt x="4062095" y="0"/>
                  </a:lnTo>
                  <a:close/>
                </a:path>
              </a:pathLst>
            </a:custGeom>
            <a:solidFill>
              <a:srgbClr val="B71E42"/>
            </a:solidFill>
          </p:spPr>
          <p:txBody>
            <a:bodyPr wrap="square" lIns="0" tIns="0" rIns="0" bIns="0" rtlCol="0"/>
            <a:lstStyle/>
            <a:p/>
          </p:txBody>
        </p:sp>
      </p:grpSp>
      <p:sp>
        <p:nvSpPr>
          <p:cNvPr id="5" name="object 5"/>
          <p:cNvSpPr txBox="1"/>
          <p:nvPr/>
        </p:nvSpPr>
        <p:spPr>
          <a:xfrm>
            <a:off x="941222" y="1207719"/>
            <a:ext cx="2330450" cy="514350"/>
          </a:xfrm>
          <a:prstGeom prst="rect">
            <a:avLst/>
          </a:prstGeom>
        </p:spPr>
        <p:txBody>
          <a:bodyPr vert="horz" wrap="square" lIns="0" tIns="13335" rIns="0" bIns="0" rtlCol="0">
            <a:spAutoFit/>
          </a:bodyPr>
          <a:lstStyle/>
          <a:p>
            <a:pPr>
              <a:lnSpc>
                <a:spcPct val="100000"/>
              </a:lnSpc>
              <a:spcBef>
                <a:spcPts val="105"/>
              </a:spcBef>
            </a:pPr>
            <a:r>
              <a:rPr sz="3200" spc="100" dirty="0">
                <a:solidFill>
                  <a:srgbClr val="FFFFFF"/>
                </a:solidFill>
                <a:latin typeface="Trebuchet MS" panose="020B0603020202020204"/>
                <a:cs typeface="Trebuchet MS" panose="020B0603020202020204"/>
              </a:rPr>
              <a:t>MAPREDUCE</a:t>
            </a:r>
            <a:endParaRPr sz="3200">
              <a:latin typeface="Trebuchet MS" panose="020B0603020202020204"/>
              <a:cs typeface="Trebuchet MS" panose="020B0603020202020204"/>
            </a:endParaRPr>
          </a:p>
        </p:txBody>
      </p:sp>
      <p:sp>
        <p:nvSpPr>
          <p:cNvPr id="6" name="object 6"/>
          <p:cNvSpPr txBox="1"/>
          <p:nvPr/>
        </p:nvSpPr>
        <p:spPr>
          <a:xfrm>
            <a:off x="941222" y="1646936"/>
            <a:ext cx="132080" cy="513715"/>
          </a:xfrm>
          <a:prstGeom prst="rect">
            <a:avLst/>
          </a:prstGeom>
        </p:spPr>
        <p:txBody>
          <a:bodyPr vert="horz" wrap="square" lIns="0" tIns="13335" rIns="0" bIns="0" rtlCol="0">
            <a:spAutoFit/>
          </a:bodyPr>
          <a:lstStyle/>
          <a:p>
            <a:pPr>
              <a:lnSpc>
                <a:spcPct val="100000"/>
              </a:lnSpc>
              <a:spcBef>
                <a:spcPts val="105"/>
              </a:spcBef>
            </a:pPr>
            <a:r>
              <a:rPr sz="3200" spc="-185" dirty="0">
                <a:solidFill>
                  <a:srgbClr val="FFFFFF"/>
                </a:solidFill>
                <a:latin typeface="Trebuchet MS" panose="020B0603020202020204"/>
                <a:cs typeface="Trebuchet MS" panose="020B0603020202020204"/>
              </a:rPr>
              <a:t>-</a:t>
            </a:r>
            <a:endParaRPr sz="3200">
              <a:latin typeface="Trebuchet MS" panose="020B0603020202020204"/>
              <a:cs typeface="Trebuchet MS" panose="020B0603020202020204"/>
            </a:endParaRPr>
          </a:p>
        </p:txBody>
      </p:sp>
      <p:sp>
        <p:nvSpPr>
          <p:cNvPr id="7" name="object 7"/>
          <p:cNvSpPr txBox="1"/>
          <p:nvPr/>
        </p:nvSpPr>
        <p:spPr>
          <a:xfrm>
            <a:off x="928522" y="2085848"/>
            <a:ext cx="2406650" cy="1391920"/>
          </a:xfrm>
          <a:prstGeom prst="rect">
            <a:avLst/>
          </a:prstGeom>
        </p:spPr>
        <p:txBody>
          <a:bodyPr vert="horz" wrap="square" lIns="0" tIns="61594" rIns="0" bIns="0" rtlCol="0">
            <a:spAutoFit/>
          </a:bodyPr>
          <a:lstStyle/>
          <a:p>
            <a:pPr marL="12700" marR="5080">
              <a:lnSpc>
                <a:spcPct val="90000"/>
              </a:lnSpc>
              <a:spcBef>
                <a:spcPts val="485"/>
              </a:spcBef>
              <a:tabLst>
                <a:tab pos="2087880" algn="l"/>
              </a:tabLst>
            </a:pPr>
            <a:r>
              <a:rPr sz="3200" spc="80" dirty="0">
                <a:latin typeface="Trebuchet MS" panose="020B0603020202020204"/>
                <a:cs typeface="Trebuchet MS" panose="020B0603020202020204"/>
              </a:rPr>
              <a:t>WEATHER</a:t>
            </a:r>
            <a:r>
              <a:rPr sz="3200" dirty="0">
                <a:latin typeface="Trebuchet MS" panose="020B0603020202020204"/>
                <a:cs typeface="Trebuchet MS" panose="020B0603020202020204"/>
              </a:rPr>
              <a:t>	</a:t>
            </a:r>
            <a:r>
              <a:rPr sz="3200" spc="380" dirty="0">
                <a:latin typeface="Trebuchet MS" panose="020B0603020202020204"/>
                <a:cs typeface="Trebuchet MS" panose="020B0603020202020204"/>
              </a:rPr>
              <a:t>D </a:t>
            </a:r>
            <a:r>
              <a:rPr sz="3200" spc="-10" dirty="0">
                <a:latin typeface="Trebuchet MS" panose="020B0603020202020204"/>
                <a:cs typeface="Trebuchet MS" panose="020B0603020202020204"/>
              </a:rPr>
              <a:t>ATASET </a:t>
            </a:r>
            <a:r>
              <a:rPr sz="3200" spc="55" dirty="0">
                <a:solidFill>
                  <a:srgbClr val="FFFFFF"/>
                </a:solidFill>
                <a:latin typeface="Trebuchet MS" panose="020B0603020202020204"/>
                <a:cs typeface="Trebuchet MS" panose="020B0603020202020204"/>
              </a:rPr>
              <a:t>EXAMPLE</a:t>
            </a:r>
            <a:endParaRPr sz="3200">
              <a:latin typeface="Trebuchet MS" panose="020B0603020202020204"/>
              <a:cs typeface="Trebuchet MS" panose="020B0603020202020204"/>
            </a:endParaRPr>
          </a:p>
        </p:txBody>
      </p:sp>
      <p:sp>
        <p:nvSpPr>
          <p:cNvPr id="8" name="object 8"/>
          <p:cNvSpPr txBox="1"/>
          <p:nvPr/>
        </p:nvSpPr>
        <p:spPr>
          <a:xfrm>
            <a:off x="4784852" y="363169"/>
            <a:ext cx="5787390" cy="1829435"/>
          </a:xfrm>
          <a:prstGeom prst="rect">
            <a:avLst/>
          </a:prstGeom>
        </p:spPr>
        <p:txBody>
          <a:bodyPr vert="horz" wrap="square" lIns="0" tIns="43180" rIns="0" bIns="0" rtlCol="0">
            <a:spAutoFit/>
          </a:bodyPr>
          <a:lstStyle/>
          <a:p>
            <a:pPr marL="12700">
              <a:lnSpc>
                <a:spcPct val="100000"/>
              </a:lnSpc>
              <a:spcBef>
                <a:spcPts val="340"/>
              </a:spcBef>
              <a:tabLst>
                <a:tab pos="1057910" algn="l"/>
              </a:tabLst>
            </a:pPr>
            <a:r>
              <a:rPr sz="2000" spc="-10" dirty="0">
                <a:latin typeface="Trebuchet MS" panose="020B0603020202020204"/>
                <a:cs typeface="Trebuchet MS" panose="020B0603020202020204"/>
              </a:rPr>
              <a:t>Weather</a:t>
            </a:r>
            <a:r>
              <a:rPr sz="2000" dirty="0">
                <a:latin typeface="Trebuchet MS" panose="020B0603020202020204"/>
                <a:cs typeface="Trebuchet MS" panose="020B0603020202020204"/>
              </a:rPr>
              <a:t>	</a:t>
            </a:r>
            <a:r>
              <a:rPr sz="2000" spc="-85" dirty="0">
                <a:latin typeface="Trebuchet MS" panose="020B0603020202020204"/>
                <a:cs typeface="Trebuchet MS" panose="020B0603020202020204"/>
              </a:rPr>
              <a:t>Dataset</a:t>
            </a:r>
            <a:r>
              <a:rPr sz="2000" spc="-45" dirty="0">
                <a:latin typeface="Trebuchet MS" panose="020B0603020202020204"/>
                <a:cs typeface="Trebuchet MS" panose="020B0603020202020204"/>
              </a:rPr>
              <a:t> </a:t>
            </a:r>
            <a:r>
              <a:rPr sz="2000" spc="-105" dirty="0">
                <a:latin typeface="Trebuchet MS" panose="020B0603020202020204"/>
                <a:cs typeface="Trebuchet MS" panose="020B0603020202020204"/>
              </a:rPr>
              <a:t>from</a:t>
            </a:r>
            <a:r>
              <a:rPr sz="2000" spc="-60" dirty="0">
                <a:latin typeface="Trebuchet MS" panose="020B0603020202020204"/>
                <a:cs typeface="Trebuchet MS" panose="020B0603020202020204"/>
              </a:rPr>
              <a:t> </a:t>
            </a:r>
            <a:r>
              <a:rPr sz="2000" spc="240" dirty="0">
                <a:latin typeface="Trebuchet MS" panose="020B0603020202020204"/>
                <a:cs typeface="Trebuchet MS" panose="020B0603020202020204"/>
              </a:rPr>
              <a:t>NCDC</a:t>
            </a:r>
            <a:r>
              <a:rPr sz="2000" spc="-50" dirty="0">
                <a:latin typeface="Trebuchet MS" panose="020B0603020202020204"/>
                <a:cs typeface="Trebuchet MS" panose="020B0603020202020204"/>
              </a:rPr>
              <a:t> </a:t>
            </a:r>
            <a:r>
              <a:rPr sz="2000" spc="-80" dirty="0">
                <a:latin typeface="Trebuchet MS" panose="020B0603020202020204"/>
                <a:cs typeface="Trebuchet MS" panose="020B0603020202020204"/>
              </a:rPr>
              <a:t>(National</a:t>
            </a:r>
            <a:r>
              <a:rPr sz="2000" spc="-65" dirty="0">
                <a:latin typeface="Trebuchet MS" panose="020B0603020202020204"/>
                <a:cs typeface="Trebuchet MS" panose="020B0603020202020204"/>
              </a:rPr>
              <a:t> </a:t>
            </a:r>
            <a:r>
              <a:rPr sz="2000" spc="-95" dirty="0">
                <a:latin typeface="Trebuchet MS" panose="020B0603020202020204"/>
                <a:cs typeface="Trebuchet MS" panose="020B0603020202020204"/>
              </a:rPr>
              <a:t>Climatic</a:t>
            </a:r>
            <a:r>
              <a:rPr sz="2000" spc="-75" dirty="0">
                <a:latin typeface="Trebuchet MS" panose="020B0603020202020204"/>
                <a:cs typeface="Trebuchet MS" panose="020B0603020202020204"/>
              </a:rPr>
              <a:t> </a:t>
            </a:r>
            <a:r>
              <a:rPr sz="2000" spc="-20" dirty="0">
                <a:latin typeface="Trebuchet MS" panose="020B0603020202020204"/>
                <a:cs typeface="Trebuchet MS" panose="020B0603020202020204"/>
              </a:rPr>
              <a:t>Data</a:t>
            </a:r>
            <a:endParaRPr sz="2000">
              <a:latin typeface="Trebuchet MS" panose="020B0603020202020204"/>
              <a:cs typeface="Trebuchet MS" panose="020B0603020202020204"/>
            </a:endParaRPr>
          </a:p>
          <a:p>
            <a:pPr marL="12700">
              <a:lnSpc>
                <a:spcPct val="100000"/>
              </a:lnSpc>
              <a:spcBef>
                <a:spcPts val="240"/>
              </a:spcBef>
            </a:pPr>
            <a:r>
              <a:rPr sz="2000" spc="-35" dirty="0">
                <a:latin typeface="Trebuchet MS" panose="020B0603020202020204"/>
                <a:cs typeface="Trebuchet MS" panose="020B0603020202020204"/>
              </a:rPr>
              <a:t>Center</a:t>
            </a:r>
            <a:r>
              <a:rPr sz="2000" spc="-105" dirty="0">
                <a:latin typeface="Trebuchet MS" panose="020B0603020202020204"/>
                <a:cs typeface="Trebuchet MS" panose="020B0603020202020204"/>
              </a:rPr>
              <a:t> </a:t>
            </a:r>
            <a:r>
              <a:rPr sz="2000" spc="-50" dirty="0">
                <a:latin typeface="Trebuchet MS" panose="020B0603020202020204"/>
                <a:cs typeface="Trebuchet MS" panose="020B0603020202020204"/>
              </a:rPr>
              <a:t>)</a:t>
            </a:r>
            <a:endParaRPr sz="2000">
              <a:latin typeface="Trebuchet MS" panose="020B0603020202020204"/>
              <a:cs typeface="Trebuchet MS" panose="020B0603020202020204"/>
            </a:endParaRPr>
          </a:p>
          <a:p>
            <a:pPr marL="241300" marR="5080" indent="-228600">
              <a:lnSpc>
                <a:spcPct val="110000"/>
              </a:lnSpc>
              <a:spcBef>
                <a:spcPts val="995"/>
              </a:spcBef>
            </a:pPr>
            <a:r>
              <a:rPr sz="2000" spc="-75" dirty="0">
                <a:latin typeface="Trebuchet MS" panose="020B0603020202020204"/>
                <a:cs typeface="Trebuchet MS" panose="020B0603020202020204"/>
              </a:rPr>
              <a:t>Weather </a:t>
            </a:r>
            <a:r>
              <a:rPr sz="2000" spc="-40" dirty="0">
                <a:latin typeface="Trebuchet MS" panose="020B0603020202020204"/>
                <a:cs typeface="Trebuchet MS" panose="020B0603020202020204"/>
              </a:rPr>
              <a:t>sensors</a:t>
            </a:r>
            <a:r>
              <a:rPr sz="2000" spc="-35" dirty="0">
                <a:latin typeface="Trebuchet MS" panose="020B0603020202020204"/>
                <a:cs typeface="Trebuchet MS" panose="020B0603020202020204"/>
              </a:rPr>
              <a:t> </a:t>
            </a:r>
            <a:r>
              <a:rPr sz="2000" spc="-120" dirty="0">
                <a:latin typeface="Trebuchet MS" panose="020B0603020202020204"/>
                <a:cs typeface="Trebuchet MS" panose="020B0603020202020204"/>
              </a:rPr>
              <a:t>collect</a:t>
            </a:r>
            <a:r>
              <a:rPr sz="2000" spc="-75" dirty="0">
                <a:latin typeface="Trebuchet MS" panose="020B0603020202020204"/>
                <a:cs typeface="Trebuchet MS" panose="020B0603020202020204"/>
              </a:rPr>
              <a:t> </a:t>
            </a:r>
            <a:r>
              <a:rPr sz="2000" spc="-160" dirty="0">
                <a:latin typeface="Trebuchet MS" panose="020B0603020202020204"/>
                <a:cs typeface="Trebuchet MS" panose="020B0603020202020204"/>
              </a:rPr>
              <a:t>data</a:t>
            </a:r>
            <a:r>
              <a:rPr sz="2000" spc="-65" dirty="0">
                <a:latin typeface="Trebuchet MS" panose="020B0603020202020204"/>
                <a:cs typeface="Trebuchet MS" panose="020B0603020202020204"/>
              </a:rPr>
              <a:t> </a:t>
            </a:r>
            <a:r>
              <a:rPr sz="2000" spc="-100" dirty="0">
                <a:latin typeface="Trebuchet MS" panose="020B0603020202020204"/>
                <a:cs typeface="Trebuchet MS" panose="020B0603020202020204"/>
              </a:rPr>
              <a:t>every</a:t>
            </a:r>
            <a:r>
              <a:rPr sz="2000" spc="-45" dirty="0">
                <a:latin typeface="Trebuchet MS" panose="020B0603020202020204"/>
                <a:cs typeface="Trebuchet MS" panose="020B0603020202020204"/>
              </a:rPr>
              <a:t> </a:t>
            </a:r>
            <a:r>
              <a:rPr sz="2000" spc="-25" dirty="0">
                <a:latin typeface="Trebuchet MS" panose="020B0603020202020204"/>
                <a:cs typeface="Trebuchet MS" panose="020B0603020202020204"/>
              </a:rPr>
              <a:t>hour</a:t>
            </a:r>
            <a:r>
              <a:rPr sz="2000" spc="-70" dirty="0">
                <a:latin typeface="Trebuchet MS" panose="020B0603020202020204"/>
                <a:cs typeface="Trebuchet MS" panose="020B0603020202020204"/>
              </a:rPr>
              <a:t> </a:t>
            </a:r>
            <a:r>
              <a:rPr sz="2000" spc="-175" dirty="0">
                <a:latin typeface="Trebuchet MS" panose="020B0603020202020204"/>
                <a:cs typeface="Trebuchet MS" panose="020B0603020202020204"/>
              </a:rPr>
              <a:t>at</a:t>
            </a:r>
            <a:r>
              <a:rPr sz="2000" spc="-55" dirty="0">
                <a:latin typeface="Trebuchet MS" panose="020B0603020202020204"/>
                <a:cs typeface="Trebuchet MS" panose="020B0603020202020204"/>
              </a:rPr>
              <a:t> </a:t>
            </a:r>
            <a:r>
              <a:rPr sz="2000" spc="-20" dirty="0">
                <a:latin typeface="Trebuchet MS" panose="020B0603020202020204"/>
                <a:cs typeface="Trebuchet MS" panose="020B0603020202020204"/>
              </a:rPr>
              <a:t>many </a:t>
            </a:r>
            <a:r>
              <a:rPr sz="2000" spc="-95" dirty="0">
                <a:latin typeface="Trebuchet MS" panose="020B0603020202020204"/>
                <a:cs typeface="Trebuchet MS" panose="020B0603020202020204"/>
              </a:rPr>
              <a:t>locations</a:t>
            </a:r>
            <a:r>
              <a:rPr sz="2000" spc="-65" dirty="0">
                <a:latin typeface="Trebuchet MS" panose="020B0603020202020204"/>
                <a:cs typeface="Trebuchet MS" panose="020B0603020202020204"/>
              </a:rPr>
              <a:t> </a:t>
            </a:r>
            <a:r>
              <a:rPr sz="2000" spc="-70" dirty="0">
                <a:latin typeface="Trebuchet MS" panose="020B0603020202020204"/>
                <a:cs typeface="Trebuchet MS" panose="020B0603020202020204"/>
              </a:rPr>
              <a:t>across</a:t>
            </a:r>
            <a:r>
              <a:rPr sz="2000" spc="-35" dirty="0">
                <a:latin typeface="Trebuchet MS" panose="020B0603020202020204"/>
                <a:cs typeface="Trebuchet MS" panose="020B0603020202020204"/>
              </a:rPr>
              <a:t> </a:t>
            </a:r>
            <a:r>
              <a:rPr sz="2000" spc="-125" dirty="0">
                <a:latin typeface="Trebuchet MS" panose="020B0603020202020204"/>
                <a:cs typeface="Trebuchet MS" panose="020B0603020202020204"/>
              </a:rPr>
              <a:t>the</a:t>
            </a:r>
            <a:r>
              <a:rPr sz="2000" spc="-50" dirty="0">
                <a:latin typeface="Trebuchet MS" panose="020B0603020202020204"/>
                <a:cs typeface="Trebuchet MS" panose="020B0603020202020204"/>
              </a:rPr>
              <a:t> </a:t>
            </a:r>
            <a:r>
              <a:rPr sz="2000" spc="-114" dirty="0">
                <a:latin typeface="Trebuchet MS" panose="020B0603020202020204"/>
                <a:cs typeface="Trebuchet MS" panose="020B0603020202020204"/>
              </a:rPr>
              <a:t>globe</a:t>
            </a:r>
            <a:r>
              <a:rPr sz="2000" spc="-40" dirty="0">
                <a:latin typeface="Trebuchet MS" panose="020B0603020202020204"/>
                <a:cs typeface="Trebuchet MS" panose="020B0603020202020204"/>
              </a:rPr>
              <a:t> </a:t>
            </a:r>
            <a:r>
              <a:rPr sz="2000" spc="-130" dirty="0">
                <a:latin typeface="Trebuchet MS" panose="020B0603020202020204"/>
                <a:cs typeface="Trebuchet MS" panose="020B0603020202020204"/>
              </a:rPr>
              <a:t>and</a:t>
            </a:r>
            <a:r>
              <a:rPr sz="2000" spc="-45" dirty="0">
                <a:latin typeface="Trebuchet MS" panose="020B0603020202020204"/>
                <a:cs typeface="Trebuchet MS" panose="020B0603020202020204"/>
              </a:rPr>
              <a:t> </a:t>
            </a:r>
            <a:r>
              <a:rPr sz="2000" spc="-120" dirty="0">
                <a:latin typeface="Trebuchet MS" panose="020B0603020202020204"/>
                <a:cs typeface="Trebuchet MS" panose="020B0603020202020204"/>
              </a:rPr>
              <a:t>gather</a:t>
            </a:r>
            <a:r>
              <a:rPr sz="2000" spc="-55" dirty="0">
                <a:latin typeface="Trebuchet MS" panose="020B0603020202020204"/>
                <a:cs typeface="Trebuchet MS" panose="020B0603020202020204"/>
              </a:rPr>
              <a:t> </a:t>
            </a:r>
            <a:r>
              <a:rPr sz="2000" spc="-204" dirty="0">
                <a:latin typeface="Trebuchet MS" panose="020B0603020202020204"/>
                <a:cs typeface="Trebuchet MS" panose="020B0603020202020204"/>
              </a:rPr>
              <a:t>a</a:t>
            </a:r>
            <a:r>
              <a:rPr sz="2000" spc="-35" dirty="0">
                <a:latin typeface="Trebuchet MS" panose="020B0603020202020204"/>
                <a:cs typeface="Trebuchet MS" panose="020B0603020202020204"/>
              </a:rPr>
              <a:t> </a:t>
            </a:r>
            <a:r>
              <a:rPr sz="2000" spc="-135" dirty="0">
                <a:latin typeface="Trebuchet MS" panose="020B0603020202020204"/>
                <a:cs typeface="Trebuchet MS" panose="020B0603020202020204"/>
              </a:rPr>
              <a:t>large</a:t>
            </a:r>
            <a:r>
              <a:rPr sz="2000" spc="-50" dirty="0">
                <a:latin typeface="Trebuchet MS" panose="020B0603020202020204"/>
                <a:cs typeface="Trebuchet MS" panose="020B0603020202020204"/>
              </a:rPr>
              <a:t> </a:t>
            </a:r>
            <a:r>
              <a:rPr sz="2000" spc="-10" dirty="0">
                <a:latin typeface="Trebuchet MS" panose="020B0603020202020204"/>
                <a:cs typeface="Trebuchet MS" panose="020B0603020202020204"/>
              </a:rPr>
              <a:t>volume </a:t>
            </a:r>
            <a:r>
              <a:rPr sz="2000" spc="-120" dirty="0">
                <a:latin typeface="Trebuchet MS" panose="020B0603020202020204"/>
                <a:cs typeface="Trebuchet MS" panose="020B0603020202020204"/>
              </a:rPr>
              <a:t>of</a:t>
            </a:r>
            <a:r>
              <a:rPr sz="2000" spc="-40" dirty="0">
                <a:latin typeface="Trebuchet MS" panose="020B0603020202020204"/>
                <a:cs typeface="Trebuchet MS" panose="020B0603020202020204"/>
              </a:rPr>
              <a:t> </a:t>
            </a:r>
            <a:r>
              <a:rPr sz="2000" spc="-90" dirty="0">
                <a:latin typeface="Trebuchet MS" panose="020B0603020202020204"/>
                <a:cs typeface="Trebuchet MS" panose="020B0603020202020204"/>
              </a:rPr>
              <a:t>log</a:t>
            </a:r>
            <a:r>
              <a:rPr sz="2000" spc="-55" dirty="0">
                <a:latin typeface="Trebuchet MS" panose="020B0603020202020204"/>
                <a:cs typeface="Trebuchet MS" panose="020B0603020202020204"/>
              </a:rPr>
              <a:t> </a:t>
            </a:r>
            <a:r>
              <a:rPr sz="2000" spc="-195" dirty="0">
                <a:latin typeface="Trebuchet MS" panose="020B0603020202020204"/>
                <a:cs typeface="Trebuchet MS" panose="020B0603020202020204"/>
              </a:rPr>
              <a:t>data,</a:t>
            </a:r>
            <a:r>
              <a:rPr sz="2000" spc="-250" dirty="0">
                <a:latin typeface="Trebuchet MS" panose="020B0603020202020204"/>
                <a:cs typeface="Trebuchet MS" panose="020B0603020202020204"/>
              </a:rPr>
              <a:t> </a:t>
            </a:r>
            <a:r>
              <a:rPr sz="2000" spc="-110" dirty="0">
                <a:latin typeface="Trebuchet MS" panose="020B0603020202020204"/>
                <a:cs typeface="Trebuchet MS" panose="020B0603020202020204"/>
              </a:rPr>
              <a:t>which</a:t>
            </a:r>
            <a:r>
              <a:rPr sz="2000" spc="-55" dirty="0">
                <a:latin typeface="Trebuchet MS" panose="020B0603020202020204"/>
                <a:cs typeface="Trebuchet MS" panose="020B0603020202020204"/>
              </a:rPr>
              <a:t> </a:t>
            </a:r>
            <a:r>
              <a:rPr sz="2000" spc="-100" dirty="0">
                <a:latin typeface="Trebuchet MS" panose="020B0603020202020204"/>
                <a:cs typeface="Trebuchet MS" panose="020B0603020202020204"/>
              </a:rPr>
              <a:t>is</a:t>
            </a:r>
            <a:r>
              <a:rPr sz="2000" spc="-45" dirty="0">
                <a:latin typeface="Trebuchet MS" panose="020B0603020202020204"/>
                <a:cs typeface="Trebuchet MS" panose="020B0603020202020204"/>
              </a:rPr>
              <a:t> </a:t>
            </a:r>
            <a:r>
              <a:rPr sz="2000" spc="-204" dirty="0">
                <a:latin typeface="Trebuchet MS" panose="020B0603020202020204"/>
                <a:cs typeface="Trebuchet MS" panose="020B0603020202020204"/>
              </a:rPr>
              <a:t>a</a:t>
            </a:r>
            <a:r>
              <a:rPr sz="2000" spc="-35" dirty="0">
                <a:latin typeface="Trebuchet MS" panose="020B0603020202020204"/>
                <a:cs typeface="Trebuchet MS" panose="020B0603020202020204"/>
              </a:rPr>
              <a:t> </a:t>
            </a:r>
            <a:r>
              <a:rPr sz="2000" spc="-55" dirty="0">
                <a:latin typeface="Trebuchet MS" panose="020B0603020202020204"/>
                <a:cs typeface="Trebuchet MS" panose="020B0603020202020204"/>
              </a:rPr>
              <a:t>good</a:t>
            </a:r>
            <a:r>
              <a:rPr sz="2000" spc="-35" dirty="0">
                <a:latin typeface="Trebuchet MS" panose="020B0603020202020204"/>
                <a:cs typeface="Trebuchet MS" panose="020B0603020202020204"/>
              </a:rPr>
              <a:t> </a:t>
            </a:r>
            <a:r>
              <a:rPr sz="2000" spc="-145" dirty="0">
                <a:latin typeface="Trebuchet MS" panose="020B0603020202020204"/>
                <a:cs typeface="Trebuchet MS" panose="020B0603020202020204"/>
              </a:rPr>
              <a:t>candidate</a:t>
            </a:r>
            <a:r>
              <a:rPr sz="2000" spc="-55" dirty="0">
                <a:latin typeface="Trebuchet MS" panose="020B0603020202020204"/>
                <a:cs typeface="Trebuchet MS" panose="020B0603020202020204"/>
              </a:rPr>
              <a:t> </a:t>
            </a:r>
            <a:r>
              <a:rPr sz="2000" spc="-65" dirty="0">
                <a:latin typeface="Trebuchet MS" panose="020B0603020202020204"/>
                <a:cs typeface="Trebuchet MS" panose="020B0603020202020204"/>
              </a:rPr>
              <a:t>for</a:t>
            </a:r>
            <a:r>
              <a:rPr sz="2000" spc="-35" dirty="0">
                <a:latin typeface="Trebuchet MS" panose="020B0603020202020204"/>
                <a:cs typeface="Trebuchet MS" panose="020B0603020202020204"/>
              </a:rPr>
              <a:t> </a:t>
            </a:r>
            <a:r>
              <a:rPr sz="2000" spc="-135" dirty="0">
                <a:latin typeface="Trebuchet MS" panose="020B0603020202020204"/>
                <a:cs typeface="Trebuchet MS" panose="020B0603020202020204"/>
              </a:rPr>
              <a:t>analysis</a:t>
            </a:r>
            <a:r>
              <a:rPr sz="2000" spc="-45" dirty="0">
                <a:latin typeface="Trebuchet MS" panose="020B0603020202020204"/>
                <a:cs typeface="Trebuchet MS" panose="020B0603020202020204"/>
              </a:rPr>
              <a:t> </a:t>
            </a:r>
            <a:r>
              <a:rPr sz="2000" spc="-20" dirty="0">
                <a:latin typeface="Trebuchet MS" panose="020B0603020202020204"/>
                <a:cs typeface="Trebuchet MS" panose="020B0603020202020204"/>
              </a:rPr>
              <a:t>with</a:t>
            </a:r>
            <a:endParaRPr sz="2000">
              <a:latin typeface="Trebuchet MS" panose="020B0603020202020204"/>
              <a:cs typeface="Trebuchet MS" panose="020B0603020202020204"/>
            </a:endParaRPr>
          </a:p>
        </p:txBody>
      </p:sp>
      <p:sp>
        <p:nvSpPr>
          <p:cNvPr id="9" name="object 9"/>
          <p:cNvSpPr txBox="1"/>
          <p:nvPr/>
        </p:nvSpPr>
        <p:spPr>
          <a:xfrm>
            <a:off x="4784852" y="2166594"/>
            <a:ext cx="5727065" cy="3633470"/>
          </a:xfrm>
          <a:prstGeom prst="rect">
            <a:avLst/>
          </a:prstGeom>
        </p:spPr>
        <p:txBody>
          <a:bodyPr vert="horz" wrap="square" lIns="0" tIns="12700" rIns="0" bIns="0" rtlCol="0">
            <a:spAutoFit/>
          </a:bodyPr>
          <a:lstStyle/>
          <a:p>
            <a:pPr marL="241300" marR="50165" algn="r">
              <a:lnSpc>
                <a:spcPct val="110000"/>
              </a:lnSpc>
              <a:spcBef>
                <a:spcPts val="100"/>
              </a:spcBef>
            </a:pPr>
            <a:r>
              <a:rPr sz="2000" spc="-90" dirty="0">
                <a:latin typeface="Trebuchet MS" panose="020B0603020202020204"/>
                <a:cs typeface="Trebuchet MS" panose="020B0603020202020204"/>
              </a:rPr>
              <a:t>MapReduce</a:t>
            </a:r>
            <a:r>
              <a:rPr sz="2000" spc="-40" dirty="0">
                <a:latin typeface="Trebuchet MS" panose="020B0603020202020204"/>
                <a:cs typeface="Trebuchet MS" panose="020B0603020202020204"/>
              </a:rPr>
              <a:t> </a:t>
            </a:r>
            <a:r>
              <a:rPr sz="2000" spc="-130" dirty="0">
                <a:latin typeface="Trebuchet MS" panose="020B0603020202020204"/>
                <a:cs typeface="Trebuchet MS" panose="020B0603020202020204"/>
              </a:rPr>
              <a:t>because</a:t>
            </a:r>
            <a:r>
              <a:rPr sz="2000" spc="-60" dirty="0">
                <a:latin typeface="Trebuchet MS" panose="020B0603020202020204"/>
                <a:cs typeface="Trebuchet MS" panose="020B0603020202020204"/>
              </a:rPr>
              <a:t> </a:t>
            </a:r>
            <a:r>
              <a:rPr sz="2000" spc="-114" dirty="0">
                <a:latin typeface="Trebuchet MS" panose="020B0603020202020204"/>
                <a:cs typeface="Trebuchet MS" panose="020B0603020202020204"/>
              </a:rPr>
              <a:t>we</a:t>
            </a:r>
            <a:r>
              <a:rPr sz="2000" spc="-55" dirty="0">
                <a:latin typeface="Trebuchet MS" panose="020B0603020202020204"/>
                <a:cs typeface="Trebuchet MS" panose="020B0603020202020204"/>
              </a:rPr>
              <a:t> </a:t>
            </a:r>
            <a:r>
              <a:rPr sz="2000" spc="-130" dirty="0">
                <a:latin typeface="Trebuchet MS" panose="020B0603020202020204"/>
                <a:cs typeface="Trebuchet MS" panose="020B0603020202020204"/>
              </a:rPr>
              <a:t>want</a:t>
            </a:r>
            <a:r>
              <a:rPr sz="2000" spc="-65" dirty="0">
                <a:latin typeface="Trebuchet MS" panose="020B0603020202020204"/>
                <a:cs typeface="Trebuchet MS" panose="020B0603020202020204"/>
              </a:rPr>
              <a:t> </a:t>
            </a:r>
            <a:r>
              <a:rPr sz="2000" dirty="0">
                <a:latin typeface="Trebuchet MS" panose="020B0603020202020204"/>
                <a:cs typeface="Trebuchet MS" panose="020B0603020202020204"/>
              </a:rPr>
              <a:t>to</a:t>
            </a:r>
            <a:r>
              <a:rPr sz="2000" spc="-45" dirty="0">
                <a:latin typeface="Trebuchet MS" panose="020B0603020202020204"/>
                <a:cs typeface="Trebuchet MS" panose="020B0603020202020204"/>
              </a:rPr>
              <a:t> </a:t>
            </a:r>
            <a:r>
              <a:rPr sz="2000" spc="-70" dirty="0">
                <a:latin typeface="Trebuchet MS" panose="020B0603020202020204"/>
                <a:cs typeface="Trebuchet MS" panose="020B0603020202020204"/>
              </a:rPr>
              <a:t>process</a:t>
            </a:r>
            <a:r>
              <a:rPr sz="2000" spc="-45" dirty="0">
                <a:latin typeface="Trebuchet MS" panose="020B0603020202020204"/>
                <a:cs typeface="Trebuchet MS" panose="020B0603020202020204"/>
              </a:rPr>
              <a:t> </a:t>
            </a:r>
            <a:r>
              <a:rPr sz="2000" spc="-180" dirty="0">
                <a:latin typeface="Trebuchet MS" panose="020B0603020202020204"/>
                <a:cs typeface="Trebuchet MS" panose="020B0603020202020204"/>
              </a:rPr>
              <a:t>all</a:t>
            </a:r>
            <a:r>
              <a:rPr sz="2000" spc="-65" dirty="0">
                <a:latin typeface="Trebuchet MS" panose="020B0603020202020204"/>
                <a:cs typeface="Trebuchet MS" panose="020B0603020202020204"/>
              </a:rPr>
              <a:t> </a:t>
            </a:r>
            <a:r>
              <a:rPr sz="2000" spc="-114" dirty="0">
                <a:latin typeface="Trebuchet MS" panose="020B0603020202020204"/>
                <a:cs typeface="Trebuchet MS" panose="020B0603020202020204"/>
              </a:rPr>
              <a:t>the</a:t>
            </a:r>
            <a:r>
              <a:rPr sz="2000" spc="-55" dirty="0">
                <a:latin typeface="Trebuchet MS" panose="020B0603020202020204"/>
                <a:cs typeface="Trebuchet MS" panose="020B0603020202020204"/>
              </a:rPr>
              <a:t> </a:t>
            </a:r>
            <a:r>
              <a:rPr sz="2000" spc="-130" dirty="0">
                <a:latin typeface="Trebuchet MS" panose="020B0603020202020204"/>
                <a:cs typeface="Trebuchet MS" panose="020B0603020202020204"/>
              </a:rPr>
              <a:t>data, and</a:t>
            </a:r>
            <a:r>
              <a:rPr sz="2000" spc="-30" dirty="0">
                <a:latin typeface="Trebuchet MS" panose="020B0603020202020204"/>
                <a:cs typeface="Trebuchet MS" panose="020B0603020202020204"/>
              </a:rPr>
              <a:t> </a:t>
            </a:r>
            <a:r>
              <a:rPr sz="2000" spc="-114" dirty="0">
                <a:latin typeface="Trebuchet MS" panose="020B0603020202020204"/>
                <a:cs typeface="Trebuchet MS" panose="020B0603020202020204"/>
              </a:rPr>
              <a:t>the</a:t>
            </a:r>
            <a:r>
              <a:rPr sz="2000" spc="-30" dirty="0">
                <a:latin typeface="Trebuchet MS" panose="020B0603020202020204"/>
                <a:cs typeface="Trebuchet MS" panose="020B0603020202020204"/>
              </a:rPr>
              <a:t> </a:t>
            </a:r>
            <a:r>
              <a:rPr sz="2000" spc="-160" dirty="0">
                <a:latin typeface="Trebuchet MS" panose="020B0603020202020204"/>
                <a:cs typeface="Trebuchet MS" panose="020B0603020202020204"/>
              </a:rPr>
              <a:t>data</a:t>
            </a:r>
            <a:r>
              <a:rPr sz="2000" spc="-35" dirty="0">
                <a:latin typeface="Trebuchet MS" panose="020B0603020202020204"/>
                <a:cs typeface="Trebuchet MS" panose="020B0603020202020204"/>
              </a:rPr>
              <a:t> </a:t>
            </a:r>
            <a:r>
              <a:rPr sz="2000" spc="-85" dirty="0">
                <a:latin typeface="Trebuchet MS" panose="020B0603020202020204"/>
                <a:cs typeface="Trebuchet MS" panose="020B0603020202020204"/>
              </a:rPr>
              <a:t>is</a:t>
            </a:r>
            <a:r>
              <a:rPr sz="2000" spc="-10" dirty="0">
                <a:latin typeface="Trebuchet MS" panose="020B0603020202020204"/>
                <a:cs typeface="Trebuchet MS" panose="020B0603020202020204"/>
              </a:rPr>
              <a:t> </a:t>
            </a:r>
            <a:r>
              <a:rPr sz="2000" spc="-120" dirty="0">
                <a:latin typeface="Trebuchet MS" panose="020B0603020202020204"/>
                <a:cs typeface="Trebuchet MS" panose="020B0603020202020204"/>
              </a:rPr>
              <a:t>semi-</a:t>
            </a:r>
            <a:r>
              <a:rPr sz="2000" spc="-90" dirty="0">
                <a:latin typeface="Trebuchet MS" panose="020B0603020202020204"/>
                <a:cs typeface="Trebuchet MS" panose="020B0603020202020204"/>
              </a:rPr>
              <a:t>structured</a:t>
            </a:r>
            <a:r>
              <a:rPr sz="2000" spc="-45" dirty="0">
                <a:latin typeface="Trebuchet MS" panose="020B0603020202020204"/>
                <a:cs typeface="Trebuchet MS" panose="020B0603020202020204"/>
              </a:rPr>
              <a:t> </a:t>
            </a:r>
            <a:r>
              <a:rPr sz="2000" spc="-130" dirty="0">
                <a:latin typeface="Trebuchet MS" panose="020B0603020202020204"/>
                <a:cs typeface="Trebuchet MS" panose="020B0603020202020204"/>
              </a:rPr>
              <a:t>and</a:t>
            </a:r>
            <a:r>
              <a:rPr sz="2000" spc="-30" dirty="0">
                <a:latin typeface="Trebuchet MS" panose="020B0603020202020204"/>
                <a:cs typeface="Trebuchet MS" panose="020B0603020202020204"/>
              </a:rPr>
              <a:t> </a:t>
            </a:r>
            <a:r>
              <a:rPr sz="2000" spc="-75" dirty="0">
                <a:latin typeface="Trebuchet MS" panose="020B0603020202020204"/>
                <a:cs typeface="Trebuchet MS" panose="020B0603020202020204"/>
              </a:rPr>
              <a:t>record-</a:t>
            </a:r>
            <a:r>
              <a:rPr sz="2000" spc="-80" dirty="0">
                <a:latin typeface="Trebuchet MS" panose="020B0603020202020204"/>
                <a:cs typeface="Trebuchet MS" panose="020B0603020202020204"/>
              </a:rPr>
              <a:t>oriented.</a:t>
            </a:r>
            <a:endParaRPr sz="2000">
              <a:latin typeface="Trebuchet MS" panose="020B0603020202020204"/>
              <a:cs typeface="Trebuchet MS" panose="020B0603020202020204"/>
            </a:endParaRPr>
          </a:p>
          <a:p>
            <a:pPr marR="5080" algn="r">
              <a:lnSpc>
                <a:spcPct val="100000"/>
              </a:lnSpc>
              <a:spcBef>
                <a:spcPts val="1245"/>
              </a:spcBef>
            </a:pPr>
            <a:r>
              <a:rPr sz="2000" spc="-45" dirty="0">
                <a:latin typeface="Trebuchet MS" panose="020B0603020202020204"/>
                <a:cs typeface="Trebuchet MS" panose="020B0603020202020204"/>
              </a:rPr>
              <a:t>The</a:t>
            </a:r>
            <a:r>
              <a:rPr sz="2000" spc="-20" dirty="0">
                <a:latin typeface="Trebuchet MS" panose="020B0603020202020204"/>
                <a:cs typeface="Trebuchet MS" panose="020B0603020202020204"/>
              </a:rPr>
              <a:t> </a:t>
            </a:r>
            <a:r>
              <a:rPr sz="2000" spc="-160" dirty="0">
                <a:latin typeface="Trebuchet MS" panose="020B0603020202020204"/>
                <a:cs typeface="Trebuchet MS" panose="020B0603020202020204"/>
              </a:rPr>
              <a:t>data</a:t>
            </a:r>
            <a:r>
              <a:rPr sz="2000" spc="-10" dirty="0">
                <a:latin typeface="Trebuchet MS" panose="020B0603020202020204"/>
                <a:cs typeface="Trebuchet MS" panose="020B0603020202020204"/>
              </a:rPr>
              <a:t> </a:t>
            </a:r>
            <a:r>
              <a:rPr sz="2000" spc="-95" dirty="0">
                <a:latin typeface="Trebuchet MS" panose="020B0603020202020204"/>
                <a:cs typeface="Trebuchet MS" panose="020B0603020202020204"/>
              </a:rPr>
              <a:t>is</a:t>
            </a:r>
            <a:r>
              <a:rPr sz="2000" spc="-10" dirty="0">
                <a:latin typeface="Trebuchet MS" panose="020B0603020202020204"/>
                <a:cs typeface="Trebuchet MS" panose="020B0603020202020204"/>
              </a:rPr>
              <a:t> </a:t>
            </a:r>
            <a:r>
              <a:rPr sz="2000" spc="-70" dirty="0">
                <a:latin typeface="Trebuchet MS" panose="020B0603020202020204"/>
                <a:cs typeface="Trebuchet MS" panose="020B0603020202020204"/>
              </a:rPr>
              <a:t>stored</a:t>
            </a:r>
            <a:r>
              <a:rPr sz="2000" spc="-10" dirty="0">
                <a:latin typeface="Trebuchet MS" panose="020B0603020202020204"/>
                <a:cs typeface="Trebuchet MS" panose="020B0603020202020204"/>
              </a:rPr>
              <a:t> </a:t>
            </a:r>
            <a:r>
              <a:rPr sz="2000" spc="-114" dirty="0">
                <a:latin typeface="Trebuchet MS" panose="020B0603020202020204"/>
                <a:cs typeface="Trebuchet MS" panose="020B0603020202020204"/>
              </a:rPr>
              <a:t>using</a:t>
            </a:r>
            <a:r>
              <a:rPr sz="2000" spc="-30" dirty="0">
                <a:latin typeface="Trebuchet MS" panose="020B0603020202020204"/>
                <a:cs typeface="Trebuchet MS" panose="020B0603020202020204"/>
              </a:rPr>
              <a:t> </a:t>
            </a:r>
            <a:r>
              <a:rPr sz="2000" spc="-204" dirty="0">
                <a:latin typeface="Trebuchet MS" panose="020B0603020202020204"/>
                <a:cs typeface="Trebuchet MS" panose="020B0603020202020204"/>
              </a:rPr>
              <a:t>a</a:t>
            </a:r>
            <a:r>
              <a:rPr sz="2000" spc="-5" dirty="0">
                <a:latin typeface="Trebuchet MS" panose="020B0603020202020204"/>
                <a:cs typeface="Trebuchet MS" panose="020B0603020202020204"/>
              </a:rPr>
              <a:t> </a:t>
            </a:r>
            <a:r>
              <a:rPr sz="2000" spc="-125" dirty="0">
                <a:latin typeface="Trebuchet MS" panose="020B0603020202020204"/>
                <a:cs typeface="Trebuchet MS" panose="020B0603020202020204"/>
              </a:rPr>
              <a:t>line-</a:t>
            </a:r>
            <a:r>
              <a:rPr sz="2000" spc="-90" dirty="0">
                <a:latin typeface="Trebuchet MS" panose="020B0603020202020204"/>
                <a:cs typeface="Trebuchet MS" panose="020B0603020202020204"/>
              </a:rPr>
              <a:t>oriented</a:t>
            </a:r>
            <a:r>
              <a:rPr sz="2000" spc="-254" dirty="0">
                <a:latin typeface="Trebuchet MS" panose="020B0603020202020204"/>
                <a:cs typeface="Trebuchet MS" panose="020B0603020202020204"/>
              </a:rPr>
              <a:t> </a:t>
            </a:r>
            <a:r>
              <a:rPr sz="2000" dirty="0">
                <a:latin typeface="Trebuchet MS" panose="020B0603020202020204"/>
                <a:cs typeface="Trebuchet MS" panose="020B0603020202020204"/>
              </a:rPr>
              <a:t>ASCII</a:t>
            </a:r>
            <a:r>
              <a:rPr sz="2000" spc="-10" dirty="0">
                <a:latin typeface="Trebuchet MS" panose="020B0603020202020204"/>
                <a:cs typeface="Trebuchet MS" panose="020B0603020202020204"/>
              </a:rPr>
              <a:t> </a:t>
            </a:r>
            <a:r>
              <a:rPr sz="2000" spc="-155" dirty="0">
                <a:latin typeface="Trebuchet MS" panose="020B0603020202020204"/>
                <a:cs typeface="Trebuchet MS" panose="020B0603020202020204"/>
              </a:rPr>
              <a:t>format,</a:t>
            </a:r>
            <a:r>
              <a:rPr sz="2000" spc="-265" dirty="0">
                <a:latin typeface="Trebuchet MS" panose="020B0603020202020204"/>
                <a:cs typeface="Trebuchet MS" panose="020B0603020202020204"/>
              </a:rPr>
              <a:t> </a:t>
            </a:r>
            <a:r>
              <a:rPr sz="2000" spc="-25" dirty="0">
                <a:latin typeface="Trebuchet MS" panose="020B0603020202020204"/>
                <a:cs typeface="Trebuchet MS" panose="020B0603020202020204"/>
              </a:rPr>
              <a:t>in</a:t>
            </a:r>
            <a:endParaRPr sz="2000">
              <a:latin typeface="Trebuchet MS" panose="020B0603020202020204"/>
              <a:cs typeface="Trebuchet MS" panose="020B0603020202020204"/>
            </a:endParaRPr>
          </a:p>
          <a:p>
            <a:pPr marL="241300">
              <a:lnSpc>
                <a:spcPct val="100000"/>
              </a:lnSpc>
              <a:spcBef>
                <a:spcPts val="245"/>
              </a:spcBef>
            </a:pPr>
            <a:r>
              <a:rPr sz="2000" spc="-110" dirty="0">
                <a:latin typeface="Trebuchet MS" panose="020B0603020202020204"/>
                <a:cs typeface="Trebuchet MS" panose="020B0603020202020204"/>
              </a:rPr>
              <a:t>which</a:t>
            </a:r>
            <a:r>
              <a:rPr sz="2000" spc="-60" dirty="0">
                <a:latin typeface="Trebuchet MS" panose="020B0603020202020204"/>
                <a:cs typeface="Trebuchet MS" panose="020B0603020202020204"/>
              </a:rPr>
              <a:t> </a:t>
            </a:r>
            <a:r>
              <a:rPr sz="2000" spc="-140" dirty="0">
                <a:latin typeface="Trebuchet MS" panose="020B0603020202020204"/>
                <a:cs typeface="Trebuchet MS" panose="020B0603020202020204"/>
              </a:rPr>
              <a:t>each</a:t>
            </a:r>
            <a:r>
              <a:rPr sz="2000" spc="-35" dirty="0">
                <a:latin typeface="Trebuchet MS" panose="020B0603020202020204"/>
                <a:cs typeface="Trebuchet MS" panose="020B0603020202020204"/>
              </a:rPr>
              <a:t> </a:t>
            </a:r>
            <a:r>
              <a:rPr sz="2000" spc="-135" dirty="0">
                <a:latin typeface="Trebuchet MS" panose="020B0603020202020204"/>
                <a:cs typeface="Trebuchet MS" panose="020B0603020202020204"/>
              </a:rPr>
              <a:t>line</a:t>
            </a:r>
            <a:r>
              <a:rPr sz="2000" spc="-55" dirty="0">
                <a:latin typeface="Trebuchet MS" panose="020B0603020202020204"/>
                <a:cs typeface="Trebuchet MS" panose="020B0603020202020204"/>
              </a:rPr>
              <a:t> </a:t>
            </a:r>
            <a:r>
              <a:rPr sz="2000" spc="-85" dirty="0">
                <a:latin typeface="Trebuchet MS" panose="020B0603020202020204"/>
                <a:cs typeface="Trebuchet MS" panose="020B0603020202020204"/>
              </a:rPr>
              <a:t>is</a:t>
            </a:r>
            <a:r>
              <a:rPr sz="2000" spc="-25" dirty="0">
                <a:latin typeface="Trebuchet MS" panose="020B0603020202020204"/>
                <a:cs typeface="Trebuchet MS" panose="020B0603020202020204"/>
              </a:rPr>
              <a:t> </a:t>
            </a:r>
            <a:r>
              <a:rPr sz="2000" spc="-204" dirty="0">
                <a:latin typeface="Trebuchet MS" panose="020B0603020202020204"/>
                <a:cs typeface="Trebuchet MS" panose="020B0603020202020204"/>
              </a:rPr>
              <a:t>a</a:t>
            </a:r>
            <a:r>
              <a:rPr sz="2000" spc="-35" dirty="0">
                <a:latin typeface="Trebuchet MS" panose="020B0603020202020204"/>
                <a:cs typeface="Trebuchet MS" panose="020B0603020202020204"/>
              </a:rPr>
              <a:t> </a:t>
            </a:r>
            <a:r>
              <a:rPr sz="2000" spc="-10" dirty="0">
                <a:latin typeface="Trebuchet MS" panose="020B0603020202020204"/>
                <a:cs typeface="Trebuchet MS" panose="020B0603020202020204"/>
              </a:rPr>
              <a:t>record.</a:t>
            </a:r>
            <a:endParaRPr sz="2000">
              <a:latin typeface="Trebuchet MS" panose="020B0603020202020204"/>
              <a:cs typeface="Trebuchet MS" panose="020B0603020202020204"/>
            </a:endParaRPr>
          </a:p>
          <a:p>
            <a:pPr marL="241300" marR="15875" indent="-228600">
              <a:lnSpc>
                <a:spcPct val="110000"/>
              </a:lnSpc>
              <a:spcBef>
                <a:spcPts val="995"/>
              </a:spcBef>
            </a:pPr>
            <a:r>
              <a:rPr sz="2000" spc="-65" dirty="0">
                <a:latin typeface="Trebuchet MS" panose="020B0603020202020204"/>
                <a:cs typeface="Trebuchet MS" panose="020B0603020202020204"/>
              </a:rPr>
              <a:t>There</a:t>
            </a:r>
            <a:r>
              <a:rPr sz="2000" spc="-50" dirty="0">
                <a:latin typeface="Trebuchet MS" panose="020B0603020202020204"/>
                <a:cs typeface="Trebuchet MS" panose="020B0603020202020204"/>
              </a:rPr>
              <a:t> </a:t>
            </a:r>
            <a:r>
              <a:rPr sz="2000" spc="-125" dirty="0">
                <a:latin typeface="Trebuchet MS" panose="020B0603020202020204"/>
                <a:cs typeface="Trebuchet MS" panose="020B0603020202020204"/>
              </a:rPr>
              <a:t>are</a:t>
            </a:r>
            <a:r>
              <a:rPr sz="2000" spc="-50" dirty="0">
                <a:latin typeface="Trebuchet MS" panose="020B0603020202020204"/>
                <a:cs typeface="Trebuchet MS" panose="020B0603020202020204"/>
              </a:rPr>
              <a:t> </a:t>
            </a:r>
            <a:r>
              <a:rPr sz="2000" spc="-105" dirty="0">
                <a:latin typeface="Trebuchet MS" panose="020B0603020202020204"/>
                <a:cs typeface="Trebuchet MS" panose="020B0603020202020204"/>
              </a:rPr>
              <a:t>tens</a:t>
            </a:r>
            <a:r>
              <a:rPr sz="2000" spc="-50" dirty="0">
                <a:latin typeface="Trebuchet MS" panose="020B0603020202020204"/>
                <a:cs typeface="Trebuchet MS" panose="020B0603020202020204"/>
              </a:rPr>
              <a:t> </a:t>
            </a:r>
            <a:r>
              <a:rPr sz="2000" spc="-114" dirty="0">
                <a:latin typeface="Trebuchet MS" panose="020B0603020202020204"/>
                <a:cs typeface="Trebuchet MS" panose="020B0603020202020204"/>
              </a:rPr>
              <a:t>of</a:t>
            </a:r>
            <a:r>
              <a:rPr sz="2000" spc="-50" dirty="0">
                <a:latin typeface="Trebuchet MS" panose="020B0603020202020204"/>
                <a:cs typeface="Trebuchet MS" panose="020B0603020202020204"/>
              </a:rPr>
              <a:t> </a:t>
            </a:r>
            <a:r>
              <a:rPr sz="2000" spc="-85" dirty="0">
                <a:latin typeface="Trebuchet MS" panose="020B0603020202020204"/>
                <a:cs typeface="Trebuchet MS" panose="020B0603020202020204"/>
              </a:rPr>
              <a:t>thousands</a:t>
            </a:r>
            <a:r>
              <a:rPr sz="2000" spc="-45" dirty="0">
                <a:latin typeface="Trebuchet MS" panose="020B0603020202020204"/>
                <a:cs typeface="Trebuchet MS" panose="020B0603020202020204"/>
              </a:rPr>
              <a:t> </a:t>
            </a:r>
            <a:r>
              <a:rPr sz="2000" spc="-114" dirty="0">
                <a:latin typeface="Trebuchet MS" panose="020B0603020202020204"/>
                <a:cs typeface="Trebuchet MS" panose="020B0603020202020204"/>
              </a:rPr>
              <a:t>of</a:t>
            </a:r>
            <a:r>
              <a:rPr sz="2000" spc="-50" dirty="0">
                <a:latin typeface="Trebuchet MS" panose="020B0603020202020204"/>
                <a:cs typeface="Trebuchet MS" panose="020B0603020202020204"/>
              </a:rPr>
              <a:t> </a:t>
            </a:r>
            <a:r>
              <a:rPr sz="2000" spc="-110" dirty="0">
                <a:latin typeface="Trebuchet MS" panose="020B0603020202020204"/>
                <a:cs typeface="Trebuchet MS" panose="020B0603020202020204"/>
              </a:rPr>
              <a:t>weather</a:t>
            </a:r>
            <a:r>
              <a:rPr sz="2000" spc="-75" dirty="0">
                <a:latin typeface="Trebuchet MS" panose="020B0603020202020204"/>
                <a:cs typeface="Trebuchet MS" panose="020B0603020202020204"/>
              </a:rPr>
              <a:t> </a:t>
            </a:r>
            <a:r>
              <a:rPr sz="2000" spc="-130" dirty="0">
                <a:latin typeface="Trebuchet MS" panose="020B0603020202020204"/>
                <a:cs typeface="Trebuchet MS" panose="020B0603020202020204"/>
              </a:rPr>
              <a:t>stations,</a:t>
            </a:r>
            <a:r>
              <a:rPr sz="2000" spc="-265" dirty="0">
                <a:latin typeface="Trebuchet MS" panose="020B0603020202020204"/>
                <a:cs typeface="Trebuchet MS" panose="020B0603020202020204"/>
              </a:rPr>
              <a:t> </a:t>
            </a:r>
            <a:r>
              <a:rPr sz="2000" dirty="0">
                <a:latin typeface="Trebuchet MS" panose="020B0603020202020204"/>
                <a:cs typeface="Trebuchet MS" panose="020B0603020202020204"/>
              </a:rPr>
              <a:t>so</a:t>
            </a:r>
            <a:r>
              <a:rPr sz="2000" spc="-40" dirty="0">
                <a:latin typeface="Trebuchet MS" panose="020B0603020202020204"/>
                <a:cs typeface="Trebuchet MS" panose="020B0603020202020204"/>
              </a:rPr>
              <a:t> </a:t>
            </a:r>
            <a:r>
              <a:rPr sz="2000" spc="-25" dirty="0">
                <a:latin typeface="Trebuchet MS" panose="020B0603020202020204"/>
                <a:cs typeface="Trebuchet MS" panose="020B0603020202020204"/>
              </a:rPr>
              <a:t>the </a:t>
            </a:r>
            <a:r>
              <a:rPr sz="2000" spc="-85" dirty="0">
                <a:latin typeface="Trebuchet MS" panose="020B0603020202020204"/>
                <a:cs typeface="Trebuchet MS" panose="020B0603020202020204"/>
              </a:rPr>
              <a:t>whole</a:t>
            </a:r>
            <a:r>
              <a:rPr sz="2000" spc="-50" dirty="0">
                <a:latin typeface="Trebuchet MS" panose="020B0603020202020204"/>
                <a:cs typeface="Trebuchet MS" panose="020B0603020202020204"/>
              </a:rPr>
              <a:t> </a:t>
            </a:r>
            <a:r>
              <a:rPr sz="2000" spc="-145" dirty="0">
                <a:latin typeface="Trebuchet MS" panose="020B0603020202020204"/>
                <a:cs typeface="Trebuchet MS" panose="020B0603020202020204"/>
              </a:rPr>
              <a:t>dataset</a:t>
            </a:r>
            <a:r>
              <a:rPr sz="2000" spc="-35" dirty="0">
                <a:latin typeface="Trebuchet MS" panose="020B0603020202020204"/>
                <a:cs typeface="Trebuchet MS" panose="020B0603020202020204"/>
              </a:rPr>
              <a:t> </a:t>
            </a:r>
            <a:r>
              <a:rPr sz="2000" spc="-85" dirty="0">
                <a:latin typeface="Trebuchet MS" panose="020B0603020202020204"/>
                <a:cs typeface="Trebuchet MS" panose="020B0603020202020204"/>
              </a:rPr>
              <a:t>is</a:t>
            </a:r>
            <a:r>
              <a:rPr sz="2000" spc="-15" dirty="0">
                <a:latin typeface="Trebuchet MS" panose="020B0603020202020204"/>
                <a:cs typeface="Trebuchet MS" panose="020B0603020202020204"/>
              </a:rPr>
              <a:t> </a:t>
            </a:r>
            <a:r>
              <a:rPr sz="2000" spc="-150" dirty="0">
                <a:latin typeface="Trebuchet MS" panose="020B0603020202020204"/>
                <a:cs typeface="Trebuchet MS" panose="020B0603020202020204"/>
              </a:rPr>
              <a:t>made</a:t>
            </a:r>
            <a:r>
              <a:rPr sz="2000" spc="-25" dirty="0">
                <a:latin typeface="Trebuchet MS" panose="020B0603020202020204"/>
                <a:cs typeface="Trebuchet MS" panose="020B0603020202020204"/>
              </a:rPr>
              <a:t> </a:t>
            </a:r>
            <a:r>
              <a:rPr sz="2000" spc="-100" dirty="0">
                <a:latin typeface="Trebuchet MS" panose="020B0603020202020204"/>
                <a:cs typeface="Trebuchet MS" panose="020B0603020202020204"/>
              </a:rPr>
              <a:t>up</a:t>
            </a:r>
            <a:r>
              <a:rPr sz="2000" spc="-45" dirty="0">
                <a:latin typeface="Trebuchet MS" panose="020B0603020202020204"/>
                <a:cs typeface="Trebuchet MS" panose="020B0603020202020204"/>
              </a:rPr>
              <a:t> </a:t>
            </a:r>
            <a:r>
              <a:rPr sz="2000" spc="-114" dirty="0">
                <a:latin typeface="Trebuchet MS" panose="020B0603020202020204"/>
                <a:cs typeface="Trebuchet MS" panose="020B0603020202020204"/>
              </a:rPr>
              <a:t>of</a:t>
            </a:r>
            <a:r>
              <a:rPr sz="2000" spc="-40" dirty="0">
                <a:latin typeface="Trebuchet MS" panose="020B0603020202020204"/>
                <a:cs typeface="Trebuchet MS" panose="020B0603020202020204"/>
              </a:rPr>
              <a:t> </a:t>
            </a:r>
            <a:r>
              <a:rPr sz="2000" spc="-204" dirty="0">
                <a:latin typeface="Trebuchet MS" panose="020B0603020202020204"/>
                <a:cs typeface="Trebuchet MS" panose="020B0603020202020204"/>
              </a:rPr>
              <a:t>a</a:t>
            </a:r>
            <a:r>
              <a:rPr sz="2000" spc="-15" dirty="0">
                <a:latin typeface="Trebuchet MS" panose="020B0603020202020204"/>
                <a:cs typeface="Trebuchet MS" panose="020B0603020202020204"/>
              </a:rPr>
              <a:t> </a:t>
            </a:r>
            <a:r>
              <a:rPr sz="2000" spc="-135" dirty="0">
                <a:latin typeface="Trebuchet MS" panose="020B0603020202020204"/>
                <a:cs typeface="Trebuchet MS" panose="020B0603020202020204"/>
              </a:rPr>
              <a:t>large</a:t>
            </a:r>
            <a:r>
              <a:rPr sz="2000" spc="-45" dirty="0">
                <a:latin typeface="Trebuchet MS" panose="020B0603020202020204"/>
                <a:cs typeface="Trebuchet MS" panose="020B0603020202020204"/>
              </a:rPr>
              <a:t> </a:t>
            </a:r>
            <a:r>
              <a:rPr sz="2000" spc="-100" dirty="0">
                <a:latin typeface="Trebuchet MS" panose="020B0603020202020204"/>
                <a:cs typeface="Trebuchet MS" panose="020B0603020202020204"/>
              </a:rPr>
              <a:t>number</a:t>
            </a:r>
            <a:r>
              <a:rPr sz="2000" spc="-65" dirty="0">
                <a:latin typeface="Trebuchet MS" panose="020B0603020202020204"/>
                <a:cs typeface="Trebuchet MS" panose="020B0603020202020204"/>
              </a:rPr>
              <a:t> </a:t>
            </a:r>
            <a:r>
              <a:rPr sz="2000" spc="-25" dirty="0">
                <a:latin typeface="Trebuchet MS" panose="020B0603020202020204"/>
                <a:cs typeface="Trebuchet MS" panose="020B0603020202020204"/>
              </a:rPr>
              <a:t>of</a:t>
            </a:r>
            <a:endParaRPr sz="2000">
              <a:latin typeface="Trebuchet MS" panose="020B0603020202020204"/>
              <a:cs typeface="Trebuchet MS" panose="020B0603020202020204"/>
            </a:endParaRPr>
          </a:p>
          <a:p>
            <a:pPr marL="241300" marR="42545">
              <a:lnSpc>
                <a:spcPct val="110000"/>
              </a:lnSpc>
            </a:pPr>
            <a:r>
              <a:rPr sz="2000" spc="-135" dirty="0">
                <a:latin typeface="Trebuchet MS" panose="020B0603020202020204"/>
                <a:cs typeface="Trebuchet MS" panose="020B0603020202020204"/>
              </a:rPr>
              <a:t>relatively</a:t>
            </a:r>
            <a:r>
              <a:rPr sz="2000" spc="-50" dirty="0">
                <a:latin typeface="Trebuchet MS" panose="020B0603020202020204"/>
                <a:cs typeface="Trebuchet MS" panose="020B0603020202020204"/>
              </a:rPr>
              <a:t> </a:t>
            </a:r>
            <a:r>
              <a:rPr sz="2000" spc="-145" dirty="0">
                <a:latin typeface="Trebuchet MS" panose="020B0603020202020204"/>
                <a:cs typeface="Trebuchet MS" panose="020B0603020202020204"/>
              </a:rPr>
              <a:t>small</a:t>
            </a:r>
            <a:r>
              <a:rPr sz="2000" spc="-30" dirty="0">
                <a:latin typeface="Trebuchet MS" panose="020B0603020202020204"/>
                <a:cs typeface="Trebuchet MS" panose="020B0603020202020204"/>
              </a:rPr>
              <a:t> </a:t>
            </a:r>
            <a:r>
              <a:rPr sz="2000" spc="-180" dirty="0">
                <a:latin typeface="Trebuchet MS" panose="020B0603020202020204"/>
                <a:cs typeface="Trebuchet MS" panose="020B0603020202020204"/>
              </a:rPr>
              <a:t>files.</a:t>
            </a:r>
            <a:r>
              <a:rPr sz="2000" spc="-240" dirty="0">
                <a:latin typeface="Trebuchet MS" panose="020B0603020202020204"/>
                <a:cs typeface="Trebuchet MS" panose="020B0603020202020204"/>
              </a:rPr>
              <a:t> </a:t>
            </a:r>
            <a:r>
              <a:rPr sz="2000" spc="-180" dirty="0">
                <a:latin typeface="Trebuchet MS" panose="020B0603020202020204"/>
                <a:cs typeface="Trebuchet MS" panose="020B0603020202020204"/>
              </a:rPr>
              <a:t>It’s</a:t>
            </a:r>
            <a:r>
              <a:rPr sz="2000" spc="-25" dirty="0">
                <a:latin typeface="Trebuchet MS" panose="020B0603020202020204"/>
                <a:cs typeface="Trebuchet MS" panose="020B0603020202020204"/>
              </a:rPr>
              <a:t> </a:t>
            </a:r>
            <a:r>
              <a:rPr sz="2000" spc="-140" dirty="0">
                <a:latin typeface="Trebuchet MS" panose="020B0603020202020204"/>
                <a:cs typeface="Trebuchet MS" panose="020B0603020202020204"/>
              </a:rPr>
              <a:t>generally</a:t>
            </a:r>
            <a:r>
              <a:rPr sz="2000" spc="-35" dirty="0">
                <a:latin typeface="Trebuchet MS" panose="020B0603020202020204"/>
                <a:cs typeface="Trebuchet MS" panose="020B0603020202020204"/>
              </a:rPr>
              <a:t> </a:t>
            </a:r>
            <a:r>
              <a:rPr sz="2000" spc="-120" dirty="0">
                <a:latin typeface="Trebuchet MS" panose="020B0603020202020204"/>
                <a:cs typeface="Trebuchet MS" panose="020B0603020202020204"/>
              </a:rPr>
              <a:t>easier</a:t>
            </a:r>
            <a:r>
              <a:rPr sz="2000" spc="-20" dirty="0">
                <a:latin typeface="Trebuchet MS" panose="020B0603020202020204"/>
                <a:cs typeface="Trebuchet MS" panose="020B0603020202020204"/>
              </a:rPr>
              <a:t> </a:t>
            </a:r>
            <a:r>
              <a:rPr sz="2000" spc="-135" dirty="0">
                <a:latin typeface="Trebuchet MS" panose="020B0603020202020204"/>
                <a:cs typeface="Trebuchet MS" panose="020B0603020202020204"/>
              </a:rPr>
              <a:t>and</a:t>
            </a:r>
            <a:r>
              <a:rPr sz="2000" dirty="0">
                <a:latin typeface="Trebuchet MS" panose="020B0603020202020204"/>
                <a:cs typeface="Trebuchet MS" panose="020B0603020202020204"/>
              </a:rPr>
              <a:t> </a:t>
            </a:r>
            <a:r>
              <a:rPr sz="2000" spc="-20" dirty="0">
                <a:latin typeface="Trebuchet MS" panose="020B0603020202020204"/>
                <a:cs typeface="Trebuchet MS" panose="020B0603020202020204"/>
              </a:rPr>
              <a:t>more </a:t>
            </a:r>
            <a:r>
              <a:rPr sz="2000" spc="-150" dirty="0">
                <a:latin typeface="Trebuchet MS" panose="020B0603020202020204"/>
                <a:cs typeface="Trebuchet MS" panose="020B0603020202020204"/>
              </a:rPr>
              <a:t>efficient</a:t>
            </a:r>
            <a:r>
              <a:rPr sz="2000" spc="-85" dirty="0">
                <a:latin typeface="Trebuchet MS" panose="020B0603020202020204"/>
                <a:cs typeface="Trebuchet MS" panose="020B0603020202020204"/>
              </a:rPr>
              <a:t> </a:t>
            </a:r>
            <a:r>
              <a:rPr sz="2000" spc="-10" dirty="0">
                <a:latin typeface="Trebuchet MS" panose="020B0603020202020204"/>
                <a:cs typeface="Trebuchet MS" panose="020B0603020202020204"/>
              </a:rPr>
              <a:t>to</a:t>
            </a:r>
            <a:r>
              <a:rPr sz="2000" spc="-55" dirty="0">
                <a:latin typeface="Trebuchet MS" panose="020B0603020202020204"/>
                <a:cs typeface="Trebuchet MS" panose="020B0603020202020204"/>
              </a:rPr>
              <a:t> </a:t>
            </a:r>
            <a:r>
              <a:rPr sz="2000" spc="-65" dirty="0">
                <a:latin typeface="Trebuchet MS" panose="020B0603020202020204"/>
                <a:cs typeface="Trebuchet MS" panose="020B0603020202020204"/>
              </a:rPr>
              <a:t>process</a:t>
            </a:r>
            <a:r>
              <a:rPr sz="2000" spc="-55" dirty="0">
                <a:latin typeface="Trebuchet MS" panose="020B0603020202020204"/>
                <a:cs typeface="Trebuchet MS" panose="020B0603020202020204"/>
              </a:rPr>
              <a:t> </a:t>
            </a:r>
            <a:r>
              <a:rPr sz="2000" spc="-204" dirty="0">
                <a:latin typeface="Trebuchet MS" panose="020B0603020202020204"/>
                <a:cs typeface="Trebuchet MS" panose="020B0603020202020204"/>
              </a:rPr>
              <a:t>a</a:t>
            </a:r>
            <a:r>
              <a:rPr sz="2000" spc="-50" dirty="0">
                <a:latin typeface="Trebuchet MS" panose="020B0603020202020204"/>
                <a:cs typeface="Trebuchet MS" panose="020B0603020202020204"/>
              </a:rPr>
              <a:t> </a:t>
            </a:r>
            <a:r>
              <a:rPr sz="2000" spc="-120" dirty="0">
                <a:latin typeface="Trebuchet MS" panose="020B0603020202020204"/>
                <a:cs typeface="Trebuchet MS" panose="020B0603020202020204"/>
              </a:rPr>
              <a:t>smaller</a:t>
            </a:r>
            <a:r>
              <a:rPr sz="2000" spc="-65" dirty="0">
                <a:latin typeface="Trebuchet MS" panose="020B0603020202020204"/>
                <a:cs typeface="Trebuchet MS" panose="020B0603020202020204"/>
              </a:rPr>
              <a:t> </a:t>
            </a:r>
            <a:r>
              <a:rPr sz="2000" spc="-100" dirty="0">
                <a:latin typeface="Trebuchet MS" panose="020B0603020202020204"/>
                <a:cs typeface="Trebuchet MS" panose="020B0603020202020204"/>
              </a:rPr>
              <a:t>number</a:t>
            </a:r>
            <a:r>
              <a:rPr sz="2000" spc="-85" dirty="0">
                <a:latin typeface="Trebuchet MS" panose="020B0603020202020204"/>
                <a:cs typeface="Trebuchet MS" panose="020B0603020202020204"/>
              </a:rPr>
              <a:t> </a:t>
            </a:r>
            <a:r>
              <a:rPr sz="2000" spc="-114" dirty="0">
                <a:latin typeface="Trebuchet MS" panose="020B0603020202020204"/>
                <a:cs typeface="Trebuchet MS" panose="020B0603020202020204"/>
              </a:rPr>
              <a:t>of</a:t>
            </a:r>
            <a:r>
              <a:rPr sz="2000" spc="-60" dirty="0">
                <a:latin typeface="Trebuchet MS" panose="020B0603020202020204"/>
                <a:cs typeface="Trebuchet MS" panose="020B0603020202020204"/>
              </a:rPr>
              <a:t> </a:t>
            </a:r>
            <a:r>
              <a:rPr sz="2000" spc="-25" dirty="0">
                <a:latin typeface="Trebuchet MS" panose="020B0603020202020204"/>
                <a:cs typeface="Trebuchet MS" panose="020B0603020202020204"/>
              </a:rPr>
              <a:t>relatively </a:t>
            </a:r>
            <a:r>
              <a:rPr sz="2000" spc="-130" dirty="0">
                <a:latin typeface="Trebuchet MS" panose="020B0603020202020204"/>
                <a:cs typeface="Trebuchet MS" panose="020B0603020202020204"/>
              </a:rPr>
              <a:t>large</a:t>
            </a:r>
            <a:r>
              <a:rPr sz="2000" spc="-50" dirty="0">
                <a:latin typeface="Trebuchet MS" panose="020B0603020202020204"/>
                <a:cs typeface="Trebuchet MS" panose="020B0603020202020204"/>
              </a:rPr>
              <a:t> </a:t>
            </a:r>
            <a:r>
              <a:rPr sz="2000" spc="-175" dirty="0">
                <a:latin typeface="Trebuchet MS" panose="020B0603020202020204"/>
                <a:cs typeface="Trebuchet MS" panose="020B0603020202020204"/>
              </a:rPr>
              <a:t>files,</a:t>
            </a:r>
            <a:r>
              <a:rPr sz="2000" spc="-254" dirty="0">
                <a:latin typeface="Trebuchet MS" panose="020B0603020202020204"/>
                <a:cs typeface="Trebuchet MS" panose="020B0603020202020204"/>
              </a:rPr>
              <a:t> </a:t>
            </a:r>
            <a:r>
              <a:rPr sz="2000" dirty="0">
                <a:latin typeface="Trebuchet MS" panose="020B0603020202020204"/>
                <a:cs typeface="Trebuchet MS" panose="020B0603020202020204"/>
              </a:rPr>
              <a:t>so</a:t>
            </a:r>
            <a:r>
              <a:rPr sz="2000" spc="-40" dirty="0">
                <a:latin typeface="Trebuchet MS" panose="020B0603020202020204"/>
                <a:cs typeface="Trebuchet MS" panose="020B0603020202020204"/>
              </a:rPr>
              <a:t> </a:t>
            </a:r>
            <a:r>
              <a:rPr sz="2000" spc="-125" dirty="0">
                <a:latin typeface="Trebuchet MS" panose="020B0603020202020204"/>
                <a:cs typeface="Trebuchet MS" panose="020B0603020202020204"/>
              </a:rPr>
              <a:t>the</a:t>
            </a:r>
            <a:r>
              <a:rPr sz="2000" spc="-60" dirty="0">
                <a:latin typeface="Trebuchet MS" panose="020B0603020202020204"/>
                <a:cs typeface="Trebuchet MS" panose="020B0603020202020204"/>
              </a:rPr>
              <a:t> </a:t>
            </a:r>
            <a:r>
              <a:rPr sz="2000" spc="-170" dirty="0">
                <a:latin typeface="Trebuchet MS" panose="020B0603020202020204"/>
                <a:cs typeface="Trebuchet MS" panose="020B0603020202020204"/>
              </a:rPr>
              <a:t>data</a:t>
            </a:r>
            <a:r>
              <a:rPr sz="2000" spc="-40" dirty="0">
                <a:latin typeface="Trebuchet MS" panose="020B0603020202020204"/>
                <a:cs typeface="Trebuchet MS" panose="020B0603020202020204"/>
              </a:rPr>
              <a:t> </a:t>
            </a:r>
            <a:r>
              <a:rPr sz="2000" spc="-110" dirty="0">
                <a:latin typeface="Trebuchet MS" panose="020B0603020202020204"/>
                <a:cs typeface="Trebuchet MS" panose="020B0603020202020204"/>
              </a:rPr>
              <a:t>was</a:t>
            </a:r>
            <a:r>
              <a:rPr sz="2000" spc="-40" dirty="0">
                <a:latin typeface="Trebuchet MS" panose="020B0603020202020204"/>
                <a:cs typeface="Trebuchet MS" panose="020B0603020202020204"/>
              </a:rPr>
              <a:t> </a:t>
            </a:r>
            <a:r>
              <a:rPr sz="2000" spc="-80" dirty="0">
                <a:latin typeface="Trebuchet MS" panose="020B0603020202020204"/>
                <a:cs typeface="Trebuchet MS" panose="020B0603020202020204"/>
              </a:rPr>
              <a:t>preprocessed</a:t>
            </a:r>
            <a:r>
              <a:rPr sz="2000" spc="-55" dirty="0">
                <a:latin typeface="Trebuchet MS" panose="020B0603020202020204"/>
                <a:cs typeface="Trebuchet MS" panose="020B0603020202020204"/>
              </a:rPr>
              <a:t> </a:t>
            </a:r>
            <a:r>
              <a:rPr sz="2000" dirty="0">
                <a:latin typeface="Trebuchet MS" panose="020B0603020202020204"/>
                <a:cs typeface="Trebuchet MS" panose="020B0603020202020204"/>
              </a:rPr>
              <a:t>so</a:t>
            </a:r>
            <a:r>
              <a:rPr sz="2000" spc="-35" dirty="0">
                <a:latin typeface="Trebuchet MS" panose="020B0603020202020204"/>
                <a:cs typeface="Trebuchet MS" panose="020B0603020202020204"/>
              </a:rPr>
              <a:t> </a:t>
            </a:r>
            <a:r>
              <a:rPr sz="2000" spc="-135" dirty="0">
                <a:latin typeface="Trebuchet MS" panose="020B0603020202020204"/>
                <a:cs typeface="Trebuchet MS" panose="020B0603020202020204"/>
              </a:rPr>
              <a:t>that</a:t>
            </a:r>
            <a:r>
              <a:rPr sz="2000" spc="-70" dirty="0">
                <a:latin typeface="Trebuchet MS" panose="020B0603020202020204"/>
                <a:cs typeface="Trebuchet MS" panose="020B0603020202020204"/>
              </a:rPr>
              <a:t> </a:t>
            </a:r>
            <a:r>
              <a:rPr sz="2000" spc="-80" dirty="0">
                <a:latin typeface="Trebuchet MS" panose="020B0603020202020204"/>
                <a:cs typeface="Trebuchet MS" panose="020B0603020202020204"/>
              </a:rPr>
              <a:t>each </a:t>
            </a:r>
            <a:r>
              <a:rPr sz="2000" spc="-175" dirty="0">
                <a:latin typeface="Trebuchet MS" panose="020B0603020202020204"/>
                <a:cs typeface="Trebuchet MS" panose="020B0603020202020204"/>
              </a:rPr>
              <a:t>year’s</a:t>
            </a:r>
            <a:r>
              <a:rPr sz="2000" spc="-35" dirty="0">
                <a:latin typeface="Trebuchet MS" panose="020B0603020202020204"/>
                <a:cs typeface="Trebuchet MS" panose="020B0603020202020204"/>
              </a:rPr>
              <a:t> </a:t>
            </a:r>
            <a:r>
              <a:rPr sz="2000" spc="-120" dirty="0">
                <a:latin typeface="Trebuchet MS" panose="020B0603020202020204"/>
                <a:cs typeface="Trebuchet MS" panose="020B0603020202020204"/>
              </a:rPr>
              <a:t>readings</a:t>
            </a:r>
            <a:r>
              <a:rPr sz="2000" spc="-35" dirty="0">
                <a:latin typeface="Trebuchet MS" panose="020B0603020202020204"/>
                <a:cs typeface="Trebuchet MS" panose="020B0603020202020204"/>
              </a:rPr>
              <a:t> </a:t>
            </a:r>
            <a:r>
              <a:rPr sz="2000" spc="-100" dirty="0">
                <a:latin typeface="Trebuchet MS" panose="020B0603020202020204"/>
                <a:cs typeface="Trebuchet MS" panose="020B0603020202020204"/>
              </a:rPr>
              <a:t>were</a:t>
            </a:r>
            <a:r>
              <a:rPr sz="2000" spc="-35" dirty="0">
                <a:latin typeface="Trebuchet MS" panose="020B0603020202020204"/>
                <a:cs typeface="Trebuchet MS" panose="020B0603020202020204"/>
              </a:rPr>
              <a:t> </a:t>
            </a:r>
            <a:r>
              <a:rPr sz="2000" spc="-114" dirty="0">
                <a:latin typeface="Trebuchet MS" panose="020B0603020202020204"/>
                <a:cs typeface="Trebuchet MS" panose="020B0603020202020204"/>
              </a:rPr>
              <a:t>concatenated</a:t>
            </a:r>
            <a:r>
              <a:rPr sz="2000" spc="-50" dirty="0">
                <a:latin typeface="Trebuchet MS" panose="020B0603020202020204"/>
                <a:cs typeface="Trebuchet MS" panose="020B0603020202020204"/>
              </a:rPr>
              <a:t> </a:t>
            </a:r>
            <a:r>
              <a:rPr sz="2000" spc="-85" dirty="0">
                <a:latin typeface="Trebuchet MS" panose="020B0603020202020204"/>
                <a:cs typeface="Trebuchet MS" panose="020B0603020202020204"/>
              </a:rPr>
              <a:t>into</a:t>
            </a:r>
            <a:r>
              <a:rPr sz="2000" spc="-55" dirty="0">
                <a:latin typeface="Trebuchet MS" panose="020B0603020202020204"/>
                <a:cs typeface="Trebuchet MS" panose="020B0603020202020204"/>
              </a:rPr>
              <a:t> </a:t>
            </a:r>
            <a:r>
              <a:rPr sz="2000" spc="-204" dirty="0">
                <a:latin typeface="Trebuchet MS" panose="020B0603020202020204"/>
                <a:cs typeface="Trebuchet MS" panose="020B0603020202020204"/>
              </a:rPr>
              <a:t>a</a:t>
            </a:r>
            <a:r>
              <a:rPr sz="2000" spc="-25" dirty="0">
                <a:latin typeface="Trebuchet MS" panose="020B0603020202020204"/>
                <a:cs typeface="Trebuchet MS" panose="020B0603020202020204"/>
              </a:rPr>
              <a:t> </a:t>
            </a:r>
            <a:r>
              <a:rPr sz="2000" spc="-125" dirty="0">
                <a:latin typeface="Trebuchet MS" panose="020B0603020202020204"/>
                <a:cs typeface="Trebuchet MS" panose="020B0603020202020204"/>
              </a:rPr>
              <a:t>single</a:t>
            </a:r>
            <a:r>
              <a:rPr sz="2000" spc="-45" dirty="0">
                <a:latin typeface="Trebuchet MS" panose="020B0603020202020204"/>
                <a:cs typeface="Trebuchet MS" panose="020B0603020202020204"/>
              </a:rPr>
              <a:t> </a:t>
            </a:r>
            <a:r>
              <a:rPr sz="2000" spc="-10" dirty="0">
                <a:latin typeface="Trebuchet MS" panose="020B0603020202020204"/>
                <a:cs typeface="Trebuchet MS" panose="020B0603020202020204"/>
              </a:rPr>
              <a:t>file.</a:t>
            </a:r>
            <a:endParaRPr sz="2000">
              <a:latin typeface="Trebuchet MS" panose="020B0603020202020204"/>
              <a:cs typeface="Trebuchet MS" panose="020B0603020202020204"/>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29733</Words>
  <Application>WPS Presentation</Application>
  <PresentationFormat>On-screen Show (4:3)</PresentationFormat>
  <Paragraphs>486</Paragraphs>
  <Slides>59</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59</vt:i4>
      </vt:variant>
    </vt:vector>
  </HeadingPairs>
  <TitlesOfParts>
    <vt:vector size="84" baseType="lpstr">
      <vt:lpstr>Arial</vt:lpstr>
      <vt:lpstr>SimSun</vt:lpstr>
      <vt:lpstr>Wingdings</vt:lpstr>
      <vt:lpstr>Trebuchet MS</vt:lpstr>
      <vt:lpstr>Microsoft YaHei</vt:lpstr>
      <vt:lpstr>Arial Unicode MS</vt:lpstr>
      <vt:lpstr>Calibri</vt:lpstr>
      <vt:lpstr>Wingdings</vt:lpstr>
      <vt:lpstr>Times New Roman</vt:lpstr>
      <vt:lpstr>Microsoft Sans Serif</vt:lpstr>
      <vt:lpstr>Consolas</vt:lpstr>
      <vt:lpstr>LiberationSerif-Bold</vt:lpstr>
      <vt:lpstr>LiberationSerif</vt:lpstr>
      <vt:lpstr>LiberationMono</vt:lpstr>
      <vt:lpstr>Euphorigenic</vt:lpstr>
      <vt:lpstr>Times New Roman</vt:lpstr>
      <vt:lpstr>Skranji</vt:lpstr>
      <vt:lpstr>Snap ITC</vt:lpstr>
      <vt:lpstr>Teko SemiBold</vt:lpstr>
      <vt:lpstr>Palatino Linotype</vt:lpstr>
      <vt:lpstr>Pristina</vt:lpstr>
      <vt:lpstr>Sitka Text Semibold</vt:lpstr>
      <vt:lpstr>Sitka Text</vt:lpstr>
      <vt:lpstr>Tahoma</vt:lpstr>
      <vt:lpstr>Office Theme</vt:lpstr>
      <vt:lpstr>MAP REDUCER</vt:lpstr>
      <vt:lpstr>WHAT IS MAP REDUCE</vt:lpstr>
      <vt:lpstr>PowerPoint 演示文稿</vt:lpstr>
      <vt:lpstr>1. Input Files</vt:lpstr>
      <vt:lpstr>PowerPoint 演示文稿</vt:lpstr>
      <vt:lpstr>PowerPoint 演示文稿</vt:lpstr>
      <vt:lpstr>PowerPoint 演示文稿</vt:lpstr>
      <vt:lpstr>PowerPoint 演示文稿</vt:lpstr>
      <vt:lpstr>PowerPoint 演示文稿</vt:lpstr>
      <vt:lpstr>MAPREDUCE</vt:lpstr>
      <vt:lpstr>Map Reduce Architecture</vt:lpstr>
      <vt:lpstr>Job Submission</vt:lpstr>
      <vt:lpstr>Anatomy of Map Reduce Job</vt:lpstr>
      <vt:lpstr>Anatomy of Map Reduce Job</vt:lpstr>
      <vt:lpstr>Anatomy of Map Reduce Job</vt:lpstr>
      <vt:lpstr>Anatomy of Map Reduce Job</vt:lpstr>
      <vt:lpstr>Anatomy of Map Reduce Job</vt:lpstr>
      <vt:lpstr>FAILURES IN MAPREDUCE JOB EXECUTION</vt:lpstr>
      <vt:lpstr>TASK	FAILURE SCENARIOS</vt:lpstr>
      <vt:lpstr>Scenarios</vt:lpstr>
      <vt:lpstr>JOB TRACKER FAILURE</vt:lpstr>
      <vt:lpstr>PowerPoint 演示文稿</vt:lpstr>
      <vt:lpstr>SHUFFLE AND SORT</vt:lpstr>
      <vt:lpstr>SHUFFLE AND SORT</vt:lpstr>
      <vt:lpstr>SHUFFLE AND SORT</vt:lpstr>
      <vt:lpstr>SHUFFLE AND SORT</vt:lpstr>
      <vt:lpstr>PowerPoint 演示文稿</vt:lpstr>
      <vt:lpstr>PowerPoint 演示文稿</vt:lpstr>
      <vt:lpstr>PowerPoint 演示文稿</vt:lpstr>
      <vt:lpstr>MAPREDUCE TYPES</vt:lpstr>
      <vt:lpstr>MAPREDUCE TYPES</vt:lpstr>
      <vt:lpstr>MAPREDUCE TYPES</vt:lpstr>
      <vt:lpstr>MAPREDUCE TYPES</vt:lpstr>
      <vt:lpstr>PowerPoint 演示文稿</vt:lpstr>
      <vt:lpstr>THE DEFAULT MAPREDUCE JOB</vt:lpstr>
      <vt:lpstr>THE DEFAULT MAPREDUCE JOB</vt:lpstr>
      <vt:lpstr>THE DEFAULT MAPREDUCE JOB</vt:lpstr>
      <vt:lpstr>TYPES AND FROMATS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REDUCER</dc:title>
  <dc:creator>CBIT</dc:creator>
  <cp:lastModifiedBy>Dr Vanitha G CSE</cp:lastModifiedBy>
  <cp:revision>15</cp:revision>
  <dcterms:created xsi:type="dcterms:W3CDTF">2024-08-09T04:48:00Z</dcterms:created>
  <dcterms:modified xsi:type="dcterms:W3CDTF">2024-08-20T06:42:24Z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2024-03-10T03:30:00Z</vt:filetime>
  </property>
  <property fmtid="{D5CDD505-2E9C-101B-9397-08002B2CF9AE}" pid="3" name="Creator">
    <vt:lpwstr>Microsoft® PowerPoint® 2010</vt:lpwstr>
  </property>
  <property fmtid="{D5CDD505-2E9C-101B-9397-08002B2CF9AE}" pid="4" name="LastSaved">
    <vt:filetime>2024-08-10T03:30:00Z</vt:filetime>
  </property>
  <property fmtid="{D5CDD505-2E9C-101B-9397-08002B2CF9AE}" pid="5" name="Producer">
    <vt:lpwstr>Microsoft® PowerPoint® 2010</vt:lpwstr>
  </property>
  <property fmtid="{D5CDD505-2E9C-101B-9397-08002B2CF9AE}" pid="6" name="ICV">
    <vt:lpwstr>48F67FF7681B4F798CD5CC21156021C3_13</vt:lpwstr>
  </property>
  <property fmtid="{D5CDD505-2E9C-101B-9397-08002B2CF9AE}" pid="7" name="KSOProductBuildVer">
    <vt:lpwstr>1033-12.2.0.17119</vt:lpwstr>
  </property>
</Properties>
</file>