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57" r:id="rId4"/>
    <p:sldId id="295" r:id="rId5"/>
    <p:sldId id="290" r:id="rId6"/>
    <p:sldId id="258" r:id="rId7"/>
    <p:sldId id="266" r:id="rId8"/>
    <p:sldId id="306" r:id="rId9"/>
    <p:sldId id="282" r:id="rId10"/>
    <p:sldId id="297" r:id="rId11"/>
    <p:sldId id="296" r:id="rId12"/>
    <p:sldId id="302" r:id="rId13"/>
    <p:sldId id="303" r:id="rId14"/>
    <p:sldId id="304" r:id="rId15"/>
    <p:sldId id="293" r:id="rId16"/>
    <p:sldId id="305" r:id="rId17"/>
    <p:sldId id="298" r:id="rId18"/>
    <p:sldId id="299" r:id="rId19"/>
    <p:sldId id="300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328B76-2765-453A-9C15-DAE058D6C0C0}">
          <p14:sldIdLst>
            <p14:sldId id="256"/>
            <p14:sldId id="289"/>
            <p14:sldId id="257"/>
            <p14:sldId id="295"/>
            <p14:sldId id="290"/>
            <p14:sldId id="258"/>
            <p14:sldId id="266"/>
            <p14:sldId id="306"/>
            <p14:sldId id="282"/>
            <p14:sldId id="297"/>
            <p14:sldId id="296"/>
            <p14:sldId id="302"/>
            <p14:sldId id="303"/>
            <p14:sldId id="304"/>
            <p14:sldId id="293"/>
            <p14:sldId id="305"/>
          </p14:sldIdLst>
        </p14:section>
        <p14:section name="White Board" id="{0F8B7808-7628-4B8F-BB50-99982DFCD6BC}">
          <p14:sldIdLst>
            <p14:sldId id="298"/>
            <p14:sldId id="299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10" autoAdjust="0"/>
  </p:normalViewPr>
  <p:slideViewPr>
    <p:cSldViewPr>
      <p:cViewPr>
        <p:scale>
          <a:sx n="50" d="100"/>
          <a:sy n="5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2-02-11T06:47:24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14591 6861 145,'0'0'-10,"0"0"5,0 0 4,0 0 7,0 0 15,0 0 13,2 0 14,0 0 9,0 0 10,5 0 17,-1 0 4,-1 0-1,6 0 2,1 0-6,2 0-7,2 0-6,3 0-5,6 0-2,1 0 0,6 0 3,3 0 7,6 0-2,6 0 6,5 0 2,7 0 1,9 0-4,4 0-3,7 0-7,5 0-6,3 0-7,3 0-8,1 0 4,0 0-7,-4 0 6,0 0-2,-5 0 6,-7 0 1,-1 0 1,-5 0-2,-1 0-1,0 0-2,-5 0-3,-1 0-2,-2 0-9,-7-2-4,-2 1-6,-2-3-5,-1 3 2,-1 1 1,-1-1 1,3-1 1,2 2-3,0 0-2,3-1 2,1 1-3,-3 0-3,7-3 3,-5 3-3,-1 0-2,-2 0 0,-4 0 1,-2-1-4,-3 1 4,-2 0 1,-2 0 6,-5 0-1,-6 0-4,-7 0 3,-5 0 3,-8 0 9,-4 0 10,-1 0 4,-2 0-2,0-1-2,0 1-5,-2 0 0,0 0 0,0-2 0,-1 2-6,0 0-13,-1 0-22,-1 0-24,1 0-43,-3-1-58,1 0-36,3-2-47,0-2-52,3 1-56,0 0-123,0 2-5,2 0-6,-2 2-5</inkml:trace>
  <inkml:trace contextRef="#ctx0" brushRef="#br0" timeOffset="4055.2319">4926 1076 3131,'-1'-13'33,"-1"-6"27,-5-4 23,0-4 12,-2 2 22,2 4 13,-4 3 2,5 6-6,-2 3-8,-3 6-8,-8 11-23,-8 16-21,-12 19-18,-9 22-9,-4 18-22,6 14-13,8 4-1,11-6 4,11-7 6,9-7-5,16-13-5,15-10 1,21-11-3,18-7-2,27-9-97,15-9-248,9-6-419,-10-8-16,-6-8-16</inkml:trace>
  <inkml:trace contextRef="#ctx0" brushRef="#br0" timeOffset="6211.3553">2398 1125 1853,'0'-2'53,"-1"1"-15,-1 1 58,2 12 44,-2 14 32,-2 24 15,-3 24 12,0 18 2,-1 7 1,3-3-70,2-15 16,3-16 6,5-19-58,1-20-9,8-13-19,9-14-11,7-13-8,3-10-1,3-5-10,-5 5-12,-5 2-8,-3 12 9,0 12 7,3 8-30,3 5-8,4 3-6,-1-3 1,-3-2 8,-6-8 32,3-8 34,-8-9 43,-3-8 18,-8-11-4,-4-7 0,-13-11-9,-9-2 2,-4 0-11,0 8-32,1 8-139,10 14-105,14 15-247,4 15-424,14 3-20,15 2-20,12 1-21</inkml:trace>
  <inkml:trace contextRef="#ctx0" brushRef="#br0" timeOffset="6494.3714">3272 1487 4648,'8'-1'1,"8"-3"5,15-4 2,9-3 2,10-1-5,1-2-60,-8 2-153,-10-2-178,-5 3-386,-18 11-15,-14 7-17,-12 12-18</inkml:trace>
  <inkml:trace contextRef="#ctx0" brushRef="#br0" timeOffset="6669.3814">3230 1812 2389,'-2'12'205,"2"1"54,5-2 37,18-1 16,24-7 3,28-12-3,21-5-56,12-3-104,3-7-233,-11-11-761,-5 4-20,-8-5-20,17-8-21</inkml:trace>
  <inkml:trace contextRef="#ctx0" brushRef="#br0" timeOffset="7329.4192">5514 1062 1916,'-2'-8'185,"0"-2"43,0-3 32,1-1 16,-1 3-8,1 6-7,1 7 6,0 13 13,0 17 9,-2 16-127,-1 16-45,0 9-42,-4 1-28,5-7-16,-1-6-54,1-15-179,37-17-644,-22-10-20,9-13-19,13-24-23</inkml:trace>
  <inkml:trace contextRef="#ctx0" brushRef="#br0" timeOffset="7530.4306">5967 1514 4035,'0'7'-17,"0"3"11,0 7 9,0 8 4,-7 7 3,-4 2 4,-4 5 4,-6-3-28,4 1-126,9-8-148,3-13-414,16 0-14,19-10-14,19-11-14</inkml:trace>
  <inkml:trace contextRef="#ctx0" brushRef="#br0" timeOffset="8139.4655">6611 998 3520,'14'-10'2,"7"3"-2,6 3-7,5 2-1,-4 12-2,-11 17 1,-11 7 2,-9 8 4,-14 9 3,0 4 8,-4-7 15,-1-6 17,5-8 14,4-8 9,9-10 11,1-5 3,3-2 4,0-5 16,11-3 9,8-2-4,18-3-16,18-3-83,13-4-139,9-4-191,-6-8-409,-2 11-14,-7 1-15</inkml:trace>
  <inkml:trace contextRef="#ctx0" brushRef="#br0" timeOffset="8418.4815">7410 1546 3832,'0'14'14,"-1"7"9,-7 11 3,-8 11 0,-10 8 2,-4 2-17,0-3-78,6-5-178,13-12-457,5-4-13,15-16-14,16-16-14</inkml:trace>
  <inkml:trace contextRef="#ctx0" brushRef="#br0" timeOffset="8921.5103">8032 1122 3661,'14'-7'12,"10"0"11,7 4 9,8-2 1,-7 7-2,-3 13 5,-13 5 2,-9 7 3,-7 3 5,-6 2-1,0-3-12,5-7-12,2-3-3,13-2 3,12-3 6,8 3-5,6 2-7,-5 3-4,-8 1-6,-18 3 7,-13-2 22,-21 1 7,-15 1 1,-17-4-4,-11-1-24,-5-2-66,14-6-255,10-6-458,23-2-16,24-13-16,28-5-18</inkml:trace>
  <inkml:trace contextRef="#ctx0" brushRef="#br0" timeOffset="9139.5227">8712 1663 4330,'-8'17'-40,"-11"8"-2,-8 8-34,-7 11-98,-1 1-112,4-3-75,11-3-285,8-3-12,12-7-10,14-13-13</inkml:trace>
  <inkml:trace contextRef="#ctx0" brushRef="#br0" timeOffset="9480.5422">9207 1248 3677,'-1'7'-21,"-1"11"1,2 7-1,-1 4-6,1 0 0,0-5 46,4-9 33,5-8 31,11-7 21,10-6 49,5-9 21,5-6 9,-3-2 4,-9 0 9,-7 5-11,-11 6-58,-2 7-37,-2 5-27,0 9-15,6 11-28,2 4-34,0 8-66,2 6-81,3-6-166,6-17-561,12-2-21,7-15-22,12-12-24</inkml:trace>
  <inkml:trace contextRef="#ctx0" brushRef="#br0" timeOffset="9725.5562">10203 649 4930,'13'0'-65,"9"11"-5,5 18 5,5 21 2,-2 25 12,-12 32 3,-13 28 4,-19 18 15,-21 9 4,-12-5 70,-9-14-10,-9-25-60,-3-23-183,14-25-617,-44-7-18,-17-15-19,-12-15-20</inkml:trace>
  <inkml:trace contextRef="#ctx0" brushRef="#br0" timeOffset="11265.6443">2646 2683 2748,'0'-1'5,"0"-1"-17,2 2-14,-2-3-1,3 9 37,4 9 13,3 15 8,5 17 14,-2 14 5,-1 10 0,-1 4 2,-4-8 16,-3-8 16,0-13 5,-2-12-27,-2-12 49,0-7 47,0-9-7,-4-6-3,-5-12 3,0-14-3,-5-13 4,-1-15-7,0-15-3,6-9-8,-1-4-62,4 0-63,4 3-7,4 15-11,7 8-5,11 14 4,6 17-6,10 12-3,-1 11-8,-1 11-3,-12 9 9,-15 9 15,-16 6 6,-15 6 9,-12 4-42,-6 1-98,2-8-230,0-29-425,16 16-17,13-17-17,29-19-19</inkml:trace>
  <inkml:trace contextRef="#ctx0" brushRef="#br0" timeOffset="11576.6621">3298 2834 3449,'1'4'23,"3"-3"24,6 4 10,6 1 3,12-2 5,12-6 6,12 2-29,5-5-105,0-7-179,-9-14-434,-14 11-11,-16 2-14,-12 7-12</inkml:trace>
  <inkml:trace contextRef="#ctx0" brushRef="#br0" timeOffset="11748.672">3286 3163 2195,'-3'12'151,"-2"1"34,3-2 5,-1 1 26,19-6 24,20-9 12,29-4 4,29-2-57,29-8-204,21-10-740,-18 0-14,-15-1-16</inkml:trace>
  <inkml:trace contextRef="#ctx0" brushRef="#br0" timeOffset="12195.6975">4928 2402 3205,'0'-6'44,"-2"-1"3,-2 1-6,-9 3 1,-3 12 8,-14 25 21,-9 20 9,-2 25-1,4 27 8,8 11-25,12 4-9,9-3-4,16-12 7,13-16 2,12-12-16,18-15-29,18-10-6,31-19-273,13-17-468,5-22-14,8-19-15,-4-31-16</inkml:trace>
  <inkml:trace contextRef="#ctx0" brushRef="#br0" timeOffset="13202.755">5502 2637 1794,'0'0'145,"2"-2"21,1 1 26,10-6 20,7 1 11,9-4 2,8 4-2,1 1-9,-5 5 2,-10 10-92,-7 10-35,-12 12-15,-11 11-16,-9 7 1,-4 1 27,1-5 6,1-8 10,6-14 12,6-4 9,6-10-5,0-6 6,12-3 2,20-4-13,21-5-116,21-7-175,22-6-230,1-8-435,-6 6-20,-9 0-20,-7 6-21</inkml:trace>
  <inkml:trace contextRef="#ctx0" brushRef="#br0" timeOffset="13538.7744">6489 3004 4120,'0'6'14,"1"8"24,-2 10 18,-5 9 8,-8 13 8,-6 5 4,-7 5 5,-5-1-12,0-5-55,7-5-113,13-12-250,5-3-446,7-10-18,17-13-17,16-17-19</inkml:trace>
  <inkml:trace contextRef="#ctx0" brushRef="#br0" timeOffset="14021.802">6819 2564 3974,'-2'-2'-7,"1"0"-15,-2 1-1,0 2 2,-1 10 5,4 7 4,-2 10 4,2 3 7,0 1 20,5-7 43,-4-9 47,5-9 39,7-4 17,10-9 1,9-5-3,4-5-3,6-5-2,-3-1-6,-6 1-27,-5 6-51,-5 9-41,-7 7-29,-4 8-8,-1 14-2,-8 8-4,0 15-1,-6 10 4,-6 1 1,2-3 9,-6-3 10,0-12-3,-4-9-30,-4-7-80,-2-7-197,-6-13-645,0 2-25,6-7-25,13-8-26</inkml:trace>
  <inkml:trace contextRef="#ctx0" brushRef="#br0" timeOffset="14601.8352">6845 2485 3403,'0'0'33,"2"0"12,8 0-1,14-1 9,15-2-1,16-5-27,17-1-196,8-9-501,-5 5-11,-2-1-14</inkml:trace>
  <inkml:trace contextRef="#ctx0" brushRef="#br0" timeOffset="14922.8535">7834 3234 3956,'0'3'47,"0"-1"14,0 3 4,0-1-2,0 0-13,-4-1-5,2 4 0,-3 6 4,-7 9 4,-4 8-22,-4 10-17,-12 6-25,-2 1-81,0 2-168,4-21-528,8 3-17,14-15-17,23-23-18</inkml:trace>
  <inkml:trace contextRef="#ctx0" brushRef="#br0" timeOffset="15358.8785">8289 2634 4579,'0'1'-108,"0"15"-2,0 10 7,0 15 0,0 8 8,0 7 7,0-8 24,1-8 19,2-16 53,9-9 144,9-10 19,10-11 12,8-12 7,4-8 4,0-5 1,-7-1-3,-7 3-28,-9 9-21,-6 8-60,-4 8-36,0 8-19,-2 11-12,0 12-24,-5 9-96,-2 7-117,2 4-173,7-10-536,2 0-24,11-11-24,10-12-26</inkml:trace>
  <inkml:trace contextRef="#ctx0" brushRef="#br0" timeOffset="15589.8917">8996 3030 2015,'0'3'142,"-1"4"30,-4 8 18,-6 7 13,-2 6 5,-10 6 4,-7 11-20,-1 0-111,2-1-126,10-8-219,7-4-337,9-12-10,9-14-10</inkml:trace>
  <inkml:trace contextRef="#ctx0" brushRef="#br0" timeOffset="15952.9124">9802 2484 4554,'0'0'-97,"-4"5"6,-11 18 3,-9 15-1,-7 19 1,-8 19 3,1 10 2,9-1 0,11-8 0,9-11 81,9-17 8,12-15 10,9-15 17,8-12 19,6-14 23,6-13 12,-4-10 3,-11-10 18,-9-9 23,-11 3 16,-10 6 2,-13 12-18,-9 12-19,-9 10-31,-8 16-85,-3 12-96,8 9-193,11-5-581,15 9-19,13-9-23,18-12-22</inkml:trace>
  <inkml:trace contextRef="#ctx0" brushRef="#br0" timeOffset="16206.927">10471 2175 5317,'5'0'-68,"1"6"3,3 14 4,5 14 0,-1 19 3,-4 23 2,-3 24 0,-14 20 7,-18 14 5,-17 7 71,-18-2 1,-15-10-9,-7-18-57,-8-18-178,-9-40-663,-6 2-22,-9-17-21,-1-19-23</inkml:trace>
  <inkml:trace contextRef="#ctx0" brushRef="#br0" timeOffset="17435.9973">13702 1250 2916,'0'0'-26,"0"2"22,4 10 19,6 8 12,4 8 6,4 12 11,2 10 16,-1 1 11,-8 2 6,-3-2 26,-5-10 14,-2-9 6,-1-8 85,-1-14 18,2-5-7,-4-12-10,-4-13-16,-2-16-12,-2-18-9,2-13-6,6-6-12,9 3-34,11 9-98,10 14-30,11 15-5,9 16-3,4 7-6,0 17 0,-2 9-2,-7 9-3,-9 7-3,-12 7 5,-6 1 1,-8-7 3,-1-5 4,-6-11 18,1-7 9,2-10-2,0-11 7,3-10 9,6-14 1,5-10-5,9-7-3,4 3-5,5 7-4,4 13-16,5 15-6,-1 10-2,-4 13-5,-5 17 0,-8 11 2,-12 8 14,-8 17 4,-6-1-17,-4-2-66,2-3-122,5-15-275,3-9-362,13-20-20,23-22-20,20-21-21</inkml:trace>
  <inkml:trace contextRef="#ctx0" brushRef="#br0" timeOffset="17670.0105">15283 1206 3607,'5'0'29,"11"-2"19,10 2 13,20-4 11,18-4 2,14-4 5,4-1-5,-1-3-44,-9 2-154,-4-1-213,-25 10-358,-17 0-13,-14 8-14,-13 7-14</inkml:trace>
  <inkml:trace contextRef="#ctx0" brushRef="#br0" timeOffset="18020.0307">15269 1621 3017,'8'3'147,"12"-2"63,20 1 26,22-2 11,19 0 3,14-4-1,-4-2-5,-15 2-43,-16-1-96,-20 2-208,-7-3-263,-16 3-480,-4 3-20,0-2-19,-7-1-23</inkml:trace>
  <inkml:trace contextRef="#ctx0" brushRef="#br0" timeOffset="20615.179">16608 938 706,'0'-5'108,"0"-2"39,0-1 62,-3-4 47,0 2 39,2 3 5,-1 0-7,1 2-17,-2 5-10,0 3-42,-4 11-47,-4 15-31,-6 17-59,-5 16-42,0 14-37,0 6-4,2-2 6,7-5 10,-1-14-69,9-6-122,12-21-477,-5-4-12,5-16-10</inkml:trace>
  <inkml:trace contextRef="#ctx0" brushRef="#br0" timeOffset="20938.1976">17077 822 4132,'2'-10'5,"-2"0"2,1-2-13,-1 3-11,0 5 6,0 12 3,0 15 3,0 15 2,2 17 2,-2 17 8,0 9-7,0 3 0,0-1 10,-5-5-33,-1-8-161,21-14-564,-24-4-15,5-10-17,5-19-15</inkml:trace>
  <inkml:trace contextRef="#ctx0" brushRef="#br0" timeOffset="21697.241">18062 480 1650,'0'-4'-95,"0"-1"-3,0 0-46,-3-2-115,-3 7-1,3 3-2,0-2-2</inkml:trace>
  <inkml:trace contextRef="#ctx0" brushRef="#br0" timeOffset="22624.294">17909 1020 3313,'0'0'-39,"0"7"5,-4 10 8,-1 10 4,-1 9 3,-1 12 20,3 1 5,0-3 6,5-9 15,2-10 87,10-9 17,7-11 1,10-7 7,11-9 16,6-8 27,-5-11 4,-8-5-2,-13-7-5,-12-7-17,-12 1-47,-13-2-16,-7 7-11,-15 7-21,-3 14-37,-8 13-63,4 7-80,0 8-89,16 6-109,10-2-98,10-2-11,18 1-7,19-4 28,21-3 28,12-2 42,15 3 62,5-3 101,-8 1 101,-10 2 142,-10 7 133,-10 5 17,-12 4-5,-10 8-23,-10 0-8,-5 5-17,-8 0-28,-2-1-27,-1-9 21,0-3 29,4-9 59,0-7 43,1-4 5,1-4-4,4-6-15,1-10-11,5-10-6,5-11-26,7-11-68,3-5-167,1-1-236,15 5-766,-7 13-28,8 10-30,5 15-31</inkml:trace>
  <inkml:trace contextRef="#ctx0" brushRef="#br0" timeOffset="22890.3091">19302 875 5151,'0'2'-61,"0"7"0,2 11 5,-5 14 4,-6 11 2,-3 14 4,-3 4 6,0-3-1,2-6-33,9-8-12,2-12-162,13-15-108,20-15-408,7-1-14,7-13-18</inkml:trace>
  <inkml:trace contextRef="#ctx0" brushRef="#br0" timeOffset="23269.3308">19685 943 2169,'-9'2'-8,"-10"10"5,-8 12 13,-6 10 12,5 7 9,4 11 8,12-4 9,12-7 38,10-7 37,14-10 33,14-8 19,11-10 25,9-8 23,6-13 7,-5-14-4,-9-10-6,-12-12 0,-18-7-30,-10 0-10,-10 8-20,-10 10-31,-9 17-37,-14 14-110,-10 16-275,-15-3-584,-1 32-22,8 3-21</inkml:trace>
  <inkml:trace contextRef="#ctx0" brushRef="#br0" timeOffset="34024.9461">11348 3485 3254,'7'-7'37,"5"0"11,9-4 7,14 2 1,9 5 1,10 7 0,7 11-2,-5 20 3,-12 14 5,-12 22-19,-17 17-15,-15 3-6,-7-3-8,-10-12 0,-3-17 8,1-20 27,2-15 10,4-14-12,10-17-2,3-16 1,11-15-6,11-16-11,14-17-5,7-13-4,14-6-4,-3 3-23,-3 8-1,-8 16 13,-16 22-10,-8 19-5,-11 13 11,-7 18 9,1 20 11,-5 21 7,-3 16-1,-3 14-5,4 4 0,-2-2-6,6-13 6,6-10 0,9-12-6,8-14-33,17-11-59,7-11-70,10-13-26,0-11-4,-2-8 2,-9-9-3,-10-4-38,9-1-219,-29 10-128,-7 6-9,-2 8-9</inkml:trace>
  <inkml:trace contextRef="#ctx0" brushRef="#br0" timeOffset="34744.9873">12725 3566 2893,'0'2'70,"0"0"45,0-1 18,5 1 10,14-2 4,17-6 4,16-3 3,21-6-17,12 1-49,1-2-153,-8-1-181,-21-1-469,-19 15-14,-28 9-14,-20 8-15</inkml:trace>
  <inkml:trace contextRef="#ctx0" brushRef="#br0" timeOffset="35258.0166">12876 3756 2076,'-28'21'116,"-2"1"29,-2 2 13,3 2 32,23-8 35,11-12 11,15-4 6,22-4-10,17-5-54,21-9-184,14-4-194,9-5-492,-10-3-12,-10-1-14,-10 1-13</inkml:trace>
  <inkml:trace contextRef="#ctx0" brushRef="#br0" timeOffset="35355.0222">13826 2939 2912,'0'-8'48,"0"0"3,-2 4 25,-4 6 19,-3 15 21,-6 22 21,-1 22 17,0 21 8,2 23 12,4 15-46,5 8 18,4-1-1,8-10-25,7-13-12,14-19-19,15-12-21,18-18-96,18-15-196,11-43-630,4 7-19,-2-14-20,-8-19-23</inkml:trace>
  <inkml:trace contextRef="#ctx0" brushRef="#br0" timeOffset="36595.093">14509 3135 1842,'0'-5'103,"0"-1"38,0 0 33,-2 1 29,1 1 25,-1 3 10,2-1-12,-1 1-15,2 4 1,-1 9-28,0 15-33,0 18-30,0 15-27,0 13-29,0 4-24,0-6-3,0-9 14,0-8 15,0-12 5,0-12-78,0-7-75,2-11-239,5-33-457,6 10-16,14-3-18,17-12-17</inkml:trace>
  <inkml:trace contextRef="#ctx0" brushRef="#br0" timeOffset="36950.1133">15102 3573 4114,'0'7'-13,"0"8"8,0 7 5,-1 13 5,-4 6 2,-5 8 3,-3 1 2,-1-2 2,-4-6-24,3-7-90,8-10-241,5-10-369,4-9-14,16-9-14,9-15-14</inkml:trace>
  <inkml:trace contextRef="#ctx0" brushRef="#br0" timeOffset="37569.1488">15527 2939 3945,'2'-5'1,"-2"0"-7,0 2 11,5 4 20,-1 13 6,3 15 6,-1 11 7,4 14 5,-5 7 2,-2 2-2,-2-2 4,-1-1-41,-1-8-95,2-5-146,16-16-534,-1-2-16,16-13-16,10-12-18</inkml:trace>
  <inkml:trace contextRef="#ctx0" brushRef="#br0" timeOffset="37653.1536">16121 3388 3384,'0'0'11,"0"6"19,-2 9 15,-4 12 11,-4 15 8,-10 11 6,-6 11 3,-6 1 1,0-2-8,5-11-38,11-4-177,5-29-572,7 3-13,12-12-15,15-18-15</inkml:trace>
  <inkml:trace contextRef="#ctx0" brushRef="#br0" timeOffset="37745.1589">16912 2737 4248,'5'-14'89,"2"0"22,-2-1-1,0 1-11,-5 5-5,2 11 1,-2 11-2,0 14 2,3 20 6,-3 16-36,2 14-45,-2 8-22,-2 1 1,2-7-13,0-8-64,0-7-90,4-14-182,2-28-527,8 5-22,14-15-21</inkml:trace>
  <inkml:trace contextRef="#ctx0" brushRef="#br0" timeOffset="38396.196">17554 3280 3924,'0'12'-19,"-9"10"4,-5 13 2,-12 10 1,-10 11 2,-9 1-9,3 0-43,3-3-126,26-12-503,-5-6-12,14-12-14</inkml:trace>
  <inkml:trace contextRef="#ctx0" brushRef="#br0" timeOffset="39269.246">18196 2506 1671,'0'0'138,"0"0"56,0 0 48,0 0 39,0-3 51,0 1 22,0 0 5,0-1-4,0 3-12,0 0-96,0 0-54,0 3-55,0 11-46,2 12-40,-2 16-46,1 18-26,-1 12 2,1 3 2,-1-1 9,0-5 19,0-8 3,0-10-51,1-7-147,9-15-231,1-3-414,4-14-17,9-7-20</inkml:trace>
  <inkml:trace contextRef="#ctx0" brushRef="#br0" timeOffset="39580.2637">18961 2133 4538,'6'0'-66,"8"5"-1,8 9 5,10 18 1,4 14 4,-3 26 4,-14 22 7,-12 24 5,-25 27 10,-25 14 71,-16 11-4,-11-2-6,-11-15-10,1-24-46,7-24-112,27-24-632,-27-20-15,1-16-18,3-19-16</inkml:trace>
  <inkml:trace contextRef="#ctx0" brushRef="#br0" timeOffset="55578.1789">12746 4754 1105,'5'-2'62,"1"-1"21,2 0 22,2-1 18,-2 0 21,-1 2 27,-1 0 20,-3 0 14,0 2 18,-1-2-20,-2 2-14,1 0-12,-1-1-12,0 1-15,0 0-20,0 0-36,0 0-18,-3 1-9,-13 7-13,-14 8-9,-26 10-9,-14 9-1,-14 7 4,-3 3-2,12-2 7,14-4 9,20-6-6,15-6-9,18-10 6,12-5 8,22-5 9,23-4-4,20-3-12,14 0-4,1-1-4,-10 1-2,-22 0 0,-22 4 5,-19 7-4,-24 11-12,-20 9-5,-15 9-2,-11 2 0,-6 0 3,6-11-3,14-2 5,15-5 0,14-8-6,7-4-3,8-6 9,4 0 4,11-3-1,10 0 1,14 0-3,18-1-13,16 1-95,25-3-311,1 1-445,4-2-20,13-9-20,5-3-21</inkml:trace>
  <inkml:trace contextRef="#ctx0" brushRef="#br0" timeOffset="56367.224">13191 4884 3752,'0'6'-5,"-6"6"7,-8 14 7,-1 11 8,-7 5 5,-1 10 2,4-2 1,2-6 0,8-11-2,6-8 27,9-12 2,17-10-6,18-14-6,8-6-9,7-5 1,-5 2 3,-10 4 8,-12 9 10,-11 11 8,-4 7-15,-2 5 0,-3 1 2,-1 0 11,1-5 7,-1-9 0,7-6-3,2-8-4,3-5-4,-2-8-5,-2-7-5,-8-6-1,-6 3-5,1 1-14,-3 7-45,0 6-65,-3 12-104,1 6-241,-6 8-396,0 7-17,4 3-20,7 0-21</inkml:trace>
  <inkml:trace contextRef="#ctx0" brushRef="#br0" timeOffset="56648.2401">13780 5176 5044,'0'3'-14,"1"5"19,3 4 10,-1 9 4,1 6 6,-2 7 5,1 5 2,-3 0 0,0-1-6,0-7-36,0-6-85,6-11-318,-6-8-481,6-9-21,11-12-23</inkml:trace>
  <inkml:trace contextRef="#ctx0" brushRef="#br0" timeOffset="57008.2606">13866 4942 4551,'0'-9'80,"0"-1"4,0 0-6,0-1-71,0 8-77,0 3-195,0 0-587,0 1-19,0 1-21,5-2-21</inkml:trace>
  <inkml:trace contextRef="#ctx0" brushRef="#br0" timeOffset="57722.3015">14188 4817 3635,'6'-2'37,"5"0"13,10 1 12,6 8 7,1 15-2,-3 13 3,-8 12 9,-9 11 4,-15 5-5,-11 0-25,-6-9-11,-2-9-9,0-12-8,7-15-4,11-12 4,5-10-6,6-13-7,9-9-11,9-8-8,5-14-12,7-7-5,3 2-4,-7 5-2,-7 9-1,-7 18-1,-9 19 7,-4 21 2,-7 15 10,-2 17 12,-3 7 21,6 3-1,-1-6 1,7-10 0,10-13-3,12-14-7,9-9-5,15-12-3,11-9-1,3-9 10,0-3 11,-10-1 23,-10 2 16,-12 8 6,-13 10 8,-9 11 12,-5 10 2,-3 10 0,0 6 1,-2 6-11,4-1-14,-2-3-43,0-4-67,0-7-84,0-6-151,3-10-612,4-2-21,7-7-23,4-9-24</inkml:trace>
  <inkml:trace contextRef="#ctx0" brushRef="#br0" timeOffset="58008.3179">14817 4888 5219,'0'-4'35,"0"0"2,2-1-5,-2 2-20,0 3-133,18 4-319,-14 7-467,1-2-22,1 1-24,3-2-24</inkml:trace>
  <inkml:trace contextRef="#ctx0" brushRef="#br0" timeOffset="59201.3861">15620 5013 3362,'-4'-5'106,"0"1"42,-1 0 40,1-1 41,4 1 22,0 2 9,4-1-3,6-4-3,15-3-1,18 0-77,20-7-87,16 3-173,4 0-209,-3-1-204,-24 10-397,-22 1-21,-19 6-23,-16 12-24</inkml:trace>
  <inkml:trace contextRef="#ctx0" brushRef="#br0" timeOffset="59636.411">15595 5232 2698,'-20'13'139,"0"3"55,6-2 38,8 0 20,46-7 5,31-8 2,31-6-28,22-2-88,14-3-113,4-4-320,-34 3-503,-21-1-18,-12-2-17</inkml:trace>
  <inkml:trace contextRef="#ctx0" brushRef="#br0" timeOffset="62230.5594">16845 4539 2837,'5'0'47,"3"6"37,3 6 30,6 8 23,3 7 30,3 14 24,-3 5 13,0 5 7,2 2 3,-4 2-13,-6-2-22,2-4-34,-8-3-54,-2-6-122,1-7-243,-4-38-586,2 19-21,0-12-20,5-14-23</inkml:trace>
  <inkml:trace contextRef="#ctx0" brushRef="#br0" timeOffset="62591.58">17276 4635 4129,'9'0'6,"9"3"21,9 6 7,13 9 4,5 6 1,4 10 1,-1 4-27,-4-2-30,-6-4-80,-6-6-106,3-16-565,-14-2-16,-4-9-16,-4-10-17</inkml:trace>
  <inkml:trace contextRef="#ctx0" brushRef="#br0" timeOffset="62675.5848">17721 4683 1319,'-6'-31'165,"-2"-4"52,-4-3 26,-4 0 1,-4 21 9,-6 14 11,-8 15 11,-6 15 4,-7 16 2,-2 13-79,0 11-96,8 4-121,11-3-144,25-17-547,0-4-14,16-19-14,20-20-15</inkml:trace>
  <inkml:trace contextRef="#ctx0" brushRef="#br0" timeOffset="63047.6061">18000 4367 4042,'0'-12'69,"-1"2"-6,1 0-5,-2 3 10,-1 15 8,-4 23 10,-1 16 10,3 21 12,-1 14 9,5 6-51,2-3-11,-1-5 7,2-7 10,-4-13-66,4-11-200,5-57-728,0 27-22,8-19-24,7-19-26</inkml:trace>
  <inkml:trace contextRef="#ctx0" brushRef="#br0" timeOffset="64026.6621">18381 4570 1522,'0'2'59,"0"1"28,0 1 37,0 1 39,0-1 49,0 1 31,0 1 35,1-1 42,5 2 37,8-1-8,10 0-18,16-2-20,19-1-32,14-3-40,10 0-44,4 0-34,-6 0-53,-12 0-82,-15 0-115,-17-2-109,-15-1-184,-12-14-511,-10 9-21,-10-1-23,-3-5-24</inkml:trace>
  <inkml:trace contextRef="#ctx0" brushRef="#br0" timeOffset="64425.6849">18716 4284 3921,'0'0'10,"1"1"25,4 10 19,2 11 36,6 19 24,0 17 7,0 20 7,-7 13 4,-2 12 3,-8 0 21,-2-3-22,-3-11-56,5-14-123,0-19-218,2-35-650,6-1-22,14-18-24</inkml:trace>
  <inkml:trace contextRef="#ctx0" brushRef="#br0" timeOffset="64933.714">19555 4263 3901,'2'-10'82,"8"-2"11,10-4 13,14 1 6,8 7 3,10 7 0,-2 9-1,-9 14-1,-15 11 5,-16 12-61,-14 13-8,-22 9-11,-12 4-7,-6-1 18,-3-9 26,3-9 6,10-11 6,12-12 4,10-7 6,7-10 10,6-4 5,18-6 2,20-3-5,21-4-23,16-5-30,14 1-27,-4 0-42,-11 2-70,-18 5-150,-8-1-269,-19 3-501,-9 0-27,-4 0-29,-1-4-30</inkml:trace>
  <inkml:trace contextRef="#ctx0" brushRef="#br0" timeOffset="65419.7418">20317 4296 2959,'0'-5'137,"0"-1"26,0 1 11,0 0-1,0 2 5,3 4 9,6 8 6,9 9 12,11 10 6,7 10-95,6 10-31,6 4-21,-3-1-10,-5-1-8,-2-6-65,-8-9-142,-6-7-191,-12-27-489,-5 5-20,-4-8-20,-1-10-21</inkml:trace>
  <inkml:trace contextRef="#ctx0" brushRef="#br0" timeOffset="65858.7668">20705 4221 3986,'0'-4'13,"-5"3"13,-10 2 11,-12 10 4,-11 13 5,-14 15 9,-6 15 5,1 14 5,5 7 3,4-2-12,10-2-84,15-8-159,32-21-623,-9-5-17,19-19-20,17-10-18</inkml:trace>
  <inkml:trace contextRef="#ctx0" brushRef="#br0" timeOffset="65909.7698">20987 4068 4578,'0'-3'-18,"0"-2"-5,0 4-6,-2 5 5,0 12 8,-3 22 21,-3 22 11,-2 13 5,1 16 9,0 2 8,4-3 15,2-7-34,3-6-103,38-20-786,-32-10-20,3-15-21,4-18-23</inkml:trace>
  <inkml:trace contextRef="#ctx0" brushRef="#br0" timeOffset="66734.817">21286 4308 2834,'0'0'32,"0"0"30,0-2 16,0 2 15,0 0 18,0 0 22,0 0 19,0 0 31,7 0 51,16 0 6,19-2-28,17 0-28,18-1-41,2 0-68,-5-2-77,-15 1-153,-4-6-225,-25 5-428,-15-3-18,-15-1-18,-13-5-19</inkml:trace>
  <inkml:trace contextRef="#ctx0" brushRef="#br0" timeOffset="67052.8352">21397 4025 4000,'2'10'8,"5"9"18,1 15 12,2 16 6,-5 12 10,2 14 8,-4 7 3,-5 0-35,-2-1-69,-2-10-144,5-20-603,-2-5-17,6-16-17</inkml:trace>
  <inkml:trace contextRef="#ctx0" brushRef="#br0" timeOffset="67504.861">22064 3892 4551,'25'-6'-8,"8"5"4,5 0 1,2 9-2,-17 9 6,-15 13 3,-12 8 1,-13 6 4,-6-2 2,3-2 6,7-8-6,8-5 3,18-6-4,17-2 5,9 3-4,6 0-3,3 2 2,-10-1-4,-18 2 4,-16-1 8,-21-1 5,-22-2-2,-20-4 1,-17-6-11,-12-2-48,0-5-93,23-8-295,-2-8-374,26-10-17,26-10-18,27-11-19</inkml:trace>
  <inkml:trace contextRef="#ctx0" brushRef="#br0" timeOffset="67877.8824">22507 3896 4248,'11'2'-12,"12"9"5,10 8 2,11 12 3,9 3-6,3 12-27,-1-2-61,-9-6-43,-6-6-29,-11-10-30,-7-8-15,-3-8-7,-4-12 2,-6-8 10,-2-11 27,-4-8 44,-3-10 132,-4-3 106,-2 5 42,-3 9 48,-11 16 16,-9 15 4,-13 18 0,-12 15-12,-10 16-23,-1 12-15,3 9-117,8 1-131,18-8-149,10-10-478,15-8-15,19-15-14</inkml:trace>
  <inkml:trace contextRef="#ctx0" brushRef="#br0" timeOffset="68329.9081">23127 3688 4063,'0'-8'-4,"0"1"-3,0 5 17,0 7 17,0 15 12,-3 26 6,-4 17 8,-5 16 4,-7 10 4,-2 4-8,-1-5-30,3-7-99,10-16-243,4-13-453,10-18-15,13-15-17</inkml:trace>
  <inkml:trace contextRef="#ctx0" brushRef="#br0" timeOffset="68783.9341">23433 3900 4014,'0'2'-15,"0"0"37,1 3 49,6-1 64,9 4 25,16 1 5,16 2 3,11 0 1,4-2-28,-3-3-38,-13-1-118,-9-2-249,-19-25-659,-9 18-22,-9-4-24</inkml:trace>
  <inkml:trace contextRef="#ctx0" brushRef="#br0" timeOffset="68843.9375">23532 3732 3320,'-4'0'1,"0"0"32,1 4 25,2 8 31,2 14 14,2 10 11,5 13 7,-2 10 5,0 7 1,-2 1-20,0-4-73,4-6-183,6-19-633,0-2-15,4-17-19,5-11-17</inkml:trace>
  <inkml:trace contextRef="#ctx0" brushRef="#br0" timeOffset="69265.9617">23974 3616 3783,'0'5'-29,"0"12"6,0 8 2,-1 11 5,1 4 3,0 6-3,0-4 20,0-6 42,4-11 22,12-12 56,4-5 17,9-15 25,7-3 12,-4-5 5,-5-2-9,-8 0 1,-8 8-27,-5 2-41,-4 10-20,-2 7-17,0 8-27,3 9-53,-3 4-75,0 5-95,4-4-174,3-20-549,9 2-23,6-10-23</inkml:trace>
  <inkml:trace contextRef="#ctx0" brushRef="#br0" timeOffset="69700.9866">24354 3637 3441,'0'9'20,"0"9"23,6 11 6,4 8 7,9-3 2,3 7-27,6-3-57,0-4-86,-2-10-26,-3-9-8,3-7-20,-2-8-18,-4-9 0,0-8 3,-2-11 5,-7-8 74,-5-6 100,-3 5 86,-3 6 37,-9 17 36,-12 17 10,-12 18-3,-15 12-7,-11 17-18,-2 7-107,29 2-669,-12 0-11,16-4-12,17-10-12</inkml:trace>
  <inkml:trace contextRef="#ctx0" brushRef="#br0" timeOffset="70030.0055">24940 3505 4343,'0'0'12,"2"5"21,-2 12 31,1 16 6,-1 17 7,2 19 4,-9 12-70,2 5-191,-6-34-679,-1 25-21,3-10-21,5-13-21</inkml:trace>
  <inkml:trace contextRef="#ctx0" brushRef="#br0" timeOffset="71071.065">16989 5679 4930,'7'-2'17,"18"-4"11,19-2 3,23-2 3,19-2-1,13 0-46,-1 3-153,-5 0-207,-22 1-488,-24 4-21,-26 1-20,-25 2-23</inkml:trace>
  <inkml:trace contextRef="#ctx0" brushRef="#br0" timeOffset="71386.083">17026 5854 3487,'-4'8'51,"2"1"29,6 1 34,19 1 12,37-4-43,33-4-235,22-13-576,13 4-14,-3-6-15,-17-5-15</inkml:trace>
  <inkml:trace contextRef="#ctx0" brushRef="#br0" timeOffset="72286.1345">18561 5539 2828,'0'-4'144,"2"-3"46,-2 0 40,0-1 18,0 1-1,0 3-2,0 2 4,0 8 7,3 11 4,0 11-89,-2 17-42,1 11-40,-1 5-38,-1 2-26,-1-6-65,1-7-100,1-10-167,-1-22-619,2 2-22,4-14-26,15-9-25</inkml:trace>
  <inkml:trace contextRef="#ctx0" brushRef="#br0" timeOffset="72719.1593">19074 5535 3921,'0'-3'-6,"-3"3"17,-7 6 4,-6 10 6,-5 14 5,-5 15 8,2 11 6,8 0 24,8-1 16,9-11 28,12-9 19,8-8-1,12-12-5,10-7 3,11-13-5,2-8-7,-2-10 4,-10-7-14,-14-10-9,-14-4-15,-13-2-24,-16-1-15,-10 2-2,-14 12-9,-4 5-3,-11 11-9,1 13-62,2 11-142,19 13-306,-2 16-437,12 5-24,14 7-24</inkml:trace>
  <inkml:trace contextRef="#ctx0" brushRef="#br0" timeOffset="75041.292">20287 5281 1561,'0'-2'40,"0"1"14,0 0 20,1-1 23,-1 2 29,0 0 34,0 0 28,0 0 24,0 0 16,0 0 0,0 0-10,0 0-12,0 0-18,0 0-25,-3 0-29,-10 2-30,-6 4-29,-11 6-17,-10 7-14,-5 9-14,-2 7-6,0 0 2,3 3 1,7-2 11,10-2 0,12-6 6,9-2 20,12-4 11,16-3 4,17-2 5,13 0-2,16 0 1,9-3 13,3-2 4,-2 3 10,-6-3-3,-8-3-14,-14 1-16,-13-2-9,-13-2-7,-11-1-2,-9-1-11,-2-2-26,-2 0-47,0 0-91,0 4-168,0-9-712,0 5-27,4-2-28,6-5-30</inkml:trace>
  <inkml:trace contextRef="#ctx0" brushRef="#br0" timeOffset="76194.358">21097 5157 1412,'2'0'54,"0"0"16,-1 0 5,-1 0 4,0 0 8,1-2 24,-1 2 28,0 0 24,4 0 20,-1-1-11,0 0 6,1-2 5,0 2 16,-2 0 11,-1-1-4,-1 1-29,0 1-18,0 0 4,3 7 15,3 11-9,4 11-11,-1 17-14,0 12-20,-1 9-12,-5 1-3,-2-4 5,-1-5-8,0-9-38,0-11-92,0-9-86,2-8-108,9-13-229,1-7-411,3-11-21,7-12-21</inkml:trace>
  <inkml:trace contextRef="#ctx0" brushRef="#br0" timeOffset="76607.3817">21520 5150 3241,'0'-14'143,"0"2"55,0-5 6,0 2-6,0 8 4,1 12 15,5 14 6,0 15 10,0 17 2,2 14-69,0 10-62,-2 7-51,0 1-49,-4-4-101,3-4-249,-3-7-598,0-13-25,-4-15-24,0-17-28</inkml:trace>
  <inkml:trace contextRef="#ctx0" brushRef="#br0" timeOffset="78029.4629">22435 5361 1436,'1'0'142,"1"0"43,-2 0 7,3 0 3,-6 0 6,-7 0 7,0 0 6,-9 0 6,-3 5 8,-7 6-46,2 7-81,2 11-31,8 2 3,9 4 13,3-4 6,11-5 11,8-8 13,7-8-7,9-6-3,10-4 0,1-8 6,-1-4-1,-6-7-1,-8-5-7,-11-5-13,-10-5-20,-7 0-20,-11 0-6,-9 3-6,-5 6-8,-9 11-12,0 7-28,4 4-71,7 9-56,11 3-58,11 0-39,19 2 2,16-2 4,14-5-9,9-1 14,10-3 40,-6 0 40,-6 2 81,-9 1 79,-9 7 78,-11 2 46,-5 5 2,-9 4 3,-7 3 19,-3-2-8,3-1-25,-6-3-1,3-4 27,3-7 20,-6-5 30,3-1 4,0-1 12,0-6 18,4-4 8,5-5-3,1-9-22,5-10-29,3-3-95,2-1-92,-4 4-116,1 4-130,1 6-179,4 5-673,-1 10-32,4 4-35,8 2-36</inkml:trace>
  <inkml:trace contextRef="#ctx0" brushRef="#br0" timeOffset="78528.4915">23261 5058 3804,'0'-4'27,"3"0"0,-2 3 6,1-2 12,-2 7 7,0 12 10,0 13 19,-2 14 6,-4 11 7,-5 8-12,-1 4-7,-2-4 0,2-6-10,5-8-78,4-10-96,6-12-169,5-22-526,12 5-18,7-9-18,6-4-20</inkml:trace>
  <inkml:trace contextRef="#ctx0" brushRef="#br0" timeOffset="79103.5244">23633 5271 3426,'0'-2'-7,"-5"2"6,-8 2 4,-6 8 3,-6 9 6,-6 8 5,2 9 3,4 2 6,11-3 26,7-4 35,9-8 12,13-7 7,14-8 3,12-6 9,10-7 17,11-7 15,2-10 12,-8-6 6,-7-12-20,-11-3-23,-16-6-15,-13 1-12,-12 2-11,-12 2-12,-10 10-23,-6 6-23,-7 13-18,-6 10-38,-3 12-72,-1 13-86,4 11-163,4-14-557,10 29-23,10-2-22,13-6-26</inkml:trace>
  <inkml:trace contextRef="#ctx0" brushRef="#br0" timeOffset="80593.6097">19963 5848 2700,'-3'-3'109,"1"-4"49,-1-2 50,0 0 33,3 3 6,-3 3-5,3 1-5,0 1 5,3 7 10,7 8-27,16 8-44,24 6-46,33 8-43,35-1-66,28-2-172,16-12-829,-2 0-26,-17-14-26,-29-7-30</inkml:trace>
  <inkml:trace contextRef="#ctx0" brushRef="#br0" timeOffset="86010.9194">3210 4167 3543,'0'0'-4,"-7"1"4,-9 9 9,-15 9 19,-15 11 14,-13 10 6,-6 7 11,4 2 4,12-4 2,17-7 0,16-11-3,11-8 6,22-10 1,19-6-16,16-3-6,12-4-6,5-4-9,-13 1-15,-18 2-14,-21 2 11,-18 4 21,-21 9-5,-15 7-6,-13 9 1,-5 8-2,-8 5-1,9 2-2,11-3 10,14-4 16,13-2-11,10-6-6,8-1 10,14-4 4,14-3 3,21-5-1,15-5-3,19-5-39,9-3-122,5-10-296,-13 2-412,-11-8-17,-6-1-20,-12-5-21</inkml:trace>
  <inkml:trace contextRef="#ctx0" brushRef="#br0" timeOffset="86516.9484">3611 4434 3865,'0'-2'-13,"0"4"4,6 5 17,-1 13 10,4 11 16,1 13 9,4 7 7,-2 2 2,-4-4 8,-1-8 28,-4-8 68,-3-14 50,0-9-6,0-7-11,-3-13-16,-4-12-8,-4-12-8,1-16-5,-4-12-6,5-12-20,6-6-68,6 3-48,11 7-12,11 9-6,7 18 0,10 17-3,1 13 4,-1 8-5,-9 11-3,-10 9 1,-12 6 5,-18 5 2,-21 9-6,-23 3-23,-14-1-56,-13 0-119,7-7-251,6-17-491,25 1-25,23-8-25,30-6-28</inkml:trace>
  <inkml:trace contextRef="#ctx0" brushRef="#br0" timeOffset="86979.975">3943 4606 4289,'6'5'-1,"1"5"27,3 7 34,4 6 9,1 7 4,-1 5 4,-4 3 2,-4 2-3,-5-6-18,1-2-49,-4-10-142,17-12-758,-15-4-21,3-6-23,-1-16-24</inkml:trace>
  <inkml:trace contextRef="#ctx0" brushRef="#br0" timeOffset="87009.9767">4050 4446 4108,'-2'-4'7,"2"2"-22,0 2-165,0-5-572,0 10-15,3 4-16,5 1-17</inkml:trace>
  <inkml:trace contextRef="#ctx0" brushRef="#br0" timeOffset="87528.0062">4380 4321 3546,'11'-13'28,"4"-2"0,6 6 3,8 1 1,-3 16 4,-5 16 7,-8 7 3,-7 5 4,-10 9 2,-6-1-23,-2-3-2,1-8 5,2-7 4,4-8 49,4-12 4,4-6-3,6-6-3,6-11 2,6-10-1,9-14 2,5-14-1,-1-1 3,-5 5-3,-9 7-59,-5 17-13,-5 18-4,-7 18 3,-2 20 1,1 17 0,-1 13-2,-2 4 0,4-6-7,8-5 0,4-18 17,12-8 12,9-16 2,12-5-3,1-11-3,3-6 5,-6-6 5,-10 1 8,-10 2-1,-10 5-9,-7 8-4,-1 7-2,0 9-2,2 6 0,-2 6-4,-1 9-59,-2-1-113,-2-6-244,-3-15-541,0 1-25,6-9-24,5-14-26</inkml:trace>
  <inkml:trace contextRef="#ctx0" brushRef="#br0" timeOffset="87937.0297">5117 4290 5085,'-2'-8'64,"1"-1"11,-1 0 0,0 2-4,2 5-24,0 2-53,-2 0-129,9 3-295,-8 9-491,1-2-22,6 1-24,4-3-26</inkml:trace>
  <inkml:trace contextRef="#ctx0" brushRef="#br0" timeOffset="89208.1024">5683 4650 3318,'0'0'104,"0"-2"37,3 1 26,-2-1 17,11-3 10,14 1 4,20-2-4,14 1 0,12 1-74,0 1-155,-6 1-246,-20-5-576,-19 6-20,-17-1-21,-15 5-21</inkml:trace>
  <inkml:trace contextRef="#ctx0" brushRef="#br0" timeOffset="89524.1205">5716 4860 2145,'-25'20'180,"0"0"27,-1 4 31,4-3 61,18-9 45,22-10 13,27-2 1,37-8-32,37-1-157,37-3-467,-2-7-529,-14-8-17,-20-7-20</inkml:trace>
  <inkml:trace contextRef="#ctx0" brushRef="#br0" timeOffset="92008.2625">6533 4563 1687,'-1'0'131,"-6"0"36,4-2 55,-3-2 44,2-4 31,2-5 13,1-5 31,5-2 9,8-1-2,14 2-48,7-1-66,9 9-33,1 7-50,-7 10-43,-7 11-29,-16 12-12,-9 12-33,-17 10-8,-4 5 3,-6-2-10,1-6-2,2-12 6,10-8 2,4-10 16,2-6 19,7-6 8,4-3 17,15-2-1,15-3-17,15-4-48,14 0-64,6-5-79,-7-4-94,-7-6-140,-3-5-159,-4-17-359,-6 9-19,-7-3-23,-9-3-22</inkml:trace>
  <inkml:trace contextRef="#ctx0" brushRef="#br0" timeOffset="92460.2884">7239 4427 1730,'-3'-4'249,"0"-2"29,-1-3-4,2 4-14,4 1 4,1 5 17,9 10 10,11 10 8,5 8 5,12 7-171,-1 8-58,-1-1-44,-10-7-13,-6-5-12,-8-8-13,-5-11-31,-3-7-14,-1-10-10,2-7-7,-2-8-4,-3-10 1,-2-7 31,-1-1 41,-2 2 46,2 9 4,-9 12 15,-5 11 7,-9 15 1,-8 11 4,-4 12 2,-3 11-24,3 8-95,10 1-123,8-6-216,4-18-390,10 7-15,11-17-18,13-12-16</inkml:trace>
  <inkml:trace contextRef="#ctx0" brushRef="#br0" timeOffset="92927.3151">7854 4440 4328,'0'-15'75,"2"0"-8,-2 3 1,1 2 16,-2 20 23,-2 17 6,-4 14 9,-5 10 13,-5 12 5,-2 7-74,2-3 3,-1-2 12,6-6-27,1-4-98,8-15-314,1-31-609,6 8-25,12-14-27,12-16-29</inkml:trace>
  <inkml:trace contextRef="#ctx0" brushRef="#br0" timeOffset="93686.3585">8192 4695 1965,'0'3'50,"2"-2"26,-2 2 37,0 0 43,0 0 37,0 0 38,4 1 31,4-2 34,10 3 22,10 2-5,17-2-13,11 1-14,7-3-33,5 3-39,1-3-34,-2-1-34,-7 0-33,-11 1-51,-11-1-54,-14-2-62,-10 0-78,-6 0-121,-7 0-154,17-7-485,-21 5-21,-3-4-23,-3-3-24</inkml:trace>
  <inkml:trace contextRef="#ctx0" brushRef="#br0" timeOffset="94124.3836">8427 4417 3541,'-1'-6'14,"1"0"-12,-1 1 6,1 5 17,0 17 10,1 16 24,0 18 13,-1 15 7,0 15 2,-1 8-12,-5 1 16,-3-4 18,-2-8-7,-1-11-36,0-16-79,7-14-238,4-22-519,4-4-16,9-11-18,19-23-17</inkml:trace>
  <inkml:trace contextRef="#ctx0" brushRef="#br0" timeOffset="94661.4142">9035 4518 4019,'0'-5'14,"-1"1"-3,-1-3-6,1 3 4,1 4 15,0 9 29,6 5 29,7 8 35,10 8 17,13 10-5,7 4 12,5 1 4,-6-1 9,-8 0-5,-11-3-11,-9-8-25,-11-5-18,-8-4-28,-14-7-44,-20-5-64,-10-5-98,-13-4-211,-5-28-614,10-1-26,12-13-26,21-15-28</inkml:trace>
  <inkml:trace contextRef="#ctx0" brushRef="#br0" timeOffset="94731.4182">9070 4378 4370,'5'-7'110,"9"-1"11,2-1 10,14-3 1,10 3 3,7 3-3,6 3-29,2 0-83,-1 2-182,6-2-802,-18 4-26,-6 1-26,-1 2-28</inkml:trace>
  <inkml:trace contextRef="#ctx0" brushRef="#br0" timeOffset="95610.4685">9490 4497 1340,'0'0'68,"0"0"24,0 0 45,0 0 24,0 0 3,0 0 6,5 1 33,4 3 17,7 3 16,12 5-20,11 9-15,5 7-15,3 4-39,5 5-21,-3 3-4,-7 2-4,-6-4-29,-7-1-17,-14-8-67,-4-6-113,-8-7-88,1-9-158,-7-6-305,3-3-11,-1-13-12,1-6-12</inkml:trace>
  <inkml:trace contextRef="#ctx0" brushRef="#br0" timeOffset="95652.471">9906 4485 2459,'0'-3'55,"-3"-1"9,-5 3 18,-8 2 11,-12 10 11,-7 12 10,-8 14 3,-2 10 3,-2 9 1,4 6-57,5-1 6,9-5-21,6-7-85,13-9-182,3-21-410,5 3-12,11-12-10,10-12-12</inkml:trace>
  <inkml:trace contextRef="#ctx0" brushRef="#br0" timeOffset="96174.5008">10301 4276 4483,'0'-12'60,"0"-2"-13,2 2-10,-2 3 16,0 15 11,0 22 12,0 15 15,0 14 23,-2 17 9,-5 6-58,-1-1 1,-3-4 15,1-6 7,0-12-44,5-8-71,3-11-130,4-8-226,3-28-551,10 10-24,2-12-26,9-7-25</inkml:trace>
  <inkml:trace contextRef="#ctx0" brushRef="#br0" timeOffset="97685.5873">6172 5473 2388,'0'2'54,"0"0"42,0 0 27,0 1 28,0-1 15,0 0 15,0-1 24,0 0 60,5 1 29,6 0 19,12 2-29,15-1-29,20 0-23,10-1-27,11 0-14,3 1-11,-2-1-25,-7 0-56,-11 1-33,-14-1-45,-12 1-53,-17-1-60,-6 0-70,-11 0-82,0-2-132,-1 0-161,-2 0-318,-3-2-19,-1-2-20,-10-1-23</inkml:trace>
  <inkml:trace contextRef="#ctx0" brushRef="#br0" timeOffset="98165.6147">6418 5311 4146,'0'0'-16,"0"3"12,0 6 16,0 12 21,1 12 14,1 14 14,-2 13 7,0 4 4,1 3 7,-1-3 21,0-5 0,0-9-60,1-10-165,34-17-753,-21-7-22,8-9-21,17-14-24</inkml:trace>
  <inkml:trace contextRef="#ctx0" brushRef="#br0" timeOffset="98955.6599">7233 5356 2619,'0'-4'136,"0"1"16,0 0 4,0-2-4,0 4-2,0 1 11,0 2 16,0 8 23,0 8 31,0 7-92,3 11-26,2 3-9,5 2 5,4-7 19,4-4 13,5-7 3,0-11-7,7-8-15,2-11-27,1-8 2,2-8 8,-2-6 12,-3-5-6,-5 4-4,-10 4 8,-7 4-28,2 10-27,-6 7-9,1 7 0,8 10-10,1 11-11,0 6-14,1 8-5,0 3-2,2 4-45,-3-8-16,1-2-30,3-10-89,8-7-156,7-10-201,7-10-452,4-9-26,0-9-28,-2-10-29</inkml:trace>
  <inkml:trace contextRef="#ctx0" brushRef="#br0" timeOffset="99498.691">8065 5307 3045,'-1'-4'96,"1"-1"4,0 2 33,6 1 52,11 11 22,10 9 7,11 8 2,9 6 1,2 6 4,0 0-90,-8-2-6,-6-6-26,-2-5-60,-6-8-86,-4-5-42,-3-8-10,-3-3-5,-6-6-1,-5-6-13,-3-7 1,-3-3 0,-2-9 23,-1-4 35,-3 2 48,-1 4 48,-1 5 7,-5 10-2,-3 10 6,-9 8 7,-6 12 7,-9 9-1,-7 11 1,1 8-5,-2 6-37,5 0-64,5-3-54,9-4-124,18-17-580,1-3-17,7-8-18,7-11-19</inkml:trace>
  <inkml:trace contextRef="#ctx0" brushRef="#br0" timeOffset="99950.7167">8687 5371 4556,'0'-1'12,"0"1"24,0 3 35,0 6 19,0 9 12,-7 16 15,-3 11 4,-5 8 2,-2 7 6,0-3-1,5 1-20,5-7-107,4-5-193,5-18-828,6 2-28,11-13-30,14-12-32</inkml:trace>
  <inkml:trace contextRef="#ctx0" brushRef="#br0" timeOffset="101428.8014">9096 5467 1539,'-7'-2'69,"-1"0"55,-1 0 59,-2 1 44,5-1 31,2 2 20,3 0 15,-1 0 18,-1-1 25,3 1-19,3 0-14,0 0-23,7-2-35,18 2-33,17 2-24,14 1-20,11 2-18,1 0-17,-10 2-37,-11 0-37,-14-3-68,-10 0-124,-11 0-102,-2-1-209,-10-26-495,-1 19-24,-2-3-25,-2-4-27</inkml:trace>
  <inkml:trace contextRef="#ctx0" brushRef="#br0" timeOffset="101902.8285">9305 5278 3509,'0'-9'95,"0"1"6,2-2-11,-2 4 3,-3 6 18,-2 16 21,0 11 14,-5 14 12,-5 10 12,-1 14-48,2 3-37,-6 3 3,4-3 12,1-5 0,7-11-34,2-6-114,4-17-169,10-14-713,5-1-24,7-11-24,10-15-26</inkml:trace>
  <inkml:trace contextRef="#ctx0" brushRef="#br0" timeOffset="102704.8744">10013 5203 1691,'0'-3'79,"0"2"68,1-4 43,-1 1 27,0 2 26,0 1 24,2 0 24,-2 1 7,0 0-4,0-2-28,0 2-50,-2 2-61,-4 3-41,-8 7-24,-3 12-23,-9 10-19,-2 13-20,1 9-3,5 8 7,-3 7 4,7 5 4,3-1 1,8-4-2,0-13 0,10-8 0,5-16 3,11-11 4,10-14-4,9-8-1,5-13 1,0-7 10,-5-13 7,-16-5 9,-13-6 9,-6 1-3,-12 4-11,-12 6-7,-11 11-6,-6 11-26,-12 4-65,-2 12-118,6 6-219,10-17-597,14 24-26,14 1-26,28-9-30</inkml:trace>
  <inkml:trace contextRef="#ctx0" brushRef="#br0" timeOffset="103365.9121">10366 5298 3052,'0'-2'72,"0"2"0,0-1-4,0-1-2,2 2 10,1 6 23,4 5 32,9 5 15,8 8 19,9 9-48,5 3-11,3 0 2,-3 3 7,-4-4 0,-8-2-21,-7-4-71,-5-6-100,-4-5-151,-1-12-169,-2-3-355,0-3-15,3-9-16,1-9-17</inkml:trace>
  <inkml:trace contextRef="#ctx0" brushRef="#br0" timeOffset="103824.9384">10674 5281 3206,'0'-6'78,"0"2"8,-2-1 7,-3 1 24,-10 8 10,-5 8 15,-7 12 10,-7 8 3,-4 11 3,0 5-57,3 4-15,1-1-5,3-4-12,7-2-63,8-11-72,6-3-161,10-15-189,1-5-340,14-7-16,12-13-16,8-8-17</inkml:trace>
  <inkml:trace contextRef="#ctx0" brushRef="#br0" timeOffset="104343.9681">11062 5109 4230,'0'-8'11,"0"-1"-2,0 6 6,0 3 15,0 18 20,0 16 30,0 17 16,0 11 4,-3 10 4,0 0-22,-1 0 18,-1-9 1,0-3-4,1-7-49,1-7-166,6-10-327,-5-4-430,1-13-19,2-10-23,2-6-22</inkml:trace>
  <inkml:trace contextRef="#ctx0" brushRef="#br0" timeOffset="116036.6369">5889 7710 1666,'-10'7'190,"-2"1"53,-2 2 37,-2-1 46,9-3 43,0 0 25,6-4 22,1 1 20,1-3 20,15 0-101,12-3-59,23 2-41,23-3-29,14 0-73,0-3-71,-9 2-73,-16 0-120,-22 2-153,-17 3-216,-16-18-521,-18 20-27,-13 3-29,-16 3-30</inkml:trace>
  <inkml:trace contextRef="#ctx0" brushRef="#br0" timeOffset="116502.6636">5788 7962 3792,'-9'4'146,"2"0"25,6 0 40,15-1 17,34-2 4,27-4 2,23-3 0,16-1-19,-4 6-66,-16-3-198,-23 4-181,-11 0-256,-29 9-435,-14-1-22,-8 0-24,-5 6-26</inkml:trace>
  <inkml:trace contextRef="#ctx0" brushRef="#br0" timeOffset="121514.9502">6809 7549 544,'0'-3'50,"-2"0"33,1 0 32,-2-1 23,-4 0 30,6 0 51,-4 0 33,1-1 28,2 1 25,1-4-7,-2 1-1,-4-3-6,0 1-6,2-2 6,1 2-16,3 1-44,1 4-41,-2-1-33,2 3-25,0 9-12,-1 8-2,1 13-15,1 12-24,-1 14-27,0 7-11,0 3-6,2-4 14,-2-7 3,0-7 3,0-5-13,-2-13-9,1-5-10,-2-8-10,0-3-31,-2-5-89,1-4-112,1-8-192,3-22-476,0 11-21,10-8-22,9-9-23</inkml:trace>
  <inkml:trace contextRef="#ctx0" brushRef="#br0" timeOffset="122128.9854">7199 7513 3280,'0'-6'52,"0"3"4,0-1 9,0-1 6,0 2 18,0 6 22,0-3 35,0-3 46,7 3 32,8 0-30,12 0 1,16 0-4,12 0-2,6 0-6,0 0-14,-8 0-17,-9 0-32,-15 0-43,-10 0-32,-7 0-11,-7 3-10,-3 2 3,-2 6 1,0 6 2,-5 12-2,-4 6-1,-3 11 1,-5 5 8,-5 9 3,0 2 16,2 5 4,1 0-7,2-2 1,4-6-2,-1 0 7,5-11 1,0-6 4,2-9-4,3-10-1,2-8-3,-1-6-4,3-6-146,23-3-461,-18-8-592,9-11-36,16-16-38,15-5-41</inkml:trace>
  <inkml:trace contextRef="#ctx0" brushRef="#br0" timeOffset="128950.3755">10933 7140 3456,'34'1'5,"22"-1"1,27-3 3,31-3 1,19-1-2,7-4-5,1 0-39,-5 0-101,-2 0-169,-24 8-279,-21 0-8,-14 2-11</inkml:trace>
  <inkml:trace contextRef="#ctx0" brushRef="#br0" timeOffset="130842.4837">14780 2599 13,'-12'6'20,"-3"2"29,0 0 36,-2 2 44,10-2 62,1-1 57,6 0 53,-2-1 40,2-2 27,2-2 14,-4 0 0,2-2-18,0-2-32,0 1-42,0-3-53,6-3-66,9-2-32,18-4-23,23-4-22,26-2-5,31-5 1,30-5-5,26-3-10,29-1 6,26-2 5,20-5 17,21 5-12,10 2-15,2-2-7,3 5-21,-12 3-13,-14 2-10,-17 4 4,-17 2-3,-28 2-8,-18 2-3,-22 3-4,-22 0-4,-24 5 3,-21 2-1,-25 2-6,-23 3 3,-16 0-2,-14-2-7,-5 4-16,-2-2-27,0-2-30,0 2-47,-2 0-69,-5 0-119,0-4-197,-18 2-271,-7 2-16,-2 0-17</inkml:trace>
  <inkml:trace contextRef="#ctx0" brushRef="#br0" timeOffset="135430.7462">9409 6645 1613,'0'0'8,"0"0"7,0 0 12,0 0 10,0 0 10,0 0 19,4 0 30,5 0 23,13 0 21,11 0 7,13 1 4,15 1-2,8-2-3,9 1-10,6-1-5,10-1-15,3 1-28,7 0-22,2 0-17,1 0-14,-1 0 0,3 0-5,3 2-5,3 3 1,0 1-1,-2 3-3,-3 3 1,-1-3 0,1-1 3,6 1 11,1-3 3,4-3 2,3-2 4,-5-1 1,-7 0 2,-6-1-1,-1 1 1,-8-2 0,-7 0-2,-1-2-8,-4-1-4,-4 0-1,1-3-5,-3 3-2,-1-2-2,0 2 1,-1 1 2,-3 1-2,-1 3-2,-6 0 0,2 0 2,-7 0-1,1 0-1,2 0 4,2-2 2,-2 2 0,1-1 0,0 0 2,-2-2-1,-3 0 3,-2 0-1,-8-1 5,-8 2 10,-10-1 3,-9-2 8,-7 3 10,-9 0 5,-4-1 2,-1-1-1,-3 3-4,0 0-3,0-1-11,0 2-39,-3 0-51,-6 0-73,-8-1-67,-7 1-88,-5-3-112,0-3-101,8-6-292,-5 6-16,1 1-16</inkml:trace>
  <inkml:trace contextRef="#ctx0" brushRef="#br0" timeOffset="138997.9502">19005 6846 3474,'43'-9'37,"35"-4"17,41-7 12,55-1 10,38 1 26,29-1 26,22 6 18,-1 2 17,-18 3 10,-27 5-6,-30 1-15,-44 3-17,-34 2-7,-36 0-16,-29 2-23,-24-2-27,-14 1-16,-10 0-14,-10 5-49,-8 0-91,-4 4-106,-5 2-154,5-5-514,-1 5-21,9-2-22,4-7-24</inkml:trace>
  <inkml:trace contextRef="#ctx0" brushRef="#br0" timeOffset="140406.0307">1802 7595 2421,'0'0'66,"-2"-1"11,2 1 6,-2 0-1,4 1-7,-4-1 0,4 0 13,0 1 14,8 2 41,17-3-20,25 3-11,25-2-3,27-1-2,17 0 3,8-1 11,5-1 4,1-2-12,-5 0-14,-8-2-40,-11-4-19,-17-1-3,-17 0 9,-17-1 4,-12 1 3,-18 1-8,-9 4-2,-10 2-2,-7 0-3,-2 4 5,-1 0-2,3 0-78,4 5-139,15-4-692,-5 7-20,4-5-22,-6-7-22</inkml:trace>
  <inkml:trace contextRef="#ctx0" brushRef="#br0" timeOffset="145113.3">15661 10539 1256,'0'-4'28,"0"0"15,0-1 20,3 1 15,-1-2 10,1 5 9,5-2 11,0 1 6,4-1 4,5 3-3,9 0 5,6 0 5,15 0 0,21 0-2,22 0-4,27 0-3,36 0-8,27 3-4,24-1-5,27 0-9,13 3 2,6 0-11,0 2-14,-2 2-6,-18 4-4,-18-2 1,-23 1-1,-19 2 3,-25-1 1,-24-2-7,-23 1-13,-24 0-3,-22-5-9,-18 1-3,-13-4 2,-13 3-1,-5-5-1,-3-2 2,0 2 2,0-2-1,-1 0-18,-8-3-85,-4-2-180,-16-25-489,-10 19-14,-3-7-17,2-11-15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8-26T05:03:01.7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1" timeString="2020-08-26T05:03:10.605"/>
    </inkml:context>
  </inkml:definitions>
  <inkml:trace contextRef="#ctx0" brushRef="#br0">12700 4142,'-24'0,"197"0,1-24,24 24,1-25,74-25,49 50,0-25,51 25,-26 0,-25-24,26 24,-51 0,1 0,-50 0,-25 0,25 0,-49 0,-26 0,26 0,-1 0,-24 0,-1 0,-73 0,24 0,-50 0,-49 0,0 0</inkml:trace>
  <inkml:trace contextRef="#ctx1" brushRef="#br0">4594 14959 5284,'10'-21'1,"13"-8"12,15-5 7,15-8 9,17 9 11,13 6 12,6 12 9,7 15 7,-2 22 4,-6 24 10,-17 19-8,-16 9-9,-22 3-5,-18-7-7,-10-17 4,-11-17-9,-11-14-3,-10-19-2,-9-20-11,-8-20 2,-12-23 2,1-21-1,2-16-4,6-1-10,13 7-8,12 17-11,11 21-18,11 19 3,11 22 53,13 15 20,14 15 22,10 12 23,20 14 21,2 8 8,3 8-8,2 2-75,0-4-88,3-5-217,-5-21-1007,-5-5-44,-16-18-46,-9-20-50</inkml:trace>
  <inkml:trace contextRef="#ctx1" brushRef="#br0" timeOffset="253.0144">6014 14804 2605,'0'4'199,"2"3"91,3 2 58,6 3 36,9 5 32,11 5 15,6 7 2,4 7-19,-1 3-78,-1 1-273,0 0-302,-6-2-831,-2-6-30,-9-10-34,2-10-35</inkml:trace>
  <inkml:trace contextRef="#ctx1" brushRef="#br0" timeOffset="903.0517">6510 14091 6073,'29'-16'10,"21"3"-1,18 6 1,13 8 2,2 18 0,-9 21-5,-11 11 2,-14 8-4,-10 0 1,-15-6-8,-8-11 13,-10-13 42,-6-17-3,-7-12 7,-10-17 3,-4-15 12,-11-17-5,-8-13 5,1-10 1,4 0 1,9 6-17,8 15-42,13 14-12,4 16 35,12 14 49,10 12 16,9 11 7,8 10 3,12 9-3,2 8-110,3 5-134,4-1-249,-4-4-893,0-7-44,-6-12-48,-12-15-51</inkml:trace>
  <inkml:trace contextRef="#ctx1" brushRef="#br0" timeOffset="1155.0661">7668 14209 4981,'9'-12'110,"5"-3"6,9-3 2,6 1 2,3 9 3,-2 11-1,-5 10 1,-1 10 4,-7 5 1,-5 2-63,-4-1-39,0-10-6,-1-3 17,5-12-1,4-11-47,3-7-132,15-10-343,-14-9-572,-2-6-30,-4-1-33</inkml:trace>
  <inkml:trace contextRef="#ctx1" brushRef="#br0" timeOffset="1803.103">8490 13405 5892,'31'-1'-4,"17"5"1,10 11 0,9 12-6,-10 17-26,-9 16-41,-8 8-1,-11 5 3,-9-9 3,-6-5 10,-8-18 37,-3-15 17,-3-16 2,-1-12 12,-7-16 26,-1-15 47,-9-15-4,-4-16-1,-2-12 2,5-3 13,3 4 7,9 10 17,5 19-6,2 19 56,6 16 46,5 15 16,4 11 5,8 10-2,5 9-8,2 5-22,0 5-149,5 1-174,1 0-197,3-17-1028,6 4-50,-2-11-53,3-13-58</inkml:trace>
  <inkml:trace contextRef="#ctx1" brushRef="#br0" timeOffset="2096.1199">9562 13462 5266,'0'-9'68,"0"-1"13,6-4 18,4 1 7,9 5 7,4 7 12,5 12 4,0 11 5,-6 12 9,-6 7-52,-3 7-11,-4-3-16,2-9-10,5-11 12,8-14-4,5-16-54,9-16-83,3-11-215,-1-21-893,-9 12-38,-5-1-40,-5 6-44</inkml:trace>
  <inkml:trace contextRef="#ctx1" brushRef="#br0" timeOffset="2811.1607">9939 13737 3306,'0'0'200,"0"0"58,0 0 30,0-2 19,0-1 45,6-6 67,6-3 39,8-6 36,10 0-2,9-3-114,7 6-77,1 8-55,1 7-32,-7 9-19,-9 15-46,-12 10-101,-11 7-129,-5 12-118,-10 1-64,-3 2-108,2-4-238,-7-8-619,-2-13-41,2-17-44,5-24-47</inkml:trace>
  <inkml:trace contextRef="#ctx1" brushRef="#br0" timeOffset="3064.1753">10205 12859 8191,'13'-9'0,"14"6"0,14 12 0,16 15 0,11 28 0,4 25 0,-4 22-13,-7 18-132,-15 11-85,-13 5-72,-18 2-106,-11-3-148,-14-31-664,-16 13-40,-16-10-44,-18-8-46</inkml:trace>
  <inkml:trace contextRef="#ctx1" brushRef="#br0" timeOffset="3735.2136">4113 15245 4088,'-4'2'25,"3"9"44,9 13 45,21 19 33,30 20 26,29 36 37,31 21 14,22 20 9,19 14 3,13 6-14,7-13-5,2-20-71,4-34-84,6-38-131,9-35-310,-6-42-698,0-40-31,-1-39-33</inkml:trace>
  <inkml:trace contextRef="#ctx1" brushRef="#br0" timeOffset="4500.2572">11559 12968 5323,'-1'1'94,"1"1"6,0-2 71,7 0 90,16-5 39,13-10-2,15-16-4,12-7-9,4-9-187,-6 4-280,-8-3-1125,-16 20-47,-16 8-49,-11 7-55</inkml:trace>
  <inkml:trace contextRef="#ctx1" brushRef="#br0" timeOffset="4680.2676">11751 13329 5651,'-5'19'61,"4"1"21,8-4 37,14-3 16,22-19 9,20-25-83,15-11-239,9-22-961,-3 4-35,-6 1-38,-9 4-39</inkml:trace>
  <inkml:trace contextRef="#ctx1" brushRef="#br0" timeOffset="4947.2829">12542 12293 6423,'-3'14'101,"1"18"60,0 20 23,12 26-1,12 21-1,18 18-1,13 12 0,17 0-3,15-4 1,10-14-45,8-17-211,5-17-196,-2-22-257,-18-17-806,-25-19-48,-29-14-53,-26-15-56</inkml:trace>
  <inkml:trace contextRef="#ctx1" brushRef="#br0" timeOffset="5780.3306">9759 13691 1834,'-5'0'211,"2"0"51,-5-2 47,2 0 62,2-1 35,2 0 8,-1 0 4,3 0 14,5 0 10,10-1-131,16-6-68,17-5-136,50-4-523,-14-5-593,3-3-29,-9-5-28,-11-4-32</inkml:trace>
  <inkml:trace contextRef="#ctx1" brushRef="#br0" timeOffset="12326.705">18944 4894 4158,'0'0'41,"0"-2"-2,0 1 16,0 1 19,1 5 32,4 10 12,1 10 23,2 10 10,3 7 5,-2 6-32,0 3-7,-3-2-42,-2 1-112,3-7-191,-2-13-737,3-3-25,4-16-26,1-11-28</inkml:trace>
  <inkml:trace contextRef="#ctx1" brushRef="#br0" timeOffset="12694.7261">19218 5014 4020,'0'6'28,"0"8"10,0 6 16,2 11 5,2-1 6,3 7 8,7-3-2,4-6 12,5-3 4,6-10 0,2-10-9,4-5-4,-4-9-4,-4-8 10,-10-5 19,-8-5 6,-9-5 7,-13-4-9,-9 2-1,-5 2-6,-6 8-8,-9 9-7,-1 9-10,1 12-17,3 9-47,7 9-59,9 6-81,13 7-131,16-4-264,8 1-404,8-7-24,11-11-24</inkml:trace>
  <inkml:trace contextRef="#ctx1" brushRef="#br0" timeOffset="13030.7453">19736 5073 3258,'0'7'69,"0"8"17,-1 7 11,1 9 11,6-3 14,0 2 11,11-4 19,2-4 30,6-10 6,5-7-40,3-7-16,-3-8-2,-5-7-9,-8-9 10,-8-3 1,-8-6-11,-14-5-9,-9-2-27,-9 1-4,-8 8-7,-6 11-6,-1 10-36,5 13-73,2 15-185,8-7-810,2 23-30,12 4-30,8 3-33</inkml:trace>
  <inkml:trace contextRef="#ctx1" brushRef="#br0" timeOffset="13335.7628">19058 5953 4314,'51'-15'27,"21"-9"4,27-11 6,27-12 4,0-1 5,2-2 5,-5 1 3,-14 5 1,-18 8-46,-26 9-256,-22-12-595,-28 28-20,-12 8-20,-16 6-21</inkml:trace>
  <inkml:trace contextRef="#ctx1" brushRef="#br0" timeOffset="13894.7947">19567 5992 4635,'0'6'46,"0"7"17,0 7 11,2 13 3,4 12 2,1 11-6,3 7-46,5 1-66,3-6-63,4-8-44,0-14-115,6-19-129,2-13-63,0-16-10,3-15-9,-4-7 3,-3-5 50,-6-6 93,-7 1 140,-1 5 137,-7 6 144,-2 8 122,-1 11 115,-1 11 31,-1 14 9,2 7 16,2 11 20,4 3-10,3 3-56,1-5-77,8-7-56,3-7 13,2-7-53,3-9-24,1-9-7,-3-11-15,-6-6-16,-11-10-11,-9-5-11,-10-6-9,-15 2-14,-10 3-20,-5 11-9,-12 10-5,-1 15-16,1 12-63,8 16-141,33 8-374,-9 12-421,14 4-27,13-5-27,16-8-30</inkml:trace>
  <inkml:trace contextRef="#ctx1" brushRef="#br0" timeOffset="14426.8252">20454 5239 3984,'3'0'132,"0"1"53,4 11 17,-1 10 21,-2 15 7,-2 13 2,-1 10-2,-1 3-49,-1-2-128,11-4-313,0-10-759,10-16-27,11-16-30,16-22-32</inkml:trace>
  <inkml:trace contextRef="#ctx1" brushRef="#br0" timeOffset="15566.8904">20726 4527 2059,'0'-6'83,"0"-3"33,0 1 30,0 0 32,0 4 14,0 1 26,0 3 36,0-4 39,0-1 37,-2 0-11,2-2-46,0-2-31,2-1-30,8-1-30,3 2-13,10 0-27,6 3-34,4 5-34,-5 8-29,-3 10-14,-12 13 2,-7 10 11,-10 11 1,-11 7 4,-6 0 1,1-7-1,2-10-1,5-9-13,9-13 2,11-12-2,15-7-6,9-13-13,13-9-6,8-11-9,1-8-7,-6-8-8,-7-4-4,-14-3 1,-9 0-13,-7 4-14,-10 5-9,-5 12 4,-9 14 1,-4 11 9,-6 16 3,1 11 11,2 7 5,12 7 15,9 5 4,15 3 10,15 0 15,15 4 1,5-3 3,10 0-5,-7 0 3,-10 3-4,-17-3-1,-14-1-17,-15 0-23,-16-5-30,-15-6-23,-6-9-24,-4-7-22,0-9-29,11-11-21,13-11 1,13-11 3,7-6 18,11-10 32,11-2 42,5-3 36,1 0 48,6-4 38,-5 3 56,-8-2 31,-12 6 9,-4 3 2,-13 7-12,-12 10-10,-13 14-18,-4 9-35,-11 15-42,3 8-87,9 11-124,20-1-259,9 7-501,14-8-24,19-8-25,18-8-26</inkml:trace>
  <inkml:trace contextRef="#ctx1" brushRef="#br0" timeOffset="15894.9091">21582 4473 3964,'0'7'26,"0"9"22,3 9 19,5 9 18,3 4 8,6 2 13,5-2 16,4-9 15,4-9 12,2-13-1,2-4-14,2-11-19,-4-9-8,-6-9 0,-10-6 19,-9-7 0,-13-6 4,-10-2-7,-13-1-22,-4 7-13,-10 9-17,-3 12-22,-3 16-64,4 16-145,15 15-310,0 13-581,11 10-30,8 5-31,6 4-35</inkml:trace>
  <inkml:trace contextRef="#ctx1" brushRef="#br0" timeOffset="16183.9257">21083 5374 4485,'19'-4'31,"17"-5"14,24-6 9,23-11 13,17-3 13,14-8 14,9-3 11,-2-1 6,-10 2 1,-8 2-17,-21 4-31,-21 7-104,-17 8-220,-26-3-696,-16 20-24,-16 6-27,-10 6-27</inkml:trace>
  <inkml:trace contextRef="#ctx1" brushRef="#br0" timeOffset="16670.9535">21474 5581 3908,'0'0'48,"0"2"56,0 7 26,2 10 21,4 10 28,3 8 12,7 5 9,4-3 3,3-7 6,3-6-12,3-13-20,4-7-53,6-14-24,-3-11-21,2-10-27,-6-5-10,-7-4-10,-8 8-5,-6 6-12,-4 9-16,-4 9 8,0 6 3,1 10 2,2 12 6,0 6-1,1 5-15,2 7-50,-1 3-69,7-6-114,7-8-196,2-15-595,1-3-28,5-8-30,-1-13-32</inkml:trace>
  <inkml:trace contextRef="#ctx1" brushRef="#br0" timeOffset="16994.9721">22116 5646 3412,'0'-6'101,"0"3"41,0 4 30,0 10 26,0 8 30,0 14 11,1 4 9,7 0 6,2-1 3,6-11-72,8-7-9,7-11-38,2-7-24,3-11-24,-4-11-31,-8-10-7,-10-7-9,-12-7-9,-18-6-4,-13 0-7,-11 6-8,-12 8-6,-11 11-5,2 15 0,4 14-16,13 15-130,23 15-296,13 11-623,24-1-31,17 1-32,20-14-35</inkml:trace>
  <inkml:trace contextRef="#ctx1" brushRef="#br0" timeOffset="17856.0213">22972 3987 2108,'0'0'183,"0"0"31,0-2 15,2 1 32,-2-4 36,0-1 34,0 0 11,0 3-7,0 0-6,1 2-97,5 8-17,1 11-14,3 11-3,2 12-25,5 14-35,-5 3-26,-1 1-9,-2-2-25,-2-11-67,4-5-148,7-13-258,-2-13-653,3-7-29,5-13-32,-4-9-33</inkml:trace>
  <inkml:trace contextRef="#ctx1" brushRef="#br0" timeOffset="18391.0519">23218 4048 3773,'7'-9'112,"4"-2"18,4-3 18,7 0 11,2 7 19,1 5 22,-1 10 14,-2 10 8,-3 10 5,-11 8-55,-5 17-49,-9 5-13,-4 3-22,-3-5-18,5-6-45,3-16-28,5-13-14,10-10-12,8-10-6,9-13-5,4-7-7,9-13-12,0-6-11,1-11-6,-8 4 18,-3 6-5,-7 11-7,-9 14-1,-4 14 3,-5 13 0,2 4 7,-1 7 6,1-3 18,8-1 17,2-7 12,6-8 11,5-5 10,2-10 8,-1-7-1,-5-7 8,-8-3 9,-8-6 14,-8-2-1,-11 1 1,-13 1-10,-8 6 0,-10 8-12,-10 11-28,1 11-59,4 10-122,24 10-278,-9 13-434,9 10-21,7 11-23</inkml:trace>
  <inkml:trace contextRef="#ctx1" brushRef="#br0" timeOffset="18712.0703">23015 4966 5829,'0'-1'121,"5"-2"3,15-9-1,19-8 4,22-6 7,25-8 3,21-8 2,17 3 7,7-1-2,-2-1-118,-8 4 1,-16 5-6,-20 4 4,-22 5-36,-22 8-93,-18 6-102,-13 6-106,-10 2-194,-10 4-617,-5 7-35,-6 4-35,-4 3-40</inkml:trace>
  <inkml:trace contextRef="#ctx1" brushRef="#br0" timeOffset="19287.1031">23600 5148 3841,'-1'-2'149,"-1"2"5,2-3 6,3-1 7,6-1 2,7-1 3,3 2 4,2 4 8,1 7 8,-9 14-95,-6 9-41,-3 9-2,-5 11-4,-6-4-7,4-2-3,1-8-2,0-9-6,-1-13-4,10-7-6,4-9-6,7-5-2,5-8-8,4-9-7,2-5-9,-3-2-11,-3 2-7,-4 4-12,-6 9-10,0 11-2,-3 8 2,0 7 1,2 6 6,4 0 8,4-1 10,4-3 11,5-9 6,2-4 12,5-8 5,-5-4 3,-7-8 6,-7-3 16,-9-5 12,-13 0 4,-16 2 4,-12 1 3,-14 7-2,-8 11 1,-7 5-24,1 16-145,48 9-968,-31 14-33,10 1-33,14 8-36</inkml:trace>
  <inkml:trace contextRef="#ctx1" brushRef="#br0" timeOffset="22919.3108">20274 7578 1503,'-2'1'161,"2"2"26,-1 0 8,1-2 6,0-1 4,-2 0 7,2-1 8,-1 1 8,1 0 9,0 0-93,0 0-33,-1 0-14,-2 0 0,3 0 5,-3 0 6,-2 0-7,1-3-4,-1 3-5,0 0 2,4-3 1,-1 3-11,2-3 1,-1 2 4,-2 0 5,3-1-1,-2 0 13,2 2 3,0 0 0,0 0-13,0 0-16,-1 0-16,1 0 3,1 9 9,5 11 4,8 13 1,5 16 15,10 19 54,6 3 16,4 1 17,-6 1 17,-1-9 17,-5-10-16,-8-7-14,-3-10-32,-6-10-137,-3-7-82,-1-10-162,0-6-188,18-15-828,-15-1-43,-2-11-45,2-10-48</inkml:trace>
  <inkml:trace contextRef="#ctx1" brushRef="#br0" timeOffset="23300.3327">20649 7738 3313,'0'0'99,"2"7"46,3 9 34,3 11 28,3 9 26,2 10 12,6 3 8,0-1 4,2-7 6,2-8-37,1-10-44,2-11-39,0-6-29,2-12-26,-2-12-19,-6-8-12,-11-8-9,-6-15 3,-13-8-7,-15-4-2,-10-1-10,-6 6-4,-5 6-14,-2 15-8,6 13-3,5 12-3,5 10-3,6 10-25,9 7-57,11 7-90,12 6-203,14-11-691,10 17-30,8 0-32,16-4-36</inkml:trace>
  <inkml:trace contextRef="#ctx1" brushRef="#br0" timeOffset="23527.3457">21592 7963 5314,'-5'18'47,"-3"9"6,-2 14 5,-2 11-1,4 3-8,-4 0-36,5 0-121,4-6-259,-3-7-602,3-9-25,3-12-27,3-15-29</inkml:trace>
  <inkml:trace contextRef="#ctx1" brushRef="#br0" timeOffset="24241.3865">21825 7236 2573,'-3'3'163,"0"0"40,-1 0 55,2-2 33,-1 2 32,1-3 25,2 0 12,2 0 4,-2 0 7,4-1-101,11-5-18,8-5-38,10-5-47,12-4-31,-2-2-26,-3 2-30,-8 5-18,-8 6-7,-7 5-14,-4 5-17,-2 7 5,-2 11 18,0 13 15,-1 10 30,-4 13 8,2 8 8,2 5 9,0-2 3,1-3-5,1-6-54,3-11-124,0-8-105,7-7-205,29-13-912,-23-10-44,3-8-49,2-11-52</inkml:trace>
  <inkml:trace contextRef="#ctx1" brushRef="#br0" timeOffset="24427.3972">22666 7542 4292,'3'12'179,"-1"8"15,-1 8 5,1 12 1,-5 4-8,-3 2-46,3 4-147,26-7-370,-29-1-583,3-12-25,10-12-25</inkml:trace>
  <inkml:trace contextRef="#ctx1" brushRef="#br0" timeOffset="25427.4544">23179 6621 971,'2'-6'123,"0"-2"76,0-2 40,0-1 23,0 0 47,-1 4 26,1 2 8,0 1 19,-2 1 11,0 1-86,0 0-24,0 2-70,0-2-41,0 2-25,0-1-46,0 2-18,2-1-3,-2 2-16,1 2-11,2 1 3,-2 1 6,1 1 9,0-1 11,-1 3 17,1 3 10,-1 6 8,0 6 6,2 9 8,0 14 8,3 9-4,3 14-5,1 8-11,7 1-7,0-6-4,8-7-1,5-14-3,6-13 1,10-18-1,7-11-9,4-12 0,0-13-3,-7-14 9,-9-3 3,-15-8-13,-19-7-23,-10-1-45,-20 5-33,-15 7-32,-11 13-2,-16 11-6,-4 15-1,-2 17-49,8 13-135,31 10-403,-5 11-403,17 3-31,18 0-32</inkml:trace>
  <inkml:trace contextRef="#ctx1" brushRef="#br0" timeOffset="27807.5905">17649 8315 3953,'12'22'33,"2"12"0,2 12 2,3 10 2,-2 0 0,-4-7 1,-4-9-10,-2-9-55,0-12-63,5-9-284,-12-7-338,-6-15-13,-7-8-15,-5-12-15</inkml:trace>
  <inkml:trace contextRef="#ctx1" brushRef="#br0" timeOffset="28018.6026">17549 8368 2099,'-13'-31'187,"2"-5"33,-1-5 32,5-11 30,14 12 32,12 8 34,8 0 11,3 4-1,5 9-2,0 11-112,-6 4-54,-7 12-40,-9 10-36,-6 8-87,-10 8-109,-7 8-108,-8 0-145,10-4-199,-10-5-298,4-5-20,11-10-19</inkml:trace>
  <inkml:trace contextRef="#ctx1" brushRef="#br0" timeOffset="28262.6164">18060 8127 4355,'2'0'103,"1"0"59,1 9 20,5 12 17,2 12 25,4 17 11,1 17 3,2 12-13,-3 5-37,3-1-97,1-6-131,0-10-187,9-18-272,-10-13-527,0-19-28,-5-13-31,-3-16-32</inkml:trace>
  <inkml:trace contextRef="#ctx1" brushRef="#br0" timeOffset="28655.6389">18342 8401 4311,'6'12'104,"1"7"8,6 9 5,1 7 2,4-6 4,-1 1 1,3-8 7,3-9 2,1-9 2,2-8-90,-1-9-24,1-3-17,-4 1-13,-2 1-3,0 9-4,-1 7 0,-3 5-7,4 1-2,-2-3 2,-1 0 13,-1-8 20,-3-8 15,-7-9 36,-2-7 34,-8-5 40,-7-6 29,-7 1 24,0 1 9,-6 5-9,0 6-80,6 7-138,8 10-120,14 3-392,-4 8-548,6 1-32,5 1-35</inkml:trace>
  <inkml:trace contextRef="#ctx1" brushRef="#br0" timeOffset="29151.6674">19321 8095 5701,'1'0'44,"10"-3"8,12-7 4,21-8 2,14-8-16,16-4-118,11-1-331,-19 5-625,-22 8-29,-21 10-30,-19 7-33</inkml:trace>
  <inkml:trace contextRef="#ctx1" brushRef="#br0" timeOffset="29307.6763">19403 8301 6015,'0'9'130,"1"-2"95,19-4 4,28-5-1,37-13-35,27-18-215,77-8-485,-39-2-705,-9-10-39,-12-2-43,-12-6-46</inkml:trace>
  <inkml:trace contextRef="#ctx1" brushRef="#br0" timeOffset="30411.7394">19960 7379 3305,'-7'43'131,"3"18"44,1 23 20,4 26 26,15 3 9,16 4 4,16 5 1,15-8-3,18-12-29,20-12-199,17-22-307,5-20-620,7-29-23,17-19-24,1-28-26</inkml:trace>
  <inkml:trace contextRef="#ctx1" brushRef="#br0" timeOffset="31116.7798">23610 6106 4767,'39'19'86,"15"15"29,16 21 18,9 21 22,-14 16 21,-14 14 9,-22 15-2,-20 12-91,-25 14-170,-17 0-384,-31 6-549,-21-10-29,-23-14-28,-7-15-32</inkml:trace>
  <inkml:trace contextRef="#ctx1" brushRef="#br0" timeOffset="36620.0945">13292 12475 3261,'-2'-3'62,"1"1"16,-1 1 15,1 0 25,1-1 35,0 2 21,0 0 9,0 0-4,0-1 15,0 1 23,6 7 5,12 10 20,7 8 23,5 11-1,8 12-42,-2 1-16,-4 4-1,-3-2-42,-4-3-101,-2 0-203,8 1-276,-7-4-711,-2-11-34,3-12-36</inkml:trace>
  <inkml:trace contextRef="#ctx1" brushRef="#br0" timeOffset="36911.1112">14353 12874 3432,'8'-8'158,"1"1"70,4 3 76,1 5 92,-6 22 75,-1 17 22,-3 20-5,-2 19-35,-2 19-207,1 19-527,-4 11-913,-1-2-39,1-7-42</inkml:trace>
  <inkml:trace contextRef="#ctx1" brushRef="#br0" timeOffset="52667.0124">14984 12280 845,'-9'4'53,"-2"3"18,-1 0 25,-3 0 20,4 0 19,2-1 18,0-2 12,-1-1 10,2-2 3,-1-1-32,-1 1-18,1 0-16,1 1-21,0-1-17,3-1-11,1 0-2,1 0-3,1 0-2,-2 0 20,2 0 8,1-1 11,-1-2 26,2 1 17,0-4 11,0 2 6,0 1-19,0 1 29,5 2 60,13 9 13,10 13 19,15 15 2,13 15-13,7 19-8,2 10-11,-3 3 0,-2-4-15,-3-8-89,-1-8-182,3-14-304,-10-11-714,-7-13-32,-7-16-33,-11-15-36</inkml:trace>
  <inkml:trace contextRef="#ctx1" brushRef="#br0" timeOffset="53023.0326">16397 12753 5371,'0'-12'204,"0"4"26,-3 4 63,-4 13 11,-3 28-3,-3 25-3,-7 21-74,3 19-185,8 13-367,-5 12-961,-3-2-46,-3-11-49</inkml:trace>
  <inkml:trace contextRef="#ctx1" brushRef="#br0" timeOffset="57183.2706">18924 9835 3060,'0'0'92,"-2"0"35,-5 5 58,-7 2 41,-4 3 30,-8 9 23,-4 3 18,0 6 9,1-1 1,0 2-61,7-4-30,9-4-43,2-6-70,9-5-35,10-6-29,7-4-20,10 0-18,4 0-10,4-2-6,-7 2 1,-10 7 5,-12 12 14,-14 17 18,-17 15-2,-11 17-2,-8 7-2,-2 3 0,5-10-3,14-6 1,10-13-3,13-11-8,6-9-6,11-7-3,5-3-2,5-5 0,2 0-3,3-1 2,-5-2-1,-1-4 3,6-1-2,8-3-60,11-6-130,21-10-277,-2-8-526,0-5-27,-4-8-29,-9-4-30</inkml:trace>
  <inkml:trace contextRef="#ctx1" brushRef="#br0" timeOffset="57635.2966">19145 10137 3940,'-2'7'121,"-1"8"36,2 14 18,-3 9 17,8 6 5,2 7 2,4-4-6,7-8 3,5-9 0,7-12-60,2-9-88,6-16-61,2-10-50,-5-9-40,-3-4-22,-8 1-10,-6 4 2,-7 9-4,-1 7-2,-1 6 8,1 2 34,3 1 41,2 0 40,2-2 36,4-6 19,0-5 18,-2-8 33,-6-9 35,-6-7 25,-3-4 15,-8-4-2,-4 1-16,-2 5-13,0 8-58,-3 9-97,7 12-112,44 9-925,-31 17-30,5 8-32,8 5-35</inkml:trace>
  <inkml:trace contextRef="#ctx1" brushRef="#br0" timeOffset="57855.3091">19878 10381 5446,'3'8'49,"6"4"6,1 9 4,3 10 2,2 10-8,0 4-34,0 3-61,3 1-105,-2-5-198,-4-7-640,-2-10-27,-6-11-27,-2-9-30</inkml:trace>
  <inkml:trace contextRef="#ctx1" brushRef="#br0" timeOffset="58017.3184">19796 10282 4562,'0'-13'-47,"2"0"-131,17-12-650,-1 6-19,8 2-19,5 5-20</inkml:trace>
  <inkml:trace contextRef="#ctx1" brushRef="#br0" timeOffset="58523.3473">20099 10072 4251,'12'-4'130,"6"-1"41,9 2 24,10 0 9,2 9 5,0 11 1,-6 9 4,-7 9-10,-9 9-24,-9 2-98,-5-4-60,-3-8-41,0-9-22,0-10-21,0-9-11,1-9-3,3-9-4,5-11 7,1-10 17,5-5 20,0 1 19,1 6 14,0 10 26,-3 13 40,3 13 25,-3 11 27,3 8 9,1 6 12,3 2 8,2 2 0,5-5 2,2-6-10,3-6-27,0-9-35,4-5-23,-3-8-28,-2-7-10,-4-4-7,-6-1-9,-8 1-4,-5 5-12,-5 2-8,1 9 0,-3 3 11,2 5-48,2 5-76,-1 9-163,5-2-880,-6 8-38,-2-8-40,3-5-44</inkml:trace>
  <inkml:trace contextRef="#ctx1" brushRef="#br0" timeOffset="58704.3577">20738 9919 5269,'0'-15'52,"0"-1"-40,5-1-145,15-7-851,-2 14-26,6 5-27,6 3-30</inkml:trace>
  <inkml:trace contextRef="#ctx1" brushRef="#br0" timeOffset="58915.3698">21013 9928 5012,'19'-6'33,"16"-6"5,14-4 3,13-4 1,6 1-35,-8 1-114,-4 3-236,-21 10-555,-18 3-22,-14 10-23,-13 13-25</inkml:trace>
  <inkml:trace contextRef="#ctx1" brushRef="#br0" timeOffset="59069.3786">21078 10265 5499,'0'3'247,"0"-3"-4,5 0 3,17-8-23,16-6-140,15-10-171,65-9-1118,-42-1-38,-8-2-43,-12-2-45</inkml:trace>
  <inkml:trace contextRef="#ctx1" brushRef="#br0" timeOffset="59347.3945">21593 9581 5691,'0'-2'40,"2"4"61,5 11 59,3 15 32,5 19 11,1 19 4,-1 17-9,-3 4-67,1 1-99,-1-5-46,-1-12-181,5-15-199,31-24-794,-31-11-39,7-14-40,-1-17-44</inkml:trace>
  <inkml:trace contextRef="#ctx1" brushRef="#br0" timeOffset="59663.4126">21964 9837 4298,'0'7'127,"-1"14"25,1 11 14,0 10 13,0-1 10,1 7 8,4-8 9,4-9 5,2-8 24,8-8-76,5-9-18,4-12-16,1-11-6,-3-14 1,-9-13-3,-10-11-15,-7-8-13,-14-3-22,-10 8-37,-13 10-21,-9 17-17,-9 18-2,-2 13-19,6 13-81,9 11-131,20 12-290,8 5-615,8 3-35,15-3-38</inkml:trace>
  <inkml:trace contextRef="#ctx1" brushRef="#br0" timeOffset="59915.427">22340 9999 5546,'0'0'25,"0"-2"-3,0 2 13,11 0 12,15-3 11,15-3 2,15-6 3,12-4-6,7-5-43,-4 1-175,26-2-925,-47 6-31,-18 0-34</inkml:trace>
  <inkml:trace contextRef="#ctx1" brushRef="#br0" timeOffset="60150.4404">22478 9765 4434,'0'3'76,"2"6"31,-2 12 20,0 11 5,1 14 2,2 10-3,1 6-35,5 1-87,6-1-137,6-12-260,-2 0-511,6-13-22,4-17-23,-1-11-24</inkml:trace>
  <inkml:trace contextRef="#ctx1" brushRef="#br0" timeOffset="60535.4624">22884 9668 4015,'3'-12'112,"6"5"66,1 4 14,3 10 9,7 15 5,1 17 2,0 7-2,-2 4 1,1-7 1,-1-8-34,1-10-57,2-14-58,3-13-2,3-10-4,1-9 3,0-12-6,-2-6 4,-2-9-5,-5 7-7,-7 7-24,-3 9 40,-4 16 77,-3 12 7,-2 14 3,0 10-4,1 11-18,1 6-17,-2 7-100,2-1-78,6-1-121,4-10-191,7-12-275,2-8-469,10-12-34,3-15-38,-1-12-38</inkml:trace>
  <inkml:trace contextRef="#ctx1" brushRef="#br0" timeOffset="60828.4792">23659 9685 3460,'0'-7'170,"0"5"47,-1 5 13,-2 11 4,-1 10 3,0 14-3,2 6-2,2 1 1,11-7 1,7-7-111,9-10-49,8-13-39,7-8-10,0-12 4,-2-11 8,-6-10 13,-10-6 9,-10-10 8,-9-1-1,-14 2 0,-19 9-6,-16 12-11,-20 12-19,-17 20-87,-5 15-225,-5-10-828,3 39-34,6 10-36,11 10-37</inkml:trace>
  <inkml:trace contextRef="#ctx1" brushRef="#br0" timeOffset="62190.5571">18987 12343 3187,'2'-8'70,"-2"0"20,1-1 21,1 1 5,-2 1 3,0 5 6,1 1 52,-7 9 15,-9 14 9,-10 17-40,-12 14-5,-11 16 2,-3 0 3,8-7-7,11-13-10,13-11-3,15-17-44,17-10-12,17-8-6,14-6-10,2-4-14,6 2-24,-12-2-23,-14 7-1,-18 12 0,-19 20-6,-20 13-8,-16 12-2,-12 14-2,1-1 1,5-7-3,17-14-2,14-6 2,16-16 0,12-8 9,17-4 10,11-6 4,6-1 2,10-7-3,4 1-11,0-5-71,2-5-121,9-7-273,-5-3-501,0-7-25,-7-4-27</inkml:trace>
  <inkml:trace contextRef="#ctx1" brushRef="#br0" timeOffset="62658.5839">19292 12746 3446,'0'-7'179,"0"0"3,1 1 48,5 0 39,10 10 14,2 13 10,5 10 6,7 9 8,-3 7 9,-4 6-155,-5-3-13,-5-4-28,-4-6-65,-2-10-48,-4-4-21,-3-12-20,0-6-17,-3-2-27,-8-8-12,-5-7-2,-2-13-3,-7-16 27,-2-14 23,2-13 13,3-10 9,7 0 22,6-1 16,7 10 29,10 10 12,8 11 11,7 14 14,3 10 14,3 13 24,-3 9 6,-12 13 5,-7 14-20,-5 8-80,-17 14-62,-9 14-107,-1 7-197,-5-41-796,-1 41-35,11-9-37,16-14-40</inkml:trace>
  <inkml:trace contextRef="#ctx1" brushRef="#br0" timeOffset="62854.5949">19787 13058 5028,'5'8'204,"1"4"54,3 11 9,1 8 6,1 7-7,-1 4-135,1 5-58,-2 1-173,8-5-271,-11-4-760,0-12-35,-3-15-37,-2-8-40</inkml:trace>
  <inkml:trace contextRef="#ctx1" brushRef="#br0" timeOffset="63027.605">19742 12755 5697,'-1'-5'-89,"1"-1"-96,4 3-223,2-2-543,10 5-25,3 2-26</inkml:trace>
  <inkml:trace contextRef="#ctx1" brushRef="#br0" timeOffset="63539.6343">20041 12654 3724,'28'0'143,"6"3"13,5 8 5,3 9 3,-17 10-10,-7 9-13,-10 8-22,-5-7 0,-3-5 21,-2-10-101,2-13-33,2-10-6,-2-13 1,0-17 3,4-13 10,3-10 15,3-10 27,3 1 24,5 7-4,2 14 30,0 15 57,-1 17 55,0 17 15,-1 17 4,4 15-2,1 7 5,5 6-4,3-4-22,4-7-22,-2-8-62,-1-10-56,-3-13-51,-2-6-18,-2-14-10,-2-13 6,0-6-9,-3-5-5,-4 1-12,-2 3 0,-5 9 30,0 10-6,0 5-17,1 8-84,0 5-75,0 7-143,6 2-271,-10 6-597,-3-1-39,-5-7-40,-1-10-44</inkml:trace>
  <inkml:trace contextRef="#ctx1" brushRef="#br0" timeOffset="63699.6433">20671 12291 5745,'0'-11'39,"0"2"-52,10-3-242,6-34-786,4 34-29,6 3-32</inkml:trace>
  <inkml:trace contextRef="#ctx1" brushRef="#br0" timeOffset="63903.6551">20915 12382 5467,'17'-11'19,"13"-9"1,16-9-4,17-2-67,-1 2-133,7 0-188,-17-3-560,-13 23-25,-23 8-24,-9 11-26</inkml:trace>
  <inkml:trace contextRef="#ctx1" brushRef="#br0" timeOffset="64067.6645">21105 12643 5418,'0'3'313,"0"-2"-2,8 1-3,12-10-2,14-6-60,11-8-210,22-7-377,-8-4-889,-7-3-42,-12-3-44,-8-7-47</inkml:trace>
  <inkml:trace contextRef="#ctx1" brushRef="#br0" timeOffset="64295.6775">21525 11862 5217,'3'0'93,"6"3"56,9 10 44,5 13 27,3 17-3,2 18-27,-2 14-74,-4 5-66,0-2-99,-1-7-165,7-19-308,-7-13-544,-2-18-32,0-16-32</inkml:trace>
  <inkml:trace contextRef="#ctx1" brushRef="#br0" timeOffset="64622.6962">21881 12071 3771,'0'5'120,"0"16"22,0 8 17,3 13 13,2 1 8,5 6 12,5-6 4,5-11 9,6-8 9,4-12-79,5-8-24,-4-13-20,3-15-12,-8-13-13,-10-11-8,-11-12-17,-6-4-19,-13 0-30,-7 7-27,-9 13-20,-9 17-12,-3 15-9,3 16-24,2 14-75,14 10-116,21-2-264,-2 9-320,14-2-19,12-12-23,14-9-22</inkml:trace>
  <inkml:trace contextRef="#ctx1" brushRef="#br0" timeOffset="64924.7135">22301 11976 4146,'0'4'1,"0"9"6,0 7 4,0 9 11,3 2 13,3 2 3,5-5 13,5-5 11,7-10 8,3-8 13,3-8-4,-2-7 5,-2-11 34,-9-6 24,-9-7 5,-4-6 12,-12 1-13,-7 2-12,-11 2-11,-6 10-12,-12 11-24,0 9-72,4 13-216,6 0-868,9 20-30,10 0-32</inkml:trace>
  <inkml:trace contextRef="#ctx1" brushRef="#br0" timeOffset="65246.7318">22886 11988 5052,'27'-8'70,"16"-1"7,18-6 1,12-6 3,5-3-21,-5 0-113,-4 0-321,-23 7-573,-21 3-24,-14 2-26</inkml:trace>
  <inkml:trace contextRef="#ctx1" brushRef="#br0" timeOffset="65482.7453">23020 11696 5192,'3'0'88,"3"7"55,4 9 47,5 16 25,1 11 3,6 21 3,-3 7-25,-2 8-108,-4 4-64,3-2-190,21-6-1032,-25-7-38,1-19-43,1-20-44</inkml:trace>
  <inkml:trace contextRef="#ctx1" brushRef="#br0" timeOffset="66250.7893">23480 11613 5468,'14'-21'43,"7"-2"17,8-3 10,9-3 5,2 12 5,0 11 13,-1 9 19,-4 9 25,-5 12 14,-9 11-14,-11 9-15,-5 12-42,-6 5-40,-7-4-32,4-7-23,4-8-45,-1-16-13,6-11-24,12-10-15,4-10-6,4-13 0,7-8 22,-2-13 37,-4-11 21,0-11 8,-5-2 33,-8-1-7,-3 9-13,-5 15-20,-4 13 1,-2 17 2,-2 10 2,0 12 4,3 7 9,-3 7 11,6 4 3,7 6 3,8-1 11,8-1 20,8-3-11,5-1-7,-4-3-13,-2-1-27,-8-2-25,-14 0-25,-6 2-19,-13 0-25,-13 2-40,-11 3-15,-6-3 1,-7-5 4,2-4 2,9-7-7,8-10 25,12-7 30,10-13 39,10-9 49,13-13 72,6-10 52,11-10 41,5-6 45,1-4 41,-3-2 53,-7-2 58,-11 7 25,-6 7-18,-11 10-39,-8 11-82,-7 14-68,-8 8-56,-9 13-73,-5 5-102,-6 15-134,10 7-299,-2 10-562,10 2-33,11-1-33,10-5-36</inkml:trace>
  <inkml:trace contextRef="#ctx1" brushRef="#br0" timeOffset="66634.8113">24627 11385 5768,'-3'5'33,"-5"10"6,2 10 2,-5 10 1,2 10 0,0 3 0,6-2-1,1-6-1,5-4-4,4-9-19,8-9-5,5-9-3,8-4 3,7-9-1,0-9 10,0-4 26,-3-9 46,-4-12 33,-8-10 34,-9-3 17,-5-2 23,-11 0-3,-8 6-4,-8 9-5,-10 12-7,-12 11-61,-6 10-120,-6 15-136,-3 16-185,44 5-1054,-44 11-51,5 4-55</inkml:trace>
  <inkml:trace contextRef="#ctx1" brushRef="#br0" timeOffset="110926.3446">16917 12296 1093,'-3'-3'67,"-3"-2"16,1-3 8,-2 1 17,3 2 7,0 3 15,0-2 20,2-2 17,1 1 10,-2-1-40,0 1-10,3 0-5,-3 2-1,2-3-3,-1 1 3,1 0-1,-1 2-10,0-3-5,0 3-3,2 0 2,-1 0-5,-1 1-7,2 2-9,-1 0-17,1 0-7,-2 2-13,1 9-5,-1 9-1,2 11-6,-1 13 3,2 6 8,1 10 13,4-2 15,2 3 8,8-1 3,5-2 7,3-6 0,0-4 1,5-7 3,0-7-5,1-8-5,4-7 4,5-7-4,1-7-1,2-7-5,0-8-2,-3-9-4,-9-4-5,-3-6-5,-8-4-6,-6-6-10,-8-3-21,-4-4-15,-8-3-10,-9-3-5,-6-1-5,-5 1-8,-8 3-2,-1 5-5,0 6 1,0 9 1,1 6 1,-1 8 4,2 9 5,2 6 2,-2 6 1,3 8-1,1 7-4,4 6-11,1 5-17,5 4-23,6 2-53,5 1-44,6 0-85,9 0-102,11-15-508,3 6-18,9-7-22,9-14-22</inkml:trace>
  <inkml:trace contextRef="#ctx1" brushRef="#br0" timeOffset="111314.3668">17420 11793 3192,'0'-30'187,"4"-5"28,6-4 16,9 0 24,16 22 17,19 27 17,17 27 12,8 38 5,2 39 3,-3 36-115,-15 32-60,-21 29-26,-17 11-79,-12 10-94,-20 3-147,-6-10-211,-16-17-583,-6-19-28,-5-24-29</inkml:trace>
  <inkml:trace contextRef="#ctx1" brushRef="#br0" timeOffset="116247.649">21565 13691 3851,'-1'0'120,"0"-2"13,1 2 9,0-2 8,0 4 13,0-2 9,1-2 8,8-4 0,13-6 3,11-9-91,16-9-31,16-6-45,4-3-74,5 5-105,0 4-145,1 1-624,-28 17-25,-18 6-24,-14 2-26</inkml:trace>
  <inkml:trace contextRef="#ctx1" brushRef="#br0" timeOffset="116490.6629">21775 14028 3776,'0'5'42,"0"0"4,6-2 11,13-3 5,12-7 4,16-11 4,15-11 1,10-7 2,3-6-14,4-4-88,0-4-113,30-4-652,-31 4-18,-3 0-17,-7-4-19</inkml:trace>
  <inkml:trace contextRef="#ctx1" brushRef="#br0" timeOffset="117570.7247">22624 13084 1747,'-3'0'157,"0"0"47,-2 0 31,0-2 27,4 0 21,0-1 28,1 1 17,0-1 6,0 1 3,1-3-97,6-5-54,8-2-45,10-2-31,9-1-27,5 1-24,-2 8-28,1 3-19,-8 7-8,-7 7-4,-8 9 4,-5 5 0,-6 8 3,-4 2 1,-1-1 4,-2-3-2,1-6-3,2-6-6,-1-4-2,5-4 1,9-2-3,3-1 0,9 0-1,5 0 0,3 2 1,-2 0 13,-3 4 12,-5 3 12,-5-2 5,-5 4 3,-7 1 1,-4 4-1,0 0-8,-8 6-13,-4 0-32,-5 3-71,2-3-61,-1-5-103,19-7-263,-11-4-330,1-10-19,5-11-20,0-10-20</inkml:trace>
  <inkml:trace contextRef="#ctx1" brushRef="#br0" timeOffset="118182.7597">23313 12841 2258,'-10'3'64,"-5"5"18,0 7 13,-2 9 13,9 5 9,5 12 7,2 0 3,8 1 3,6-2 4,8-5-44,4-4-15,11-5-15,3-5-7,2-2-7,3-4-8,3 0-1,-6 2 5,-3 0 7,-6 3 0,-9 4 8,-7 0 2,-7 3 0,-4 3 0,-10 0-5,-4 2-1,-6-2-4,-5-2-2,-2-6-3,5-3 1,-2-12-5,6-4 3,3-13 3,3-17-3,3-15 0,2-12 2,-1-14 4,2-5 14,-1-4 17,-1 4 18,-1 1 3,1 6-2,1 3-1,-1 8 0,-3 14-1,3 7-12,0 10-38,-2 11-74,0 6-72,-1 5-58,-4 5-67,-4 8-111,8 1-199,-11 12-251,6 4-17,4-1-17,7-3-19</inkml:trace>
  <inkml:trace contextRef="#ctx1" brushRef="#br0" timeOffset="118602.7837">23980 12868 3176,'0'11'11,"0"8"-3,0 14 4,-1 14 2,2 5 3,-1 7 2,0 2 3,7-7-1,0-7 2,5-5 1,5-13 15,5-7 14,3-12 2,4-7 3,4-9 2,0-7 4,1-8 6,-5-5 5,-5-10 0,-9-4-6,-7-8-16,-8-6-16,-11-2-9,-8-1-7,-8 4 2,-4 11 2,-11 16-8,-4 13-4,-4 17-1,0 15-10,-1 12-42,11 10-118,5 1-608,11 12-16,8-4-16,4-7-18</inkml:trace>
  <inkml:trace contextRef="#ctx1" brushRef="#br0" timeOffset="122181.9884">24150 9630 2034,'0'-2'86,"0"1"15,0-2 27,0-2 32,2-2 31,-1-1 26,4-3 25,4 0 22,5-3 15,6-1-52,9-3-18,5-3-16,7-1-25,8 2-33,2-1-107,0 3-204,-6-30-680,-15 33-19,-9 5-20,-11 6-23</inkml:trace>
  <inkml:trace contextRef="#ctx1" brushRef="#br0" timeOffset="122400.0009">24257 9956 3691,'0'2'102,"3"-2"4,9-4 5,11-6 3,8-3-15,13-11-51,9-2-107,3-4-177,-5-3-527,-8 4-14,-4 0-18,-8 0-16</inkml:trace>
  <inkml:trace contextRef="#ctx1" brushRef="#br0" timeOffset="122683.0171">24708 9507 2496,'0'-3'71,"0"2"-2,0-1 13,0 4 10,4 5 19,-1 6 19,5 8 15,3 4 11,2 9 13,3-1-64,-2 3 4,-1 1 3,-3-1-10,-1 1-7,-6 0-29,-1 0-64,-6 0-118,3-8-236,-19 0-349,-2-13-13,-1-8-14,-2-10-14</inkml:trace>
  <inkml:trace contextRef="#ctx1" brushRef="#br0" timeOffset="123059.0386">24834 9426 3066,'8'-12'89,"2"-1"3,1 0-1,4 3 4,-3 7 9,0 13 4,-1 8 3,0 11 1,1 5-2,-2 8-77,2-6-26,9-4 0,2-8 4,6-11-2,1-7-5,5-8-2,-3-8 1,1-5 9,-4-8 23,-6-6 37,-10-8 19,-4-6 4,-8-2 16,-5-1 20,-8 4 1,-2 8-8,-5 9-34,-8 16-64,-5 9-96,-1 14-137,17 8-687,-22 19-21,-1 5-23</inkml:trace>
  <inkml:trace contextRef="#ctx1" brushRef="#br0" timeOffset="123794.0806">24479 10414 2193,'-1'-6'110,"-2"-1"42,-5 0 14,-1 2 5,-4 1 2,-7 3 4,-11 3 5,-3 13 8,-8 7 9,-7 11-69,0 14-22,7 5-33,4 3-14,11-1-4,10-7-11,11-11 3,4-7 1,14-7 8,7-8-10,9-10 4,14-4-3,14-9-6,7-6-11,3-6-42,3-1-42,-4-2-109,-6 0-169,-10 7-440,-9 2-15,-17 3-17,-10 3-18</inkml:trace>
  <inkml:trace contextRef="#ctx1" brushRef="#br0" timeOffset="124235.1058">24192 11088 2491,'12'-6'87,"8"-5"9,14-5 3,13-7 4,12-1-11,6-3-85,25-4-583,-24 5-9,-7-1-9,-7-1-10</inkml:trace>
  <inkml:trace contextRef="#ctx1" brushRef="#br0" timeOffset="125291.1662">24660 10272 1415,'0'-5'112,"0"-1"27,0-1 23,0-1 19,0 2 15,0 1 7,0 4 5,0 1 3,0-2 3,0 2-76,0 0-25,0 0-16,0 0-11,0 0-10,0 0-3,0 0-2,0 0-2,0 0-2,0 0-4,0 0-2,0 0-4,0 0-13,0 0-9,0 0-10,0 0-13,0 0-4,0 0-4,0 0 0,0 0 0,0 0-2,0 0 0,0 0 3,0 0-3,0 0 0,0 0 2,0 0-2,0 0 0,0 0-5,0 0 0,0 0 2,0 0 4,0 0 1,0 2 7,0 0 10,1 5 26,2 4 15,3 7 9,2 3 19,4 7 6,1 5 6,3 5-2,0 2 2,3 2-6,-1 0-11,0-4-24,2-5-17,-4-6-11,1-6-11,-1-6 3,2-10-3,0-3 4,0-4-3,0-6 9,-3-6 0,-3-1 5,-5-6 6,-5-4 1,-2 1-9,-2 2-10,-5 3-5,-6 6-7,-7 8-5,-8 4-15,-4 8-13,0 8-44,5 2-75,5 5-78,15 1-117,5-13-581,4 5-23,10-6-23,5-9-26</inkml:trace>
  <inkml:trace contextRef="#ctx1" brushRef="#br0" timeOffset="125639.1862">25060 10343 3730,'0'-4'71,"0"1"4,0 2-3,-2 5 2,4 10-1,-2 5-5,1 3-3,4 3-7,5-5 5,2-8-68,12-6 13,3-6 2,6-8 5,2-9 5,0-4-1,-8-6 10,-7-6 6,-12-3 7,-4 3-4,-13-3-21,-8 3-23,-13 12-22,-16 10-30,-19 18-35,-9 23-127,-11 3-578,1 37-17,9 13-18,8 14-19</inkml:trace>
  <inkml:trace contextRef="#ctx1" brushRef="#br0" timeOffset="129910.4304">11686 14832 2842,'-1'-8'58,"6"-7"15,11-8 19,24-9 18,36-13 13,39-12 5,48-16 4,47-15 6,41-17 3,44-6-43,25-9-14,18-2-13,11-2-21,8 6 0,-7-3 12,-4 5 11,-12 7 6,-21 5 2,-25 6 2,-26 10 4,-31 5 2,-38 5 1,-30 11 6,-37 11-19,-38 10-40,-29 16-80,-26 12-81,-19 11-168,-22-6-582,-22 28-19,-19 4-23,-26 9-22</inkml:trace>
  <inkml:trace contextRef="#ctx1" brushRef="#br0" timeOffset="130414.4593">14624 14397 2754,'-7'16'33,"5"13"26,0 13 21,2 18 21,11 12 14,9 5 10,9 0 6,6 0 8,10-8 7,2-15 6,4-13 14,-4-19 3,3-18-4,-4-16-13,-3-15-7,-7-12 6,-10-9 8,-14-6 0,-12-3-4,-18 3-13,-16-1-37,-18 1-28,-12 1-16,-12 10-10,-3 6-8,3 13-19,8 14-18,14 15-16,11 11-27,16 13-36,16 8-51,11 5-52,23 3-68,21-3-132,26-15-522,12-3-22,13-12-23,1-15-24</inkml:trace>
  <inkml:trace contextRef="#ctx1" brushRef="#br0" timeOffset="130734.4776">15555 14279 3007,'0'-24'146,"-1"1"3,-5 3 5,-8 3 16,-8 27 34,-3 21 22,-2 10 3,7 5-1,14 3 3,26-3-119,24-7-12,22-3-3,16-5-5,12 2-15,-7-6-35,-10 3-23,-14 0-5,-17 1-24,-17 5-11,-16 4-8,-13 9-18,-15 5-21,-15 4-48,-10 1-59,-12 4-83,-12-2-119,-9-26-426,-2 22-17,-11-10-18,4-9-19</inkml:trace>
  <inkml:trace contextRef="#ctx1" brushRef="#br0" timeOffset="131014.4934">14917 16058 4117,'5'1'44,"12"-6"27,20-14 23,24-18 31,24-18 28,31-29 28,21-13 8,12-8 6,-1 2-1,-2 8-22,-17 15-72,-19 16-92,-19 16-133,-15 17-203,-21-24-654,-28 53-26,-24 7-27,-26 15-30</inkml:trace>
  <inkml:trace contextRef="#ctx1" brushRef="#br0" timeOffset="131252.5072">15139 16194 4465,'0'5'30,"13"-1"36,15-9 28,26-14 23,34-22 21,43-34 13,28-26 6,25-23 0,23-9-67,2 7-185,-8-4-919,-17 26-28,-31-4-30,-39-7-30</inkml:trace>
  <inkml:trace contextRef="#ctx1" brushRef="#br0" timeOffset="148574.498">9992 16520 1992,'-11'-19'145,"-1"-8"40,-5-2 25,1-4 26,2 6 34,1 10 11,7 3 1,1 5-7,0 5-2,1 19-90,4 22-35,7 32-30,9 35-14,8 36-19,11 20-32,14 7-12,5-6-3,2-17 6,9-25 0,-2-22 0,5-27-44,4-17-61,5-17-75,5-19-156,22-16-577,-26-8-20,-10-19-21,-10-12-23</inkml:trace>
  <inkml:trace contextRef="#ctx1" brushRef="#br0" timeOffset="148962.5202">10778 16897 2028,'-17'-14'101,"-2"0"15,1 3-2,0 2 10,14 17 15,12 19 15,12 13 10,11 16 10,6 8 6,11 0-59,-3-6-27,-4-14 1,-6-13 36,-6-13 39,-7-12 1,-7-17-9,-9-16-6,-10-17-5,-18-15-6,-18-12 0,-18-5-7,-20-3-17,-7 6-30,-2 8-49,9 13-24,18 18-11,19 21-7,15 20-22,17 24-37,17 19-79,18 16-100,37 5-202,8 12-392,17-8-19,9-7-19</inkml:trace>
  <inkml:trace contextRef="#ctx1" brushRef="#br0" timeOffset="149178.5325">11754 17091 4773,'3'0'64,"1"13"21,3 11 12,5 17 2,1 11 5,0 17 0,4 3-49,2 6-76,-2-3-134,28-10-830,-26-8-27,0-17-27</inkml:trace>
  <inkml:trace contextRef="#ctx1" brushRef="#br0" timeOffset="149566.5543">11851 16110 4450,'0'-6'60,"4"4"22,13 11 14,13 14 5,14 22 2,15 22 5,12 18-9,8 12-63,8 12-113,8 8-316,-8 1-495,-12-9-21,-11-21-22,-17-34-23</inkml:trace>
  <inkml:trace contextRef="#ctx1" brushRef="#br0" timeOffset="149782.5671">12998 16819 5234,'-1'5'20,"-1"11"2,1 13 1,-2 12-2,7 14-3,-5 11-43,2 4-96,7-1-121,3-4-130,8-7-501,-6-13-20,6-15-21</inkml:trace>
  <inkml:trace contextRef="#ctx1" brushRef="#br0" timeOffset="150110.5858">13107 16225 4501,'-2'-7'79,"2"4"6,8 8 11,12 18 3,16 22 2,10 23 4,11 10 1,4 10-6,-2-2-59,2-4-151,-3-7-108,10-16-727,-25-5-24,-12-20-26,-10-22-27</inkml:trace>
  <inkml:trace contextRef="#ctx1" brushRef="#br0" timeOffset="150370.6007">13523 15823 5310,'-2'-15'98,"1"0"49,11-3 107,17 4 36,22 12 12,24 20-3,26 21-1,12 31-3,0 31-3,-8 38-151,-14 28-145,-18 21-175,-16 27-400,-29 9-715,-17-4-46,-30-11-49</inkml:trace>
  <inkml:trace contextRef="#ctx1" brushRef="#br0" timeOffset="154693.848">13915 17883 1758,'-10'-8'88,"-1"-1"26,0-1 25,-3-1 26,9 5 14,3 4 12,-1 2 11,3-1 6,1 1-6,-2 1-44,1 11-37,0 14-22,3 18-20,4 14-21,7 13-9,4-4-7,6-4-9,6-13-7,4-9 6,-1-15 10,4-11 4,1-12 7,0-17 1,-2-14 2,-4-14 0,-9-12 5,-8-9 20,-10-3 10,-16-6 6,-13 5-5,-13 1-1,-11 8 3,-5 8-1,-2 14-2,4 13-5,5 11-11,8 12-26,11 12-26,13 12-58,8 11-57,19 5-63,16 10-113,26-7-200,5 1-346,11-11-17,0-14-19,-3-11-20</inkml:trace>
  <inkml:trace contextRef="#ctx1" brushRef="#br0" timeOffset="155042.8679">14638 17449 3676,'-8'0'45,"-2"3"18,-3 6 26,-3 8 21,6 5 9,5 11 5,2 6 2,15-3 7,14-3 4,15-3-26,9-2-9,11-4-13,-4-4-28,-6-1-18,-5 0-3,-14-3-4,-9-1 7,-10 2 0,-9 3-3,-6 4-1,-10 2-3,-10 8-5,-5 0 2,-6 2-10,-3-5-38,7-5-83,9-12-278,12-31-555,11 14-24,16-14-24</inkml:trace>
  <inkml:trace contextRef="#ctx1" brushRef="#br0" timeOffset="155460.8915">15706 17423 4904,'1'0'32,"-1"0"19,9-4 8,11-9 3,6-4 0,16-10-39,8-4-116,6-3-174,-5-19-651,-5 33-22,-15 6-25,-14 7-24</inkml:trace>
  <inkml:trace contextRef="#ctx1" brushRef="#br0" timeOffset="155658.9032">15929 17812 5159,'-5'11'155,"0"-1"-13,2 1 15,3-6 8,18-13 13,18-21 3,16-13-56,23-12-80,17-7-131,23-2-446,-15 12-540,-12 4-30,-12 7-34</inkml:trace>
  <inkml:trace contextRef="#ctx1" brushRef="#br0" timeOffset="156766.9663">16832 16658 3478,'-3'0'46,"0"-2"-5,0-1 4,4-3 1,10-2 4,7 0 1,7-2 6,9 6 5,7 5 7,1 12-42,4 12 5,-7 18 8,-6 14-1,-7 17 1,-7 4 3,-7-2 5,-5-8-6,6-14-10,-5-14-7,6-14 7,2-12 22,8-14 12,2-17 3,10-17-1,-2-12 0,3-14-12,-5-11-7,-6-3-2,-6 1 2,-7 3-14,-6 13-34,-2 14-21,-4 17 10,-1 14 0,0 14 5,0 10 14,0 12 12,4 8 10,5 6 1,8 3 2,13-2 10,14-8 12,10-4-14,9-3-12,2 2-12,-5-1-25,-5 4-63,-9 5-32,-15 5-28,-11 2-21,-11-2-14,-12 1-5,-12-8 3,-8-7 23,-4-7 21,-4-10 34,-3-15 65,0-16 37,7-19 39,2-17 32,5-15 16,6-11 6,4-8-1,1-4-15,3 2-17,-2 2-10,-5 11-4,0 15-27,-7 14-45,-4 16-27,-3 18-15,-4 16-17,0 15-22,-1 21-72,10 12-159,2 10-414,11 6-15,6-9-15</inkml:trace>
  <inkml:trace contextRef="#ctx1" brushRef="#br0" timeOffset="157140.9879">18108 16495 3454,'2'29'42,"2"9"8,6 12 10,3 10 9,7-12 4,3-6 11,3-6 7,3-12 14,0-9 5,-1-10-16,-3-7-2,0-10 15,-9-8 16,-5-5 6,-6-8 5,-10-1-10,-12-7-7,-10 2-14,-8 1-14,-9 6-19,-3 6-12,1 16-34,4 7-63,10 16-96,9 7-180,13-37-617,5 46-25,15-2-24,18-9-26</inkml:trace>
  <inkml:trace contextRef="#ctx1" brushRef="#br0" timeOffset="157384.0019">18618 16656 6041,'0'-2'5,"3"2"5,9-1 3,18-5 3,17 0 1,11-8-13,7-3-48,-2-2-113,-3 0-256,-18-11-623,-16 11-30,-11 2-30,-9 2-33</inkml:trace>
  <inkml:trace contextRef="#ctx1" brushRef="#br0" timeOffset="157595.0139">18759 16410 4649,'-3'0'117,"2"9"27,-1 10 15,5 17 5,12 17 3,8 13-6,6 4-33,16 3-198,6 0-101,4-21-858,-5 2-28,-5-16-31</inkml:trace>
  <inkml:trace contextRef="#ctx1" brushRef="#br0" timeOffset="157886.0306">19126 16010 5730,'0'-5'80,"0"0"32,0 5 52,3 17 35,3 17 2,8 19 5,6 17 0,6 10-13,3-5-51,1 0-162,2-5-69,0-9-157,4-12-230,-4-28-721,-5-2-37,-5-12-43,-8-14-44</inkml:trace>
  <inkml:trace contextRef="#ctx1" brushRef="#br0" timeOffset="158406.0603">19389 16254 3848,'0'-17'122,"1"-4"25,9-4 21,5 0 6,6 7 10,10 10 7,3 8 13,2 12 1,-2 15 1,-8 13-70,-8 11-45,-6 8-22,-8-3-21,-2-10-5,-1-10-17,1-12-21,1-9-19,5-10-15,5-13-29,3-13-32,4-13-12,1-10-4,0 1-6,-2 6-5,1 11 6,0 12 18,2 11 7,4 1 12,3 4 27,0-2 27,0 2 21,-3-2 19,-2 0 24,-5-7 18,-3-7 14,-6-1 19,-6-7 21,-1-6 9,-7 1 8,-8 0 3,-6 0-6,-6 3-15,-10 7-21,-4 10-14,-2 12-33,1 15-132,6 13-296,5 7-677,6 3-30,15-3-32,7-3-35</inkml:trace>
  <inkml:trace contextRef="#ctx1" brushRef="#br0" timeOffset="159022.0955">17041 18811 5577,'0'-1'119,"0"1"34,0-2 26,6-8 10,14-11 0,16-12-17,15-17-107,15-10-123,21-4-353,-12 5-746,-17 10-35,-15 14-40,-20 16-41</inkml:trace>
  <inkml:trace contextRef="#ctx1" brushRef="#br0" timeOffset="159190.1052">17348 18909 6263,'6'0'23,"16"-12"12,22-16 1,27-21-35,32-18-114,46-21-331,13-7-647,4-5-32,-3 2-35,-7 0-36</inkml:trace>
  <inkml:trace contextRef="#ctx1" brushRef="#br0" timeOffset="161515.2381">18596 17923 3428,'2'6'26,"5"2"10,11 4 10,10 4 11,11 0 12,10 0 9,6-3 7,-3 1-2,-5-1 3,-10 2-3,-10-3-13,-10 2-29,-11-1-27,-6 2-34,-10 2-34,-7-1-20,-12-4-54,-6-4-22,-10-7-23,-1-10-29,3-15-12,2-15 13,10-15 33,14-15 46,8-4 60,15-1 49,21 5 68,9 14 43,10 6 48,6 11 42,3 6 25,0 13 26,-2 4-5,-1 10-13,-4 8-35,-5 7-32,-4 7-19,-3 7-20,-6 0-28,0 0-32,-7-3-33,-3-6-31,-4-6-13,-5-6-7,2-3-4,-5-7 3,-1-7 0,-4-4 7,-3-9 1,-8-6 12,-2 2 1,-4 4-14,-2 7-13,-6 10-14,-1 10-1,3 9-4,-3 10-4,3 5-12,5 5-70,8-1-110,3-17-481,12 1-15,8-9-15,7-14-16</inkml:trace>
  <inkml:trace contextRef="#ctx1" brushRef="#br0" timeOffset="161834.2563">19650 17356 3231,'0'21'43,"1"8"7,4 5 1,6 4 7,5-13 1,4-5 7,4-12 5,0-6 4,1-8 6,-3-11-25,1-6 7,-9-4 23,-7-8 14,-5 1 1,-11-1 3,-13 5-10,-5 3-17,-8 13-44,-8 13-50,-5 19-129,0 11-683,-8 31-17,3 11-20,2 6-21</inkml:trace>
  <inkml:trace contextRef="#ctx1" brushRef="#br0" timeOffset="163766.3669">23294 14074 1651,'-13'5'100,"-3"-2"54,-5 3 48,-5-1 34,5-4 29,0 1 26,-1-2 31,3 0 21,1 0 20,1 0-27,7 0-31,3 0-49,5 0-47,1 0-14,10 0-2,13-7-16,17-10-14,19-10-18,25-13-9,14-12-27,13-10-7,0-2 6,-5-4 0,-8 4-10,-11 1-20,-14 6-5,-9 7-14,-16 8 0,-14 14 4,-14 7 41,-9 9 29,-8 4 5,-2 5 6,0 1-23,0 1-90,0 1-127,-3 6-95,-6 8-176,-6-2-919,-9 22-44,-11 5-49,-5 2-52</inkml:trace>
  <inkml:trace contextRef="#ctx1" brushRef="#br0" timeOffset="164166.3894">23265 14418 2674,'2'1'89,"1"-1"29,7-4 19,13-10 19,10-13 27,19-18 18,16-12 19,11-7 20,9-5 16,2 4-38,-1 2-30,-6 6-19,-8 5-16,-9 5-18,-10 10-25,-9 5-21,-11 8-26,-10 7-50,-6 7-83,-10 5-49,-4 4-73,-5 4-158,-12-22-541,-12 36-21,-9 9-23</inkml:trace>
  <inkml:trace contextRef="#ctx1" brushRef="#br0" timeOffset="164583.4136">23485 14514 3234,'-3'4'61,"3"0"4,0 0 19,4-1 23,12-7 15,13-12 16,11-11 13,17-13 12,8-13 10,4-8-58,3-4 6,-2 2 3,-1 4-7,-8 4-12,-4 6-2,-6 7-2,-9 5-3,-11 8 0,-6 5 2,-9 9 15,-8 5 31,-7 3 42,1 5 9,-2-1-8,0 1-16,0 2-25,0 0-77,0 0-66,0 0-66,0 2-154,8 5-269,-6 2-617,0 2-32,-4-1-35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2-02-11T06:57:26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 996 2079,'0'0'31,"0"-2"64,0 2 3,0-1-5,-2 1-2,2 0 18,0 3 16,2 7 19,1 8 15,4 10 0,0 13-12,0 7-56,2 7 2,0 4 4,-4 1 3,-2-4-12,0-8-16,-1-11-8,1-11 81,-3-12 37,1-9-1,4-10-7,2-14 1,4-12-2,3-10 0,2-13-7,6-6-8,2 2-10,1 2-100,3 10-52,-1 10-9,-2 12-5,-1 7-5,1 11 1,3 9-1,0 12 2,5 11 4,-3 13 3,-5 10 6,-5 6 2,-4 4 6,-4-1 9,-5-2 1,-3-2 3,3-6-16,-4-3-42,2-11-96,2-6-136,23-15-681,-10-10-25,11-11-27,4-14-27</inkml:trace>
  <inkml:trace contextRef="#ctx0" brushRef="#br0" timeOffset="313.0179">2691 1344 2925,'6'-5'83,"10"2"25,8-3 20,15-3 6,17-3-2,10-1-1,2-2-17,-2 3-67,-10 1-121,-13-1-194,-14 3-399,-13 7-12,-10 6-12,-6 9-14</inkml:trace>
  <inkml:trace contextRef="#ctx0" brushRef="#br0" timeOffset="455.026">2901 1564 1136,'-12'17'144,"-1"0"66,3 2 42,1 1 31,13-7 65,14-11 26,21 0 3,17-8 1,19-3-21,15-5-162,-1 1-177,6-10-261,-15 5-493,-5-1-14,-2-2-15</inkml:trace>
  <inkml:trace contextRef="#ctx0" brushRef="#br0" timeOffset="857.049">3900 1074 3309,'13'-8'28,"11"1"23,8 2 14,8 1 12,-4 10 6,-5 14 4,-17 6 5,-11 7 1,-13 12 0,-11 5-1,-5-4-26,9-2-24,5-10-16,10-5-8,22-10-6,17-7-1,16 1-4,10-1-1,7 0 5,-1 2 6,-15 4 1,-17 1 10,-15 3 21,-17 3 17,-25-1 9,-20 2 3,-17 0 8,-8-3 1,-8 0-10,8-4-157,10-9-827,4 4-23,11-6-22</inkml:trace>
  <inkml:trace contextRef="#ctx0" brushRef="#br0" timeOffset="2847.1627">2202 2896 758,'3'26'210,"-2"8"55,2 6 39,0 6 17,-3-8 9,0-9 15,0-4 16,0-9 23,0-4 50,0-5-86,0-5-49,0-2-46,0-5-38,-1-7-7,-7-8-6,-6-11-7,-8-15-18,-10-13-20,-2-5-53,-1-10-46,8 2-18,14 7-7,7 9-8,9 10-13,10 8-8,6 6-10,9 8-3,12 6-5,8 8-5,0 5 0,-3 10-3,-10 9 3,-14 5 5,-14 5 7,-9 7 5,-19-1-1,-10 2 2,-11-1-17,-9-2-36,0-4-108,8-4-151,15-30-699,16 12-28,16-12-30,28-12-30</inkml:trace>
  <inkml:trace contextRef="#ctx0" brushRef="#br0" timeOffset="3511.2007">2640 3046 3481,'0'0'172,"0"-1"18,0 1 1,0-2-7,0 2-6,0-1 1,3 5 5,-1 5 6,1 9 2,3 5-106,-2 8-53,3 5-14,-2 0 1,0-4 7,-2-1-20,0-7-75,-3-4-91,12-9-239,-3-14-498,8-2-21,4-10-23,7-13-24</inkml:trace>
  <inkml:trace contextRef="#ctx0" brushRef="#br0" timeOffset="4111.2351">3193 2574 3905,'2'0'-28,"1"2"2,1 5 2,4 6 5,3 12 11,1 7 9,2 15 3,1 3 2,-4 2 12,0-4 36,-3-5 6,-2-9 4,-3-8 8,-2-9 50,0-7 35,-2-5-7,1-6-2,0-10 1,0-7-3,-4-11-3,-4-9-4,0-11-3,-4-6-4,2-8-55,1 5-41,5 3-6,3 6-8,2 7-5,8 9-10,2 4-14,6 4-3,8 4 2,8 4-9,2 10-2,-3 2-5,-2 8 3,-8 8 8,-9 5 0,-7 7 6,-12 5-6,-7 4-15,-6 0-42,-7 2-103,0-5-148,2-15-617,5 6-24,9-8-25,8-7-26</inkml:trace>
  <inkml:trace contextRef="#ctx0" brushRef="#br0" timeOffset="4476.256">3701 2892 4462,'1'0'-50,"6"1"8,2 4 6,4 2 6,1 7 5,1 6 8,-4 5 24,-5 3 15,-5 1 13,-1 0 67,-1-2-2,-2-5-3,3-4-2,0-5 11,0-7 10,1-3 11,9-3-16,14-4-14,10-4-15,14-2-40,6-2-106,10-4-252,-10-13-636,-5 15-25,-6-1-25,-1 2-28</inkml:trace>
  <inkml:trace contextRef="#ctx0" brushRef="#br0" timeOffset="5127.2932">4589 2461 4081,'2'0'-10,"0"3"7,1 12 9,2 7 6,4 9 9,4 11 8,-1 6 6,-1 1 1,-2-4 6,-5-6 13,-1-10 3,-1-5 10,-1-12 52,-1-7 24,0-3-5,1-6-6,-1-10-7,0-10 1,0-9-6,0-13-1,0-7-3,0-4-11,0-4-53,0 2-31,0 2-5,0 6-4,2 5-2,2 7-3,5 4-12,4 4-3,4 7-3,3 4-3,6 10-4,-1 4-5,-1 10 7,0 7 1,-7 11 4,-10 4 3,-1 4 13,-12 3 3,-9-2-3,-9-1-27,-8-4-47,-5-4-91,2-4-171,8-14-641,8 3-26,13-7-27,12-2-28</inkml:trace>
  <inkml:trace contextRef="#ctx0" brushRef="#br0" timeOffset="5588.3196">5090 2663 4468,'2'0'-28,"3"1"-4,2 3 1,-1 2 2,1 5 2,-4 2 4,3 3 1,-3 3 2,2-2-3,-1 0 26,7-4-3,3-4 8,6 0 2,5-1-5,1 4-2,-2 0-7,-6 2-4,-8 2 12,-8-1 21,-6-2 18,-12-1 8,-11-1 1,-8-1 0,-7-1-16,-2-4-83,18-2-271,1-12-475,16-3-18,15-12-17,20-3-19</inkml:trace>
  <inkml:trace contextRef="#ctx0" brushRef="#br0" timeOffset="5810.3323">5670 2058 4489,'13'-9'-19,"4"6"13,8 3 33,8 10 27,2 16 13,5 19 17,0 15 15,-6 16 15,-10 12 5,-12 9 25,-14 6-2,-17 4-4,-11-2-28,-13-8-25,-10-8-49,-15-10-169,8-11-342,-16-8-487,2-11-25,5-17-26,16-19-28</inkml:trace>
  <inkml:trace contextRef="#ctx0" brushRef="#br0" timeOffset="6551.3746">1673 2185 2158,'-5'0'17,"-4"3"21,-9 5 25,-6 9 43,-1 12 44,-6 16 23,-1 17 24,5 17 13,1 17 4,7 15 14,7 11 0,6 5-14,6-1-20,9-6-40,13-12-39,12-9-18,12-15-22,21-13-56,18-17-127,34-23-757,-5-16-20,9-19-22,2-16-22</inkml:trace>
  <inkml:trace contextRef="#ctx0" brushRef="#br0" timeOffset="7404.4235">6478 2421 2017,'0'0'135,"0"0"52,0 0 33,0 0 25,0 0 40,0 0 40,0-2 22,0 2 16,0 0 8,0-1-64,0-1-65,2 0-44,9-2-24,12-2-28,15-4-36,18-1-37,18 1-26,1 0-13,1-1-20,-11 5-16,-10 1-44,-14 1-74,-10 2-107,-8 2-122,-3-1-161,-11-7-364,-4 11-19,-9-1-23,-9 5-22</inkml:trace>
  <inkml:trace contextRef="#ctx0" brushRef="#br0" timeOffset="7734.4423">6491 2675 3821,'0'5'33,"0"-2"32,0 0 46,3 0 44,9 0 25,16-3 9,16-3 10,23-1 1,15-1 0,7-5 3,-5-1-33,-10 0-29,-17 0-44,-12 4-48,-16 3-44,-12 3-54,-8 1-89,-6-2-110,4 2-210,-7-6-476,0 0-24,-2-5-26,4-12-25</inkml:trace>
  <inkml:trace contextRef="#ctx0" brushRef="#br0" timeOffset="8592.4914">7795 1830 2253,'-4'-4'96,"1"-1"17,-4 3 7,1-1 5,-1 0 5,-3 8 18,-2 4 21,-2 7 8,0 10 18,0 15-46,2 17-18,-2 12 10,-2 15 13,-2 13 3,0 7 3,1 4-14,4-2-14,6-3-3,7-8-16,8-11-11,8-13-15,10-13-19,5-15-18,12-11 4,3-13-35,3-11-63,2-6-99,1-7-156,10-16-619,-10 1-22,-6-5-25,-2-17-25</inkml:trace>
  <inkml:trace contextRef="#ctx0" brushRef="#br0" timeOffset="9210.5268">8175 2167 3959,'0'-10'16,"1"-1"14,5-2 19,1-1 4,3 4 9,5 2 7,4 5 9,2 2 2,2 10 6,-3 9 4,-2 10-5,-5 11-6,-9 8-11,-5 0 10,-4-1 1,-6-4-4,1-6-7,2-8-3,3-7-4,2-4-5,3-8-15,7-6 8,17-3-4,16-6-19,11-3-11,14-6 3,2-4-1,-6-7 4,-5-4 0,-12-4-1,-3-3 4,-13 0-13,-8 5 3,-8 8 9,-7 9 3,-4 6-8,-1 6-8,-1 1-4,1 4 1,1 3 0,1 9 5,0 6-4,9 9-2,6 2 8,4 8 5,6-1 13,0 1 9,-2 0 4,-9-3 3,-6-3 0,-7-5 0,-2-2 3,-7-4 0,-6 1-9,-6-5 1,-6 0-6,-7-4-22,1-4-35,3-6-52,2-6-116,9-8-278,-4-14-574,11-6-30,5-8-31,2-10-34</inkml:trace>
  <inkml:trace contextRef="#ctx0" brushRef="#br0" timeOffset="9454.5407">8780 2171 3770,'0'-7'124,"3"0"32,10-2 23,10-4 16,16-1 15,17 2 3,13-3 6,8 1 2,-2 1-3,-9-1-94,-12 5-105,-14 2-122,-5 4-181,1 0-243,-13 6-373,-6 4-22,-2 4-23,-5 8-24</inkml:trace>
  <inkml:trace contextRef="#ctx0" brushRef="#br0" timeOffset="9757.558">9704 2535 4684,'-6'7'-3,"0"11"20,-8 7 13,-7 11 21,-8 6 8,-5 4 3,-5 0-1,1-1 8,1-6-20,5-4-66,11-10-248,3-36-647,10 19-22,4-11-24,9-5-24</inkml:trace>
  <inkml:trace contextRef="#ctx0" brushRef="#br0" timeOffset="10520.6017">10153 1973 3335,'0'-2'108,"0"-3"34,0 1-2,0 1-10,0 0 7,4 1 9,8 2-2,6 5 4,7 4 1,2 8-61,-1 8-35,-11 11-25,-8 7 14,-4 3 22,-9 0 5,-7 0 1,-3-4 9,-1-9 1,-2-4 7,5-5 8,5-9 11,6-5-2,2-5-1,2-4-14,12-1-8,9-3-8,18-3 0,21-6-5,14 0-7,7-3-11,-4 2-21,-13 2-9,-24 2-26,-15 4-45,-18 3-68,-6 0-104,-4 1-160,5-4-639,-4 3-28,-3-1-30</inkml:trace>
  <inkml:trace contextRef="#ctx0" brushRef="#br0" timeOffset="11311.6469">10782 1849 1137,'-3'-1'93,"-1"-1"46,-2 1 53,2-4 47,1 3 37,2-2 32,1-2 40,-2 1 29,2 1 23,0-1-29,-1 3-42,1 0-46,0 2-60,-2 0-46,1 2-34,-4 7-32,1 7-36,0 11-29,1 17-21,2 8-11,1 7-5,1 2 11,5-7 10,1-9 7,3-12 11,6-10 26,6-11 7,8-7 0,5-10 0,5-9-3,0-9 0,-3-8-6,-6-6-2,-5-1-5,-7 7-5,-7 4-27,-7 12-18,-2 5-12,-3 6-4,2 6 2,0 6-3,0 11-2,2 9 2,-2 8 3,-1 6-8,1 4-18,1-2-30,1-8-70,9 0-169,7-15-784,6 0-32,7-7-33,10-10-36</inkml:trace>
  <inkml:trace contextRef="#ctx0" brushRef="#br0" timeOffset="11666.6672">11669 2355 3873,'1'12'111,"-1"7"47,0 9 11,-4 10 11,-9 6 17,-5 2-1,-6 5 7,-5-3-1,-1-3 4,2-3-38,4-6-66,2-4-68,5-7-54,5-7-116,5-10-195,16-8-673,-6-8-28,4-10-29</inkml:trace>
  <inkml:trace contextRef="#ctx0" brushRef="#br0" timeOffset="12054.6894">12164 1749 4297,'0'-5'44,"0"-1"4,0 2 33,2 1 35,-1 6 10,5 14 8,-1 12 22,3 12 3,-1 10 4,-3 7-16,-1 4-23,-1-2-5,-2-3-26,1-5-40,-1-7-49,4-9-92,0-5-164,17-12-265,-5-6-432,10-8-25,8-10-26,8-7-27</inkml:trace>
  <inkml:trace contextRef="#ctx0" brushRef="#br0" timeOffset="12404.7095">12756 1821 4030,'0'-3'26,"0"-1"24,0 3 33,-3 2 23,1 6 16,0 10 10,2 5 17,4 5 23,6 7 7,6 4-11,7-2-5,8 4-14,0 0-26,0 1-17,-5 0-13,-3-2-5,-10-5-17,-3-5-17,-8-1-2,-3-7 7,-9-2-9,-7-2 3,-8-2-3,-5-6 4,-8-3-27,0-3-28,1 0-22,1-6-42,3-3-55,4-5-112,6-6-165,10-19-654,-1-2-29,8-10-31,6-4-35</inkml:trace>
  <inkml:trace contextRef="#ctx0" brushRef="#br0" timeOffset="12640.723">12636 1881 3005,'1'-4'172,"-1"-1"40,6-3 24,7 2 24,10-3 4,15-1 4,15 1 5,10-2 1,4 1-3,4-1-122,-3 2-87,-6 2-125,-4-1-166,2-4-747,-19 5-26,-6-2-26,-5 1-30</inkml:trace>
  <inkml:trace contextRef="#ctx0" brushRef="#br0" timeOffset="12964.7415">13563 1258 4168,'5'-3'10,"0"0"32,4 1 50,2 7 9,5 12 14,2 19 11,-1 15 17,1 21 10,-4 16 7,-6 14 0,-5 8-4,-3-1-34,-6 2-41,-7-9-7,-4-10-7,-12-12-8,-8-13-24,-11-13-57,-3-8-116,-3-8-242,-1-25-626,8 4-28,12-13-29,14-7-30</inkml:trace>
  <inkml:trace contextRef="#ctx0" brushRef="#br0" timeOffset="14081.8054">1870 4121 2179,'0'-4'179,"-2"0"11,1 0 4,-5 0 26,-4 6 37,-7 11 37,-11 9 32,-4 22 27,-1 15 19,1 21-145,2 16-16,4 11-4,8 5 1,4 6-23,10-9-36,4-5-38,9-19-30,11-13-51,11-18-113,13-20-243,15-26-724,11-4-29,2-19-32</inkml:trace>
  <inkml:trace contextRef="#ctx0" brushRef="#br0" timeOffset="14874.8507">2372 4318 2965,'0'-2'118,"0"-1"11,0 1 3,0 0 31,0 10 40,0 14 24,-2 14 27,0 18 9,1 12 3,-1 4-64,2-5-47,3-9-13,7-12 3,1-15-28,13-14-34,7-11-21,7-12-27,4-13-10,-2-6-4,-7-4-6,-4-1-10,-9 6-3,-4 9-8,0 10-3,-1 7-3,0 8-1,3 3 1,2 3 1,-1-4-2,0-1 11,1-5 12,3-8 3,-1-7 7,0-9 4,-3-7 0,-5-9 5,-9-6 3,-3-3 7,-7-6 4,-3-1-2,-4 2 3,-3 7-4,1 7-5,3 13-15,2 10-24,0 8-31,1 8-47,2 14-106,2 5-150,21 5-685,-10 8-28,9 1-29,10-2-33</inkml:trace>
  <inkml:trace contextRef="#ctx0" brushRef="#br0" timeOffset="15193.869">3373 4655 4951,'0'0'26,"0"4"41,0 5 29,0 11 17,0 9 14,0 15 4,0 7 3,0 2 8,0 3 18,0-3 11,1-10-77,-1-7-104,6-10-166,17-13-297,-1-10-574,8-6-29,6-25-32,12-16-33</inkml:trace>
  <inkml:trace contextRef="#ctx0" brushRef="#br0" timeOffset="15795.9034">4046 4302 4393,'0'-9'-16,"0"4"25,-1 1 33,1 7 31,1 13 17,-1 13 6,0 5 10,2 8 3,1 2 3,2-4 2,5-4 12,1-9-22,2-6-23,5-10-26,4-7-7,0-7-9,3-5-8,-1-2-12,-6-2-5,-2 4-4,-2 3 3,2 8 0,-1 6-13,2 6-2,0 1-4,-5 0 1,1-2 3,0-5 11,1-6 8,3-5 1,5-6 0,-3-6 0,-1-4 8,-4-3 14,-5-5 0,-6-3 10,-4-3-1,-10-2 0,-4-7-3,-1 3 4,-1 3-3,4 6-9,3 10-25,3 10-52,2 7-99,-3 13-138,10 4-258,-3 4-451,6 8-27,9-4-27,9 2-30</inkml:trace>
  <inkml:trace contextRef="#ctx0" brushRef="#br0" timeOffset="16110.9215">4704 4555 4599,'3'0'46,"-3"-2"4,1 2-11,3-1 25,8 2 30,5-1 9,4 4 8,0 6 9,-2 5 7,-9 9-13,-5 6-5,-8 5 0,-8-1 23,-1 1-7,-2-5-25,0-4-9,5-6-9,4-8-7,5-4 16,7-5-2,12-3-2,9-3-13,13-8-71,11-1-72,6-1-110,-6-4-221,-5-17-725,-10 17-33,-3 2-36</inkml:trace>
  <inkml:trace contextRef="#ctx0" brushRef="#br0" timeOffset="16737.9573">5444 4218 4528,'0'-6'10,"0"-2"1,0 1 37,-2 2 28,-1 18 18,-7 16 20,-2 10 13,0 13 8,0 9 2,7-7-6,2-8 1,3-8-2,6-12-20,10-13-19,4-9-19,12-8-13,8-11-15,1-6-8,-6 3-10,-5-3-1,-6 6-10,-2 9 0,-5 7-14,-2 9-8,1 4 3,-4 3-7,-1-1 1,-2-2 1,0-5 13,4-7 4,6-3-4,-1-3-1,8-7 7,1-7 6,-4-6 6,-7-7 13,-2-4 11,-9-5 13,-5 4 2,-7 0-3,-4 6 6,-6 3-8,-3 9-43,-4 3-40,-5 7-55,4 4-94,5 2-170,11 2-265,-4 6-398,10-1-29,6-1-28,19 4-32</inkml:trace>
  <inkml:trace contextRef="#ctx0" brushRef="#br0" timeOffset="17165.9818">6100 4446 4886,'0'0'-14,"3"0"16,3-3 37,5 6 5,6 1 7,4 9 6,0 4 4,-5 7 4,-9 1 2,-4 1 5,2-1 11,2-2-13,7-1-36,5-2-4,6-3-6,1 2-5,-2-1-6,-6-2-7,-8 3 3,-6-4 13,-13-3 5,-14 2-1,-12-3 3,-8-2-6,-9-3-41,0-3-198,20-11-824,4-5-29,15-7-32</inkml:trace>
  <inkml:trace contextRef="#ctx0" brushRef="#br0" timeOffset="17455.9984">6452 3787 5435,'12'1'-29,"7"7"21,8 13 10,6 15 22,3 15 20,-4 22 20,-4 16 6,-10 8 5,-9 7 2,-6 0 31,-4-9 19,-7-11-2,-6-10-6,1-14-13,-12-8-15,-5-11-73,1-9-71,5-10-300,5-14-780,8-9-35,11-16-37,24-24-40</inkml:trace>
  <inkml:trace contextRef="#ctx0" brushRef="#br0" timeOffset="17983.0285">7440 4317 4078,'0'0'133,"0"0"18,4-1 27,9-4 25,15 0 18,17-2 7,19-7 2,12 1-3,7 2 0,-9 0-112,-10 4-90,-14 5-156,8-1-975,-37 6-33,-9 1-36</inkml:trace>
  <inkml:trace contextRef="#ctx0" brushRef="#br0" timeOffset="18190.0404">7459 4657 5030,'-3'5'72,"0"-1"36,1 1 103,16-2 44,29-2 19,25-5 5,20-4 4,17-3-13,-1 1-85,-18-2-139,-19 2-162,24-2-1166,-53 4-45,-8-1-48,-1-5-52</inkml:trace>
  <inkml:trace contextRef="#ctx0" brushRef="#br0" timeOffset="18655.067">8879 3791 3977,'-8'-4'20,"-10"2"24,-5 2 36,-7 7 38,-2 11 28,-2 15 28,3 21 22,5 22 17,4 19 3,10 15-5,6 4-5,7 1-16,11-7-31,12-17-39,10-9-24,9-14-29,9-13-72,7-16-121,12-13-251,1-26-700,1-4-32,-2-15-33,-7-13-36</inkml:trace>
  <inkml:trace contextRef="#ctx0" brushRef="#br0" timeOffset="18998.0866">9262 4013 5650,'1'-1'-23,"1"1"8,0 11 9,4 12 12,3 15 1,3 18 1,-4 13 11,3 4 3,-3-3 1,-2-5 16,1-8-41,3-14-186,10-14-267,-1-12-509,4-13-25,8-16-26,1-15-28</inkml:trace>
  <inkml:trace contextRef="#ctx0" brushRef="#br0" timeOffset="19470.1135">9681 3959 4139,'-8'5'19,"-2"7"19,-5 8 22,5 8 5,5 5 13,2 8 22,9 1 14,11 1 27,15 1 10,10-4-3,10 2-2,8-3-13,-7-1-24,-9-4-2,-17-4-7,-15-2-18,-16-5-10,-15 0-28,-8-8-8,-9-5-10,-2-4-1,-1-8-11,4-8 4,6-9-12,12-7-2,10-11-11,10-10-13,8-4 4,15-3 3,5 0 7,5 0 9,2 5 8,-3 2 4,-9 1 11,-8 4-1,-11 2 9,-3 4 14,-4 4-4,-8 8-7,-5 7-11,-10 9-10,-13 7-22,-9 6-39,-2 11-58,3 13-110,8 3-176,15-1-638,11 13-28,16-6-31,26-3-32</inkml:trace>
  <inkml:trace contextRef="#ctx0" brushRef="#br0" timeOffset="19696.1264">10434 4453 5882,'-3'20'19,"-5"8"6,-8 10 4,-7 10 2,-3-2 2,-8-4-19,4-2-50,6-6-207,6-22-839,10 4-33,5-8-33,14-11-36</inkml:trace>
  <inkml:trace contextRef="#ctx0" brushRef="#br0" timeOffset="20199.1553">11143 3800 3529,'-2'-16'145,"0"0"45,-1 2 4,2-2-6,-1 10 9,1 9 10,1 12 18,0 12 19,0 16 17,0 11-52,0 11-79,0 4-43,0-3-2,0-6 6,0-11-20,0-7-69,0-9-154,1-9-185,4-26-713,6 6-29,4-16-31,10-17-35</inkml:trace>
  <inkml:trace contextRef="#ctx0" brushRef="#br0" timeOffset="20620.1793">11495 3889 4724,'0'-4'24,"0"-1"17,0 2 35,0 3 19,0 11 6,3 10 14,7 8 21,5 8 10,9 4 10,7 2-1,3 1 39,0-4-11,-4-1-37,-4-4-5,-9-4-2,-8-7 0,-5-5-10,-13-4-74,-12-4-70,-17-5-57,-11-2-124,-11-6-132,19-12-848,-14-12-37,9-10-40,15-17-43</inkml:trace>
  <inkml:trace contextRef="#ctx0" brushRef="#br0" timeOffset="20937.1974">11455 3792 3989,'4'-9'149,"4"-6"29,7 1 15,11-5 10,10 4 4,15 1 5,11 1-2,10 4-1,-1 0-11,0 1-106,-9 5-121,-4 3-134,-2 6-177,2-5-663,-11 12-28,-6 2-29,-2 3-30</inkml:trace>
  <inkml:trace contextRef="#ctx0" brushRef="#br0" timeOffset="21194.2121">12469 4238 6029,'-3'3'-19,"-7"5"19,-8 10 8,-5 14 4,-3 8 4,-4 10 2,4 4 2,0 1 0,4-4-19,6-8-20,5-8-130,11-10-249,8-23-646,10 3-30,14-10-31,2-11-33</inkml:trace>
  <inkml:trace contextRef="#ctx0" brushRef="#br0" timeOffset="21383.223">13013 3550 4603,'0'-7'29,"1"5"56,-1 0 17,2 13 23,-4 13 22,-2 23 10,-2 11 5,0 11 5,-2 5 1,4-4-10,1-7-13,3-8-59,0-8-66,0-11-114,3-7-133,9-11-253,4-12-531,7-9-29,11-11-28,6-15-32</inkml:trace>
  <inkml:trace contextRef="#ctx0" brushRef="#br0" timeOffset="21702.2413">13414 3732 4024,'-7'4'14,"-3"8"41,-7 11 24,-4 8 20,0 10 9,4 11 12,5-2 4,7-4 10,7-7 16,10-9 9,11-9 2,7-11-38,13-5-18,9-9-12,0-11 3,-2-8-3,-6-10-3,-12-12-11,-9-7-13,-14-8-13,-8 3-10,-14 6 2,-10 9-5,-14 12-9,-5 13-14,-12 9-48,4 4-98,2 13-210,12-6-734,11 11-31,15 1-34,15-5-34</inkml:trace>
  <inkml:trace contextRef="#ctx0" brushRef="#br0" timeOffset="22041.2606">13955 3205 4646,'15'-7'41,"6"4"37,7 8 31,12 16 17,1 21 12,0 29 17,-8 20 68,-13 21 20,-14 14 4,-18 6 6,-14-2-34,-10-9-28,0-13-30,-12-17-43,-2-18-93,-2-14-82,-7-11-406,-5-14-743,-2-15-38,8-15-43,13-16-45</inkml:trace>
  <inkml:trace contextRef="#ctx0" brushRef="#br0" timeOffset="24372.394">16540 1842 1993,'0'-3'84,"0"1"25,0-1 27,0 0 58,0 2 1,0-1 0,0 2-4,0-1-7,0 1-9,0 0-44,0 7-34,0 8-13,0 12-21,0 12-52,0 15-1,-1 6 4,-3 0 4,2-6 9,-2-8 15,-1-8 12,4-13 43,-2-9 63,3-8 49,0-6-2,0-4 1,0-10-6,-3-10-6,-1-11 1,1-15-9,0-11-9,0-6-54,3 1-75,3 3-55,7 7-6,8 9-7,10 12-3,8 8 1,7 13-6,0 7 1,0 16-1,-7 11 8,-7 9 0,-10 9 6,-8 7 3,-8 3 7,-3-4 3,-3-5 3,0-8 4,3-10 13,-1-11 4,-5-8 3,3-8 1,-1-13-2,-1-11-2,2-13-2,1-11-4,4-6-10,3 0-5,5 7-19,7 11-8,8 13-6,6 13-3,9 13 2,7 13 3,0 13 4,0 11-4,-9 14 13,-7 7 5,-9 7 8,-9-1 2,-7-2 8,-2-6 3,-4-8-20,-1-10-70,1-9-142,11-11-276,4-5-457,3-12-25,16-15-25,13-23-28</inkml:trace>
  <inkml:trace contextRef="#ctx0" brushRef="#br0" timeOffset="24637.4091">17795 1944 4391,'0'0'48,"7"0"12,13-2 13,18-1 22,27-3 8,20-2 2,16-4 3,4 0-4,-11 2-52,-20 3-86,-18 4-140,-21 3-139,-15 3-160,-16 7-320,-13 6-18,-14 6-17</inkml:trace>
  <inkml:trace contextRef="#ctx0" brushRef="#br0" timeOffset="25107.436">17985 2201 1776,'-34'16'164,"-3"5"61,0 0 29,3-2 38,26-5 69,11-13 36,14 1 21,12-2 7,19-6 2,17 1-74,16-3-80,2-4-67,-6 4-59,-12 2-83,-10-2-149,-9 8-186,-3-6-250,2 0-410,3-3-24,10-13-24,7-6-26</inkml:trace>
  <inkml:trace contextRef="#ctx0" brushRef="#br0" timeOffset="25562.462">19015 1819 3238,'4'-10'107,"8"1"31,11-2 29,8 2 8,4 4 1,5 7-1,-5 10 4,-12 11 2,-13 10 0,-10 10-75,-15 13-27,-10 8-23,-8 1-27,7-4-9,-2-10 0,10-11 3,9-13-1,6-8 1,1-9 11,13-4 5,14-6 0,15-7-1,13-5 0,14-9 0,10-9 0,-1-10 0,3-4-8,-2 0-5,-8 7-15,-19 10-17,-16 9-10,-14 11 0,-14 9-3,-6 8 1,-3 12-1,0 9-3,0 6 9,3 7 0,-3-5 5,9 0 14,7-7 7,10-7 1,7-6-2,12-6 7,3-9-1,4-7 7,-1-6-6,-2-7 2,-7-11 3,-7-10-1,-9-7-3,-15-3-4,-5-1 10,-9 3-6,-12 6-5,-10 8-8,-1 6-2,-13 9-3,-7 9-8,-4 7-11,-3 10-70,-5 13-115,8 6-160,11-2-569,10 13-24,15 0-24,15-4-26</inkml:trace>
  <inkml:trace contextRef="#ctx0" brushRef="#br0" timeOffset="49295.8195">1881 6223 3317,'0'-3'1,"0"3"11,0 0 2,0-3 0,0 3 11,0 3 27,-4 6 36,-6 11 31,-10 14 13,-10 21 15,-4 18 16,-5 15 5,0 17 13,2 19 3,5 13 1,10 9-28,6-4-34,10-4-34,8-14-8,7-18-13,11-13-12,6-11-27,7-13-109,9-14-170,10-23-712,-11-9-25,-4-16-26,-3-17-28</inkml:trace>
  <inkml:trace contextRef="#ctx0" brushRef="#br0" timeOffset="49896.8539">2237 6450 3865,'2'3'-12,"3"6"-1,0 8 5,1 9 4,0 5 4,0 7 8,-4-3 12,0-5 11,0-5 27,-2-7 65,0-9 36,0-6 7,0-3 3,-2-8 6,-2-8 1,-2-6 0,-1-10-9,-5-10-12,1-12-25,6-4-51,1-1-37,5 2-6,10 6-4,9 10-11,6 12-4,7 8-11,4 10-6,-2 6-2,-7 6-1,-14 8-5,-7 4 1,-14 4 3,-13 4 4,-14 1-9,-10 2-37,-5 1-114,1 0-228,8-16-587,11 4-26,17-8-27</inkml:trace>
  <inkml:trace contextRef="#ctx0" brushRef="#br0" timeOffset="50154.8687">2788 6297 4429,'2'3'-19,"-1"1"16,1 11 20,1 4 17,0 13 14,-1 6 17,-1 7 9,2 0 1,-1 2 4,1-4 17,0-6-67,2-2-185,-3-17-750,1 7-23,4-7-22,7-7-26</inkml:trace>
  <inkml:trace contextRef="#ctx0" brushRef="#br0" timeOffset="50546.891">1814 7224 5595,'5'-8'-5,"14"-1"8,19-3 6,25-5 8,25 0 5,31 2 4,20-3 4,13-2 0,5 4 1,-10 1 3,-17 5-15,-21 6-68,-29 6-161,-24 0-177,-26-8-591,-17 14-25,-17 4-28,-18 2-29</inkml:trace>
  <inkml:trace contextRef="#ctx0" brushRef="#br0" timeOffset="51128.9243">2239 7458 4158,'-4'9'10,"-5"7"47,-5 11 44,-4 9 18,0 8 24,-1 2 8,3 1 5,7-4 1,4-8 4,2-8 12,3-11-1,10-9-37,9-11-39,13-6-16,8-6-26,4-1-11,-3 2-10,-6 6-6,-10 7-1,-6 10-5,0 7-15,-4 5-8,2 0-2,-1-2 1,1-7 2,3-5 2,4-14 10,-1-7 4,-2-3-2,-3-6 4,-7-2 0,-7 1 0,-8 4-1,-12 4-5,-8 6-13,1 3-28,-6 6-93,3 2-224,9-21-724,9 21-30,13 0-34,19-2-35</inkml:trace>
  <inkml:trace contextRef="#ctx0" brushRef="#br0" timeOffset="51347.9369">2958 7741 4783,'4'12'59,"3"8"12,-4 8 6,2 10-10,-10 5-60,-5 2-112,-1-3-156,8-15-633,-10 2-21,7-10-23,6-13-24</inkml:trace>
  <inkml:trace contextRef="#ctx0" brushRef="#br0" timeOffset="51628.953">3775 7253 5957,'5'-4'-3,"2"3"6,-1 6 6,-1 9 7,-7 14 4,-10 12-12,-12 4-33,-9 5-177,5-4-288,-12-6-511,8-6-27,13-11-29</inkml:trace>
  <inkml:trace contextRef="#ctx0" brushRef="#br0" timeOffset="52440.9993">4453 6552 3723,'7'0'7,"6"7"7,1 9 6,7 9 4,-8 6 15,1 10 14,-5 0 9,-5-4 23,-2-8 34,-1-6 57,-1-8 29,0-8 2,-3-5-4,-3-11-3,-4-5-13,-4-12-12,-4-9-9,-2-15-21,-4-8-35,5-13-52,1-8-38,10-2-8,5 6-9,19 13-3,17 13-3,16 15-1,10 13-1,9 13-3,-6 7 0,-16 7-5,-18 10-6,-18 5-17,-24 3-27,-20 6-66,-15 6-158,-10-15-740,-8 11-28,13-7-31</inkml:trace>
  <inkml:trace contextRef="#ctx0" brushRef="#br0" timeOffset="52763.0178">4799 6663 4429,'16'9'5,"1"7"2,0 7 5,1 8 4,-14 1 15,-4-1 34,-3 0 28,-2-6 10,2-7 9,0-5 16,2-6 5,12-5-2,18-3-2,13-4-6,16-2-20,8-1-65,-4 2-110,-9-1-177,-15-8-760,-15 12-28,-13 0-28</inkml:trace>
  <inkml:trace contextRef="#ctx0" brushRef="#br0" timeOffset="53076.0356">4380 7336 5448,'3'0'-2,"11"0"12,13-1 9,16-2 8,15-2 5,21-5 5,17-5 2,13-5-1,11 2 4,6 0 3,-8 1-38,-15 8-122,-18 5-220,-29-8-665,-31 19-27,-15 2-29,-18 5-30</inkml:trace>
  <inkml:trace contextRef="#ctx0" brushRef="#br0" timeOffset="53663.0692">4598 7722 5130,'0'0'-32,"0"6"3,0 6 1,2 9 5,-2 11 12,0 11 18,0 6 11,-2 1 6,1-3 17,-2-1 45,0-10 7,0-10 8,2-9 30,1-8 1,0-9-10,0-9-10,0-13-8,4-14 6,2-14-12,1-14-13,8-1-6,-1 5-3,-1 11-35,-3 12-15,-1 15-9,-3 9-16,-3 10-6,1 3-4,-1 10-2,-3 8 3,-2 5-3,-3 8-8,-5 8 11,-2 4 16,-2-1 6,0-1 10,3-2 5,6-8-20,3-5 7,0-6 1,4-5 2,-2-6 0,0-3-7,0 0 6,0-5-34,0 1-72,1-2-166,15-3-315,-9-4-504,1-4-31,9-6-34</inkml:trace>
  <inkml:trace contextRef="#ctx0" brushRef="#br0" timeOffset="54190.0995">4594 7631 3344,'-5'12'2,"0"11"21,-2 18 26,-2 13 24,3 13 18,0 5 17,0 2 42,3-12 28,3-12 21,0-12 34,9-16 5,8-12-17,10-12-28,11-12-21,8-11-19,1-8-15,1-5-40,-8 0-32,-5 4-25,-6 11-32,-3 12-14,-6 11 0,-4 9 2,-1 9-3,-2 6 2,-2-6 1,3 1 3,4-7 5,2-8 3,10-5 8,4-11 0,0-4-1,-1-8 2,-10-11 12,-5-2 6,-12-4 8,-5-3-2,-2 4-1,-5 4-1,-2 9-37,-2 8-62,0 9-137,31 5-894,-22 5-32,6 0-35,5 0-36</inkml:trace>
  <inkml:trace contextRef="#ctx0" brushRef="#br0" timeOffset="54797.1342">5557 7939 5621,'13'-8'6,"7"0"2,1 3-1,0 2 3,-11 16 5,-4 9 9,-20 10 17,-8 4 12,-3 2 59,0-2 34,4-11 44,12-9 32,8-6 16,19-7-1,15-6-4,14-1-15,12-8-54,11-2-140,-5-2-174,1-12-1223,-6 6-50,-4-7-55,5-11-61</inkml:trace>
  <inkml:trace contextRef="#ctx0" brushRef="#br0" timeOffset="55338.165">6604 6682 2532,'1'-3'166,"-1"0"28,1 1 24,1-2 26,-2 1 58,-3 12 20,-4 9 20,-9 11 4,-7 10-4,-11 10-125,0 3-119,3-3-215,3-27-868,11 11-27,7-14-27,23-15-30</inkml:trace>
  <inkml:trace contextRef="#ctx0" brushRef="#br0" timeOffset="55710.1864">7252 6133 3897,'0'5'-6,"2"7"5,-1 9 5,3 10 5,-1 3 14,2 8 19,-3-1 13,0-5 20,1-5 30,-3-11 45,1-6 25,-1-9 2,0-5-1,0-8-4,0-7-7,0-11-2,-4-7-7,1-9-13,-3-9-25,-2-6-35,2-8-26,6-8-6,-2 0 3,2 1-5,2 7-10,2 11-18,9 13-8,6 12-15,11 10-2,12 12-3,-1 7-2,-4 9 0,-6 8-7,-13 5 3,-13 2 0,-17 3 1,-17-3-13,-14 0-19,-6-3-62,-8-5-176,5-16-777,12 5-31,12-6-32,21-5-35</inkml:trace>
  <inkml:trace contextRef="#ctx0" brushRef="#br0" timeOffset="56066.2068">7639 6214 4192,'14'8'0,"2"7"0,-1 7-2,-5 9-5,-14 4 0,-6 1 3,0-3-1,7-7 17,1-6 29,14-7 14,11-5 10,3-2 10,-1 1 10,2 3 14,-16 1 47,-9 1 18,-14 1 4,-18 3-15,-16-2-27,-10 1-28,-12 0-77,5 0-295,6-7-711,19-4-26,16-2-27</inkml:trace>
  <inkml:trace contextRef="#ctx0" brushRef="#br0" timeOffset="56397.2256">6704 7199 5682,'34'-10'-1,"26"-2"1,26-4 1,31-4 0,15 1 4,15 0 2,7 2 7,-2 2 1,-12 3 2,-20 7-15,-27 4-80,-28 2-193,5-2-748,-52 2-27,-18 2-30,-13 1-32</inkml:trace>
  <inkml:trace contextRef="#ctx0" brushRef="#br0" timeOffset="56885.2536">7000 7528 5523,'-9'28'22,"-5"12"9,-1 13 7,-2 9 4,7-6 0,5-8 0,3-11 9,13-11 7,8-17 2,17-14-6,10-13-13,10-7-9,-1-4-8,-4 4-7,-12 7-5,-11 12 1,-3 3-8,-6 13-6,0 3-1,-2 1 0,-1-2 1,2-6-3,1-4 2,6-13 5,2-5 4,1-8 26,-5-3 33,-9-7 14,-8 0 7,-10 1 8,-11 0 4,-8 2 0,-1 4-8,-6 6-58,3 7-36,4 5-64,0 7-228,6 0-905,11 8-39,6-2-43,20 0-44</inkml:trace>
  <inkml:trace contextRef="#ctx0" brushRef="#br0" timeOffset="57262.2752">7776 7606 5789,'10'-3'4,"8"2"1,2-1-1,2 5-3,-6 8-2,-7 3 1,-6 3 0,-4 5 4,-1 0 0,1-3-2,2-1 2,7-4 2,12-4 1,7-2 2,5 1 3,1 1-2,-11 3 14,-10 1 20,-18 6 8,-19-2 6,-11 4 2,-11-1-26,-4 0-84,14-4-365,2-8-653,16-8-30,13-9-32,19-14-36</inkml:trace>
  <inkml:trace contextRef="#ctx0" brushRef="#br0" timeOffset="57819.307">8540 5688 4759,'-3'-10'-23,"2"3"18,6 13 31,14 15 36,19 17 31,14 17 15,18 23 46,7 21-14,-6 21 22,-14 20 28,-13 14 25,-18 5-11,-16 3-20,-10-6 2,-12-12-1,-14-13-2,-6-15-37,-9-15 2,-5-14-18,-6-10-128,1-13-124,14-11-396,-5-11-715,10-16-40,22-18-44,13-18-49</inkml:trace>
  <inkml:trace contextRef="#ctx0" brushRef="#br0" timeOffset="58462.3438">9601 6423 4304,'0'0'137,"0"0"30,0 0 23,2 0 11,6-3 8,17-3 17,17-4 8,27-3 0,19-2-6,10 2-143,-4 0-87,-14 5-159,-18 5-193,-9-5-719,-30 13-30,-13 5-34,-7 5-35</inkml:trace>
  <inkml:trace contextRef="#ctx0" brushRef="#br0" timeOffset="58891.3684">9696 6767 4048,'-15'4'208,"2"0"31,5-2 5,6 0 4,35-6 9,27-8 8,31-6-4,21-2-29,14-5-58,-1 4-303,-15-4-1005,-28 7-36,-19 2-37</inkml:trace>
  <inkml:trace contextRef="#ctx0" brushRef="#br0" timeOffset="59358.3951">11476 5349 2446,'-3'-13'147,"-2"-1"40,-2-1 19,0 1-2,-1 7 13,-5 9 26,2 12 32,-3 13 20,0 19 25,0 24-67,1 27-24,-3 22-28,3 20-12,-3 20-2,5 7 6,5-3-26,4-6-28,11-12-8,13-18-25,11-15-15,10-8-15,15-14-8,4-13-21,0-13-56,1-12-72,1-15-89,-2-12-145,12-16-300,-10-6-410,-6-14-28,-7-10-29,-3-21-33</inkml:trace>
  <inkml:trace contextRef="#ctx0" brushRef="#br0" timeOffset="60271.4473">12011 5385 2467,'0'-2'156,"0"-1"40,0-3 41,0-2 17,6 0 16,8-4 15,8 4 8,5 4 0,8 2 1,-4 10-90,-7 8-52,-10 8-30,-10 9-29,-11 8-4,-13 4-7,-6-2-10,-2-1 5,0-6 9,6-10-2,6-6 1,12-8-4,4-5-5,17-6-9,16-5-20,21-7-22,15-6-15,18-1-18,-2-7-12,-4-2-2,-15 2-2,-8-5-1,-13 1 3,-14 2-4,-7 3 5,-9 3 18,-9 6 8,-4 6 9,-2 3-1,0 5-2,0 1 0,0 7 3,0 5-2,3 8 3,3 8 5,5 7 12,12-1 16,0 7 12,5-2 3,-2-2 9,-3-2 13,-10-4 8,-6-8 12,-10-2-3,-10-6-24,-14-4-77,-8-3-51,-9-6-69,-7 1-140,3-10-259,3-13-597,8-9-33,18-16-36,10-12-39</inkml:trace>
  <inkml:trace contextRef="#ctx0" brushRef="#br0" timeOffset="60649.4689">12609 5413 2926,'1'-4'159,"2"-1"47,3-2 40,12-4 25,10-2 18,11-2 3,14-2 5,14 1-3,9-1-2,8 2-105,3 5-98,-7 1-138,-10 6-188,-12-3-758,-18 12-27,-14 1-28,-10 6-30</inkml:trace>
  <inkml:trace contextRef="#ctx0" brushRef="#br0" timeOffset="60986.4882">12126 6195 5325,'2'-2'24,"10"-2"29,12-2 22,20-6 12,23 0 11,27-5 19,21-1 16,17-4 27,9-1 33,2-1 9,0 5-20,-6 4-28,-15 5-56,-24 6-98,-26 4-80,-27 2-156,-25 2-149,-9-2-776,-16 4-37,-15 2-39,-3-1-42</inkml:trace>
  <inkml:trace contextRef="#ctx0" brushRef="#br0" timeOffset="61362.5097">12476 6360 5545,'0'16'9,"0"11"13,0 12 13,3 9 7,-6 7 7,-1 1 2,-1-3 1,-1-4-4,1-3-35,-2-9-77,7-9-228,5-18-747,7-2-29,15-11-32,9-6-32</inkml:trace>
  <inkml:trace contextRef="#ctx0" brushRef="#br0" timeOffset="61782.5336">12893 6298 4668,'-3'0'94,"-4"9"33,-3 12 14,-3 9 14,9 11 6,-1 8 6,7 2 28,9-1 28,9-4 4,5-3-38,2-3-39,-2-5-27,-6-6-32,-10-4-49,-7-4-9,-9-6-13,-8-7-24,-5-4-24,-3-2-5,-4-6-10,5-6-18,8-4-23,8-6 14,5-10 36,9-6 3,14-7 10,3-5-10,5-6-2,9-2 4,-3-1 12,-9 2 28,-4 3 27,-10 9 4,-6 7 5,-8 9-4,-7 9-4,-12 7 4,-7 7-4,-12 5-53,-4 7-69,-1 7-159,24 4-376,-6 9-443,16 0-31,20-2-32,25-4-35</inkml:trace>
  <inkml:trace contextRef="#ctx0" brushRef="#br0" timeOffset="62150.5548">14026 5839 4928,'2'-1'67,"-2"-1"63,-4 11 37,-6 9 20,-11 12 2,-8 14 2,-7 11-26,-1 1-75,4 0-142,47-9-1086,-20 1-34,15-15-38</inkml:trace>
  <inkml:trace contextRef="#ctx0" brushRef="#br0" timeOffset="62912.5984">14714 5170 3450,'0'-10'115,"0"-2"54,0-5 15,4-2 4,6 4 9,13 4 10,13 3 7,9 5 2,4 5 3,-3 7-54,-8 12-52,-14 8-39,-14 11-10,-14 7 6,-12 1 7,-8 1-3,-4-6-1,-1-5 0,5-6 4,7-8-1,8-6 1,5-7-5,11-9-4,12 0-8,14-8-55,13-8-47,14-3-24,9-7-8,-3-5-9,-4-7-1,-1-2-6,-8-2-10,-7-1-1,-11 4 3,-11 8 50,-10 8 40,-10 9 19,-3 7 9,-6 10 7,-4 9 4,-1 8-1,0 7 6,1 5 0,4-2-3,4-6-3,7-4 9,11-9 6,9-5-2,10-5 1,13-6 24,2-7 22,-3-3 13,-7 0-1,-8-1-5,-9 4-20,-10 2-4,-5 7 13,-7 10 8,0 4-4,0 10-23,0 4-35,-2 6-98,0 4-89,0 4-199,0-13-845,0 12-38,5-3-43</inkml:trace>
  <inkml:trace contextRef="#ctx0" brushRef="#br0" timeOffset="63539.6342">14613 5974 5917,'11'0'-11,"21"-1"7,26-4 4,28-2 5,28-5 6,28-8 8,18-1 15,2-1 33,-3 2 18,-11 4 32,-15 5-11,-23 5-9,-22 3-39,-23 5-65,-23 4-83,-20 1-144,-7-2-311,-22 6-514,-13-3-31,-7-3-32,-13 2-35</inkml:trace>
  <inkml:trace contextRef="#ctx0" brushRef="#br0" timeOffset="63673.6419">15078 6238 5667,'0'4'20,"1"8"31,-1 11 28,0 13 13,-1 14 22,-4 8 12,-4 7 4,-2-5-9,-1-3-64,0-8-15,4-11-102,5-8-242,38-15-848,-21-8-36,9-4-37,14-13-42</inkml:trace>
  <inkml:trace contextRef="#ctx0" brushRef="#br0" timeOffset="64278.6765">15466 6409 4820,'0'-3'98,"1"3"41,2-2 29,0 9 57,2 6 52,6 10 28,1 8 39,8 8-3,0 3-3,2-1-45,-2-1-52,-7-4-38,-3-3-31,-4-4-54,-5-6-49,-5-3-29,-10-2-68,-10-3-128,-9-1-74,-10-6-92,-6-4-276,-1-22-678,7 4-44,12-13-48</inkml:trace>
  <inkml:trace contextRef="#ctx0" brushRef="#br0" timeOffset="64346.6804">15407 6343 4718,'9'-10'146,"9"-4"27,14-4 17,14-3 4,13 2 5,12 7-11,-1 0-93,7 4-353,-10 1-805,-7-2-31,-3-4-32,2-8-34</inkml:trace>
  <inkml:trace contextRef="#ctx0" brushRef="#br0" timeOffset="65035.7198">17352 5640 2137,'4'-2'173,"0"1"46,3 0 55,-1-3 42,-4 1 34,-2-1 21,1 2 9,-1 1 9,-1 5 20,-5 11-107,-9 12-25,-8 12-36,-8 15-50,-11 6-66,1 2-60,-3-4-54,4-4-109,4-7-214,6-34-782,10 14-33,10-13-34,15-14-38</inkml:trace>
  <inkml:trace contextRef="#ctx0" brushRef="#br0" timeOffset="65171.7275">17733 4896 4013,'0'-14'169,"1"-3"8,-1 1-6,3 1-2,-2 9 20,4 21 8,1 15 8,5 18 12,-5 14 0,1 11-114,-1 4-45,0-6-16,-1-6-39,0-9-123,5-15-207,3-29-708,9 2-29,8-11-30,9-12-33</inkml:trace>
  <inkml:trace contextRef="#ctx0" brushRef="#br0" timeOffset="65689.7571">18190 4993 4142,'0'-7'101,"0"-1"17,0 5 30,0 2 21,5 8 16,5 17 25,7 11 22,7 5 36,8 13 20,1-2-77,1 0-2,-8-7-19,-10-6-51,-11-5-34,-10-6-89,-18-6-98,-10-6-140,-8-4-216,5-14-686,-9-3-34,7-11-36,13-10-40</inkml:trace>
  <inkml:trace contextRef="#ctx0" brushRef="#br0" timeOffset="65751.7607">18105 5071 2778,'6'-18'202,"7"-3"41,7-6 32,12-3 25,14 2 20,13 6 11,9 0 9,11 1 2,7 3-2,2 3-125,-3 4-73,-9 6-100,-15 1-153,-13 8-224,-18-16-690,-17 27-28,-9 9-29</inkml:trace>
  <inkml:trace contextRef="#ctx0" brushRef="#br0" timeOffset="66144.7831">17556 5940 5974,'18'-12'-25,"21"-9"4,21-3 6,27-7 10,21 7 14,23-1 2,8 4 6,7 0 4,-6 1 0,-4-2 25,-10 4-2,-11 2-50,-15 4-90,-16 3-190,-9 3-270,-38 2-416,-21 8-26,-20 4-27,-28 5-28</inkml:trace>
  <inkml:trace contextRef="#ctx0" brushRef="#br0" timeOffset="66632.8111">18164 6011 5323,'-4'16'41,"-3"11"36,1 9 10,-3 14 8,1 8 0,-7 5 1,1 0-10,0 1-21,3-7-39,5-12-124,5-10-119,13-15-202,18-13-575,6-9-27,4-8-28,11-15 3527,2-11-3044,-7-13 19,1-6 42,0-4 78,-9 7 101,-15 14 100,-8 16 162,-11 13 143,-13 9 219,-6 10 200,-5 11-28,-3 6-21,1 5-50,7 3-73,9-3-74,5-6-43,11-5-22,10-7-42,10-9-36,14-6-36,9-13-6,-2-10-6,-4-5 10,-11-9-3,-15-4 4,-14 1-6,-14 7-9,-18 6-5,-16 14-13,-10 8-28,-11 7-79,-2 10-163,32 4-749,-18 6-27</inkml:trace>
  <inkml:trace contextRef="#ctx0" brushRef="#br0" timeOffset="67150.8407">19426 4616 5074,'2'-8'58,"0"-1"7,1 0-1,6 3 11,7 6 23,16 16 12,8 23 6,6 25 2,-1 30 23,-10 29-15,-14 25-25,-15 22-7,-20 13 24,-12 0-6,-13-5-19,-9-11-39,-14-24-20,-7-20-34,-6-21-48,-12-16-67,-4-15-296,-1-13-729,8-15-35,15-18-38,18-18-39</inkml:trace>
  <inkml:trace contextRef="#ctx0" brushRef="#br0" timeOffset="78266.4764">20216 5386 2409,'-1'-1'108,"-2"-2"21,0 0 21,0-1 32,3 3 24,-3-2 22,3 0 15,-1 1 6,1 2 2,-3-2-63,3 2-39,-2 0-20,2 0-14,-1 0-2,2-1-9,-1 1-23,0-2-11,0 0-2,7-1 9,14-4 3,18-2 2,17-6-1,19-3-6,10-3-45,-1 2-63,-10 2-108,-7-1-280,-23 4-528,-24 7-24,-22 2-26,-28 5-27</inkml:trace>
  <inkml:trace contextRef="#ctx0" brushRef="#br0" timeOffset="78749.5042">20111 5678 4447,'5'2'28,"14"-2"11,17 0 9,28-7 3,21-5-48,15-9-242,5-26-596,-14 16-19,-26-1-20,-29-2-21</inkml:trace>
  <inkml:trace contextRef="#ctx0" brushRef="#br0" timeOffset="79429.5431">21252 4221 2764,'0'-11'90,"-3"1"-5,1-1-20,-2 2-15,2 4 0,-2 10 17,-5 13 30,-4 13 23,-6 20 17,-5 21-54,-2 22-10,-3 18 26,-3 23 30,5 17 33,1 14 12,7 13-9,8 10-9,9-6-20,13-7-10,10-14-8,14-17-14,14-21-16,13-18-4,6-18-23,3-18-70,3-17-125,7-22-342,-20-16-412,-13-10-21,-7-13-22,-8-17-24</inkml:trace>
  <inkml:trace contextRef="#ctx0" brushRef="#br0" timeOffset="103677.9299">21374 4828 2002,'0'-4'129,"3"-5"41,-2 3 36,-1-5 25,2 5 22,-2 0 27,0 0 18,0 3 16,0-1 13,0-1-33,0 3-53,0 2-45,0-2-41,0 2-32,0 0-24,1 6-27,5 10-17,3 13-6,6 17-8,4 20-15,4 6 8,-3 7 7,-2-2 14,-5-3 7,-4-8 2,-4-7 8,-3-9-4,-1-8-11,-2-9-21,1-8-75,0-8-122,4-8-296,-4-9-562,0-10-27,4-14-30,15-14-32</inkml:trace>
  <inkml:trace contextRef="#ctx0" brushRef="#br0" timeOffset="104061.9519">21780 5153 5057,'0'-7'110,"0"2"6,0-2 4,0 0-6,0 4-37,0 0-73,0 3-149,8-4-276,-3 0-533,3 0-25,1-5-25,6-2-28</inkml:trace>
  <inkml:trace contextRef="#ctx0" brushRef="#br0" timeOffset="104503.9771">21831 4797 3339,'3'-8'138,"3"-3"23,2-3 22,3-1 16,3 0 10,5 4 5,0 3-2,6 6-2,1 3 6,-8 11-87,-6 11-38,-6 6-23,-6 12-19,-8 4-15,3-3-15,2-6-7,1-4-2,7-10 6,8-4-6,8-5 1,10 2-5,3 2-1,-1-3-7,-4 1 1,-15 1 3,-9 1 9,-16 0 4,-8 3-5,-13 1-7,-8-1-28,-2-1-85,6-4-141,17-9-732,4-3-26,14-6-27,14-9-30</inkml:trace>
  <inkml:trace contextRef="#ctx0" brushRef="#br0" timeOffset="104974.0041">22488 4708 3288,'-4'-12'98,"-6"0"18,-6-1 15,-4 4 4,-3 6 11,-4 10 7,6 8 6,4 6 0,4 2-1,6 1-86,5 0 3,8-8-2,10-5-12,6-7 6,7-4 11,8-9 21,-4-6 13,-3-6 15,-5-1 19,-8-1 26,-6 4-20,-4 7-32,-6 7-5,-1 4-9,1 7-24,2 7-23,2 5-13,1 8-20,1 7-19,4 5-57,0 3-78,1 6-106,19-6-321,-15 2-460,1-6-28,5-11-30</inkml:trace>
  <inkml:trace contextRef="#ctx0" brushRef="#br0" timeOffset="105475.0327">23261 5152 4789,'0'1'100,"-3"10"33,-11 11 15,-9 13 10,-13 15 5,-19 11 5,-5 5-66,-3 3-188,2-16-983,8 1-31,12-8-32,25-17-36</inkml:trace>
  <inkml:trace contextRef="#ctx0" brushRef="#br0" timeOffset="113047.4659">23398 4474 2659,'0'-3'165,"0"-1"40,0 0 38,2 2 21,-2-3 8,0 5 2,0-2-3,0 2 1,0 5 19,3 7-92,2 13-35,2 13-24,4 12-25,0 8-18,1 3-6,-2-3-4,1-7 3,-2-8-4,0-2-19,-2-10-34,3-7-71,-1-4-124,9-10-284,-5-8-581,5-11-28,1-13-31,-1-9-32</inkml:trace>
  <inkml:trace contextRef="#ctx0" brushRef="#br0" timeOffset="113390.4855">23788 4666 5338,'0'-5'131,"0"-6"44,0-1 25,0-3 1,0 3 3,0 0 1,0 5-19,0 2-94,0 2-61,3 3-161,7 2-290,4-13-743,5 15-37,7-6-39,8 2-42</inkml:trace>
  <inkml:trace contextRef="#ctx0" brushRef="#br0" timeOffset="113811.5096">24077 4174 3953,'0'-10'157,"0"0"6,0-1-4,0 3 0,0 7 1,0 10 5,0 19 9,-2 14 11,-3 15 10,-1 15-107,4 11-36,-2-3-6,2-5 4,2-9-2,3-13-2,2-14-2,9-11-3,4-12-10,9-10-5,3-11-5,1-7 4,-7-10-1,-11-7 1,-7-5 2,-10-2-4,-8 6-3,-8 6-8,-2 8-5,-7 9-3,-1 7-6,-1 9-22,4 8-56,6 8-124,12 5-234,4 4-579,12-1-27,14-8-30,16-8-32</inkml:trace>
  <inkml:trace contextRef="#ctx0" brushRef="#br0" timeOffset="114199.5318">24597 4741 5439,'0'-5'102,"0"-1"30,0 2 4,0 0 35,0 5 38,0 12 31,-1 9 15,-3 9 7,-7 9 3,-7 10-146,-11 1-152,-3 3-220,12-9-1055,-6-1-47,10-8-49,11-14-55</inkml:trace>
  <inkml:trace contextRef="#ctx0" brushRef="#br0" timeOffset="114639.557">23534 5814 4882,'0'-3'122,"0"1"7,0 1 24,4 1 68,6 8 56,9 11 64,4 8 3,3 10-4,2 8-3,-4 1-103,-5-2-15,-5-5-9,-4-1-24,-4-7-224,-4-4-168,5-4-395,-4-11-726,6-8-47,0-14-52</inkml:trace>
  <inkml:trace contextRef="#ctx0" brushRef="#br0" timeOffset="114965.5756">23984 5845 6668,'-1'-7'170,"-2"-1"-1,2 1 0,-1-2-27,2 6-95,0 1-91,0 2-89,3-1-173,34-8-974,-20 2-44,10-3-48,8-7-52</inkml:trace>
  <inkml:trace contextRef="#ctx0" brushRef="#br0" timeOffset="115372.5989">24263 5704 5527,'-2'-2'44,"2"2"28,0 2 63,3 6 75,6 5 59,10 7 3,4 5-3,10 4-1,0-1-2,-3-1-21,-6 0-24,-4-3-27,-6 0-61,-5-3-72,-6-1-56,-2-1-5,-7-1 0,-11-1-8,-9 1-77,-7 0-104,-11-3-69,-3-6-148,13-6-298,-4-11-517,9-14-40,13-14-44,11-12-46</inkml:trace>
  <inkml:trace contextRef="#ctx0" brushRef="#br0" timeOffset="115409.601">24214 5664 4977,'1'-8'134,"8"-2"21,11-4 16,11-3 6,15 2 3,8 3-87,6 1-216,-1-28-962,-3 26-31,-7-3-33,-2-3-37</inkml:trace>
  <inkml:trace contextRef="#ctx0" brushRef="#br0" timeOffset="116045.6374">24813 4951 3906,'7'-1'122,"6"1"36,9 2 27,10 12 27,11 13 16,5 18 32,2 19 65,-6 22 16,-7 14 6,-18 16-60,-8 10-31,-16 7-29,-13 0-30,-12 0-22,-6-2-19,-10-10-27,-2-10-108,-3-8-121,-2-12-117,21-14-432,-25-11-576,-1-11-40,4-15-44,8-19-47</inkml:trace>
  <inkml:trace contextRef="#ctx0" brushRef="#br0" timeOffset="119176.8164">23606 3718 3116,'-1'-1'101,"1"0"6,0 1 21,0-2 43,0 5 38,5 10 31,5 8 19,5 8 16,3 5 6,3 1-65,1-6 4,5-12 25,11-15-15,16-24-43,16-28-47,18-28-30,10-23-16,4-15-21,-6-4-32,-10 6-44,-15 17-103,-15 19-180,-8 21-195,-9 3-569,-4 40-29,-1 7-31,3 10-35</inkml:trace>
  <inkml:trace contextRef="#ctx0" brushRef="#br0" timeOffset="126902.2584">2458 16383 3627,'0'-10'34,"-5"0"4,-2 3 4,-2 0 1,-2 7 7,-5 14 8,-3 10 22,-2 8 35,-1 17 30,-1 20 6,0 18 11,3 20 3,6 16 8,7 4-1,8 1-2,11-10-6,13-11-21,9-18-35,15-18-26,15-17-29,11-12-59,14-16-181,14-22-865,0-5-30,2-16-31,-7-13-34</inkml:trace>
  <inkml:trace contextRef="#ctx0" brushRef="#br0" timeOffset="127755.3071">2768 16753 3695,'-2'-10'149,"2"-4"23,0-3 0,5-2 7,11 7 7,14 6 1,13 4 0,6 10 2,3 15 1,-11 11-92,-14 11-51,-16 14-21,-9 2-1,-12-2-4,0-7-2,0-13 12,0-13 18,0-14-1,8-16-4,1-18 3,6-15 0,11-18-2,8-15 0,6-10-4,6 2-6,-7 6-16,-8 14-19,-5 15-11,-9 17-3,-5 17 1,-2 14 0,1 19-2,2 19 3,2 17 0,3 12 3,2 11 1,5 2 0,8-4-29,10-9-117,15-12-133,18-21-244,4-19-394,3-18-23,-5-24-24,-19-12 3403,-9-6-2705,-8-6 99,-7 0 108,-9 12 35,1 5 7,-11 12 56,3 11 170,3 12 170,3 14 262,7 13-126,0 11-143,-1 14-94,-2 7-206,-1 8-209,-3-12-749,-1-1-21</inkml:trace>
  <inkml:trace contextRef="#ctx0" brushRef="#br0" timeOffset="128175.3312">4528 17081 6031,'4'13'23,"2"8"8,-3 10 12,0 10 1,-5 5-116,2 4-292,-4-5-715,4-8-32,0-16-33,12-13-36</inkml:trace>
  <inkml:trace contextRef="#ctx0" brushRef="#br0" timeOffset="128655.3586">4952 16562 5517,'0'-19'53,"2"-2"0,2-2 3,9 3 0,16 9 1,13 17 1,6 15 1,0 15 1,-13 14 0,-20 16-53,-20 10-48,-14 0-3,-7-6-1,0-17 12,3-16 6,9-21 4,5-16-1,8-14 0,12-16 2,11-13 17,9-14 36,6-14-1,5-8-1,-3-5-10,-4 2-14,-7 11-2,-9 17-8,-3 18-1,-7 23 11,-5 20 6,-1 25 11,0 16 10,-2 15 5,1 12 9,1 0 5,2-6 4,2-8 9,5-10 3,6-9-73,12-9-183,10-18-946,9-6-34,2-9-38,9-15-40</inkml:trace>
  <inkml:trace contextRef="#ctx0" brushRef="#br0" timeOffset="129026.3798">5865 16845 5069,'23'-8'43,"11"5"21,7 2 6,4 8 2,-9 13 2,-17 13 8,-12 6 15,-6 7 15,-2-5 21,-3-7 16,4-10 5,2-12-20,16-7 7,16-13-90,24-6-146,23-13-1092,14-6-39,-1-10-40,12-14-44</inkml:trace>
  <inkml:trace contextRef="#ctx0" brushRef="#br0" timeOffset="129687.4177">6832 16329 3209,'0'-7'106,"0"3"8,10 2 42,15 8 19,8 19 8,6 18 4,-1 16 3,-11 19 2,-14 7 1,-16-1-106,-11-9-2,-5-13-3,1-23-39,1-17-17,3-17-9,5-18-5,3-15-2,8-14-4,11-15-4,6-18 4,7-9 2,8-5-6,2 7-2,-7 11-1,-9 19 0,-5 19 1,-11 18 29,-4 15 20,-4 16 24,-5 19 14,0 17 6,-1 18 5,0 10 2,5 7 0,5-4 3,10-4 0,8-12-29,11-10-65,10-12-187,15-27-918,6-2-33,1-13-34,7-16-37</inkml:trace>
  <inkml:trace contextRef="#ctx0" brushRef="#br0" timeOffset="130058.4389">7583 16752 5149,'4'0'62,"11"-2"17,2 5 2,6 6 4,-3 8 0,-2 7-1,-6 6 0,-6 3-15,2-4-2,3-3-39,7-3-28,9-8-15,2-2-6,0-2-3,-6-1-1,-10 3 8,-10 4 15,-15 5 13,-15 4 4,-10 2 5,-7 0-56,0-3-265,5-11-733,22-10-29,14-17-30,32-26-33</inkml:trace>
  <inkml:trace contextRef="#ctx0" brushRef="#br0" timeOffset="130471.4624">8299 15871 6548,'10'-18'-19,"13"10"31,16 13 36,16 24 36,12 35 12,0 46 38,-7 28 14,-19 25 2,-18 18-2,-18 8 12,-15-7-65,-12-20-122,-23-20-153,-8-24-351,-27-31-746,-11-26-44,6-25-48,32-38-50</inkml:trace>
  <inkml:trace contextRef="#ctx0" brushRef="#br0" timeOffset="130874.4856">9594 16564 5132,'0'0'139,"4"0"61,12-3 18,21-4 6,20-2 1,24-3-40,13 1-156,0 4-251,-18-34-927,-27 39-36,-27 4-38,-22 5-40</inkml:trace>
  <inkml:trace contextRef="#ctx0" brushRef="#br0" timeOffset="131273.5084">9538 16951 5353,'0'3'194,"10"-3"72,17-6 6,26-9 4,33-8-6,42-11-136,25-7-229,9-23-1148,-4 22-43,-17-3-45</inkml:trace>
  <inkml:trace contextRef="#ctx0" brushRef="#br0" timeOffset="131759.5362">11405 15538 3946,'-14'-10'90,"-9"1"32,-8 2 16,-11 11 17,1 30 29,1 32 27,7 30 22,6 40 28,12 41 15,8 25-27,13 12-50,15 4-25,24-16-9,21-32-16,31-31-23,33-26-114,27-34-202,24-33-1024,21-20-39,9-23-43,17-34-46</inkml:trace>
  <inkml:trace contextRef="#ctx0" brushRef="#br0" timeOffset="132978.6059">17658 15148 3645,'23'-11'125,"10"3"47,22 4 42,19 16 30,6 34 26,4 36 6,-16 43 18,-29 39 7,-29 29-7,-36 21-73,-29-3-68,-13-18-78,-11-23-95,-9-28-164,13-34-386,-29-19-469,-12-19-29,-19-30-32,-11-25-32</inkml:trace>
  <inkml:trace contextRef="#ctx0" brushRef="#br0" timeOffset="133718.6482">13812 16760 4443,'0'-4'112,"0"3"33,0 5 21,2 9 10,-1 18-3,-1 12 2,2 17-1,-5 6-47,-4 3-139,6-4-367,-2-5-623,1-14-27,10-14-29,16-18-30</inkml:trace>
  <inkml:trace contextRef="#ctx0" brushRef="#br0" timeOffset="134124.6715">15395 16663 5334,'4'15'152,"2"14"32,-3 17 7,-1 23 3,-11 9-99,-8 18-202,-9-11-1027,-9 7-35,-10-9-37</inkml:trace>
  <inkml:trace contextRef="#ctx0" brushRef="#br0" timeOffset="139444.9758">22010 12407 2336,'0'-2'157,"0"-2"23,0 0 2,0-2 1,3 2 3,8 2 11,9 2 9,13 5 32,13 10 24,12 12-86,1 10-42,-4 15-18,-13 7 2,-15 8-4,-15 2-2,-10-5-7,-10-11-9,-6-10-26,-3-18-28,-1-16-17,-6-11-10,12-22-2,4-13-4,10-14-1,13-15-5,9-7-7,8-2-3,3 9-7,-2 10-4,1 18 1,-8 23 14,-7 24 10,-6 21 5,-3 19 1,2 15 9,-1 11 1,9 5 6,6-10 4,4-7 7,7-19 1,3-16-10,0-19-11,3-10-5,0-18 0,-3-10-1,-5-6 0,-3 0-1,-9 7 1,-5 9 11,-2 12 16,-2 14 9,-4 12-1,0 7 4,0 7 2,0 3-6,0 0-24,-3-1-85,1-3-203,-4-11-792,-3 5-30,-1-11-33,-1-10-33</inkml:trace>
  <inkml:trace contextRef="#ctx0" brushRef="#br0" timeOffset="139910.0024">23056 12528 5253,'0'-12'75,"0"-3"-1,3 1 0,3-1-6,5 11-132,31 8-970,-30 13-29,3-1-30,-9 4-33</inkml:trace>
  <inkml:trace contextRef="#ctx0" brushRef="#br0" timeOffset="140406.0307">21349 12759 2561,'2'-13'148,"1"-7"37,4-3 43,-3-1 25,3 3 13,-1 9-5,-4 7 9,-2 6 27,1 15 11,-8 20-92,-5 18-31,-2 16-31,-5 10-38,2 1-21,5-12-8,9-13 6,6-15-1,19-10-23,13-16-9,19-9-7,19-7-11,17-7-8,5-8-68,-9 1-148,-1-1-315,-31 5-515,-29 2-28,-31 6-30,-25 3-30</inkml:trace>
  <inkml:trace contextRef="#ctx0" brushRef="#br0" timeOffset="140810.0538">21423 13459 5288,'10'0'48,"11"-2"33,20 0 15,23-3 1,15-1 4,23-6 2,8-1-10,-1 2-72,-4 2-244,-15-9-851,-28 12-31,-29 3-34,-25-4-35</inkml:trace>
  <inkml:trace contextRef="#ctx0" brushRef="#br0" timeOffset="141252.0791">20817 13159 4200,'-13'-4'50,"-6"2"10,-5 6 11,0 15 14,5 15 12,4 25 12,7 16 6,6 11 2,9-1 5,10-10-24,13-15-12,11-18-4,12-21-6,5-18-12,3-20-11,-8-22-8,-5-16-4,-17-16-2,-16-13-4,-21-7-7,-23 4-2,-14 6-4,-12 16-3,-7 17-4,-1 21-1,2 17-13,9 19-68,13 16-124,26 13-310,17 11-449,29 7-25,27-5-26,25-6-27</inkml:trace>
  <inkml:trace contextRef="#ctx0" brushRef="#br0" timeOffset="141754.1078">23860 12094 3205,'-16'8'74,"-8"5"17,-11 13 25,-7 13 26,2 9 32,5 6 27,9 1 18,13-4 13,6-7 7,4-8-41,6-9-6,10-4-2,10-6-19,12-8-22,22-3-30,14-4-23,6-4-24,-2-1-76,-6 3-170,16-4-899,-54 2-31,-20 2-34,-31-1-34</inkml:trace>
  <inkml:trace contextRef="#ctx0" brushRef="#br0" timeOffset="142166.1313">23572 12896 4855,'13'0'112,"17"-2"15,20-3 6,21-5-1,16-3-2,12-3-81,-2-2-320,-13-9-725,-22 11-27,-22-1-28,-21 0-30</inkml:trace>
  <inkml:trace contextRef="#ctx0" brushRef="#br0" timeOffset="142563.154">24475 11848 4913,'0'-10'73,"-1"1"1,1 0 0,-2 9 9,2 19 7,0 31 1,-1 23 3,5 20 5,6 18 1,10 3-63,1-3-19,11-10-97,14-11-395,-19-14-509,-4-18-26,-4-28-27,0-18-30</inkml:trace>
  <inkml:trace contextRef="#ctx0" brushRef="#br0" timeOffset="146822.3977">3020 9105 1638,'6'-6'154,"0"-1"39,0 0 43,-1 0 30,-3-1 20,-2 6 20,0-1 7,0 2 3,1 0-9,-1 1-99,-6 0-46,-9 4-30,-18 7-43,-11 10-28,-17 11-23,-5 6-17,3 10-11,12-4-2,11-2 6,16-9 0,10-5-3,10-7-3,8-7 7,16-7 9,21-4 6,15-1 3,14-6 3,6 2-2,-10-1-5,-22 3-2,-18 1 7,-16 10 0,-23 8-3,-18 11-7,-15 14-2,-19 10-8,-10 4 1,-1 3-3,6-1 5,11-6 2,13-1-7,10-8-1,13-7-3,8-10-1,10-6 22,9-8 16,16-7 14,24-6 7,20-2 5,26-6 1,21-5 0,3 0-3,-10 2-29,-13 1-107,-19 6-294,-25-6-654,-19 9-27,-9-3-30,0-1-32</inkml:trace>
  <inkml:trace contextRef="#ctx0" brushRef="#br0" timeOffset="147815.4544">3724 9264 2238,'0'-13'164,"0"-1"30,0 0 2,0 1-6,0 9 4,0 9 20,-3 16 32,0 15 19,-5 20 14,3 17-102,-1 11-45,5-4-28,-1-9 0,4-13 9,5-19 8,3-15-6,9-17-25,11-7-16,7-13-12,0-8-9,-4-8-1,-8 2-6,-7 5-11,-3 8-8,-5 7-9,1 10-11,2 7-7,4 6-6,-1-2-2,4 1 2,0-6 5,0-6 6,3-9 13,0-10 14,-4-8 12,-4-11 13,-6-12 2,-4-3 1,-11-6 2,-5-4-5,-3 6-10,1 10-8,-3 13-27,3 16-72,0 17-136,11 13-298,2 13-496,9 8-26,16 2-29,15-1-29</inkml:trace>
  <inkml:trace contextRef="#ctx0" brushRef="#br0" timeOffset="148229.4782">4510 9873 5267,'0'1'9,"0"1"19,0 4 10,3 2 12,2 6 8,3 1 10,1 8 4,0 3 2,-2 0 3,-2 1 11,-3-3-43,-2-1-101,0-7-192,6-10-803,-6-3-29,1-6-31,1-10-35</inkml:trace>
  <inkml:trace contextRef="#ctx0" brushRef="#br0" timeOffset="148346.4848">4473 9612 4367,'-6'-12'153,"-1"-2"10,1 2-2,0-1-35,6 7-72,2 6-177,8-4-807,4 5-24,5-2-24,9 1-26</inkml:trace>
  <inkml:trace contextRef="#ctx0" brushRef="#br0" timeOffset="148927.5181">4786 9372 4671,'3'-11'23,"7"-2"7,6 1 3,10 0 4,6 12 3,4 12 5,2 12 2,-10 10 4,-9 10 3,-10 10-15,-12 1-2,-7-1-6,-3-9 2,4-9 3,0-15 5,5-9 4,4-8 1,0-6-3,4-10 0,8-8-3,4-14-2,6-10-2,5-2-10,1-1-1,-7 7-14,-6 14-12,-1 14-1,-5 14 1,-2 17 1,-2 13 0,0 14 1,-1 7 2,2-1 5,1-5-6,9-10 5,4-14 6,7-10 1,8-11 0,7-10 0,0-7 15,1-9 10,-8-1 1,-6-1 3,-9 4 0,-7 7-2,-3 7-4,0 11 2,-4 11-3,0 6 1,0 6-15,-5 7-12,1 5-34,-1-2-89,-2-3-260,-1-40-679,1 27-30,1-8-31,0-12-35</inkml:trace>
  <inkml:trace contextRef="#ctx0" brushRef="#br0" timeOffset="149404.5454">5412 9339 5679,'-2'-8'160,"0"1"8,1-2-3,-3-1-44,4 8-108,0 4-280,4-43-866,0 51-35,4-3-37,6 1-40</inkml:trace>
  <inkml:trace contextRef="#ctx0" brushRef="#br0" timeOffset="151078.6412">6513 9180 2025,'1'-4'161,"-1"2"47,0-3 20,2 1 6,-4 1-2,4 1 1,-9 2 1,-9 7-1,-8 6 1,-10 6-102,-6 10-48,2 7-35,6-2-4,8 2 18,7-5 16,8-2 11,7-5 18,2-2 21,5-2 13,6-4 11,7-3 8,10-3-6,12-1-15,7-3-23,7-2-14,4 0-14,0 0-20,-4 0-19,-1 3-15,-10-2-36,-9 4-48,-7 1-65,-13-3-81,-3 1-94,-2-3-163,11-3-480,-13 3-25,-4 0-24,-5-3-26</inkml:trace>
  <inkml:trace contextRef="#ctx0" brushRef="#br0" timeOffset="151555.6684">6265 9815 3947,'0'2'50,"0"0"64,7 1 47,11 0 22,16 4 7,17-4 1,19-1 4,14-1 2,3-1 4,1 0-12,-11 0-36,-16-1-62,-17 1-53,-17 0-58,-13 0-121,-4 0-267,-7-5-599,-1-1-28,-1-5-28,9-11-32</inkml:trace>
  <inkml:trace contextRef="#ctx0" brushRef="#br0" timeOffset="152686.7331">7225 9154 1017,'0'0'121,"0"0"55,0 0 58,0 0 43,0 0 29,0 0 14,0 0 6,0 0-2,0 0-6,0 1-76,0 1-37,0 7-48,0 11-42,0 8-27,4 10-10,-4 13-6,0 2 6,3 5 4,-2-7 12,-1-3 5,0-9 5,0-9 11,0-11 29,0-7 7,0-6-16,-4-13-9,0-8-4,-3-9-2,2-14-7,-1-8-7,2-14-6,3-2-21,2-2-43,8 5-18,6 9-4,6 13-4,12 15-9,9 11-5,3 8 0,1 13 0,-3 13 0,-8 7 2,-11 8 2,-8 5 0,-12 2 2,-4-9 5,0-4 4,-1-13 18,0-10 3,-1-6 6,-2-10-8,3-10-1,-1-12 8,11-11-8,5-11-9,12-3-12,7 0-11,9 12-18,3 12 5,0 20 6,-3 13 12,-3 18 7,-9 16-8,-11 16 14,-14 14-48,-13 11-137,18 2-1000,-35-1-37,4-11-39,6-14-43</inkml:trace>
  <inkml:trace contextRef="#ctx0" brushRef="#br0" timeOffset="156789.9678">16896 2750 3422,'0'0'-24,"4"2"29,13-2 28,26 3 21,34 0 5,42 3 6,43 1 5,35 2 7,28 4 16,19 2 41,10 1 9,10 2-17,-4 6-24,-17-2-16,-23 1-27,-36 1-39,-47 0-25,-40-6-68,-44-1-114,-30-5-47,-23-8-187,-36 0-272,-23-4-13,-22 2-14,-20-4-14</inkml:trace>
  <inkml:trace contextRef="#ctx0" brushRef="#br0" timeOffset="157197.9912">17808 3130 3100,'9'4'52,"22"1"29,35 2 21,37-1 4,38 1 6,36-7 7,21 0 10,-2 0 17,-14 0 9,-24 0 9,-33-3-59,-44 3-41,-34-1-68,-28 1-40,-21 0-251,-29 4-488,-21-3-17,-15 1-18,-21-5-17</inkml:trace>
  <inkml:trace contextRef="#ctx0" brushRef="#br0" timeOffset="158048.0398">9058 9219 3573,'-2'0'163,"1"0"47,1 0 22,-1 0 9,1 0 11,0 0 4,6 0 5,17-5 3,22-6 3,23-6-79,24-4-78,15-5-54,-6 2-47,-14 6-81,-18 6-172,-17 5-217,-25-17-542,-18 24-27,-21 4-29,-15 3-30</inkml:trace>
  <inkml:trace contextRef="#ctx0" brushRef="#br0" timeOffset="158488.065">9061 9486 4435,'0'3'103,"0"0"32,5-1 22,15 2 13,23-3 2,24-4 3,25-4-23,17-4-73,1 2-152,-6-5-320,-27-1-575,-22 6-25,-19-3-27,-13 0-29</inkml:trace>
  <inkml:trace contextRef="#ctx0" brushRef="#br0" timeOffset="165993.4941">10386 8876 1797,'0'-4'103,"3"-1"27,-1 1 34,-2-2 27,0 2 23,0-2 28,0 1 14,0-2 12,0 1 17,0-2-39,0 1-17,0-1-16,0 3-37,0 1-35,0 1-29,0 8-28,3 7-9,0 15-3,4 19-6,0 17-8,6 14-16,-1 8 4,1-2 21,-2-6 21,-3-7 13,1-10 7,-6-14-4,2-9-9,-5-9-6,3-12-2,-2-7-6,-1-4-15,2-4-51,-2-2-73,-2-7-151,7-5-335,-5-5-458,1-9-27,-1-5-29,10-8-30</inkml:trace>
  <inkml:trace contextRef="#ctx0" brushRef="#br0" timeOffset="166503.5233">10977 8889 3755,'0'-7'97,"0"2"11,0 2-4,-1-2 2,-2 3 3,3 4 20,-2 9 27,2 2 21,0 7 28,2 7-44,8 2-18,6 3 1,9-1 16,10 1 27,7-4 2,6-1-5,-3-1-14,1-2-8,-7 1-25,-6 0-18,-7-2-10,-9 0-13,-7-3 0,-7 2-14,-3-5-9,-5 1-3,-8 1-5,-5-1-5,-9-5 0,-9 0 6,-4-4-20,-2-6-66,-1-2-87,2-2-55,6-5-74,6-3-130,12-5-223,3-23-545,6 8-35,7-4-37,4-7-40</inkml:trace>
  <inkml:trace contextRef="#ctx0" brushRef="#br0" timeOffset="166944.5486">10947 8889 3197,'-4'-3'116,"2"-1"46,-2-1 33,2 2 23,2-2 20,3-1 15,10-2 15,13-5 8,15-5 5,14-3-63,8-2-34,2-1-44,-4 4-28,-11 1-25,-12 6-18,-11 2-18,-10 4-13,-8 4-11,-7 1-13,1-1-32,-3 4-72,0-1-118,5-1-288,-4 1-512,4 0-28,1-2-28</inkml:trace>
  <inkml:trace contextRef="#ctx0" brushRef="#br0" timeOffset="168602.6435">11757 8904 3261,'0'-1'105,"0"1"23,0-2 24,0 0 5,0 1 6,0 1 7,1-2 32,7 5 23,9 4 18,11 7-64,10 7-15,14 9-20,2 3-22,-2 2-2,2-2-6,-8 0-9,-7-7-26,-7-2-28,-8-5-36,-9-7-46,-4-5-72,-3-1-123,10-6-818,-17 0-30,-8-6-31,-8-5-33</inkml:trace>
  <inkml:trace contextRef="#ctx0" brushRef="#br0" timeOffset="169010.6668">12064 8802 3941,'0'-8'80,"0"2"1,0 3 17,-4 0 23,-7 15 13,-5 11 16,-10 14 17,-4 10 11,-3 16 6,2 5-72,0 7 1,5-1-1,3-3-17,4-4-18,1-10-13,5-7-36,1-9-74,7-7-126,2-10-176,6-14-631,12-7-25,12-12-28,12-13-29</inkml:trace>
  <inkml:trace contextRef="#ctx0" brushRef="#br0" timeOffset="169470.6931">12639 8751 2779,'0'-17'148,"0"-2"57,0-1 18,0-1-4,0 11 10,0 10 26,0 10 23,0 13 22,0 16 27,1 16-80,-1 14-38,0 6-23,2 0 19,-2 0 11,0-5 6,3-10-5,-2-7-13,2-8-21,0-9-22,0-7-11,0-8-8,1-9-37,-1-4-178,2-6-152,14-6-383,-3-10-606,3-7-40,3-10-43,4-8-46</inkml:trace>
  <inkml:trace contextRef="#ctx0" brushRef="#br0" timeOffset="172893.8889">14334 15956 2226,'0'-11'113,"1"-3"35,-1-4 23,0-1 22,0 5 17,0 5 3,0 3 1,0 3 1,2 0 26,2 6-25,1 9-13,5 11-13,4 13-8,-2 12-8,0 12-7,-1 10 3,-2 2 11,-4 6 2,5-2-22,-4-1-26,1-4-22,-1-5-12,0-6-5,-3-6-7,0-3-8,-3-6 1,-3-6-17,6-4-7,-3-8 0,0-6-10,0-8 0,0-5-7,0-2-3,1-5-8,0-2 7,1-4-11,1-1 13,0-10-4,3-4 4,-2-8-7,1-7-18,0-7-1,-1-7-25,-1-5-17,-1-9-12,-2-5-15,0-2-11,1 1 4,-4 3-12,3 10 8,0 10 5,-1 10 2,1 7 17,0 10 18,-2 4 4,2 6 3,0 2-3,0 2 0,0 3 1,0 1 1,0 2-2,0 3 0,0 3 0,0 1-1,0 2-21,0 2-22,2 2-59,1 0-95,2-4-220,4-27-580,-2 22-27,-1-6-30,-2-8-32</inkml:trace>
  <inkml:trace contextRef="#ctx0" brushRef="#br0" timeOffset="173549.9263">14552 16107 1363,'0'-5'79,"-2"-2"30,-1-1 23,-1-4 22,-2 0 41,1 2 20,-1 1 23,0-3 31,2 1 16,-2 2-40,2-1-4,2-1-25,0 1-19,0 1-22,2 0-38,0 4-22,0 1-21,0 0-70,0 0-156,7-2-278,-5 3-345,-1-1-16,2-4-17,0-9-16</inkml:trace>
  <inkml:trace contextRef="#ctx0" brushRef="#br0" timeOffset="180440.3205">13186 8951 3584,'0'-2'26,"-1"0"12,-2-1 10,3 0 14,0 3 19,-2 0 19,-1 0 28,3 1 45,2 1 36,11 1 8,17-1-2,19-2-6,21-2-9,16-4-13,8-3-16,0 0-22,-12-1-59,-12 0-85,-17 5-129,-17 0-190,-13-2-216,-17 7-404,-19-2-25,-10-2-24,-14 0-26</inkml:trace>
  <inkml:trace contextRef="#ctx0" brushRef="#br0" timeOffset="180902.347">13468 8697 3579,'0'-5'69,"0"1"30,0 1 55,3 8 37,3 15 24,5 19 4,1 11 3,2 14 1,-3 5 2,-3 4-59,-2-6-14,-2-3-107,-3-7-263,1-20-791,-1 2-29,-1-13-28</inkml:trace>
  <inkml:trace contextRef="#ctx0" brushRef="#br0" timeOffset="201901.5481">2434 5752 2633,'0'-7'29,"0"-2"23,0 0 28,0-1 22,0 5 17,0 0 11,0 2 1,0 3-6,0 0-3,2 3-2,0 7 3,3 12-15,2 9-21,6 8-20,3 2 2,5-7 30,11-8 36,16-14 16,23-12 6,18-15-11,21-21-19,14-14-8,8-14-1,-7-8-7,-6-2-15,-17 10-68,-20 13-114,-20 13-104,-21 16-141,-9 11-577,-22 13-22,-6 7-24,-2 1-25</inkml:trace>
  <inkml:trace contextRef="#ctx0" brushRef="#br0" timeOffset="202576.5866">4588 5547 3647,'1'7'-11,"3"10"5,1 5 13,5 7 11,9 2 31,6-4 57,12-7 39,17-13 10,20-14 11,21-19 13,19-12 1,9-12-3,-7-6-12,-16 3-9,-23 7-30,-31 10-57,-22 12-68,-16 9-53,-8 9-75,-6 9-123,24 2-680,-23 10-24,5 0-24,7-6-26</inkml:trace>
  <inkml:trace contextRef="#ctx0" brushRef="#br0" timeOffset="203121.6179">6833 5104 3781,'2'0'-22,"2"3"2,4 5 1,5 6 0,4 10 25,7 2 20,2 6 47,7-10 42,12-8 22,18-11 27,13-14 5,22-17 2,12-13-5,4-5 6,-4-10-21,-16 5-18,-18 8-51,-28 14-42,-18 8-43,-19 11-73,-6 9-110,-5 4-183,0 5-521,-10 10-21,3 3-22</inkml:trace>
  <inkml:trace contextRef="#ctx0" brushRef="#br0" timeOffset="214878.2903">24110 6545 507,'0'0'36,"0"0"12,0 0 7,0-1 8,0 1 14,0 0 17,0 0 16,0 0 24,0 0 24,0 0 12,0 0 18,0 0 17,0 0 25,0 0 15,0 0 0,0 1-4,0-1-11,0 1-20,0-1-22,0 3-30,0-3-24,0 5-9,1 8-22,-1 8-12,3 7-5,2 5-6,-1 0 7,5-4 31,6-10 37,13-7 9,15-12-4,24-9-18,19-13-11,17-7-9,2-8-11,-5-4-8,-15 8-14,-22 7-49,-18 9-72,-20 9-46,-15 5-65,-7 6-100,0 5-191,-3-8-461,1 13-21,4 4-23,1-2-24</inkml:trace>
  <inkml:trace contextRef="#ctx0" brushRef="#br0" timeOffset="221005.6408">13235 4438 895,'-1'0'90,"-2"0"14,0 0 6,-3-1 14,3 1 18,2 0 21,-2 0 18,0 0 10,3 0 4,0 0-57,0 0-27,0 0-22,0 0-23,0 0-18,0 0-5,6 0-13,7 0-6,12 0 0,11-2-3,13 1 0,7-3 4,0-1 6,-7-3 16,-5 2 12,-11-2-11,-9 1-6,-11 3-6,-2-2-4,-8 4-14,-3-3-55,0 1-54,-8-3-59,-8-2-53,-8-4-24,-11 2-23,-9 3-7,0 2-8,-5 3-18,1 3-1,-2 6 51,-1 2 55,1 2 68,1 2 66,7 5 44,1-2 48,10 1 39,9-4 25,5 1 29,9-3 34,5-5 5,2-1 22,5-1 31,11-2 22,14-2-9,18-6-21,15-1-37,9-6-9,4-3-3,-4 0-18,-9-2-1,-4 3-16,-6 1-31,-10 2-31,-6-2-14,-9 6-5,-7 1 1,-9 1-10,-6 5-13,-3 2-6,-2-2-5,0 2-9,0 0-9,0 0-31,0 0-58,0 0-87,0-3-78,0-1-48,11-2-322,-9 6-9,1 3-12,-3 0-10</inkml:trace>
  <inkml:trace contextRef="#ctx0" brushRef="#br0" timeOffset="240473.7543">15889 8349 1972,'0'0'40,"0"0"22,0 0 9,0 0 11,1 0 24,-1 0 24,0 0 16,0 0 5,0 0 2,0 0-19,0 0-29,0 0-24,0 0-15,0 3-12,-1 1 8,-2 4 0,-3 4-12,-2 2-2,3 3-1,0-4 3,5-2 6,0-3 2,0-1 14,7-2 10,6 1-23,4 1-16,9 1-3,6 0 3,-2 4 0,-1 2 3,-5 1 13,-6 4 5,-4 2 0,-6 2 0,-5 1 8,-5 4 8,-6 0 5,-7-2 2,-5 3-2,-9-5-2,-7-2-8,-3-2-2,-3-6-8,4-4-22,1-5-51,1-4-69,6-2-84,10-7-188,23-11-530,-8-1-22,6-8-21,0-4-23</inkml:trace>
  <inkml:trace contextRef="#ctx0" brushRef="#br0" timeOffset="240905.779">15655 8383 2380,'0'-2'122,"0"-3"24,-1 0 6,5-5 16,12 1 14,8-6 15,15-4 12,16-3 17,10-4 8,5 1-83,-2-3-30,-6 2-18,-9 3-5,-9 4-15,-14 2-17,-11 9-15,-8 0-18,-6 4-38,-5 4-33,2-1-42,-4 1-72,4 0-140,17 0-503,-22 2-18,0 2-17</inkml:trace>
  <inkml:trace contextRef="#ctx0" brushRef="#br0" timeOffset="242657.8792">15578 9051 410,'-7'0'83,"2"0"25,-4 2 26,0 1 29,2 2 13,0 1 14,2-3 20,4 3 21,-2-2 15,2-2-52,2 1-35,-1-3-18,0 0 8,6 0 7,11 0 4,12 0-1,15-3-13,20-6-16,13-1-12,7-7-1,4-2 10,-2-3 1,0 0-25,-6 3-25,-4-3 2,-9 5 0,-6 2 1,-16 3 4,-12 3-3,-13 1 7,-11 4 1,-6 3 4,-3-1-9,0 2-6,0 0-17,0 0-13,-2 0-41,-2 0-66,-1 0-56,-3 0-118,2 0-126,6-2-448,-10 4-18,0 1-18,-2 2-19</inkml:trace>
  <inkml:trace contextRef="#ctx0" brushRef="#br0" timeOffset="243170.9085">15854 9409 1788,'-4'0'106,"-2"0"41,2 0 37,-2-2 31,4 2 18,1 0 10,1-1-2,0 0-5,0 1 5,0 2-42,1 6-18,6 9-14,4 8-20,1 10-18,2 8-9,0 7-7,-2 1 7,-2 0 4,-3-2-1,-1-4-9,-2-6-31,-1-7-23,0-8-14,-3-6-8,2-5-5,0-8-18,-2-2-106,0-8-157,19-11-719,-15-9-25,1-6-27,5-9-29</inkml:trace>
  <inkml:trace contextRef="#ctx0" brushRef="#br0" timeOffset="243798.9445">16250 9294 2273,'-2'0'41,"-2"-1"3,4 0-3,-4-1-2,4 2 5,0-1 9,-1 5 21,-4 3 24,1 5 24,-2 8-12,3 9 13,1 4 22,1 8 14,2 4 16,-1 1 11,3-3-6,2-2-15,1-5-11,5-6 2,9-12-4,6-5-13,11-9-16,9-8-10,3-9-10,3-9-7,-5-7-9,-8-9-4,-8-3-11,-10-8-25,-8 1-7,-5 0-1,-6 4 1,-4 3-1,-10 5-3,-7 6-7,-7 4 2,-11 7 0,-4 2-8,-2 7 4,-2 4-13,2 5-5,0 2-9,2 10-7,2 3 3,3 3-5,4 7-21,9 3-30,7 0-56,9 2-76,3-1-135,9-4-169,4-1-364,7-2-21,1-6-21,4-5-21</inkml:trace>
  <inkml:trace contextRef="#ctx0" brushRef="#br0" timeOffset="246319.0886">15072 8814 642,'-3'-5'110,"0"2"32,-2-1 24,0 1 34,2 3 26,-1-2 33,-1-1 25,4 1 22,-3 2 15,2-1-58,1 0-43,-1 1-32,2 0-23,0 2-24,0 8-2,5 3-24,5 8-5,7 6-5,6 6 2,5 1 2,5 4 7,3-1 6,-3-3 1,-2-1-6,-3-4-22,-3-4-7,-8-4-23,-1-5-14,-7-1-14,-5-7-6,-1-2-12,-2-4-22,-2 2-27,1-6-43,-2 2-51,0-3-102,0-6-168,-1-10-434,-1 4-17,-1-4-20,1-3-21</inkml:trace>
  <inkml:trace contextRef="#ctx0" brushRef="#br0" timeOffset="246755.1135">15254 8768 1741,'0'-1'132,"0"1"22,0 0 9,0-2 10,0 2 23,0 3 21,-4 7 16,0 6 23,-7 11 26,-1 14-55,-5 10-23,-5 7 4,-2 7 2,-2 1-4,-3 1-11,3-4-19,3-9-8,6-6-22,2-10-25,7-9-29,3-9-15,3-6-22,1-5-11,1-3-5,0-5-36,0-1-140,1 0-260,-1-27-584,2 18-26,-2-3-28,0-6-28</inkml:trace>
  <inkml:trace contextRef="#ctx0" brushRef="#br0" timeOffset="265106.1632">14356 8533 2440,'0'-7'78,"0"-2"19,0 0 15,4 0 10,-4 5 3,0 3 6,0 1 9,0 0 17,0 0 10,0 0-43,0 0-27,0 0-18,0 1-7,-4 6-1,2 10 7,-1 11 10,0 11 1,1 7-7,0 8-8,2-1 2,0-2 0,0-3 1,0-6-6,0-4-7,0-5-11,0-5-14,0-3-10,0-5-23,0-2-57,0-4-56,2-1-95,0-7-174,0-3-423,-2-5-17,1-7-18,1-7-19</inkml:trace>
  <inkml:trace contextRef="#ctx0" brushRef="#br0" timeOffset="265781.2018">14615 8668 1398,'0'-1'80,"0"-2"16,0 3 11,0-3 14,0 6 21,-5 6 24,-1 4 17,-4 6 19,1 8 12,-1 6-37,2 3-19,3 3-5,4 1-5,-1-1-5,2-2-18,3-4-10,2-6-9,3-4-8,2-11 6,5-2 0,2-4-2,3-5 2,2-2-4,2-5-2,1-6-3,4-5-8,-3-8-6,-3-6-11,-3-7-16,-3-2-11,-5-3-7,-5-1-3,-1 3 3,-6 2 2,-6 5 3,-1 2-3,-5 3-5,-6 4 4,-9 3 0,2 3-2,-7 4-7,0 5-6,2 7-13,1 0-7,0 7-5,3 7-1,0 9 1,2 5-22,5 12-53,6 5-78,7 2-174,6-13-583,9 6-22,8-9-24</inkml:trace>
  <inkml:trace contextRef="#ctx0" brushRef="#br0" timeOffset="270588.4767">15818 8283 593,'0'-2'45,"0"-2"20,-1 1 37,1-2 24,-3 3 19,0 2 20,0 0 20,-1 0 14,-1 0 14,1 0-18,0 0-23,1 0-24,-3 0-31,5 7-13,1 8 0,0 7-17,0 8-15,1 7-10,5 1-56,8-3-201,-5 4-331,2-10-8,-3-12-8,-2-10-7</inkml:trace>
  <inkml:trace contextRef="#ctx0" brushRef="#br0" timeOffset="274629.7079">14190 7830 1662,'0'-2'55,"-2"2"28,2 0 22,0-1 15,-2-1 13,1-2 7,-2-1 14,-1-1 22,-2-4 16,1-1-18,-4 0-13,0-3-10,1 2-8,0 0-1,1 1 1,6 6-5,-1 1-18,1 1-24,1 3-21,0 3-8,0 6-9,1 7-13,2 10-12,3 7-6,0 6-11,5-3 3,-2-4 5,-2-8 5,3-8 8,-1-6 5,-2-2 12,-2-7 4,7-4 0,-4-7-4,5-2-4,2-8-5,1 0-7,2 2-2,5 6-5,-1 7-5,3 3-14,3 8-4,-2-1-3,-2 4 0,-2-3 1,-3-1 6,-1-2 8,-4-6 6,-3-9-2,-1-5 2,-5-5 2,-4-7 9,-1-1 1,-6-2 3,-5 4-3,1 2-5,-2 5-6,-2 5-10,3 10-14,1 3-50,-3 9-91,1 6-139,4 3-192,4 6-387,3-3-19,12-10-20,6-3-23</inkml:trace>
  <inkml:trace contextRef="#ctx0" brushRef="#br0" timeOffset="275142.7372">14771 7732 1905,'0'0'136,"0"3"5,0-2 6,0 0 11,3 0 16,5 2 12,2 1 8,0 4 9,0 8 15,-5 8-100,-3 7-1,-7 6 26,-6 4 12,1-4-1,-3-2-5,4-9-2,4-6 13,3-11 10,2-2-12,10-7-14,6-7-15,10-5-23,7-6-18,6-3-11,-2-6-13,-4 5-10,-7 7-22,-8 1-25,-7 8-28,-6 3-40,-4 3-60,1 0-111,1-1-224,-3 3-446,2 0-22,0-2-23,-1-4-24</inkml:trace>
  <inkml:trace contextRef="#ctx0" brushRef="#br0" timeOffset="276277.802">14939 8014 654,'0'-3'53,"0"-1"26,-2 0 30,2 1 33,0 2 23,0 1 22,0-1 27,0-1 21,0-2 15,2 1-22,1 0-14,4-1-17,6 3-19,6 1-25,4 5-13,2-1-16,-1 8-15,-4 3-12,-4 8-3,-9 1 1,-10 5-4,-11 3-4,-12 4-7,-10 0-8,-8 0-4,-1-3-8,4-5-6,5-5-9,11-8-10,11-6-49,7-1-86,5-6-118,31-8-545,-19 6-14,0-7-18,3-6-16</inkml:trace>
  <inkml:trace contextRef="#ctx0" brushRef="#br0" timeOffset="277724.8849">15375 7525 769,'0'-1'124,"0"1"44,-2 0 45,2 0 31,0 0 15,0-3 4,2 3 14,3 0 32,10-1 6,7 5-70,10 3-29,8 7-33,-2 8-40,-4 7-30,-5 7-11,-7 2-6,-11-2-13,-5-2-27,-4-6-2,-5-3-9,-5-5-5,0-5-2,-5-4-2,0-8 0,-2-6-1,5-12 2,-1-10-6,8-13-9,3-9-10,4-10-4,8-1-6,6-2-6,-2 4-2,2 9 4,-5 7 6,-6 9 7,-3 11 9,-4 7 0,0 5 4,0 5 1,-1 3-1,-6 6 2,-1 7-1,0 10-4,-4 10-4,5 9-1,4 5-4,3 0 7,6-1 2,4-4 5,4-8 2,8-5 1,7-8 1,4-5-49,5-11-145,47-10-744,-43-4-22,1-10-24,-7-10-25</inkml:trace>
  <inkml:trace contextRef="#ctx0" brushRef="#br0" timeOffset="278324.9192">16022 7482 2954,'4'-5'93,"8"-2"15,1 1 17,8-1 12,4 4 9,-1 10 13,-6 6 8,-4 8 5,-8 4 2,-5 8-65,-1-1-22,-1-3-18,2-7-10,10-7-4,10-9-2,17-3-2,11-6-1,8 0-4,-4 3 1,-12 0 4,-20 3 7,-17 10 8,-24 6-5,-23 10-7,-14 11-74,-4 9-332,-12-2-556,8-2-22,10-15-24,13-10-24</inkml:trace>
  <inkml:trace contextRef="#ctx0" brushRef="#br0" timeOffset="287369.4365">16390 15343 111,'0'-3'30,"0"-3"11,0 3 10,0-3 8,0 1 5,0 3 11,0-3 14,0 4 12,0-2 12,0 2-4,0 0 27,0 1 22,0-2 31,0 2 42,0 0 29,0 0-3,-1 0-11,1 0-10,0 0 1,0 3 1,0 5-21,0 7-10,0 8-28,-3 7-28,0 3-20,-2-2 7,4-4 2,-2-7 7,3-5-13,0-6-14,3-5-6,1-3-15,12-2-4,7-3-15,15-5-12,8-5-13,4-1-5,0 0-10,-4 4-2,-6 7-6,-6 2 0,-8 8 6,-10 7 9,-7 3 7,-6 4 9,-7 6 4,-9 3 1,-10 3 1,-3 2 0,-10-1 2,1-4-6,-1-4-12,3-4-16,0-5-18,2-4-31,3-4-42,3-2-59,5 0-82,4 0-139,17-2-669,-8-2-28,4-2-29,0-9-30</inkml:trace>
  <inkml:trace contextRef="#ctx0" brushRef="#br0" timeOffset="287883.466">16274 15457 2874,'-4'-3'138,"3"-2"15,-1 0 8,1-3 10,5 1 20,12-5 16,10-3 18,10-4 13,13-4 9,6-6-92,3-1-23,-3 0-9,1 0-3,-9 2-9,-9 5-18,-9 3-15,-13 7-15,-6 4-14,-7 5-11,-3-2-7,0 5-24,0 1-66,0 1-107,0 5-207,0-20-576,-2 20-25,-2-1-26,0-2-27</inkml:trace>
  <inkml:trace contextRef="#ctx0" brushRef="#br0" timeOffset="288409.496">16119 16258 2767,'-3'0'153,"0"0"19,3 0 10,-2 0 3,2 0 9,0 0 27,2-1 33,11-2 24,9-5 17,14-5-107,17-7-28,18-6-15,5-5-9,5-5-3,-2 1-8,-2-1-26,-11 3-34,-9 1-22,-10 6-21,-12 2-5,-8 6-7,-8 5-2,-6 4-2,-6 1 0,-3 4-2,-2 1-1,-2 1 2,0 0-17,0 1-44,0 1-76,0 0-119,5 0-266,-5 0-415,-3 3-24,-6 0-24</inkml:trace>
  <inkml:trace contextRef="#ctx0" brushRef="#br0" timeOffset="288899.5241">16524 16361 3416,'-1'-5'88,"-1"-2"20,2 2 0,-1-4 8,2 6 31,7 8 26,5 11 24,2 9 24,7 13 15,-2 13-47,2 5-21,-8 2-14,2-2 4,-4-6-6,-2-6-31,-4-8-22,0-9-22,-4-5-41,0-7-59,-1-4-104,2-7-180,9-15-732,-9-2-29,-1-14-32,3-6-32</inkml:trace>
  <inkml:trace contextRef="#ctx0" brushRef="#br0" timeOffset="289419.5538">16882 16293 2852,'-1'-5'136,"1"0"8,0 3 6,-3-1 10,6 6 21,-6 13 16,3 11 11,0 8 23,0 12 13,0 2-86,0-3-20,4-4 0,-1-4 3,4-10-8,2-8-14,5-5-8,1-8-9,4-4-22,4-8-11,0-7-13,4-7-11,-2-6-9,-5-7-7,-8-2-1,-6-2-3,-6 0-7,-9-3-2,-4 0 7,-3 3 6,-5 4 4,2 4 2,-1 8 8,2 8 1,1 4-4,-5 4 1,-2 7-5,2 3-4,-3 6-8,1 6-10,4 9-27,5 5-60,6 3-115,3 2-236,11-28-639,3 18-31,4-12-32</inkml:trace>
  <inkml:trace contextRef="#ctx0" brushRef="#br0" timeOffset="295796.9186">17230 8632 2205,'0'0'105,"0"3"23,0-1 5,0-1 4,0 2 6,0-3 11,0 0 10,0 0 14,0 0 10,0 0-42,0 0-35,0 0 10,6 0 16,11-5 9,14-5 3,11-5-11,14-4-9,7-6-8,-2 3-12,-2 1-13,-5 0-12,-8 4-27,-7 1-25,-8 4-15,-6 3-27,-8 3-57,-8 2-68,-2 1-118,-5 3-112,-1-5-119,-4 5-248,-4 2-15,-7 5-15,-4 4-16</inkml:trace>
  <inkml:trace contextRef="#ctx0" brushRef="#br0" timeOffset="296314.9482">17463 8809 1584,'0'6'151,"0"3"69,0-2 47,1 2 41,0-2 32,10-7 19,12 0 8,19-5 1,15-6-3,15-5-72,5-2-72,1-3-67,-13 1-54,-10 6-68,-16 4-81,-13 4-82,-15 2-79,-6 1-106,-5-3-135,-10 3-311,-12 0-15,-8 1-16,-21 0-17</inkml:trace>
  <inkml:trace contextRef="#ctx0" brushRef="#br0" timeOffset="297471.0143">18487 8263 966,'-3'0'131,"-2"0"45,1-1 32,1 0 16,3-6 9,-2 3 15,10-4 6,7-2 14,11-3 16,8-1-70,9 0-30,2 2-37,-3 3-25,-5 6-7,-5 8 8,-10 13 1,-13 16-2,-13 17-11,-22 23-19,-8 13-9,-7-2-11,5-8 2,4-14-2,17-23-9,10-14-14,4-10-7,12-10 2,15-9 0,15-12 1,11-11-4,11-15 3,-1-8-8,-4-4-4,-7 2-7,-12 10-9,-8 10-15,-3 18-6,-7 11 1,-4 11 2,-3 15 0,-2 9-2,3 1 0,-3 2 6,1-10 5,4-8 11,3-8 7,3-6 4,4-11-5,1-12 1,-3-7-4,-5-14 4,-11-13-1,-11-5-4,-11-2-4,-10-1-8,-9 9-2,-8 9-5,-5 17-1,-7 16-4,2 11-11,2 14-108,10 17-216,17-20-588,15 27-22,26-3-26</inkml:trace>
  <inkml:trace contextRef="#ctx0" brushRef="#br0" timeOffset="298331.0635">20144 7849 1305,'1'0'129,"-1"0"31,0 0 27,2 0 23,-2 0 12,0 0 4,0 0 1,-5 1 7,-3 5 12,-10 5-60,-5 8-43,-5 6-21,0 9-11,-1 3-9,6 1 0,3 3 7,8-5 9,5-1 2,3-3-3,5-6 7,5-5 11,10-4 6,13-6-4,11-5-4,17-3-9,8-1-8,5-4-12,-1 2-9,-4-1-9,-7 1-19,-9-2-17,-10-3-17,-8 3-12,-10-1-8,-5 0-20,-6 2-27,-6-1-54,-2 1-75,-1 1-139,2-4-209,-3 1-374,0 0-21,-1-1-22,-1 1-24</inkml:trace>
  <inkml:trace contextRef="#ctx0" brushRef="#br0" timeOffset="298949.0989">19960 8581 2798,'0'0'132,"2"-1"31,4-1 31,14 0 23,13-2 19,15-1 4,18 1 1,8 1 0,7 0 1,-5 1-93,-5 2-35,-15 0-37,-14 0-61,-13 0-71,-13 0-61,-5 0-60,-3-1-197,-4-11-456,0 6-19,8-4-19</inkml:trace>
  <inkml:trace contextRef="#ctx0" brushRef="#br0" timeOffset="300064.1626">20971 7745 558,'-1'-3'44,"-1"1"3,1-2 0,-1 0 2,2 1 1,2 3 1,-4-1 3,2 1 14,0 0 25,-1 0-3,1 0 28,0 0 41,-2 0 30,2 0 18,0 0 28,3-2 5,4 0 17,9-5 1,6 0-13,8-3-22,3 3-33,7 3-44,2 5-25,-1 9-15,-6 10-24,-9 10-3,-16 19-16,-14 13-11,-16 9-12,-12 1 8,-4-2 16,1-12 2,8-14 7,11-13 14,10-9 13,7-11 12,17-6 1,13-7-2,16-8 0,12-6-16,11-9-14,-3-9-5,1-8-10,-9-7-18,-6-5-15,-5 1-18,-5 7-7,-13 8-9,-9 12-6,-5 18 1,-10 12-1,-5 15 1,-1 11 4,0 10 1,-1 5-4,5-3 1,3-7 1,8-3 7,9-11 7,15-7 0,10-8-5,7-4-2,7-7-4,-4-9 0,-7-7 3,-9-13 3,-16-13 7,-16-7 4,-11-6 5,-14 2 5,-12 8 5,-10 11-4,-10 14 1,-5 15-2,-7 10-11,4 17-103,4 15-303,1 8-595,10 9-27,7 0-27</inkml:trace>
  <inkml:trace contextRef="#ctx0" brushRef="#br0" timeOffset="302486.3012">3038 11293 124,'0'-4'55,"0"-3"40,0 2 50,0 0 42,0 1 43,0 2 29,0 2 29,0 0 24,0-1 9,0 1-36,0 0-20,0 1-27,-9 5-19,-8 6-18,-9 11-31,-17 11-18,-14 13-19,-9 8-15,1 5-6,0 3 13,9-3 3,11-3-13,10-6-25,8-7-18,9-8-13,11-11-11,4-6-4,8-5-7,9-6-3,12-6-7,13 1 0,10-6 2,10-2-4,-2-3 1,-6-1-3,-9 0-4,-12 5-11,-11 1-2,-10 6 4,-6 8 0,-6 9-1,-13 11-1,-7 15-1,-16 9 0,-6 8 4,-4 3 14,5-1 8,4-7 2,13-5-6,7-9-8,10-9-1,7-7 8,11-9 28,20-6 17,23-9 19,29-5 2,31-12 4,22-7 1,12-9 2,-2-7 3,-11 3 4,-16 0-11,-22 6-25,-23 6-18,-19 6-25,-22 3-8,-11 5-6,-8 1-8,-9 5-35,2 1-94,8 0-279,5-32-667,7 23-31,4-7-32,-2-10-36</inkml:trace>
  <inkml:trace contextRef="#ctx0" brushRef="#br0" timeOffset="303632.3666">4216 11439 2635,'0'0'29,"0"1"9,-1 6 29,4 14 52,9 12 29,4 20 12,9 18 2,4 9 1,1 4 15,-1-5-7,-8-12 15,-4-13 0,-8-13-19,-1-12-36,-5-10 23,-2-9 14,-1-5 2,-1-10 0,-5-10-13,-10-12-18,-3-12-18,-5-15-10,-4-10-10,-1-10-15,5-6-53,5-4-20,6-3-9,7 6-5,12 10 1,7 11-1,12 12 0,13 13-3,4 14-1,2 11 1,-3 7 0,-10 12-5,-18 12 4,-10 7 0,-15 5-6,-14 8-19,-10-1-53,-2 1-116,5-4-272,4-5-501,9-9-26,14-8-27,14-6-28</inkml:trace>
  <inkml:trace contextRef="#ctx0" brushRef="#br0" timeOffset="304136.3956">4791 12032 6585,'1'0'-36,"5"0"0,2 5-1,5 5 1,9 12 2,2 9 1,1 7 0,0 4 1,-1 3 7,-4-4 35,-4-4 3,-1-6-34,-7-6-84,-3-4-193,-2-23-807,-3 3-34,-2-14-34,-5-18-39</inkml:trace>
  <inkml:trace contextRef="#ctx0" brushRef="#br0" timeOffset="304211.3999">4830 11722 4730,'-5'-3'77,"-1"-2"-2,2-1-71,0 2-74,2 4-190,4-3-608,-1 12-20,5 0-21,3-6-23</inkml:trace>
  <inkml:trace contextRef="#ctx0" brushRef="#br0" timeOffset="304772.4319">5240 11485 4520,'1'-16'23,"2"1"1,7-4 1,4 3-2,12 15 1,11 9 4,3 13 3,3 15 1,-5 10 4,-12 10-26,-15 10-5,-6 1-8,-8-6 0,-4-10 2,-2-12 5,0-11 3,-2-14 2,0-9 5,6-10-3,2-9 3,0-11 9,6-8 4,3-13 3,8-12-5,2-6-7,3-3-2,4-4-5,-2 10 0,-4 11 9,-7 13-4,-2 12 0,-6 18 5,-2 11 3,-3 22 5,0 18 11,-2 18-3,2 9 6,-3 10-4,4-8-8,4-8 6,8-11 0,10-10 0,21-13-51,23-11-214,22-29-752,16 1-26,-1-16-28,-6-17-28</inkml:trace>
  <inkml:trace contextRef="#ctx0" brushRef="#br0" timeOffset="305363.4657">6259 12043 5054,'0'-3'41,"0"2"1,1 1-4,4 0 12,3 8 13,3 16 6,7 8 7,-1 9 3,-1 8 0,-3 1-37,-6-7 2,-2-2-48,-4-9-143,7-6-341,-10-11-467,-2-10-24,-1-17-27,1-15-27</inkml:trace>
  <inkml:trace contextRef="#ctx0" brushRef="#br0" timeOffset="305432.4697">6195 11651 4656,'-4'-16'86,"0"2"0,1-3-15,0 2-97,3 7-128,41 5-743,-29 7-23,3 0-21,6-1-26</inkml:trace>
  <inkml:trace contextRef="#ctx0" brushRef="#br0" timeOffset="305945.499">7037 11476 6024,'9'-5'26,"5"-5"6,14-3 3,12-3-1,16 0-3,11 3-30,8 0-105,-2 6-273,-13-24-696,-17 29-31,-23-1-34,-21 9-34</inkml:trace>
  <inkml:trace contextRef="#ctx0" brushRef="#br0" timeOffset="306024.5036">7125 11822 4568,'-7'10'119,"1"-1"26,2 3 28,9-3 8,29-5 4,22-4 1,19-4-31,19-4-59,4 0-135,-9-5-308,-19-41-677,-24 38-28,-23-2-29,-12-5-33</inkml:trace>
  <inkml:trace contextRef="#ctx0" brushRef="#br0" timeOffset="309548.7051">8641 11211 3682,'13'-8'-2,"4"-2"2,9-1 1,8 0-4,-3 8-4,-3 7-4,-5 13 18,-13 12 18,-8 22 17,-17 20 14,-11 15 19,-13 6 40,0-5 19,-3-10 11,6-13 7,12-17 17,8-14-4,10-15-14,12-11-13,18-17-11,11-16-23,12-13-42,8-15-21,3-9-9,-10-3-5,-4 8-16,-10 8-18,-6 20 1,-4 18 9,-1 23 3,-2 20 10,2 19-1,-1 5 5,0 6 4,7-9 1,-3-10 6,3-18 10,-2-13 0,2-11-11,-5-13-3,0-14-4,-6-10 7,-4-6 17,-5-2 9,-3 10-3,-1 9-3,-1 15-5,5 16 1,2 16 0,4 18-1,3 17 10,5 6-33,2 5-68,7-5-108,5-8-209,4-31-702,2-5-32,-3-18-32,1-22-34</inkml:trace>
  <inkml:trace contextRef="#ctx0" brushRef="#br0" timeOffset="310050.7338">9787 11325 4160,'8'-3'46,"10"2"42,17 5 25,20 8 10,17 12 4,12 16 1,2 6 0,-7 12-38,-16 2-75,-14-3-83,-14-7-113,-8-12-175,-10-21-485,-11-9-20,-7-18-20,-9-17-21</inkml:trace>
  <inkml:trace contextRef="#ctx0" brushRef="#br0" timeOffset="310105.737">10306 11244 3505,'0'-5'139,"-5"6"55,-7 16 12,-7 19 4,-9 22 5,-8 25 0,-4 16-4,4 3-56,5 0-101,12-10-200,21-20-795,-4-18-24,7-20-25,5-25-26</inkml:trace>
  <inkml:trace contextRef="#ctx0" brushRef="#br0" timeOffset="310210.743">10732 11202 5085,'0'-23'132,"0"-2"21,0 1-12,3 1 2,-2 23 9,1 32 14,2 29 12,-4 25 11,3 24 9,-3 20-108,1 1-117,-2-1-142,8-12-301,-6-10-649,4-21-34,1-27-36,1-27-38</inkml:trace>
  <inkml:trace contextRef="#ctx0" brushRef="#br0" timeOffset="311493.8164">11564 11539 675,'0'-4'105,"1"-2"37,3-1 38,-3-1 43,1-1 47,-1 1 32,-1 2 30,0 0 25,0 0 4,0 3-40,0 2-60,2-1-20,-1 2 13,7 2-7,13 1-5,18-3-13,26 1-26,26-7-22,22-7-6,11-8-5,3 0-15,-13-3-54,-20 2-108,-25 9-142,-21 1-243,-9-5-588,-42 10-26,-20 3-28,-18 2-28</inkml:trace>
  <inkml:trace contextRef="#ctx0" brushRef="#br0" timeOffset="312068.8493">12021 11097 3250,'-1'-7'95,"1"3"65,0 6 51,1 15 31,3 29 11,1 26 3,-1 22 3,5 17 0,-2 11-1,0 0-109,2-3-81,2-5-170,5-16-230,-2-30-621,-3-10-25,-4-27-25,-14-28-28</inkml:trace>
  <inkml:trace contextRef="#ctx0" brushRef="#br0" timeOffset="313756.9458">12895 10994 2708,'-3'-4'101,"0"-1"6,0 2 29,1 2 32,2 9 50,3 7 24,3 13 31,1 8 22,9 18 9,0 6-86,1 11-8,-1 2 1,-4-2-28,-3-4-29,-5-9-56,1-11-85,-2-7-167,8-14-281,-6-11-522,8-14-25,6-24-27,0-28-27</inkml:trace>
  <inkml:trace contextRef="#ctx0" brushRef="#br0" timeOffset="314325.9784">13372 11030 4229,'0'-7'77,"0"2"-1,0 1 13,3 3 29,6 9 11,7 12 14,7 11 10,10 9 12,8 9 8,5 4-60,3 1-7,1-1 3,-5-3-7,-3-2-27,-10-3-12,-12-6-11,-7-6-8,-9-3-5,-15-4-6,-20-4-2,-16-6-19,-14-3-42,-14-9-78,-6-1-159,16-16-295,-7-11-416,12-17-25,17-20-28,22-22-29</inkml:trace>
  <inkml:trace contextRef="#ctx0" brushRef="#br0" timeOffset="314384.9818">13362 10999 4777,'18'-10'81,"12"-7"7,18-7 4,19-5 0,11 1-25,3 2-108,4 7-198,-12-5-694,-15 18-25,-25 2-24</inkml:trace>
  <inkml:trace contextRef="#ctx0" brushRef="#br0" timeOffset="314978.0157">14153 11151 3789,'0'0'76,"0"-3"9,0 3 27,9 0 34,10 3 18,11 4 19,11 6 7,12 5 14,5 7 4,1 3-60,1 2-10,-5 6-10,-5 0-26,-8 2-66,-9-2-94,-13 0-121,-4-7-209,-12-18-576,-8 6-25,-7-11-26</inkml:trace>
  <inkml:trace contextRef="#ctx0" brushRef="#br0" timeOffset="315791.0622">14594 10989 1446,'0'-8'139,"0"-1"60,0-3 42,0-1 41,0 2 25,0 4 5,0 4 10,0 3 33,-3 9 28,-7 16-57,-7 16-31,-8 22-51,-8 16-38,-6 16-35,4-1-24,2-4-2,4-11-10,7-14-35,9-17-28,4-12-31,4-10-31,5-9-50,0-6-88,2-7-135,9-14-232,1-9-445,9-4-24,0-5-25</inkml:trace>
  <inkml:trace contextRef="#ctx0" brushRef="#br0" timeOffset="316505.103">15217 10848 2198,'-1'-4'177,"-2"2"27,-2-1 17,0-2 8,-1 3 14,1 1 18,-3 5 23,1 5 24,2 7 21,2 6-106,6 6-19,8 4-13,8-2-6,11-1 2,6 0-8,6-3-9,0-2-16,-4 1-20,-8 0-19,-3-2-13,-8-3-14,-10 1 5,-5 2-4,-10-1 3,-7-1-5,-13 1-10,-9-3-1,-11-1-51,-1-5-70,-4-2-79,1-7-133,14-7-334,-6-11-518,4-12-34,5-21-36,11-23-37</inkml:trace>
  <inkml:trace contextRef="#ctx0" brushRef="#br0" timeOffset="317053.1344">15075 10783 4206,'1'-4'121,"1"1"25,5-2 18,12-2 13,9-2 2,20-2 0,14-1 1,13-3 0,7-1 2,3 1-88,-6 1-30,-7-1-25,-19 5-20,-12 2-27,-20 1-25,-9 4-36,-9 2-78,-2 5-93,-2 4-214,-2-29-490,3 40-25,-3 0-24,1 6-28</inkml:trace>
  <inkml:trace contextRef="#ctx0" brushRef="#br0" timeOffset="317592.1652">15005 11782 3666,'0'0'125,"0"0"16,0 0 16,8-2 9,15-3 11,22-5 8,26-7 1,26-5 6,22-6 15,6 0-69,-3-1-26,-16 3-9,-16 4-13,-22 7-12,-26 2-10,-16 6-10,-13 2 1,-11 2-9,-2 1-42,0 1-76,0 1-108,0 1-216,0-6-615,0 9-28,-2 2-28,-6 1-32</inkml:trace>
  <inkml:trace contextRef="#ctx0" brushRef="#br0" timeOffset="318149.1971">15258 12100 2776,'2'-12'220,"-2"0"22,0 2 2,0-2 8,4 6 29,0 9 26,3 12 25,1 10 8,-1 13 13,2 15-141,-1 15-26,-2 4-8,0 1 4,-2 0-3,0-8-30,2-5-25,-3-10-25,0-6-11,-2-11-74,1-9-74,-1-8-116,6-7-248,2-23-719,5 0-36,7-13-37,3-14-41</inkml:trace>
  <inkml:trace contextRef="#ctx0" brushRef="#br0" timeOffset="318767.2324">15913 12066 2758,'-3'-9'132,"-1"-2"32,2 0 20,-6 1 2,1 4 2,-6 6 7,-4 9 14,-5 14 21,-4 13 20,3 9-77,1 12-17,6 4-23,8-4-12,5-5-1,6-5-2,8-9-3,7-10-12,5-8-20,10-8-16,2-9-18,7-6-15,-1-8-6,-3-7-6,-6-11 0,-7-7-2,-8-10-1,-11-8 1,-4-9 8,-10-3 27,-4 3 25,-8 6 26,-2 12-4,-1 15 0,-5 11-5,-3 11 1,-4 9-11,-1 12-66,-4 14-79,2 12-179,32 9-956,-10 9-39,14 0-40,4-6-45</inkml:trace>
  <inkml:trace contextRef="#ctx0" brushRef="#br0" timeOffset="322937.4709">16469 11132 4546,'3'0'84,"10"-1"30,15-5 17,16-5 7,20-3 1,17-4 1,10 0-2,1-2-53,-4 8-121,-5 2-329,-24-4-604,-23 13-25,-20 5-27,-32 7-29</inkml:trace>
  <inkml:trace contextRef="#ctx0" brushRef="#br0" timeOffset="323601.5088">16659 11503 5012,'0'3'113,"4"-3"36,18-3 31,25-6 16,27-9 1,31-12 4,14-1-4,-5 1-67,-16 6-59,-25 14-172,-25 6-334,-33 10-675,-17 6-34,-22 2-36,-20-3-37</inkml:trace>
  <inkml:trace contextRef="#ctx0" brushRef="#br0" timeOffset="333584.0799">17642 10553 4002,'20'-14'-2,"15"-1"3,15-2 4,11 0 0,1 13 0,-4 4-3,-18 9 3,-14 12 6,-15 6 5,-16 5 26,-2 2 17,-5-1 3,6-6-2,1-4 3,12-4 6,15-2 12,16-2-1,6-3-5,6 1-1,-10 2-14,-12-1-17,-18 1 3,-13 1 5,-17 4 4,-19 0-6,-12 1-8,-9-3-40,-1-1-61,12-3-83,22-9-237,15-16-474,15 5-19,23-11-20,12-13-23</inkml:trace>
  <inkml:trace contextRef="#ctx0" brushRef="#br0" timeOffset="334337.1228">18271 10372 3021,'0'-15'192,"0"-4"12,0 0-6,2 3 28,5 12 31,4 14 10,7 10 16,4 14 2,5 11 6,2 14-125,-2 8-53,-4 2-9,-4 0 5,-2-4-26,-6-9-28,-3-7-32,-4-11-87,-2-7-97,5-12-292,-4-9-531,0-14-26,3-23-27,7-18-30</inkml:trace>
  <inkml:trace contextRef="#ctx0" brushRef="#br0" timeOffset="334438.1286">18879 10415 4872,'-7'-12'112,"-1"-1"9,3 0-4,-5-1-5,8 8-17,1 4-28,2 2-67,-2 5-121,2 4-204,2-2-633,3 10-24,6-2-27</inkml:trace>
  <inkml:trace contextRef="#ctx0" brushRef="#br0" timeOffset="335108.1669">19364 10141 1816,'0'-6'221,"0"-3"40,0 2 20,0 1 4,0 1 13,0 5 14,-3 7 12,-2 4 8,2 6 8,-2 1-136,3 6-54,4-2-27,8-7-10,11 2-3,13-7-9,17 2-11,11-1-14,6 2-9,-3-1-11,-7 5-7,-14 1-9,-13 3-3,-17 2-3,-10 2 0,-12 3 1,-17 3-2,-8 1-1,-14 0 2,-11-1 0,-5-1-13,3-4-50,0-2-103,10-9-192,0-26-707,6 5-28,4-16-31</inkml:trace>
  <inkml:trace contextRef="#ctx0" brushRef="#br0" timeOffset="335181.1712">19240 10129 3696,'0'-12'112,"0"-4"11,11-5 10,11-8 4,18 4 4,18-2 2,17 0-22,6 4-74,-6 6-124,-7 3-261,-22 6-472,-20 5-17,-15 6-20,-10-1-18</inkml:trace>
  <inkml:trace contextRef="#ctx0" brushRef="#br0" timeOffset="337841.3234">18079 11376 3607,'0'0'3,"0"-3"31,12 1 32,18-5 28,26-6 29,30-10 30,33-12 14,30-8 10,21-5 10,15-3 5,4 1-6,1 4-29,-14 6-30,-26 6-29,-33 10-45,-31 9-52,-39 8-34,-32 4-38,-20 4-66,-21 6-77,-22 3-92,-10 4-107,-17-1-400,-9 11-17,-1 0-19,0-2-20</inkml:trace>
  <inkml:trace contextRef="#ctx0" brushRef="#br0" timeOffset="338403.3555">18130 11618 3115,'-6'5'101,"3"1"21,12-3 42,17-3 34,29-7 14,34-17 12,30-12 7,28-14 4,23-10 5,9-1-62,3-1-33,-11 7-21,-23 13-41,-35 9-46,-38 11-40,-33 13-14,-31 5-22,-25 5-55,-22 7-71,-11 6-78,-12 5-118,0-5-495,-12 10-19,-1-2-20,3-2-23</inkml:trace>
  <inkml:trace contextRef="#ctx0" brushRef="#br0" timeOffset="338466.3591">18490 11601 3651,'29'-8'64,"27"-5"30,30-10 19,35-12 20,21-4 8,15-12 10,1 1 2,-7 5 3,-17 5 0,-25 12-34,-28 7-32,-30 11-31,-30 2-15,-13 7-32,-19 1-83,-15 4-93,-10 3-174,-12-25-532,-17 29-20,-1-4-21,0-8-23</inkml:trace>
  <inkml:trace contextRef="#ctx0" brushRef="#br0" timeOffset="344938.7293">12666 15870 2019,'0'-4'126,"0"-3"32,-3 1 32,-2-3 8,1 1 12,-2 0 15,1 0 19,1 1 17,1 4 23,-3-2-88,-5 4-25,1 1-34,-6-2-28,-2 4-11,-5 5-10,-1 4-13,-5 8-14,-3 6-11,-1 7-12,0 4 4,1 6 1,5 0 6,7 2-1,5-2 2,9-1-4,3 1 1,2 4-7,8 2-10,5 0-7,5 3-7,3-2-2,9-6-2,0-4 3,-1-3 2,5-9 5,-6-2 3,6-6 2,-2-4 6,0-3 0,0-3-3,-1-5 7,-1-1-4,0-3-5,0 0-1,-2-2-2,0 1-2,1-1 2,-1-5-7,-1-1-3,0-4 2,-3-2-5,2-1 3,-5-2-3,-2-2 3,-3-3 1,-2-2-5,-3-5 2,-1 2 3,-4-4 2,-1-1-3,-3 2 0,-1 2-1,0-3-1,0 4 2,-1 2-1,-5 0-1,-3 1-1,-5 0-2,-2-2-3,-3-2 3,-1 1-3,0-2 0,2-2 2,1 2-5,1 2-2,3 1 1,0 6-2,5 3 0,0 3 1,0 0-5,3 3 1,0 2 0,-1 3-1,0-3-1,-2 6 1,-2-3-1,0 1 2,-4 2-1,1 1-1,-3 2 1,-1 0 2,1 0 0,2 0 0,-4 0 2,4 0 2,-2 0-2,3 0 1,-4 0 0,4 0 3,0 0 0,1 0-2,2 0 1,-1 0-2,2 1 0,-1 0-4,0 1 2,-1-1 0,3 3 0,-1-1-5,2 0 3,-3 1-1,5-1 1,0 0 0,-1 1-1,2 1 4,-1-2-4,0 3 2,2 2-19,-2 1-25,-3 0-74,4 6-126,3-1-233,-2 2-509,6 1-27,5-3-27</inkml:trace>
  <inkml:trace contextRef="#ctx0" brushRef="#br0" timeOffset="350441.044">18446 11641 1213,'-9'-9'106,"-4"-1"50,0 1 33,-4-3 35,7 4 9,0 4 4,4 1 2,0 2 9,5 0 9,1-1-61,0 4-29,0-2-54,3-3-16,12-1-16,17-8-3,22-7 0,22-13 10,29-10 9,17-8 0,8-4-2,4 1 2,2 4 9,-13 4-14,-11 6-21,-18 12-8,-19 6-6,-22 6-19,-21 8-35,-16 2-39,-12 5-8,-4-2-22,-11 4-51,-8 1-77,-11-1-112,-11 1-105,-11-11-290,-7 16-13,-3-1-14</inkml:trace>
  <inkml:trace contextRef="#ctx0" brushRef="#br0" timeOffset="350981.0749">18507 11390 776,'-26'14'91,"-6"1"44,0 5 22,-1-1 26,20-5 20,7-7-10,5-1 3,5-2 27,6-3 28,12-1-26,14-8-22,23-13-28,24-12-15,22-7-13,12-11-17,7-1 12,-4 6-3,-13 4-28,-21 12-32,-21 6-21,-21 9-57,-17 9-34,-19 3-12,-8 3-49,-8 8-86,-14 1-99,1-2-367,-21 14-11,-18 0-12,-9 1-12</inkml:trace>
  <inkml:trace contextRef="#ctx0" brushRef="#br0" timeOffset="351069.08">18358 11614 3018,'24'-1'38,"20"-5"18,22-8 9,23-10 3,16-3 4,11-13 3,1-1-3,-8 2-54,-15 5-121,-15-1-184,-30 14-311,-24 10-10,-12 0-9,-10-2-11</inkml:trace>
  <inkml:trace contextRef="#ctx0" brushRef="#br0" timeOffset="351667.1142">20278 10268 3100,'0'-4'115,"0"1"13,0-2-4,0 0 4,10 0 17,22-2 9,20-8 8,22-4 2,18-8 1,5 1-72,-11-3-86,-18 9-73,-22 3-109,-17 5-120,-8-2-462,-23 9-16,-10-3-16</inkml:trace>
  <inkml:trace contextRef="#ctx0" brushRef="#br0" timeOffset="352252.1475">20577 9807 3084,'2'-6'66,"6"1"46,11 5 52,11 10 15,12 16 9,7 18 13,-1 14 8,-11 17 5,-12 8 6,-15 4-34,-11-1-25,-16-7-64,-14-9-116,-11-8-123,0-12-256,-16-7-463,3-13-21,4-24-20,19-22-23</inkml:trace>
  <inkml:trace contextRef="#ctx0" brushRef="#br0" timeOffset="352845.1815">21241 9731 3193,'-10'0'28,"-3"8"21,1 10 20,2 14 15,7 11 4,12 14-2,7 0-2,12-4 4,9-10 17,8-17 3,5-16 3,2-11-11,0-19-11,-1-18-9,-10-13 3,-10-12 8,-17-10 6,-18 1 8,-24 3-11,-18 6-6,-11 13-19,-10 14-10,-6 20-11,6 13-6,5 20-14,16 12-68,18 14-91,24 5-171,22-11-591,26 9-21,15-13-23,12-20-24</inkml:trace>
  <inkml:trace contextRef="#ctx0" brushRef="#br0" timeOffset="352937.1867">21720 9586 4024,'3'0'-1,"6"4"16,7 11 9,7 14 5,6 15 2,4 17 3,5 17 3,2 8 3,0-1 2,-2-4 14,-8-13-3,-7-17 54,-11-20 22,-8-20-4,-11-17 1,-9-21-6,-9-23 1,-12-23-2,-11-11-2,-4-13-1,-2-2-9,6 6-70,11 9-36,16 14-6,11 13-2,13 14 0,13 11-7,14 9 0,12 10-3,7 7-4,4 12 2,-9 9 3,-14 15 1,-17 6 2,-20 7-12,-18 1-12,-15-1-45,-9-3-66,-5-7-114,23-14-669,-8-10-24,14-15-24,18-18-26</inkml:trace>
  <inkml:trace contextRef="#ctx0" brushRef="#br0" timeOffset="353538.2212">22081 9082 3588,'2'0'52,"2"3"36,5 14 27,4 14 14,1 18 18,2 20 9,-3 14 7,1 6 5,-5-2 2,-1-9-11,-4-13-30,1-16-30,-2-18 21,-1-11 0,-2-13-19,0-13-8,0-13-12,7-17-10,8-7-1,8-6-3,8 3-11,7 11-4,4 17-45,-5 11-10,-2 14 0,-6 8 2,-5 6-13,-9 8-51,-5 2-137,13-4-874,-22-1-31,-5-15-34</inkml:trace>
  <inkml:trace contextRef="#ctx0" brushRef="#br0" timeOffset="353607.2251">22357 9198 4274,'-7'-4'4,"1"0"-83,1 3-176,2-23-501,12 33-16,6 6-17</inkml:trace>
  <inkml:trace contextRef="#ctx0" brushRef="#br0" timeOffset="354219.2601">22647 9499 3800,'5'5'61,"0"6"26,4 3 19,4 4 7,-3 0 7,0-2 8,-1-4 23,-2-5 3,0-6 0,11-10-28,5-9-26,7-9-31,9-2-17,2-5-8,-4 7-4,-4 8-8,-1 7-24,-3 3 2,-3 6-3,6-2 1,1-1-8,6 0-5,1-6-20,-4-4 4,-5 0 5,-11 2-2,-10-3 3,-6 5 2,-5 0 1,-8 4 1,-1 4 3,-6 3 8,-4 2 16,0 7-6,2 5-6,7 6-2,5 3-7,2 3-9,9-4-12,7-1-9,8-8-21,8-9 6,6-3 4,1-8 3,-3-2-1,-8 0 8,-6-1 1,-8 3-1,-4 6 10,-3 1 16,1 0 26,2 2 1,5 0 8,2-1 2,6 0 3,4-4 1,3-8 3,3-9 12,-2-10-2,-4-16-1,-5-10-4,-4-13-8,-6-14-9,-7-6 2,0-2 25,-2 8 15,1 16 2,-3 21-9,-3 23-1,-8 24-2,-2 27 0,-4 21 2,2 19 0,8 16-6,17 7-29,12 4-39,19-2-74,14-7-124,11-7-223,1-9-517,-3-13-24,-14-14-27,-14-15-27</inkml:trace>
  <inkml:trace contextRef="#ctx0" brushRef="#br0" timeOffset="354875.2977">22900 9961 4774,'-6'0'42,"-4"2"35,-4 10 12,-5 12 5,7 13 1,5 13 4,11 8 0,15 2 2,16-4 3,1-2-24,3-6-12,-6-5-32,-8-8-9,-18-7 3,-7-6 3,-16-5 1,-17-10-12,-16-3-33,-8-10-63,0-8-130,13-10-162,24-7-70,23-7-14,25 2-30,19 3-17,7 6-6,3 6 7,0 5 67,-3 5 122,-9 4 193,-7 2 235,-10 4 99,-7-1 23,-7 4 26,-4-2 9,-1 0 3,-2 0 7,-2 0-31,2 0-47,-4-5-25,1-3-2,-2 0-6,-2 0-17,-3-1-11,-8 4-5,-3 4-6,-5 2-13,-5 7-10,-1 3-57,9 4-147,9-3-230,9-12-580,16 3-22,13-8-23,5-12-24</inkml:trace>
  <inkml:trace contextRef="#ctx0" brushRef="#br0" timeOffset="355494.3331">23456 9786 4358,'0'-10'121,"0"0"-4,0 4 13,0 6 11,7 16 5,2 22 0,4 19 1,2 14-8,3 13-39,1 1-187,2-3-113,3-11-224,-6-9-495,-6-14-22,1-18-25</inkml:trace>
  <inkml:trace contextRef="#ctx0" brushRef="#br0" timeOffset="355596.3388">23869 9960 3274,'3'18'63,"4"7"17,2 7 3,5 2 3,-2-5 3,0-9 1,2-6 6,-6-5 8,4-6 14,-1-6-7,4-6 5,-1-8 7,3-2 22,-3 0 1,-3 2 0,1 10 15,-2 5 5,4 13-2,1 8-11,2 8-32,2 5-87,5 4-217,11-23-852,5 8-29,7-13-30,4-14-33</inkml:trace>
  <inkml:trace contextRef="#ctx0" brushRef="#br0" timeOffset="357165.4287">14646 1618 1501,'-2'0'2,"1"0"2,-1-1 1,1 1-3,1 0 2,0 1 22,0 2 27,4-1 50,8-1 15,14 0 8,20-1 1,19-5 2,10-3 4,6-3 4,1 4 2,-14 1-21,-10 5-22,-13 10-42,-9 8-8,-7 14-1,-6 9 1,-3 15-1,-3 15 0,-1 10-3,0 14 5,4 8 8,0 4 4,1 3-1,8 0 6,1-3 2,3 5 6,9 0 4,3 3-2,1 0 2,-1 0-8,-1-5-9,-6 0-6,-6-6-5,-8-5-9,-6-16-4,-7-13 12,-6-18 23,-3-16 51,-2-14 26,0-6 8,-4-9 0,-8-3-2,-12 1-4,-18-1 0,-13 3-1,-15 3-22,-9 3-30,-6 4-49,0 3-28,2-1-7,3 3-2,4 0 0,8 1 0,8 0-30,8-2-23,16-2-26,9-3-55,10-5-70,11-2-170,6-14-567,6 5-24,12-13-24,8-18-26</inkml:trace>
  <inkml:trace contextRef="#ctx0" brushRef="#br0" timeOffset="359743.5761">18550 15702 1180,'-6'-8'106,"2"-3"34,2-3 27,-1 2 33,1 0 24,2 4 14,2 4 9,-4 1 7,2 0 2,0 3-42,5 0 2,7 7 19,7 9 4,4 12-19,7 10-12,0 8-1,1-1 2,5-7 16,11-12 15,18-17-26,28-24-33,28-31-50,39-32-25,34-18-16,12-13-11,-1 6-18,-14 20-14,-31 24-32,-41 24-30,-39 19-14,-28 10-4,-24 10-2,-21 8-5,-8 0 2,-5 5-10,-6 2-42,4 2-81,0 0-136,19-7-254,-19 1-348,1-5-22,-4-1-24,-8 0-24</inkml:trace>
  <inkml:trace contextRef="#ctx0" brushRef="#br0" timeOffset="364233.8329">20335 16669 1175,'-8'0'1,"-2"0"-5,-3 0 0,4 0-73,1 0-138,-7 0-2,1 0-1,-8-3-1</inkml:trace>
  <inkml:trace contextRef="#ctx0" brushRef="#br0" timeOffset="364992.8764">16577 17406 2078,'0'-7'109,"0"2"19,2-3 18,1-1 8,3-3 19,8 0 20,12-3 17,10-4 18,13-4 16,12-4-53,8-1-34,9 2-17,0 1-17,0 4-18,-8 4-57,-11 10-65,-15 2-77,-12 5-98,-16 0-92,-7 0-137,-19 0-238,-12 6-12,-17-3-13,-12 4-11</inkml:trace>
  <inkml:trace contextRef="#ctx0" brushRef="#br0" timeOffset="365771.9209">16531 17423 1877,'0'5'87,"0"1"35,0 0 20,4-1 42,14-2 40,14-9 25,17-6 26,19-6 23,13-8 5,5-8-38,4 1-46,-4-1-37,-8 5-20,-11 5-67,-11 4-67,-15 7-68,-14 5-92,-15 4-60,-8 3-122,-10 1-146,-24 7-228,-14 0-12,-12 5-14,-10 3-13</inkml:trace>
  <inkml:trace contextRef="#ctx0" brushRef="#br0" timeOffset="365845.9251">16521 17506 2637,'0'2'63,"6"-1"44,11-2 41,19-7 22,17-6 20,20-12 10,14-7 6,4-8 0,-2 2-3,-6 3-29,-10 5-98,-14 9-109,-19 8-122,-12 7-113,-13 2-162,-20 9-243,-11 4-13,-14 2-12</inkml:trace>
  <inkml:trace contextRef="#ctx0" brushRef="#br0" timeOffset="365919.9294">16744 17533 3099,'14'-4'36,"13"-8"27,17-7 21,18-10 2,16 0-43,16-8-147,-2-6-535,-5 14-10,-12 4-12,-20 2-12</inkml:trace>
  <inkml:trace contextRef="#ctx0" brushRef="#br0" timeOffset="380075.739">21985 417 2928,'-21'3'-6,"-3"7"3,-10 10-2,-3 15 3,7 14 7,4 19 16,7 11 11,13 11 4,6-3-3,12-5-2,8-12 14,9-17 42,7-17 36,15-21 26,2-17 34,3-15 9,-2-14 5,-1-6 3,-10-1 7,-12 6 4,-14 8-21,-6 9-54,-6 7-29,-2 7-19,6 2-34,8 8-24,2 3-45,10 7-67,1 2-92,5-1-211,2-10-493,3-5-22,0-8-21,3-11-24</inkml:trace>
  <inkml:trace contextRef="#ctx0" brushRef="#br0" timeOffset="380744.7773">22685 723 2217,'0'2'28,"0"6"18,0 7 8,1 5 5,-1 2 17,3 7 13,-1-2 28,2-2 24,0-2 32,-1-7 88,0-5 42,1-6 2,-2-5-10,-2-12 0,1-8-16,-2-19-7,-8-14-30,3-13-25,-4-12-26,-1-3-85,5-3-60,5 8-17,-1 11-2,5 16-10,3 15-2,11 14-13,10 14 9,10 6-3,6 9-3,-3 10 3,-15 8-18,-14 9-31,-13 8-43,-19 5-58,-10 1-94,-3-1-143,-5-29-577,2 11-24,5-13-27,10-7-27</inkml:trace>
  <inkml:trace contextRef="#ctx0" brushRef="#br0" timeOffset="380820.7817">22077 1545 2847,'-6'7'168,"-1"2"68,4-3 13,2-1 5,18-10 4,18-16 4,20-13 2,31-14 19,31-14 18,21-10-82,8 2-68,-4 4-64,-19 10-16,-22 13-21,-32 14-70,-24 11-105,-20 12-138,-10 8-234,-18 10-415,-11 10-22,-13 5-24</inkml:trace>
  <inkml:trace contextRef="#ctx0" brushRef="#br0" timeOffset="381438.817">22135 1659 2873,'-12'17'110,"2"-3"44,0 3 28,2 1 38,23-12 40,27-14 29,32-13 8,33-12 4,33-18 8,20-9-51,-4-4-34,-12 1-41,-25 13-28,-27 13-37,-31 8-56,-25 13-55,-19 6-60,-11 8-50,-6 0-93,-3 6-196,1-20-602,-7 27-27,-8-10-28,-7-1-30</inkml:trace>
  <inkml:trace contextRef="#ctx0" brushRef="#br0" timeOffset="385959.0756">3423 13496 3240,'54'-14'2,"29"-11"6,34-9 24,39-14 12,18-5 21,26-8 18,20-4 9,15-5 4,12 3-1,-10 5 7,-16 6-6,-21 6-5,-28 15-28,-42 11-69,-33 10-120,-34 9-99,-31 3-122,-23 9-310,-47 8-11,-33 4-12,-31 3-13</inkml:trace>
  <inkml:trace contextRef="#ctx0" brushRef="#br0" timeOffset="386539.1086">3150 13873 3465,'-17'22'2,"4"1"9,12 0 10,25-4 14,51-10 14,45-31 14,40-17 18,35-22 10,25-19 12,12-15-2,-6-6 10,-14 1-5,-22 11-10,-28 19-60,-31 13-168,-26 11-678,-28 21-17,-37 11-20,-29-9-18</inkml:trace>
  <inkml:trace contextRef="#ctx0" brushRef="#br0" timeOffset="395360.6133">1205 12166 1418,'-13'-15'19,"-7"-6"7,-6-6 11,-4-7 20,6 4 14,2 1 37,-3-2 31,7 5 39,3 3 30,5 6 0,4 5-21,4 6-15,2 3-9,2 4-13,7 10-11,0 3-34,12 8-22,4 5-31,4 4-23,1-2 14,2-5 34,1-9 62,8-10 18,12-21 4,13-21 1,11-25-2,12-25-7,4-17-2,2-14-9,-4 3-20,-12 10-21,-15 18-56,-18 23-23,-16 24-12,-15 18-7,-2 14 1,-1 9 0,7 13-23,2 13-90,11 11-162,5-1-642,-2 20-23,-8-3-23,-11-5-26</inkml:trace>
  <inkml:trace contextRef="#ctx0" brushRef="#br0" timeOffset="398214.7765">22026 1762 289,'-5'0'31,"-4"-3"14,-2-3 10,-4-1 5,1-2 8,4 1 15,-1 1 9,0 4 15,2-2 34,6 5 17,-1 0 29,2 0 0,4 0 7,14-4 5,17-6 4,25-10-6,24-13 1,24-13-6,11-9-22,4-5-36,-6 0-27,-11 5-13,-16 8-18,-20 11-74,-25 10-101,-20 12-32,-15 5-93,-10 7-322,-18 13-8,-9 5-8,-11 5-9</inkml:trace>
  <inkml:trace contextRef="#ctx0" brushRef="#br0" timeOffset="398873.8142">22016 1786 1908,'0'8'76,"2"-1"57,9 1 46,23-4 27,26-8 17,31-18 10,29-10 13,23-11 4,7-7 0,-7-2-49,-19 3-31,-24 11-59,-34 9-68,-28 8-62,-19 8-61,-15 9-12,-4 3-112,-4 4-156,-8-20-310,-10 35-12,-11-7-12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2-02-11T07:04:57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2696 1395 3534,'0'-8'51,"0"-3"37,0 4 31,0-3 2,0 5-11,0 3 1,-9 6 1,-13 8 7,-18 13 6,-21 16-12,-18 11-32,-2 14-35,2-1-33,16-4-10,23-5-2,24-13-18,19-8 12,29-13 2,23-13-2,19-7-2,9-8-1,1-3-10,-19 3-15,-22 5 23,-27 8 21,-29 13 20,-29 15-14,-18 19-7,-22 19 0,-7 9 0,2 1 0,15-4 2,25-16 7,22-14-18,20-11 2,29-13 13,18-8 20,18-10 5,20-5 5,15-4-2,11-10 0,10-3-14,3-1-89,2-7-208,-7-56-629,-8 49-21,8-15-23</inkml:trace>
  <inkml:trace contextRef="#ctx0" brushRef="#br0" timeOffset="776.0444">2962 1635 2344,'0'-10'140,"0"2"-7,0 4 58,0 8 24,0 16 15,0 24 17,0 14 4,2 16 1,3 9-3,4-8-130,3-15 5,10-16 20,8-23-43,9-23-19,5-18-15,3-11-13,-5-10-8,-6-1-8,-10 9-10,-6 7-7,-2 12-7,0 11-14,2 3-10,-3 4-4,1 2 7,-1-2 10,-1-3 10,3-6 17,0-10 36,-3-9 18,-2-7 6,-8-8 1,-6-5-2,-11 2-3,0 2-11,-1 8-61,1 11-48,5 11-82,3 15-157,15 12-194,8 16-447,11 6-23,8 9-23,13 6-26</inkml:trace>
  <inkml:trace contextRef="#ctx0" brushRef="#br0" timeOffset="980.056">3862 2058 4239,'1'4'28,"2"2"24,5 8 6,1 10 6,2 5 5,-1 7 8,1 2 1,3 0-20,-3-5-73,5-8-202,3-16-640,4-4-18,4-11-22,10-24-22</inkml:trace>
  <inkml:trace contextRef="#ctx0" brushRef="#br0" timeOffset="1155.0661">3983 1735 4278,'-4'-9'39,"0"0"-71,1-3-225,3-10-515,14 15-15,11-1-17,17-1-18</inkml:trace>
  <inkml:trace contextRef="#ctx0" brushRef="#br0" timeOffset="1705.0975">4489 1585 4280,'11'-6'-2,"10"0"0,13 2-7,9 4 1,5 10-7,-2 14 0,-8 12 5,-15 10 3,-13 8 2,-7-1 4,-3-8 0,-3-10 16,3-11 56,2-15-4,-2-8 5,4-9 5,3-9 0,6-15-4,6-8-2,2-9-2,-3 1 0,-5 9-41,-4 14-48,-2 16 12,-4 22 6,-3 20-1,6 17 2,-4 7-4,7 6-4,4-13 2,8-13 1,11-16 34,10-13 2,12-13-3,0-10 1,4-6 4,-5-6-2,-11 1 7,-14 6-1,-5 8 3,-10 6 4,-1 10-4,2 8 0,1 8-1,0 3-5,-1 4-29,-1 0-83,-1 1-145,22-13-726,-25 4-25,0-7-25,0-7-28</inkml:trace>
  <inkml:trace contextRef="#ctx0" brushRef="#br0" timeOffset="1895.1084">5287 1633 4477,'1'-6'59,"-1"-3"-7,0 3-7,3-1-61,7 3-285,8 6-524,2 0-18,9-1-19,11-1-20</inkml:trace>
  <inkml:trace contextRef="#ctx0" brushRef="#br0" timeOffset="2200.1259">5989 1276 5287,'1'-1'-25,"1"2"3,-1 11 3,-1 14 0,-7 19 5,-7 10 2,-1 11 5,-1-7 4,2-7 4,5-11 28,6-10-9,6-10 12,13-7 15,16-5 5,16-5 1,16-5-3,12-4-4,4-1-46,-7-1-122,-5-2-261,-12-15-564,-18 16-24,-16 5-26</inkml:trace>
  <inkml:trace contextRef="#ctx0" brushRef="#br0" timeOffset="2425.1387">5943 2038 4146,'0'3'39,"7"-1"52,18-1 19,22-4 8,25-4 5,29-8-4,12-2-102,0-2-117,-11-1-123,-11-1-113,-15-1-449,-10 8-17,-10-3-17,-3 0-18</inkml:trace>
  <inkml:trace contextRef="#ctx0" brushRef="#br0" timeOffset="2972.17">6864 1352 4734,'5'-2'-46,"3"0"-2,6 10 15,4 12 15,-1 14 8,-4 15 14,-1 8 12,-5 4 11,-5-6 8,0-11 75,-2-10 46,1-13 76,-1-11 63,2-7-21,-1-13-13,4-12-13,1-14-16,9-22-19,7-18-27,7-3-49,11 4-40,7 8-77,4 21-92,3 19-6,0 17-1,-4 14-3,-1 16-2,-12 12 10,-11 7 13,-11 8 31,-8-5 8,-6-8 25,-1-8 50,0-14 23,2-8 1,-2-8-9,4-15 6,5-12 0,12-15 3,9-13-28,13-1-19,6 4-31,3 13-46,0 14-16,6 17-13,-5 19 11,-1 15-1,-10 16 0,-12 17-62,-14 14-104,-6 9-264,-1-1-610,7-7-33,14-19-34</inkml:trace>
  <inkml:trace contextRef="#ctx0" brushRef="#br0" timeOffset="5480.3135">1653 4299 5124,'2'-3'-32,"-1"6"1,-1 11-1,1 21 6,1 22 2,-4 20 6,-3 13-27,-1-1-60,1-13-86,0-16-176,4-29-446,5-11-17,7-23-19,4-21-20</inkml:trace>
  <inkml:trace contextRef="#ctx0" brushRef="#br0" timeOffset="5918.3385">1425 3878 2021,'-33'11'57,"-16"18"28,-13 23 17,-14 28 48,19 22 21,12 33 14,19 20 8,16 23 7,22 4-6,21 0-33,22-18-34,18-29-31,22-40-10,14-39-35,4-36-17,7-33-4,0-33 14,-3-32 17,-10-33 21,-13-31 24,-20-22 15,-31-14 25,-23-5 25,-30 12-7,-30 15 6,-34 18-11,-21 25-21,-13 25-31,-6 24-19,1 26-19,13 23-15,14 30-42,13 21-73,22 27-97,26 19-186,35 1-617,29 31-25,42-8-26,32-11-28</inkml:trace>
  <inkml:trace contextRef="#ctx0" brushRef="#br0" timeOffset="6500.3718">3146 4405 4098,'0'0'8,"2"5"24,-1 10 20,2 10 12,5 17 5,-3 9 5,1 9 3,-4-1 1,0-7 7,-2-10 29,1-12 26,-1-12 5,2-11-22,-4-20-9,-5-17-5,-10-21-9,-2-24-3,-11-25 1,-4-13-5,4-5-9,8-1-57,12 11-29,5 16-1,18 17-8,12 18-4,16 18 0,9 14-8,8 16-1,-6 10 2,-9 16 1,-22 13 7,-18 12-1,-19 8-20,-17 7-37,-13 5-95,1-3-259,-3-4-525,15-14-25,19-13-25,25-15-28</inkml:trace>
  <inkml:trace contextRef="#ctx0" brushRef="#br0" timeOffset="6740.3855">3744 4313 4857,'0'3'-15,"0"2"24,0 7 27,3 9 7,-2 9 4,3 7 4,2 3 4,3 1-8,-1-5-80,6-7-98,10-10-261,-2-12-480,4-14-20,-6-19-21,-7-17-23</inkml:trace>
  <inkml:trace contextRef="#ctx0" brushRef="#br0" timeOffset="6888.394">3589 3946 3967,'-10'-12'113,"3"-1"-76,3 1-54,2 4-173,27 8-560,5 20-15,16 9-17,18 6-15</inkml:trace>
  <inkml:trace contextRef="#ctx0" brushRef="#br0" timeOffset="7129.4077">4333 4205 3657,'-13'0'57,"-10"4"19,-9 4 35,-10 9 23,0 10 12,3 8 0,9 4-2,13 0 4,11-2 10,15-7-34,17-8-7,20-7-11,14-10-95,20-8-122,9-10-122,-2-13-106,-8-17-93,-16-35-339,-12 13-15,-15-10-18</inkml:trace>
  <inkml:trace contextRef="#ctx0" brushRef="#br0" timeOffset="7353.4206">4776 3723 2006,'0'-18'241,"0"1"-5,0 2-6,1 2 9,4 10 32,5 21 12,7 16 4,3 16 9,2 16 7,0 19-191,-9 11-29,-2 3 8,-3-6-3,-1-7-77,1-20-148,5-20-225,2-28-455,7-7-18,1-15-20,3-25-18</inkml:trace>
  <inkml:trace contextRef="#ctx0" brushRef="#br0" timeOffset="7575.4332">5231 3931 3049,'-6'-4'48,"-10"2"15,-10 5 15,-8 10 18,-1 9 7,-3 14 12,6 7 6,14 8 4,11 2 0,7-7-31,14-3 10,19-8-7,21-12-17,19-10-90,14-15-211,6-41-558,-2 16-16,-8-15-17,10-12-18</inkml:trace>
  <inkml:trace contextRef="#ctx0" brushRef="#br0" timeOffset="7980.4565">6410 3424 3919,'2'1'23,"5"13"13,8 15 8,3 25 16,4 16 9,4 22 2,-7 9 8,-4 3 1,-3-9 2,-6-8 9,-2-16-107,0-15-84,2-18-172,-4-32-525,-5-7-17,-13-19-19,-14-16-18</inkml:trace>
  <inkml:trace contextRef="#ctx0" brushRef="#br0" timeOffset="8499.4862">6162 3957 2770,'0'-2'16,"3"-1"19,6-1 41,18-3 11,18-9 6,21-4 3,21-8 1,8-11 4,0-6 6,-8-3-30,-9-6 23,-16-4-19,-16-2-37,-21-3 6,-14 0 24,-14 7 14,-11 8 13,-2 14-11,-3 10-14,-2 16-5,-1 13-11,2 19-5,1 20-5,9 23-10,7 16-28,13 15-15,18 7-20,9-3 1,14-18-9,8-12 9,3-23 21,5-24 15,-1-14 9,-1-19 7,-10-14 6,-8-10 19,-16-9 35,-11-1 42,-14 5 30,-5 10-15,-1 10-30,-1 10-11,1 8-7,1 14-14,5 2-10,4 7-22,13-2-31,18 3-103,25-8-244,16-20-674,14 3-28,10-10-27,11-14-32</inkml:trace>
  <inkml:trace contextRef="#ctx0" brushRef="#br0" timeOffset="8775.5019">8663 3575 4286,'-2'-5'30,"1"1"14,1 1 54,-2 7 32,5 11 20,5 12 10,3 10 1,6 6 4,1 0 2,4-4-56,-7-3-93,1-9-274,1-19-740,1-1-27,-1-10-28</inkml:trace>
  <inkml:trace contextRef="#ctx0" brushRef="#br0" timeOffset="8945.5117">8450 3175 4763,'13'-11'-905,"-5"7"-23,6-2-22,19-2-26</inkml:trace>
  <inkml:trace contextRef="#ctx0" brushRef="#br0" timeOffset="9920.5674">8975 3064 3598,'0'-4'69,"0"1"4,0 10 6,0 13 11,8 20 9,5 17 6,5 15 6,3 14 5,2 5 10,2 2-78,-9-7 21,-5-11-3,-5-14-44,-3-22-53,-7-18-63,-11-12-40,-5-13-23,-9-17-9,-4-8 2,0-1 40,12 0-3,10 6-5,8 8 42,12 4 44,14-1 68,19-1 37,18-3 25,21-7-6,12-6-6,-5-3-42,-2-3 8,-14-3 12,-21 2 4,-15 4 0,-17 6 10,-12 5-2,-13 8-8,-11 9 4,-12 11-13,-7 15-6,-3 15-12,1 17-10,11 12-1,14 5-3,7-4-21,16-7 1,14-14 2,13-14 17,12-13-6,12-14 3,5-15 3,2-10 4,-7-9-2,-8-7-1,-7-3 6,-12 7-8,-11 7-12,-10 6-29,-7 12 6,0 5 4,0 9 2,2 7 0,2 8-5,0 0 5,-3 6 5,-2-4 9,0-7 32,-2-4 61,0-4 44,1-5 48,1-3 4,3-6 0,8-7-5,2-10-5,3-4-12,2-3-7,-8 4-28,-3 7-63,-6 10-47,-4 5-53,-2 5-5,0 4-7,0 2-11,0 2-13,3-2 2,1-1-2,3-3 13,8-6 24,6-4 12,4-7-1,0-1-4,-4 1 4,-5 1 10,-7 8 9,-4 3 0,1 2 4,3 0-3,4 3 0,3 1 3,5 4 5,4 1-50,5-1-84,10 3-161,47-6-637,-26-1-24,14-3-24,22-1-26</inkml:trace>
  <inkml:trace contextRef="#ctx0" brushRef="#br0" timeOffset="10457.5982">11238 3001 3982,'0'-3'19,"2"3"24,7 11 32,9 11 16,10 19 4,8 14 4,3 14 5,-6 6 1,-5-1 3,-10-10-19,-6-10-2,-5-15-6,-1-15 14,2-16 1,3-7-5,9-14 2,9-10-7,10-9-6,11-1-2,8-1-6,-1 14-8,-1 12-16,-12 9-48,-13 13-15,-18 5 1,-16 9 4,-26 2-16,-26 6-25,-22 2-29,-11-1-44,-6-6-87,17-9-224,18-11-480,31-12-23,30-16-23,39-12-26</inkml:trace>
  <inkml:trace contextRef="#ctx0" brushRef="#br0" timeOffset="11168.6388">12297 3325 3571,'-39'8'32,"-9"5"22,-11 8 12,-6 6 5,22-1-1,14 0-5,16-9 2,14-7 16,21-6 12,18-10-3,18-10-29,11-3-13,12-3-10,-11 0-10,-11 7-8,-16 10 6,-12 3 2,-10 3-11,-8 3-9,-6 1 0,-1-1 18,1-3 3,4 1 1,6-5 5,4-6 12,4-3 4,-2-5-2,-4-2 0,-6-3 3,-5 1-3,-4-4-5,-2 3-8,0 2-2,-2 5-10,3 4-8,5 8-9,5 4 2,10 9-4,3 10-10,7 7-8,-3 7-6,-2 9-1,-6-2 0,-9 0 11,-7-7 13,-5-6 5,0-10 10,-2-10-14,1-6-5,3-13-16,9-13-11,9-11-22,11-11-9,11-9 6,6-1 4,-3 5 5,-10 9 14,-12 13 15,-14 7 19,-7 11 20,-8 7 11,-10 7 21,-4 8 9,-3 12-14,-1 6-8,8 10-8,10 5-24,9-2-2,16-5-17,18-7-78,11-6-123,27-16-257,0-2-387,-1-12-19,-3-9-21,-7-12-21</inkml:trace>
  <inkml:trace contextRef="#ctx0" brushRef="#br0" timeOffset="11548.6605">13702 2719 3039,'1'-31'215,"-1"-4"6,0 1-13,1 3 3,2 19 14,4 26 4,6 21 5,2 20 0,5 20 11,-2 14-157,0 10-41,-2-4-6,-3-15 11,-4-10-2,-1-21-5,-3-18 9,-4-14-5,1-10-4,-5-13-21,-7-12-10,-6-8-6,-6-6-3,-5-1-7,-3 4-2,-2 11-9,-3 13-16,-3 15 3,1 11 0,3 8 9,12 3 1,12 1-12,20-3 5,29-10-79,36-7-287,29-7-543,30-11-24,27-9-24</inkml:trace>
  <inkml:trace contextRef="#ctx0" brushRef="#br0" timeOffset="12310.7041">14968 3166 4122,'-6'17'-4,"0"5"3,2 8-2,0 5 4,5-5 10,8-9 42,6-7 34,10-8 13,5-9 14,3-11 10,-5-8-5,-11-6-8,-9-8-12,-18-2-3,-13 4-13,-12 7-47,-7 11-37,-6 9-22,11 7-77,12 5-35,18 1-16,24 1 14,31-6 20,23 0 0,18-3 10,15-5 3,-3-2 2,-8 5 8,-17 2 69,-15 7 54,-18 10 29,-16 7 3,-15 7 15,-5 2 10,-8 1 25,-3-7 44,2-7 49,2-5 75,0-10 98,0-2-38,2-6-10,3-7-7,10-9-29,11-10-11,11-13-37,11-5-56,4 1-55,-6 4-99,-4 15-130,-7 15 0,-6 14 7,-2 15-8,-2 11-38,-3 11-55,3 8-119,7 6-206,11-29-616,18 11-34,31-16-38,21-14-38</inkml:trace>
  <inkml:trace contextRef="#ctx0" brushRef="#br0" timeOffset="12969.7418">17155 2796 4464,'0'-7'0,"0"3"38,3 4 34,9 11 9,2 14 7,3 13 7,5 8 6,-1 5 1,-7-6 4,-1-6-16,-2-4-19,-5-11-128,9-7-273,2-31-603,3 5-25,0-20-24,0-26-26</inkml:trace>
  <inkml:trace contextRef="#ctx0" brushRef="#br0" timeOffset="13200.755">16872 2464 4547,'-1'-12'54,"-1"-1"-59,2 1-69,0 3-87,12 12-171,19 6-440,-4 16-15,13 9-17,6 7-18</inkml:trace>
  <inkml:trace contextRef="#ctx0" brushRef="#br0" timeOffset="13556.7754">17314 2773 3610,'0'0'71,"1"0"0,-1 2-10,2-1 3,2 4 12,5 5 21,5 7 20,4 5 12,6 7 22,1 4-52,1 1-2,-5-1 13,-5-6 13,-3-4 30,-4-13 62,-3-5 59,0-5-6,8-10-13,5-12-24,8-15-11,4-7-13,3-7-20,-5 6-33,-9 10-76,-7 18-95,0 9-75,-2 10-23,7 13-34,5 12-78,10 9-131,11 2-235,2 3-457,10-11-29,16-11-31,1-12-35</inkml:trace>
  <inkml:trace contextRef="#ctx0" brushRef="#br0" timeOffset="14943.8548">18392 2556 2987,'-11'-9'62,"-11"0"16,-9 3 16,-7 1 3,0 11 12,-3 17 11,1 13 3,9 9-1,8 14 0,13 3-28,4-3-23,16-7-16,9-12 0,8-15 17,8-11 8,11-9-2,6-9 2,-2-11 10,-2-6 3,-5-3-4,-11-3-5,-8 3-16,-4 10-28,-6 7-22,-2 5-19,1 8-12,1 7 4,-5 3-3,-3 5 1,-3 1 2,-3 2 9,0-4 26,0-4 36,0-7 23,2-7-6,4-6-15,8-8-27,8-13-28,7-8-23,7-1-14,5-1-7,-3 3-22,0 10-44,1 7-45,-3 1-27,-4 0-15,2 2-5,-5-3 20,-5 0 18,-4-2 22,-9 4 40,-5 2 22,-3 4 20,-13 4 30,-9 6 34,-5 4 25,-3 7 31,-3 8-4,6 6-2,13 5-12,10 0-33,16-4-11,15-4-11,17-8-29,10-8-1,11-8 3,1-5-6,-4-8 2,-9 0 8,-10-3 6,-15-3 12,-12 3 24,-10 3 23,-9 5 28,-11 2-1,-2 5 7,-7 3 1,4-1-2,-2 2-8,11-4-9,4 2-11,8-1-33,7-1-10,9-4 1,6 1-1,7 1-8,-3-1-4,-2 0-8,-10 2 0,-4 2 3,-5 5-2,4 0 11,-4 0 5,7-1 2,2-1 7,7-8 7,3-5 28,7-9 26,2-3 15,-2-7 8,-3-6 0,-2-6-1,-6-1 13,-6-1 28,-6 4 36,-10 6-2,0 11-31,-3 7-31,-3 6-21,3 6-14,3 5-8,-3 8-3,0 6-18,4 9-33,8 8-38,2 5-8,6 3-13,2-1 2,-2-1 8,-4-8 3,-9-7 7,-2-9 12,-4-5 12,2-8 3,0-4 4,8-10 3,5-3 19,8-10 16,10-2 1,5-3 7,0 4 1,-6 8-21,-4 5-19,-10 6-6,-8 7-4,0 6 6,-7 7 0,-1 2-17,-3 5-72,1 3-128,33-8-789,-26 0-28,-2-7-29,7-9-30</inkml:trace>
  <inkml:trace contextRef="#ctx0" brushRef="#br0" timeOffset="15521.8878">20324 2423 4324,'0'-4'-2,"3"3"2,7-1-10,9 0-21,8 9-11,10 6-4,3 5-5,-1 3 7,-3 7 15,-4-2 10,-5-5 3,-4-3-1,-4-4 38,-2-6 70,1-6 24,5-2 12,1-5 14,1-2 2,1 0-7,-7-2-2,-3 1-3,-8 2 7,-3 2-23,-4 2-40,1-1-10,-2 2-9,0-1-10,0 1-13,0-1-26,0 2-19,4 0-9,4 6-6,6 9-2,4 7-12,1 9 1,0 8-3,-10 12 6,-5 7 12,-4 4 20,-6 4 16,-4-3 15,-7-8 4,-7-10-6,-11-14-54,8-12-343,0-15-575,13-20-24,25-28-26,28-16-27</inkml:trace>
  <inkml:trace contextRef="#ctx0" brushRef="#br0" timeOffset="15879.9083">21722 2201 4029,'-10'8'-15,"-5"13"9,-2 12 13,-3 15 6,4 5 4,7 6-1,6-7-7,8-10 11,9-12 14,12-13 29,10-10 1,11-9-9,4-8-3,-2-10 3,-10-5-5,-10-8-31,-13-6-1,-9-2-10,-8 0-17,-15 7-11,-14 6-8,-12 13-15,-12 8-115,-2 5-213,-4 9-374,8 4-14,14-1-16</inkml:trace>
  <inkml:trace contextRef="#ctx0" brushRef="#br0" timeOffset="16211.9273">21973 2385 4885,'2'-5'26,"-2"2"-13,5 1 5,1 4 7,6 10 5,2 8 0,-1 5 3,-2 5 4,0 2 2,-4-8-20,-1-5 16,-2-8 79,-2-6 64,5-5 13,-3 0-1,3-7 9,2-3-83,4-11-88,1-8-123,6-9-243,7-15-748,10 11-32,8 1-33,8 7-37</inkml:trace>
  <inkml:trace contextRef="#ctx0" brushRef="#br0" timeOffset="16979.9712">22699 1738 4241,'0'-9'19,"0"5"9,2 10 8,1 15 4,1 21 11,2 28 13,-5 16 10,2 13 6,-3 4 5,-6 1-33,-2-11 17,3-19-5,1-18-1,0-20 16,4-16 6,0-13-12,0-3-25,-3-11-20,-3-9-12,-7-11-10,-3-6-3,-6-6-11,-3 7-13,-4 5-31,-5 14-19,-3 9-4,-4 15 15,1 10 8,5 5 4,11 5-2,14 1-15,7-5-10,16-6 23,19-6 13,18-8-1,14-4-8,18-6 2,3-4 13,-2-8 8,-9-6 13,-10-12 26,-11-6 27,-18-3 15,-15 4 30,-10 7 14,-8 8-7,-8 14-2,-8 11-10,-4 10-4,-4 10-6,1 5-7,6 4-15,9 0-34,7-6-33,15-4 4,13-9 22,13-5 5,12-6 8,8-9 13,-1-6 9,-3-10 4,-11-10 8,-11-9 21,-14-4 23,-10 4 10,-9 5-17,-3 11-16,-2 10-25,2 12-17,-1 8-6,-1 9-6,2 9-3,0 6-16,6 9-21,8 7-21,1 1-24,1 0-71,-1-3-93,3-7-262,-9-5-477,5-10-25,5-9-28</inkml:trace>
  <inkml:trace contextRef="#ctx0" brushRef="#br0" timeOffset="18029.0311">4132 5424 3030,'-16'0'56,"-10"5"50,-11 20 33,-7 23 20,6 24 15,9 18 0,16 9-9,18-10 3,21-18 15,16-20-9,12-24-5,14-21-41,8-21-29,1-16-5,-4-19 13,-15-14 12,-24-8 13,-23-3-4,-29 1-16,-22 9-22,-15 10-18,-3 14-10,-5 19-9,9 13-58,13 20-143,15 16-219,14 1-647,26 14-29,27-5-29,41-14-32</inkml:trace>
  <inkml:trace contextRef="#ctx0" brushRef="#br0" timeOffset="18894.0807">4890 5551 3732,'0'0'98,"0"0"25,0 0 14,12-6 5,9-7 2,12-8 6,11-11 0,5-6 4,-8-3 1,-7-3-54,-17 1-41,-11 1-25,-10 1-11,-9 7-6,-5 11-6,-7 13-9,-6 12-1,-1 20 2,1 24 4,2 21 4,4 23 0,9 23 13,5 10 0,8 8 1,6 4 2,7-6 9,3-11-4,2-11-30,3-17-127,-1-23-257,-5-25-558,-9-22-24,-3-28-25,-10-21-27</inkml:trace>
  <inkml:trace contextRef="#ctx0" brushRef="#br0" timeOffset="19050.0896">4727 6189 3575,'-8'-3'177,"1"0"34,2-2-13,1 1 4,24-8-3,30-8 9,34-11-1,41-10-29,28-13-98,12-1-268,46-7-769,-61 17-24,-18 0-27,-10 6-27</inkml:trace>
  <inkml:trace contextRef="#ctx0" brushRef="#br0" timeOffset="19872.1365">7447 5037 4195,'0'-8'46,"1"6"37,-1 9 26,0 13 24,-4 18 6,-3 20 5,-3 5 3,2 1 0,3-7 1,1-13-11,8-13-20,13-13-31,18-11-26,15-13-19,13-7-5,6-10-8,-4 1-8,-15 1-12,-13 6-7,-7 8-7,-9 17-6,-3 12-4,-6 9 2,4 3-6,-5 0 4,0-6 7,2-12 13,2-10 14,5-12 8,3-12 2,0-8 8,2-8 20,-5-10-1,-8-4 2,-7-5-3,-5-5-7,-10 0-7,-3-1-8,-3 14-7,2 11-20,-2 14-38,2 17-85,1 15-137,7 11-220,1 8-533,17 3-28,24 0-28,19-9-32</inkml:trace>
  <inkml:trace contextRef="#ctx0" brushRef="#br0" timeOffset="20307.1614">8658 5165 3528,'-40'10'64,"-12"6"17,-14 11 16,-4 12 14,20 3 4,12 0-3,21-4-10,11-10 1,12-11 33,16-10-27,18-11-22,11-10-11,13-7-13,3-8-12,-5-5-5,-11 4 1,-13 5-2,-13 5-5,-12 11-22,-9 9 0,-4 9 0,-1 8-2,2 3-3,1-3-1,4-2 15,7-9 12,4-6 16,12-9 9,4-8-6,7-5 2,-1-5 6,-5 2-2,-7 4-2,-7 4 2,-7 5-17,-4 10-3,1 2-4,-1 7-4,3 5-3,6 5-10,-1 6-40,1 3-79,-3 0-110,6-4-267,-7-5-493,1-7-25,6-6-28</inkml:trace>
  <inkml:trace contextRef="#ctx0" brushRef="#br0" timeOffset="21432.2259">8280 5216 4083,'2'4'17,"6"-4"24,10 1 15,9-4 10,11-4 7,8-8 2,-3-6 9,-5-8 11,-8-6 6,-11-6 25,-12-2-12,-4 4-14,-3 3-4,-7 9-18,-7 13-8,-8 6-5,-12 21-14,-9 21-5,1 15-8,2 15-18,11 12-15,15-2-14,9-13-23,16-8 5,14-14 12,18-17 10,15-15 8,16-10-1,10-11 6,-1-12 17,-9-6 27,-15-4 24,-15-1 44,-17 3 19,-11 7 10,-9 5-22,-6 8-45,-1 9-7,2 6 2,2 7-8,8 8-20,4 6-20,4 4-24,7 1-23,2-5-56,6-3-52,8-6-165,8-13-834,1 0-34,0-13-36</inkml:trace>
  <inkml:trace contextRef="#ctx0" brushRef="#br0" timeOffset="21642.2379">9206 4846 4315,'-35'-5'132,"-7"-2"30,-1 0 1,2 1-11,27 0-89,9 4-88,13 2-199,13-17-677,14 18-22,14 0-23,19 2-24</inkml:trace>
  <inkml:trace contextRef="#ctx0" brushRef="#br0" timeOffset="22328.2771">9480 5036 3187,'-23'0'55,"-9"4"18,-7 6 12,-7 11 9,13 5 1,12 8-6,13 0-8,9-3 10,14-9 21,7-10 0,11-7-28,8-12 0,3-8 26,-1-10 19,-8-2 19,-9-5 8,-9 7 4,-10 6-22,-3 8-31,-2 7-12,-4 13-1,4 14-12,1 13-33,-2 16-25,1 12-17,-1 9-1,-8 4 9,-10 3 18,-14-1 15,-6-5 2,-14-13-11,3-17-43,7-22-77,12-22-125,16-28-150,14-28-148,18-24-369,13-21-19,14-24-23,7-14-22</inkml:trace>
  <inkml:trace contextRef="#ctx0" brushRef="#br0" timeOffset="22674.2969">9793 4609 1404,'22'-37'208,"2"-2"56,-3-2 21,0-2-1,-16 19 5,-5 24 13,1 15 16,1 19 29,2 19 17,2 19-117,-1 17-60,-3 12-43,-1 1-21,1-5 6,-4-15 2,2-19 41,0-26 52,2-20-18,4-18 2,2-18-13,8-20-15,7-16-16,4-8-6,1 0-12,-3 10-42,1 17-73,-4 24-61,0 16-9,0 13-18,1 16-36,-4 9-54,-6 5-125,3-2-236,-3-16-560,4-10-30,8-15-32,5-20-36</inkml:trace>
  <inkml:trace contextRef="#ctx0" brushRef="#br0" timeOffset="23201.3271">10439 4391 4465,'0'-3'18,"2"8"7,6 16 15,0 15 6,4 18 6,2 17 4,-3 11 3,-7 1-29,-1-2-51,-3-6-53,-6-12-69,-3-20-41,0-18-26,-5-16 4,0-8 60,4-4 65,2 1 29,6-1 51,0 1 82,4-5 64,3-3 50,10-9 34,7-10 16,8-6-8,9-10-58,3-8-61,-3-1-28,-5-1-12,-11 0 3,-7 8 4,-10 13-8,-5 11-8,-6 14-3,-1 14-16,-2 10-7,6 9-8,13 10-1,24 7-7,21 3-28,14 4-18,6 1 6,-5 0 0,-25-2-1,-20-5 20,-22-3 11,-21-3 6,-23-5-1,-17-2-44,-9-5-260,-6-9-763,13-11-30,30-23-31,43-29-33</inkml:trace>
  <inkml:trace contextRef="#ctx0" brushRef="#br0" timeOffset="24021.374">12166 4284 4844,'2'1'19,"10"18"26,4 19 6,11 20 10,11 19 6,5 23 0,-1 9 4,-6 3 3,-10-8-19,-9-11-36,-11-20-149,-6-20-224,-17-40-574,-16-6-24,-14-17-24,-16-19-27</inkml:trace>
  <inkml:trace contextRef="#ctx0" brushRef="#br0" timeOffset="24636.4091">11942 4899 2783,'0'-12'108,"7"-8"4,17-6 21,23-11 20,26-13 8,28-6 19,16-7 11,3-9 5,-14-6 3,-17-2-100,-26 0 3,-22 3-1,-22 6 15,-11 16-13,-9 18-14,-15 17-18,-11 17-7,-11 24 1,-11 23-5,-7 26 8,7 18-1,17 18-3,16 4-39,23-7-10,25-11-5,20-20 2,17-16 3,17-27 4,13-17 1,6-22-4,-1-11 5,-11-13 8,-21-10 8,-19-5 7,-27 3 20,-17 5 0,-13 11-12,-18 13-12,-13 17 0,-7 18-11,-5 11-10,5 6-12,17-2-20,17-4-8,24-10-7,24-13 6,22-10 12,16-8 2,15-9-1,-5-5 5,-13 1 10,-17 1 11,-19 8 18,-15 6 13,-10 6-6,-8 3-2,2 1 1,0 0-1,11 4 2,2 6-5,5 4-34,3 6-41,0 4-58,6 4-141,27-10-333,-16-3-407,8-9-25,3-10-28,-2-16-29</inkml:trace>
  <inkml:trace contextRef="#ctx0" brushRef="#br0" timeOffset="25711.4706">15017 4050 4646,'0'24'31,"0"19"18,-1 13 9,-4 10 10,5 4-4,-2-11 2,1-13 5,1-11 6,8-16 17,10-14 0,9-17-22,8-14-15,6-9-12,-5-2-18,-9 6-12,-5 10-5,-5 13-6,2 14 1,3 6-16,1 3 1,-1 0 13,2-4 18,0-6 10,4-13 15,1-13 29,-3-13 7,-6-6 1,-9-9-20,-11 0-44,-9 0-63,1 10-152,-1 7-215,7 7-85,4 14-417,16 11-23,-1 7-23,5 12-26,10-1 4234,1-4-3755,-4 2 65,4-4 84,0-5 62,-10 3 97,-3-2 91,-1-4 165,0-3 213,-2-5 79,3-7 36,-2-5-56,-5-5-51,-6-8-29,-4 2-21,-1 5-54,-10 10-38,-5 4-13,-13 12-6,-13 15 0,-8 10 0,-5 11-8,10 13-25,13-1-62,15-4-25,18-8 17,26-5 16,25-15 9,24-6-37,21-11-209,15-59-694</inkml:trace>
  <inkml:trace contextRef="#ctx0" brushRef="#br0" timeOffset="26256.5018">16936 3897 5379,'0'0'-14,"-5"7"5,-2 5 6,0 7 6,1 1 0,-2 4-4,5-7-10,3-5 4,8-8 12,18-3 22,20-8 3,15-3-10,11-1-8,3 3-12,-10 2-1,-13 2 2,-13 9 11,-10 2 1,-10-1-8,-6 0 10,-7-1 26,0-5 6,-1-4 4,2-7 16,-1-6 15,-1-4 4,-4-6 4,-2-1-6,-8 2-13,-7 2-39,-3 8-86,-7 7-102,2 5-243,8-13-642,12 17-30,16-1-31,22-3-34</inkml:trace>
  <inkml:trace contextRef="#ctx0" brushRef="#br0" timeOffset="26457.5133">17730 3802 4074,'0'7'35,"0"4"7,0 4 9,0 9-21,0 3-120,17-3-703,-15 1-16,1-8-18,1-10-19</inkml:trace>
  <inkml:trace contextRef="#ctx0" brushRef="#br0" timeOffset="26631.5233">17471 3570 4840,'0'-3'-466,"-2"4"-369,4-2-19,23-4-20</inkml:trace>
  <inkml:trace contextRef="#ctx0" brushRef="#br0" timeOffset="26858.5362">17943 3432 4210,'0'14'8,"0"11"7,2 15 11,4 11 9,5 8 5,4 0-4,-2 3-60,8-8-193,21-12-573,-17-6-16,4-18-18,4-13-19</inkml:trace>
  <inkml:trace contextRef="#ctx0" brushRef="#br0" timeOffset="27061.5478">18257 3376 5258,'0'1'3,"0"10"3,1 15 1,5 14 1,3 11 9,5 15-27,11 6-234,11-12-713,3 14-24,7-13-27</inkml:trace>
  <inkml:trace contextRef="#ctx0" brushRef="#br0" timeOffset="28724.643">19563 3602 1848,'-4'-1'189,"0"0"46,1-1 42,-3 0 33,6-2 13,0 1 4,0 3-6,0-1-8,3-1 2,7 2-104,7 6-61,11 2-41,4 5-35,5 5-33,-7 3-12,-9-6-6,-7 2 12,-7-9 13,-5-4 5,-2 0 17,0-4-5,0 0 0,-5-1-7,-6-2-3,-5-6-5,-4-1-19,-6-3-22,3-1-20,1 3-14,3-3-28,5 3-5,2-1-5,5-1 4,2 1 2,4 1 7,-2 3 16,2 0 17,2 6 14,-2 0 3,-1 2 6,2 0 2,0 0 1,-1 0-6,1-3-31,0 3-81,0 0-152,4 0-219,4 0-351,10 0-19,10-1-19,14-7-20</inkml:trace>
  <inkml:trace contextRef="#ctx0" brushRef="#br0" timeOffset="29160.6679">19844 3316 3966,'-8'0'36,"-7"5"38,-10 11 44,-15 11 25,-8 21 19,-6 13 10,0 8 7,9-1-2,9-5-2,14-15-20,17-14-22,3-12-35,9-11-28,17-7-14,18-3-16,15-5-9,8-4-8,-5 1-6,-18 1-6,-21 1 6,-14 4 5,-16 5 8,-16 11-10,-12 11-7,-15 9-2,-13 12 1,-3 6-2,6-2 8,14-5 5,17-8-9,16-10-7,18-12 6,36-11-1,40-5 1,31-9-3,26-3-32,9-2-86,-12 0-177,2-8-783,-54 6-30,-27 1-32,-13-3-36</inkml:trace>
  <inkml:trace contextRef="#ctx0" brushRef="#br0" timeOffset="30599.7502">20337 3435 5000,'0'-3'28,"0"1"0,0 2-2,0-3 4,-2 1-2,-7 2-35,-3 2-49,-3 1-45,4 2-44,1-1-56,7 3-14,3-2-3,0-1-1,0 1-11,0-1 1,0-1 43,0 1 73,0-4 90,0 2 77,0-2 60,-1 0 48,1-2 20,0-2 16,0-1 9,0-1 1,0 0-2,0 1-16,0-1-42,-2 6-26,2 0-25,0 0-33,-1 0-15,1 0-5,0-1 2,0 1-2,0 0-9,0 0-8,0-2-6,0 2-2,0-1 1,0 1-3,0-1-3,0 1-8,0 0-3,0 0 0,0-2 6,0 2 8,0 0 3,-2 0-1,1 0 3,1 0 0,0 0-1,-1 0 1,1 0 2,0 0-2,0 0 4,0 0 0,-2 0 9,2 0 5,-1 0 1,1-2 5,0 2 9,0 0 8,0 0 15,0 0 19,0 0 9,0 0 14,0-3 1,0 3 0,0 0 0,0-2-13,0 1-18,0 1-17,0-1-33,0 1-55,1 0-12,6 0-19,9 0-8,10 2-17,6 5-12,5 3 7,0 7 7,-7 5 3,-6-1 19,-9-2 35,-8-3 7,-3-7 14,-4-2 19,0-2 30,0-4 31,0-1 19,0 0-3,-3-6-10,-6-5-28,-2-4-37,-2-2-45,-3-6-34,3 3-32,4 1-17,0 3-24,2 1-23,2 0 4,-2 2 12,4 3 26,0 2 37,0 1 34,0 3 6,2 3 3,-1 6-4,-1 11 1,1 14 6,-1 19 2,1 9 0,4 9 2,5-6 4,6-10 10,7-12 21,11-14 16,9-14 3,5-8 2,4-17 0,2-7 7,-6-12 1,-10-2-9,-10-5-5,-10 7-24,-7 8-22,-1 12-8,-1 15-1,-2 13-2,6 8 0,6 7-12,3 0 6,4-2 10,4-10 6,4-6 22,5-9 18,0-8 18,-2-11 21,-7-8 18,-6-10 12,-12-10 2,-5-5-10,-11-1-11,-7 3-19,-12 9-38,-5 12-49,-8 15-74,-1 11-239,73 8-837,-43 19-38,16 7-40,18 3-43</inkml:trace>
  <inkml:trace contextRef="#ctx0" brushRef="#br0" timeOffset="30820.7629">21358 3771 5548,'0'3'-2,"0"0"5,0 7 2,2 5 8,-2 9 3,0 5 2,1 5-9,0 4-29,5-4-73,6-5-210,2-27-680,6 6-26,2-9-27,1-14-30</inkml:trace>
  <inkml:trace contextRef="#ctx0" brushRef="#br0" timeOffset="31039.7754">21348 3509 5036,'-2'-4'-113,"5"-2"-294,0 0-453,10-2-21,15-3-20,9-1-23</inkml:trace>
  <inkml:trace contextRef="#ctx0" brushRef="#br0" timeOffset="31475.8003">21712 3330 3824,'1'-3'-7,"8"0"26,7 2 28,10 5 19,4 10 13,5 9 4,-4 9 5,-9 11 8,-13 3 6,-6 3-1,-10-6 15,1-8-16,3-9-8,1-12-7,2-7-16,3-14-10,3-14-3,4-12 0,8-12-9,5-10 12,0 2 11,-7 8-16,-5 15-30,-7 19-3,-4 16 5,0 19 7,0 15-1,0 12-4,0 5 3,5-1-18,5-3-16,7-16 12,12-10 15,10-13-8,10-9-1,2-14 3,4-8-3,-5-7-2,-6-1 4,-13-1 12,-11 9-11,-9 6-13,-7 8 0,-3 6 1,1 8 7,0 7-16,1 4-40,-1 9-126,4 2-259,-5 0-543,1-6-25,2-13-27,9-9-28</inkml:trace>
  <inkml:trace contextRef="#ctx0" brushRef="#br0" timeOffset="31713.8139">22442 3352 5242,'0'-4'51,"0"1"-24,0 0-141,18-1-345,-1 1-443,6 2-23,6-5-23,16-1-24</inkml:trace>
  <inkml:trace contextRef="#ctx0" brushRef="#br0" timeOffset="31953.8277">22868 3000 5850,'0'0'-33,"-1"5"3,-4 13 1,-3 14 4,-6 15 4,-4 17 5,2 5 4,2-6 11,5-9 3,5-15 35,4-13 9,10-9 18,16-9 6,21-3 9,18-4-5,18-1-58,7 0-100,-4-1-199,16-4-791,-43 5-31,-17-3-34,-13 2-35</inkml:trace>
  <inkml:trace contextRef="#ctx0" brushRef="#br0" timeOffset="32401.8533">22924 3821 4124,'-1'0'175,"-3"0"10,4 0-9,4 0 3,13 0 11,20 0-15,12 0-174,49-7-986,-26 6-27,-7-7-27</inkml:trace>
  <inkml:trace contextRef="#ctx0" brushRef="#br0" timeOffset="32983.8866">23472 3235 4217,'0'3'28,"4"8"29,2 11 16,3 13 19,-1 9 8,-1 12 12,-4-2 7,-1-3 9,-2-10 11,-2-9 44,2-14 36,2-8 99,-2-8-26,0-6-8,1-10-14,8-12-7,7-14-13,10-15-26,11-8-25,10-1-38,3 5-83,0 16-138,-6 14-1,-6 19-13,-10 14 3,-8 11-14,-8 11-2,-5 7 2,-10 3 3,-2-2 16,0-5 31,1-10 44,2-8 15,4-9-6,8-9 3,12-10 7,8-11 11,12-6 5,1-7 13,-1 5-12,-7 8-39,-5 10-33,-2 11-5,-1 14 12,2 13 2,4 12-51,0 9-107,-1 14-207,1-10-860,-7 15-42,2-3-45</inkml:trace>
  <inkml:trace contextRef="#ctx0" brushRef="#br0" timeOffset="37136.124">7744 6727 2101,'3'0'41,"1"3"29,1 3 26,1 0 24,-5-1 29,2 2 30,-1-4 20,-2 1-1,0-2 1,2 2-4,3 7-15,-1 7-22,2 8-19,0 6-19,-2 6-21,-1 1-20,3-3-15,-4-11 18,-2-4 70,2-11 27,-2-8-15,-3-12-3,-5-6-1,-3-16-1,-2-10-8,-2-10-14,1-8-9,7-4-20,9 1-74,14 1-36,12 11-10,13 14-5,6 16-9,7 13-1,-6 18 2,-5 13 4,-13 11 5,-11 8 7,-10 6 5,-4 1 6,-5-8 12,-1-9 13,1-8 8,0-12 1,1-9-1,4-6-3,2-9-3,9-9-8,3-6-5,7 0-4,-2 3-15,1 7-12,-2 10-6,3 6-2,1 7 2,7 5 6,2 1-1,7 1 4,0-3-2,6-6-8,5-6 6,-4-6 0,-2-7 4,-6 0 2,-10-5 3,-12-4 0,-11 2 8,-7 2 6,-4 3 3,-10 4 14,-7 7 3,-7 8 1,-7 11-3,-2 5-7,9 7-7,10 0-7,10-1-8,14-8 2,14-8 2,16-5-5,10-6-2,11-6-1,2-3 0,-8 1 3,-8-3 4,-12 3 3,-9 2 1,-6 2-6,-6-2 2,2 4 1,-8-2 0,4 5 2,-3-2-4,2 0-3,0 4-3,3-3 2,3 2-1,4 1 4,7-2 0,4-4 2,3 0 3,-1-5-1,0-3 5,-8 2 2,-9 1-3,-7 2-8,-2 5-5,-6 1 0,-1 3-5,1 0 1,1 1 0,-1-1 4,0 2 0,0-2 7,2 0 12,-1 0 12,6-2 4,5 2-5,10 3 4,6 2 1,10 10 5,5 13 4,1 12 17,-2 13 13,-7 10 4,-10 7 14,-13 5 13,-11 3 14,-14-7 38,-10-8 23,-13-11 10,-6-13-2,-8-16-60,-4-6-157,5-10-152,17-7-1139,12-16-49,19-19-52,42-28-55</inkml:trace>
  <inkml:trace contextRef="#ctx0" brushRef="#br0" timeOffset="37724.1576">11059 6489 2586,'-30'-26'235,"-13"-7"38,-10-3 0,-10 2 0,11 19 6,2 18 4,6 14 3,11 13 3,13 5-1,14 2-152,5-4-63,7-8-25,11-13 16,8-7 2,12-13-6,6-9-3,2-10-3,-3-2-4,-10-4-4,-11 4-10,-6 12-23,-2 5-17,3 15-15,4 15-4,2 14 3,7 11 1,-3 13-2,-6 10 0,-7 4 4,-5 7 9,-8-1 23,-11 2 5,-5-6 6,-7-10 5,-3-18 7,-4-13 0,4-25 4,7-22-3,9-23 0,10-24 2,18-22-12,16-12-8,12-5-4,6 7-6,7 17-15,-3 26-5,-5 23-2,-11 23 4,-8 15 2,-8 15 4,-7 8 8,-8 5-22,-6 4-68,0-2-175,-3-14-804,0 0-31,6-17-32,8-14-35</inkml:trace>
  <inkml:trace contextRef="#ctx0" brushRef="#br0" timeOffset="38021.1746">11254 6189 4635,'-14'-14'79,"-3"1"-77,5-2-241,1-11-615,22 22-19,13 4-20,20 4-23</inkml:trace>
  <inkml:trace contextRef="#ctx0" brushRef="#br0" timeOffset="38374.1948">11657 6288 3879,'0'2'87,"0"0"-3,0-2 0,0 8 20,6 5 26,0 5 25,1 6 23,7 7 12,-2 0 7,0-3-60,-3-6-15,-3-6 20,0-9 4,7-4-17,12-12-29,10-9-21,9-10-22,0-6-14,0-3-11,-11 8-8,-8 7-13,-8 10-17,-1 6-2,-1 5-2,0 1 6,-1 1 1,3-1-9,0-6-3,6-4 4,3-6 6,0-6 5,-3-5 6,-7-1 3,-7 6 7,-4 5-2,-9 6-12,-9 10 9,-11 14 6,-6 14 3,-4 10-1,1 9 4,13 8-6,14-6 10,21-7-6,25-5-28,29-9-141,28-15-993,23-8-35,11-18-37,9-22-41</inkml:trace>
  <inkml:trace contextRef="#ctx0" brushRef="#br0" timeOffset="38830.2209">13723 6118 4736,'-2'12'13,"2"12"23,-2 15 11,1 9 11,7 3 7,0 3 16,8-13 42,10-14 15,14-14 5,11-19 9,5-19-8,-1-11 50,-7-11 6,-19-5-5,-17-7-12,-26 2-22,-20 3-54,-17 13-25,-12 15-10,-16 14-55,0 24-76,9 17-199,19 12-286,18 10-597,30-5-36,48-12-37,30-17-41</inkml:trace>
  <inkml:trace contextRef="#ctx0" brushRef="#br0" timeOffset="39248.2449">14474 6104 5572,'0'0'-7,"0"9"2,-1 10 3,-1 11 0,4 12 2,-2 12 6,0 4 12,0 1 5,0-4 3,3-4 18,0-10 25,0-11 73,2-12 46,-2-11 7,0-10-1,-2-12-6,1-16-9,-5-19 1,-6-15-4,-10-15-9,-5-12-27,-3-4-74,1 1-57,8 8-15,11 16-41,4 18-8,9 18-13,8 19-8,6 12-4,3 11-2,2 10 7,-8 5 0,-9 7-19,-16 7-51,-20 1-41,-10 5-238,-7-46-729,3 32-37,13-13-37,22-16-42</inkml:trace>
  <inkml:trace contextRef="#ctx0" brushRef="#br0" timeOffset="39876.2808">14470 5458 3640,'0'-13'96,"0"1"62,7 4 34,10 16 18,11 22 14,12 27 3,8 16 11,-5 13 4,-5 5 1,-11-4-99,-17-12 13,-1-15-53,-8-16-23,-1-19 55,-1-14-13,2-13-5,-4-10-7,2-12-14,-1-13-17,2-7-22,2-1 5,5 6-5,3 10-25,3 13-70,5 12-2,0 5 11,-1 11 4,-2 5-60,-5 7-100,5 5-287,-11 0-649,2-11-35,10-7-36</inkml:trace>
  <inkml:trace contextRef="#ctx0" brushRef="#br0" timeOffset="40630.3238">14893 5650 4320,'0'-1'-17,"3"1"2,9 12-3,8 10 4,13 11 5,8 12 4,3 5 0,-5-7 26,-7-4 53,-10-12 44,-6-11 19,-2-11 3,0-8 3,3-6-6,6-5-10,8-2-2,-1-2 1,5 0-27,2 5-51,-3 2-29,3 0-12,-4 4-7,-4-1 2,-8-2 4,-3 1-1,-8-3-6,-4 0-11,-5 3 2,-5 2-5,-2 3-3,-5 3 1,-4 5 2,1 3-7,3 3-8,2-3 1,7 0-4,2-1 5,5-5 2,8-2 4,11-3 1,5 0-1,5-2-10,1 3 8,-6 5 11,-3 5 4,-7 5 15,-4 3 6,0 1 3,-1-3 9,1-6 7,5-7 0,5-5 16,2-8-4,-1-8 6,-1-3 17,-7-9 1,-7-3-4,-8-4-2,-2-8-12,-1-6-4,0-1-1,-3 3 29,2 7 3,-2 12-25,-3 18-19,-7 14-3,-3 17 1,0 17-3,3 12-2,6 7-6,14 9-4,22-6-25,21-7-10,23-9-72,35-12-311,18-15-666,8-16-30,15-21-34,-2-18-35</inkml:trace>
  <inkml:trace contextRef="#ctx0" brushRef="#br0" timeOffset="41031.3469">16751 5214 3884,'-3'0'64,"-9"4"44,-8 8 38,-4 9 14,-4 9 11,-1 11 4,9 3-4,10 3 0,6-3 3,11-2-34,4-9-22,4-6-57,-4-5-90,-1-5-51,-5-4-42,-6-4-94,-7-3-150,7-9-533,-11 0-22,5-7-23,6-9-24</inkml:trace>
  <inkml:trace contextRef="#ctx0" brushRef="#br0" timeOffset="41271.3606">16876 5454 2034,'18'1'114,"5"2"17,4 3 19,6 0 12,-7-1 14,1-1 10,0 1 5,-1-5 2,-3-8 13,-6-4-32,-7-4-3,-8-4-11,-9 1-21,-15 5-16,-14 5-16,-14 9-17,-11 6-49,2 9-108,15-3-279,14 3-446,23-8-16,26-5-18</inkml:trace>
  <inkml:trace contextRef="#ctx0" brushRef="#br0" timeOffset="41581.3783">17459 4764 4779,'-5'-6'9,"-2"4"0,-2 12 6,2 20 15,4 15 19,-1 28 16,6 15 7,1 5 6,0 3 4,-1-4-14,2-9-19,3-10-133,5-16-234,0-39-613,8 4-24,3-16-24</inkml:trace>
  <inkml:trace contextRef="#ctx0" brushRef="#br0" timeOffset="41867.3947">17603 5214 3995,'0'16'33,"1"8"9,5 3 0,3 5-7,1-11 36,13-6 27,6-11 13,9-5 12,10-9 23,2-7-7,-3-5-16,-8 3-7,-12 1 11,-9 11 14,-6 7-28,-2 7-24,-2 6-8,-1 7-44,2 1-70,2-1-76,7-6-178,29-10-703,-12-6-26,6-8-29,5-9-29</inkml:trace>
  <inkml:trace contextRef="#ctx0" brushRef="#br0" timeOffset="42163.4116">18268 4753 2434,'0'-21'276,"0"-1"-29,0 1-10,0 6 15,0 22 16,0 26 16,0 16 18,0 15 18,0 12 2,0 7-210,0-3-40,0-5 27,0-13 12,0-11-3,0-19 45,0-11-4,3-14-15,6-11-45,5-8-13,4-3-6,3-1-5,2 3-2,-2 7-3,-4 3-6,0 10-78,-6 4-63,0 4-135,0 2-213,-8-1-619,-1-5-29,1-6-33,7-7-34</inkml:trace>
  <inkml:trace contextRef="#ctx0" brushRef="#br0" timeOffset="42520.432">18544 5092 3110,'7'0'58,"5"8"17,5 7 5,3 6 8,3 6 5,2 2 7,-5-5 26,-1-5 31,-2-12 10,-5-4-15,-3-3-34,-2-5-13,-5-5-1,1 0-4,-3-4-5,0 0 8,0 1-14,2 4-22,1 2-9,4 1-7,8 2-2,8 0 0,9 1-5,9 2 2,7 1 11,7 0-5,0 4-11,-5 0-10,-6 3 2,-7 5 1,-11 3-47,-6 0-178,11-3-816,-22 2-28,-1-3-29,-6-3-30</inkml:trace>
  <inkml:trace contextRef="#ctx0" brushRef="#br0" timeOffset="43323.478">9643 6011 3389,'-5'-19'158,"0"-2"38,-1-1 11,-1-4-9,4 11-6,3 12-4,-1 12 16,4 18 18,1 22 9,1 24-86,5 21-52,0 19-27,4 5-11,-1 1 11,4-7 8,-4-14 0,3-16-12,-7-16-17,-2-15-8,-1-14-8,-5-12-37,-1-12-174,26-9-898,-21-9-32,2-18-33,0-13-36</inkml:trace>
  <inkml:trace contextRef="#ctx0" brushRef="#br0" timeOffset="44043.5192">9839 6070 2530,'-1'0'3,"-2"0"10,0 2 2,2-1 2,-2 1-3,3 1 4,0-2-4,0-1-20,0 0-101,0-4-107,3-6-234,-2 6-5,1 1-6,5-1-6</inkml:trace>
  <inkml:trace contextRef="#ctx0" brushRef="#br0" timeOffset="45244.5879">9855 6102 2777,'0'0'50,"2"2"64,1 7 19,3 6 19,2 7 27,2 6 20,-1 2 18,-1-1 15,-5-5 16,0-7 28,-3-5-3,0-7-51,0-3-17,0-7-16,0-5-25,-1-11-16,-1-4-17,1-13-19,1-6-26,0 1-40,1 7-38,4 6-16,4 12 0,5 12-5,3 6-1,3 3-4,-2 7 2,-4-1 4,-6 2 9,-1 2 1,-6-1 0,2 0 10,-3-4 3,0-4-2,4-3-8,2-3-1,3-6-3,8-4-2,-1-3-1,2-2-12,2 0-7,0 0-18,7 1-29,3-1-6,3 1-2,-1-2 3,-6 1 2,-8 2 4,-10 3-4,-5 6 7,-6 2 8,-7 2 15,-9 4 24,-4 2 8,-5 7 15,2 2-9,10 4-7,8-1-17,10-1 3,12-8 16,15-3 1,10-8-23,10-8-38,7-5-32,-4-3-30,-7-2-4,-7 3 5,-6 5 11,-8 2 0,-4 2-11,-4 3 1,-4-2 21,-5 0 41,-4-4 40,1 1 60,-4-4 64,0 3 5,2 4-2,-4 5 16,5 5 5,-1 10 0,5 4 8,0 2 0,2-1 5,6-7-16,3-5-55,6-8 2,2-9 1,2-9-9,-1-5-3,-2-4 2,-3 4-9,-8 6-4,0 8-4,-6 9-16,-1 8 3,-4 13 4,2 7 2,-2 9-1,-1 8-4,-1 4 1,-5-1 6,-6 0 9,-9-4-7,-3-3 0,-3-10-49,2-6-107,12-9-285,5-7-579,11-12-26,13-10-29,14-13-29</inkml:trace>
  <inkml:trace contextRef="#ctx0" brushRef="#br0" timeOffset="45919.6265">11257 5680 4269,'2'17'23,"-2"5"13,1 7 19,-1 5 16,0-3 9,0-5 23,0-8 64,0-4 18,0-8-4,0-9-8,0-12-12,0-12-15,2-13-19,1-9-17,2-2-12,1 5-31,0 11-65,4 19-21,6 14 4,-2 14-1,8 12-1,-1 5-1,2-2 4,-3-1 3,3-8 10,0-11 9,1-5 13,2-12 18,-1-7 33,-7-5 6,-7-4 9,-8-8-2,-12 4-10,-3 2-22,-3 5-45,1 10-48,0 6-88,5 12-146,6 4-216,15 0-135,10 6-307,5 2-24,9-5 2207,0-7-1823,-8 2 84,-8-7 75,-4-2 76,-12 1 116,0 8 116,-5 5 165,-3 6 214,2 7 152,4 4 8,-4-3-62,2-2-70,0-6-8,6-8-4,3-7-53,5-2-15,5-3-12,-2-6-4,-2-2 9,-8 2 1,-6-2-27,-6 2-76,-9 4-93,-6-2-115,3-2-241,7-13-575,1 4-22,15-12-23</inkml:trace>
  <inkml:trace contextRef="#ctx0" brushRef="#br0" timeOffset="46244.645">11862 5479 2198,'4'-7'203,"4"2"80,-1-1 45,3 2 31,0 4 21,3 8 7,2 9 12,0 5 5,0 10-4,-1 6-147,-3 8-62,-4 0-124,1 4-125,0-1-116,-4-6-186,2-12-33,2-13-9,-2-9 3,-4-13 63,-1-7 80,-4-4 77,-7-3 146,-1 0 156,0 0 135,-1 3 185,7 2 1,10 1-18,22-5-43,23-4-162,31-3-252,32-7-297,17-4-657,-2 4-26,-8 2-27</inkml:trace>
  <inkml:trace contextRef="#ctx0" brushRef="#br0" timeOffset="47504.717">3012 9457 903,'-22'-7'-178,"-14"17"-1,-13 4-1,-10 5 0</inkml:trace>
  <inkml:trace contextRef="#ctx0" brushRef="#br0" timeOffset="48433.7702">1653 9489 5046,'23'-8'-18,"7"4"-2,8 4 11,4 9 1,-12 22 6,-14 16 4,-14 11 2,-19 14 3,-11 11-1,-8 1 16,4-9 5,3-14 4,14-15-6,13-24-6,14-18-23,18-18-26,16-18-10,6-16-9,9-14 2,-9-13-6,-12-9-18,-21-6-8,-18-13-11,-21-5 4,-15-1 24,-14 9 37,-14 16 20,-12 23 5,-14 29 4,-18 25 6,-16 32 19,-19 37 16,-5 31 7,3 30 14,16 33 6,26 24-11,36 14-10,41 17-5,41 11-7,41-6-22,43-26-15,37-33-6,25-49 4,17-52-4,13-45 0,4-43 8,-14-35 28,-18-34 36,-17-26 22,-32-25 23,-37-23 18,-33-13 1,-30-2-5,-37 2-12,-34 13-8,-30 24-8,-29 32-28,-27 39-36,-18 42-23,-12 40-5,-3 37-21,4 33-37,19 30-118,37 18-222,44 14-645,52-3-30,77-18-30</inkml:trace>
  <inkml:trace contextRef="#ctx0" brushRef="#br0" timeOffset="49083.8074">3397 9472 5357,'0'2'5,"7"14"25,3 20 7,8 17-2,-1 22 5,6 21-3,-1 3 2,1-5 4,-3-11-4,-5-16 3,-3-20-14,-7-20-40,-2-18-24,-9-20-1,-8-19 0,-8-24 2,-11-20 1,-9-18-5,1-13-1,11-6 14,9-2 11,19 5 25,19 12 23,24 14 7,23 20 2,16 25 1,8 16-1,-7 15 3,-13 21 2,-30 15 3,-28 15-9,-28 13-34,-37 14-106,-24 11-136,-2-3-230,-10-1-487,15-16-25,28-20-25,38-28-28</inkml:trace>
  <inkml:trace contextRef="#ctx0" brushRef="#br0" timeOffset="49384.8247">3942 9748 5839,'1'2'12,"5"5"13,1 8 7,2 11 3,0 8 2,-1 10-26,-2 2-68,0 1-196,33-11-817,-28-3-30,5-20-34,7-10-35</inkml:trace>
  <inkml:trace contextRef="#ctx0" brushRef="#br0" timeOffset="49838.8506">3921 9486 5115,'-6'-12'6,"4"5"-86,0 5-133,17 2-188,15 2-443,21 24-20,13 1-20,11 5-21</inkml:trace>
  <inkml:trace contextRef="#ctx0" brushRef="#br0" timeOffset="50000.8599">4608 9669 3689,'-10'-1'104,"-11"2"36,-14 6 29,-9 10 21,2 9 13,0 10 2,13 10 2,17 0 0,17-4 7,22-7-59,21-8-28,17-18-44,14-11-138,11-10-218,-1-22-740,-9 0-28,-10-9-30,-18-11-30</inkml:trace>
  <inkml:trace contextRef="#ctx0" brushRef="#br0" timeOffset="50048.8626">5032 9046 4207,'0'-6'50,"3"5"45,5 6 50,8 12 16,9 16 13,5 27 7,2 12 11,-3 18 1,-9 12 0,-9 6-21,-6-3-56,-2-7-81,-3-14-130,6-24-132,17-28-271,4-18-467,8-28-26,9-22-26,0-19-28</inkml:trace>
  <inkml:trace contextRef="#ctx0" brushRef="#br0" timeOffset="50143.8681">5596 9249 4234,'-9'-8'59,"-11"7"34,-15 10 22,-13 13 19,-10 14 27,-9 20 16,5 7 14,12 0 5,15-8 1,22-2-29,19-8 11,27-9-10,30-13-13,29-10-56,20-12-109,17-7-172,4-10-290,-21-8-597,-21-2-30,-17-7-32,-18-4-36</inkml:trace>
  <inkml:trace contextRef="#ctx0" brushRef="#br0" timeOffset="51299.9342">7446 8860 4954,'0'-3'26,"0"6"34,1 15 23,3 18 15,4 21 12,6 28 5,4 19 5,0 12 3,1 7 0,0-7-14,-7-15-12,-1-15-66,-1-22-69,-7-22-176,-3-25-182,-10-20-92,-15-20-59,-18-16-15,-15-14 48,-6 0 119,4 0 82,8 8 96,20 7 105,14 10 190,12 5 188,9 3 86,15-1 52,20-6 7,20-12-62,22-8-117,20-5-78,6-8-55,0-3-52,-12 0-10,-16 0-2,-21 2-3,-19-1-4,-18 2-8,-11 4 15,-10 11 1,-12 12-4,-6 14 4,-6 16 12,-2 20 5,0 19 6,5 17 4,13 15-1,12 15-2,13 6-13,17 1-8,14-5-3,15-10-5,18-13-7,10-18-9,2-20-5,-2-18 1,-13-12-4,-18-14 4,-19-13-2,-21-6 6,-13-1 3,-14 3 5,-8 8 4,-8 14 6,-2 15 4,-1 15-4,9 14 6,9 6-3,28 7 4,28-5-17,28-6-98,30-12-297,23-10-648,4-11-27,8-14-30,-3-13-32</inkml:trace>
  <inkml:trace contextRef="#ctx0" brushRef="#br0" timeOffset="51612.9521">10065 9067 5797,'0'-19'117,"0"-1"-15,1 4 27,5 4 42,5 22 15,4 16 7,5 14 0,1 8 2,0 5-54,-4-4-176,-4-6-121,6-5-372,-8-15-686,4-14-40,-5-22-43,-5-20-46</inkml:trace>
  <inkml:trace contextRef="#ctx0" brushRef="#br0" timeOffset="51927.9701">9835 8717 5246,'-17'-13'-22,"4"2"-306,3-23-601,4 20-24,42 7-24,20-1-26</inkml:trace>
  <inkml:trace contextRef="#ctx0" brushRef="#br0" timeOffset="52232.9876">10331 8531 4675,'0'2'62,"2"12"28,4 16 11,8 18 7,7 16 3,5 17 1,3 6 4,-5 7-1,-6 6-1,-9-6-49,-3-4-111,-3-15-207,5-22-218,-4-25-459,1-18-24,-3-23-24,-13-19-26</inkml:trace>
  <inkml:trace contextRef="#ctx0" brushRef="#br0" timeOffset="52989.0308">10366 9131 2721,'-1'-7'161,"1"-2"23,0 0 35,13 0 11,19-3 9,19-3 4,25-4-1,18-5 2,4-6-3,-3-3-141,-8 1-9,-19-1-21,-16 0-31,-19 5-7,-15 1-12,-13 3-6,-15 9-2,-15 7-2,-12 5 2,-7 14 7,-7 11 4,3 15 2,7 9 3,16 12-1,13 0 2,16 0 4,16-8 2,15-8 6,20-11 7,8-16-9,11-11-6,5-11-2,-2-12-2,-6-8-2,-11-4 1,-13-8 1,-13 5-6,-12 2-8,-5 9-15,-11 9 3,0 11-1,-2 6-2,1 11-3,0 5-1,1 7-1,-2 4-1,-2 1 2,-2-3 2,1-3 16,-1-8 23,0-5 20,0-7 4,0-5 1,4-9 3,2-8 2,7-10-6,5-7-5,5-5-1,6 3-10,1 7-25,-1 13-24,1 10-2,-4 6-2,-4 6-6,-7 6-2,-3 1 5,-8-1-9,-2 1-11,-2-3 6,0-5-5,4-1-6,4-6 1,7-6-1,6-5-8,3 0 3,2 1 1,-1 0 8,0 7 15,-5 3-3,0 1 10,-5 1 6,3 0-1,-2 0 4,7-3 7,4-1-2,5-8 0,6-7 5,-1-5 2,1-13-1,-7-3-2,-6-4 13,-11-1 17,-8 10 6,-7 8-4,-12 16 4,-10 13 1,-4 15 19,6 10-22,2 11 0,16-1 3,19 1-9,27-4-5,21-4-6,15-3-4,5-2 0,-10 1-10,-20 1-23,-29-3 29,-23 6 2,-28-1 2,-23-4-32,-24 3-61,-16 1-143,-9-11-937,7-4-37,26-12-37,37-27-42</inkml:trace>
  <inkml:trace contextRef="#ctx0" brushRef="#br0" timeOffset="53608.0662">13423 8153 4492,'13'-7'41,"9"7"35,9 14 30,11 17 12,3 23 8,-5 30 7,-6 15 8,-11 11 4,-15 1 4,-5 0-14,-6-16-15,-2-13 0,-3-22 57,4-21 31,-4-19-5,-1-15-4,4-15-12,2-15-18,6-12-20,15-10-22,16-2-11,8 7-38,10 12-83,2 15-50,-5 12 3,-10 11-8,-16 10 8,-13 6 8,-23 3-27,-22 6-28,-20-2-19,-11 1-20,-12-8-45,6-7-60,10-7-117,30-9-304,10-5-351,27-10-28,33-4-30</inkml:trace>
  <inkml:trace contextRef="#ctx0" brushRef="#br0" timeOffset="54362.1093">14273 8778 3485,'-33'4'99,"-12"13"28,-2 3 11,-7 9 5,25 0 0,14 0 9,16-6 14,18-12 14,20-10 3,17-12-72,9-11-20,9-8-28,-12-3-11,-13 3-16,-18 7-1,-12 13-8,-11 7-12,-5 12-9,-3 8-4,0 4-2,0 3-1,0-2 1,6-8 9,6-10 12,4-4 3,9-12-1,2-6 7,-2-9 8,1-3 7,-5-6 4,-5-1 3,-6-3 5,-3 1 6,-6 5 3,-1 6-5,-1 11-5,2 10-11,7 11-14,3 8-9,14 13-2,9 9-3,7 7-7,0 9-8,-1 4-10,-8-3 7,-10-5-1,-11-8-9,-5-9-17,-3-13-25,-10-10-16,-1-6-4,0-7-9,2-8-23,2-9-13,18-7-4,12-8 3,16-5 7,4-6 25,2-4 30,-5 2 23,-14 1 20,-9 8 23,-8 11 27,-9 9 14,-6 12 14,-9 15 16,-5 11 9,-6 16 8,-2 10-1,6 9-4,9 0-16,12 0-9,19-11-3,17-8-18,18-9-94,16-8-274,12-45-698,4 22-27,-1-11-30</inkml:trace>
  <inkml:trace contextRef="#ctx0" brushRef="#br0" timeOffset="54795.1341">15839 8018 3812,'0'-20'166,"0"0"2,1 8 18,9 6 17,2 27 7,9 27 8,1 18 11,2 11 6,-2 13 2,-11 6-159,-3 4 5,-5-7-4,-3-12-10,-3-15-17,3-21 5,1-20-7,-2-15-17,-5-13-9,-5-11-3,-3-11-4,-7-10-6,-7 1-4,0 2-4,-7 8 5,-10 17 1,-1 17 27,-2 13 21,8 9-3,11 4-4,20-2 16,30-3 11,29-13-90,20-7-108,29-8-306,2-11-707,-3-8-35,-2-18-37,-4-5-40</inkml:trace>
  <inkml:trace contextRef="#ctx0" brushRef="#br0" timeOffset="55532.1763">17187 8386 3831,'-16'9'82,"-4"11"28,1 8 20,0 8 13,13 0 16,8 0 17,15-6 25,12-10 11,6-13 5,8-11-40,6-10-28,-11-13-24,-12-5-20,-15-2-19,-16-3-23,-19 5-19,-16 8-26,-4 9-17,-3 8-43,6 6-67,17 5-83,25 1-45,33-2-97,34-4-91,25-5 4,22-4 42,10 1 93,-4-1 69,-11 5 79,-19 8 114,-19 7 117,-20 8 78,-23 6 138,-19 5 115,-10 5 7,-10-2-31,-7-1-38,1-7 4,-1-5 33,-1-9-47,7-7-39,3-10-34,8-8-37,11-9-22,16-13-13,20-8-17,13-1-55,9 2-62,-2 13-73,-8 14 0,-10 16 0,-10 16 0,-9 9 0,-5 10 0,-5 3-110,-3 6-187,35-4-1137,-11-10-56,31-19-61,20-15-67</inkml:trace>
  <inkml:trace contextRef="#ctx0" brushRef="#br0" timeOffset="58614.3526">19800 7453 2836,'0'-12'139,"0"-1"19,0-4 33,-2-1 14,4 4-4,-2 9-14,0 1 23,12 9 28,11 15 29,10 17-82,5 21-31,2 26-17,-12 22-25,-7 13-11,-7 3 3,-2-5 10,-2-19-15,3-20-24,-3-25-20,-1-19 14,-3-20-5,1-11 1,-6-15-10,1-13-16,-12-13-18,-11-6-14,-13-11-6,-12 4-8,-7 5-12,-4 10-30,6 15-4,1 20-6,5 15 6,6 18 11,13 8 16,13 9 8,18 0-1,21-8 4,23-10 8,16-14 4,20-10-1,13-13-7,9-10-3,-5-5-3,-6-6 1,-17-7 1,-17-4-5,-20-4-4,-13-2-4,-15 1-6,-8 7 3,-9 9 5,-8 11 7,-8 12 7,-7 14 10,-5 12 15,1 11 11,6 7 10,13 7 9,11-2 6,18-6 8,17-8 3,18-7-7,13-11-57,15-6-152,9-9-236,-8-62-597,-9 40-26,-13-5-29,-13-9-29</inkml:trace>
  <inkml:trace contextRef="#ctx0" brushRef="#br0" timeOffset="59331.3936">20976 7786 2883,'4'-11'180,"0"0"36,-3-1 5,2 1 1,-13 7 10,-7 16 32,-10 8 15,-5 18 8,1 8 4,7 12-107,14 0-60,10-4-32,13-8-2,11-8 0,13-14-8,4-12-27,11-6-13,3-13-9,2-7-3,-10-7-4,-4-1 2,-8-6-6,-9 6-1,-4 2-4,-5 9-2,-1 6-2,-5 8 0,0 6-1,-4 6-1,-4 3-1,-3 3 3,0 2 2,0-7 7,0-1 5,0-7-2,3-5-5,2-8-6,7-7-13,5-6-18,8-10-26,7-2-25,-1-1-14,3 3-19,-4 7-33,-1 9-20,-2 2-8,-5 2 2,0 2 12,-4-1 17,-2-4 22,-3 0 28,-3 1 18,-4-2 8,-3 2 31,-3 2 22,-6 4 10,-4 0 4,-3 8 3,-4 8 6,-2 4 3,6 8 5,7 7-1,5 0 5,11-3-2,13-4 0,13-6-37,19-9-70,19-5-89,9-8-174,5-17-489,-6 9-17,-17 0-20,-18-4-20</inkml:trace>
  <inkml:trace contextRef="#ctx0" brushRef="#br0" timeOffset="60294.4487">22886 7649 3474,'-18'0'66,"-8"5"22,-3 8 27,-5 10 10,14 7 15,14 7 13,7-2 24,18-3 19,13-13 8,10-9-36,7-6-20,-2-7-15,-6-11-30,-19-5-13,-10-3-11,-20-9-14,-5 0-23,-3 1-11,0 5 0,4 8-18,7 5-9,12 4-4,13 6 7,15 2 1,12 2 0,10 3-6,-3 5-2,-9 5-8,-11 9-9,-14 1 12,-12 3 8,-3-3 9,-5-7 33,-2-6 45,4-7 19,-2-5 4,0-9 6,0-6 5,1-12-28,5-6-65,3-15-83,8-5-181,19-7-228,18-3-601,-1 8-31,11-2-32</inkml:trace>
  <inkml:trace contextRef="#ctx0" brushRef="#br0" timeOffset="60964.487">23798 7129 2370,'4'-9'180,"1"2"11,0 4 39,4 10 43,1 18 22,0 23 13,2 14 8,4 13 10,-3 5 3,1 5-167,-1-2 0,0-5-9,-3-13-34,-1-16-23,-2-17-17,-1-20-9,-3-19-13,-2-11-27,-9-12-12,-11-9-6,-13-4-5,-8 5-1,-11 9-6,-5 16-16,-5 13-8,6 17-5,9 11 0,14 7 14,16 2 10,30 1 0,23-10 6,19-10 5,16-10-6,15-8-3,3-11-1,-4-10 6,-6-8 3,-7-5 8,-18-5 1,-13-1 13,-16 7-1,-16 9-6,-10 13 5,-12 13 2,-9 11 1,-1 10-4,5 6-7,4 0-4,12 3-4,11-10-8,16-7 2,14-9 3,11-3 6,11-13-2,4-8 7,-4-9 4,-10-8 0,-10-11 7,-13-3 29,-15 6 44,-6 9-10,-14 13 5,-10 14 13,-9 14 11,1 12-15,-1 9 2,14 5-20,14 9-72,24-2-84,22 3-160,23-1-230,8-21-697,4 9-35,-5-9-40</inkml:trace>
  <inkml:trace contextRef="#ctx0" brushRef="#br0" timeOffset="62168.5559">5159 10835 4542,'-25'-5'45,"-11"2"13,-6 10 23,-1 12 5,17 15 3,12 11-1,11 3 8,23-9 6,19-11 11,21-15-34,15-14-7,9-18-7,-4-13-23,-21-7 2,-26-1 0,-23 1-2,-28 6-9,-26 12-9,-16 13-6,-11 8-4,0 11 0,10 4-11,24 2-7,21-1-7,30-1 1,30-8 3,23-6 5,17-12-3,13-9-4,-2-10 2,-16-9 1,-19-7 5,-21 1 8,-22 0 2,-16 1 1,-12 8 2,-8 5 8,-8 10 5,2 11 10,0 17 2,11 18 12,4 21 5,15 20 12,16 18 8,15 17-2,12 10-5,11 9-3,3-2-9,-4-9-28,-10-14-53,-11-18-88,-14-20-112,-10-23-210,-14-19-66,-16-14 5,-17-15 35,-15-12 60,-10 1 91,-4 2 101,-1 4 138,5 10 125,11 5 146,13 1 214,15 3 41,22 1-10,35-9-60,50-13-171,50-11-270,45-36-938,26 10-27,18-16-28,-10 6-30</inkml:trace>
  <inkml:trace contextRef="#ctx0" brushRef="#br0" timeOffset="62643.583">8192 10798 5195,'0'5'12,"0"11"18,6 18 8,1 14 11,5 15 12,6 13-2,7 2 1,-3-5 0,-2-9 15,-7-15 82,-5-16 57,-5-19-9,-9-18-15,-6-13-8,-6-17-27,-6-18-19,-11-14-14,-2-18-9,2-14-21,6-8-80,9-1-79,11 9-19,15 14-6,14 22-1,13 18 18,10 25 18,2 11 21,-4 16 6,-18 13 9,-13 10-40,-26 10-50,-17 9-121,7 5-939,-16 0-38,-1-11-39</inkml:trace>
  <inkml:trace contextRef="#ctx0" brushRef="#br0" timeOffset="63070.6073">8476 10810 4262,'6'20'94,"5"8"25,9 8 23,8 13 12,5-3 7,4 4 4,-2-3 2,-11-7 83,-5-9 78,-9-15-46,-3-16-44,2-18-20,-1-12-31,3-16-26,0-12-36,2-8-26,-4 8-18,1 12-102,0 13-87,5 20-1,6 18 2,8 11-25,7 4-5,4 2 4,1-5 26,-1-8 19,-5-6 17,-13-6 18,-13-2 7,-12-4-7,-24 7-3,-14-3 9,-13 10-24,-3 6-66,7 3-138,20-3-240,16 1-427,15-8-25,18-13-25,14-18-26</inkml:trace>
  <inkml:trace contextRef="#ctx0" brushRef="#br0" timeOffset="63525.6335">9242 10633 3455,'7'-3'88,"4"1"36,7-7 15,6-3 7,4-10 6,1-5 4,-5-7 15,-6-7 9,-10-2 13,-8-5-39,-8-1-33,-3 0-16,-3 6-14,4 11-12,3 13-9,4 16-5,3 24-13,4 18-7,5 19-14,4 21-7,1 17-6,5 8-13,-2 6-5,-1-4 9,-7-11 3,1-23 38,-2-20 69,-3-24 11,-1-20 1,9-18 5,7-20-12,9-14 2,8-8 22,3 3 9,-1 9 1,-3 19-34,-4 17-68,-5 16-12,-5 10-4,-3 9-83,-8 4-84,1 3-172,15-7-333,-20-7-516,-1-14-36,12-11-38,4-17-40</inkml:trace>
  <inkml:trace contextRef="#ctx0" brushRef="#br0" timeOffset="63903.6551">9913 10457 4708,'-1'-5'-386,"-2"0"-440,13-7-17,22-5-20,20-11-21</inkml:trace>
  <inkml:trace contextRef="#ctx0" brushRef="#br0" timeOffset="64310.6784">10343 10228 4524,'6'8'87,"4"13"19,2 13 3,6 14 4,0 11 2,-1 16 3,-8 6-5,-3 8-56,-6 0-63,-9-5-47,-4-15-43,0-25-14,0-23-2,0-23 9,6-17 30,2-13 33,2-2 19,1-2 66,7-1 74,6 6 18,9 1 0,9-3 4,8-3 6,9-1-7,-1-7-32,0-4-33,-8-4-8,-8 2 6,-7 6 5,-12 10-18,-6 12-10,-3 19-9,1 16-9,9 16-5,10 14-1,17 13-3,15 11-10,9 4-29,2 0-20,-4-6 3,-15-3-2,-23-8 0,-15-10 1,-26-6 2,-21-5 0,-18-8-57,-14-3-193,-15-47-781,6 25-31,23-25-32,41-41-35</inkml:trace>
  <inkml:trace contextRef="#ctx0" brushRef="#br0" timeOffset="66844.8233">13888 10135 3221,'0'-13'162,"0"-1"47,0-1 16,0 2-4,-3 5 3,-18 8 13,-19 18 21,-25 17 10,-27 16 9,-19 13-77,-2 10-46,12-8-45,23-9-19,32-15-1,26-14-2,26-8-9,28-11-15,23-6-5,17-10-7,10-3-28,-4 0-20,-20 3-3,-23 2 23,-33 12 31,-36 20 11,-34 17 14,-28 16 10,-22 17 3,-9 11 1,10-1 13,16-5 2,30-10-15,30-13-22,27-16-15,43-13-5,48-19-14,52-11-13,45-14 6,42-12 20,22-5-1,-5 0 6,-24 1 18,-32 7-8,-44 12-66,-47 5-106,-37 6-49,-25 4-103,-17 3-299,-9-1-671,-6-6-41,-2-2-44,-1-10-47</inkml:trace>
  <inkml:trace contextRef="#ctx0" brushRef="#br0" timeOffset="68487.9172">14629 10288 2128,'-2'-3'140,"2"-2"54,0 1 62,0-2 2,0 3-12,0 1 22,10 9 45,2 12 22,7 16 15,8 17-51,3 19-68,-5 16-47,2 3-60,-6-3-2,1-12 13,-5-15-21,-2-19-42,-6-13-14,-5-12-10,-2-9-10,-4-12-7,-5-16 1,-13-14 0,-4-17 2,-14-16-5,-10-13 2,-4-8-7,3-11-8,9 0-16,12 1-12,18 10-1,20 13-11,18 17 2,14 16-3,14 14 1,3 20-4,-5 6 1,-8 18 1,-16 12 11,-17 9 0,-19 11-35,-17 10-86,-9 5-157,18-3-733,-21 4-27,11-7-31,19-16-32</inkml:trace>
  <inkml:trace contextRef="#ctx0" brushRef="#br0" timeOffset="68847.9378">15330 10665 5487,'0'7'41,"3"6"19,-2 10 14,7 13 3,0 9 1,8 5 4,2 2-1,2-1-7,-4-4-50,4-10-95,-4-10-294,-5-45-698,-3 18-31,0-14-32,-7-23-35</inkml:trace>
  <inkml:trace contextRef="#ctx0" brushRef="#br0" timeOffset="68900.9408">15184 10318 5375,'-12'-11'45,"-2"1"-48,6 3-143,2-1-231,22-7-552,13 21-24,7 0-24,13-6-27</inkml:trace>
  <inkml:trace contextRef="#ctx0" brushRef="#br0" timeOffset="69472.9736">15540 10076 4341,'0'-16'93,"10"-4"13,15 3 14,19 5 5,15 18 4,9 20 4,-4 15 7,-15 16 4,-22 14 3,-15 8-85,-12-1-10,-8-6-10,-2-15-9,0-16-7,2-20-18,3-13-7,4-16-11,1-16-3,4-14-7,8-16 3,6-18-1,5-15-4,5-3-2,-3 10 6,-8 15 12,-3 22 27,-8 30 10,-3 28 12,-6 21 9,3 23 3,0 19 3,0 13 0,7-1-4,8-9 0,12-15-1,15-16-18,13-25-6,14-16-13,7-14-5,3-15 1,-9-10-3,-9-8 3,-16 1 1,-18 3 2,-12 11 22,-8 14 68,-6 12 18,-1 13 3,0 10-1,3 9 2,6 9-53,2 2-97,8 0-82,5-3-291,1-8-796,1-9-39,-3-15-40,-3-14-45</inkml:trace>
  <inkml:trace contextRef="#ctx0" brushRef="#br0" timeOffset="69829.9941">16518 10081 6784,'-1'-3'49,"-2"1"-2,2-2-116,11 12-332,6 6-797,5 7-38,-4-1-43,-5 9-44</inkml:trace>
  <inkml:trace contextRef="#ctx0" brushRef="#br0" timeOffset="70904.0555">14058 11855 4299,'4'0'13,"17"-2"21,29-10 16,38-7 13,45-12 10,56-13 29,41-10 30,36-10 28,32-3 7,10-1-1,-8 6-16,-24 13-41,-49 18-59,-61 14-108,-64 14-89,-56 10-157,-43-2-162,-35-2-410,-25 7-19,-18 0-23</inkml:trace>
  <inkml:trace contextRef="#ctx0" brushRef="#br0" timeOffset="71268.0763">14314 11940 4375,'-3'7'42,"10"-3"55,26-2 34,38-8 15,56-13 15,59-20 28,60-14 37,48-10 42,27-2 17,15 0-17,-11 7-18,-28 12-51,-47 10-54,-49 15-44,-55 8-30,-49 5-69,-38 7-85,-31-1-97,-19 1-184,-12-17-820,-12 1-38,-11-9-40,-16-18-44</inkml:trace>
  <inkml:trace contextRef="#ctx0" brushRef="#br0" timeOffset="72654.1556">11337 11268 4806,'-2'0'25,"2"12"15,0 12 20,2 16 17,5 13 5,6 11 3,0 1 6,4-7 3,-4-13 9,-5-13 36,-4-9-7,-2-15-11,-3-12-27,-3-14-15,-3-15-5,-2-19 7,-4-13-17,3-10-12,5-1-17,4 11-35,7 14-19,6 17-5,8 18 7,3 13 0,6 9 2,1 10-12,-3 5 12,-3 5 0,-4 3-6,-6 2-12,-7-5-2,-2-5-7,-2-11-6,1-6 5,9-15-2,3-11 1,8-5-3,5-2 7,-1 0 12,-1 8 13,-1 12 4,-1 5 6,1 4-5,4 0-23,0 1-20,2-5-40,0-5-22,-3-3-8,-5-8 0,-4-2 4,-9-6 0,-7 3-2,-6 0 24,-5 7 18,-7 6 35,-4 12 53,-9 12 36,0 15 12,2 6-1,8 6-9,8 0-2,12-7 1,8-13-11,14-12 5,11-10-18,8-12-16,9-9-15,-1-1-4,-10 0-4,-9 3 5,-12 6-2,-7 5-17,-8 2-18,2-3-12,-1 0-2,1-4 7,0-2 17,-2-2 24,0 2 16,-3 6-2,1 3 20,0 5 24,8 4 20,1 2 12,2 2 6,0 0 1,1 0-2,-7 0-21,-4-2-12,1-6 3,3-6-19,-5-5-6,-1-2-3,6-3-6,-9 5-8,3 7 3,-2 4 0,-1 4-3,0 2 2,2 4 3,2-3 7,0-2 9,6 1 1,9-4 7,4-3 3,9 0-8,5 3-11,1 2-73,0 7-215,1-6-730,-2 9-27,-4-3-28,-1-5-30</inkml:trace>
  <inkml:trace contextRef="#ctx0" brushRef="#br0" timeOffset="73210.1874">12252 10818 4887,'0'-6'46,"2"1"16,13 3 15,10 4 8,15 13 4,4 7 4,2 13 2,-14 4 4,-12 7 0,-10-3-53,-7-7 14,-3-10-13,0-9-21,4-13-10,2-14-5,7-11-1,1-15-10,5-12-17,-3-21 0,-3-10 2,-4-1 16,-6 7 31,-3 14 7,0 22 3,-2 23 25,-1 26 32,-1 22 22,2 18 18,2 12 1,11 7 4,15-4-58,18-10-155,30-14-1169,17-14-41,9-17-45,2-23-48</inkml:trace>
  <inkml:trace contextRef="#ctx0" brushRef="#br0" timeOffset="76765.3907">20053 8517 1909,'58'0'89,"34"-3"37,58 0 31,55-3 27,26 0 25,38 2 24,25 3 9,2 8 14,-8 6 3,-20 6-49,-37 5-46,-47 3-72,-54-5-72,-47 0-108,-45-10-155,-25-12-491,-48-3-14,-27-2-15</inkml:trace>
  <inkml:trace contextRef="#ctx0" brushRef="#br0" timeOffset="77142.4122">20473 8608 3401,'-17'3'-10,"4"1"28,-2 1 46,10-3 23,39 1 26,46-3 18,53-5 17,58-4 8,59 4 1,30 2 7,18 1 3,-15 7-29,-28 9-44,-44-2-37,-54 7-81,-58-2-64,-52 1-46,-37-6-164,-32-6-531,-25 0-19,-16-4-19,0-9-20</inkml:trace>
  <inkml:trace contextRef="#ctx0" brushRef="#br0" timeOffset="82375.7116">12184 11097 1940,'0'-1'53,"-1"-2"33,1 0 15,-2 2 20,4 1 24,-2-1 15,0 1 6,0 0 10,4 0 1,3 2-20,9 8-25,2 8-30,9 8-46,8 12-223,-1-14-490,5 17-11,5-7-12,5-11-13</inkml:trace>
  <inkml:trace contextRef="#ctx0" brushRef="#br0" timeOffset="87183.9866">7356 6883 1376,'-30'-1'15,"-12"-1"6,-15 0 3,-17-1 3,-2 1 15,-6 2 10,-9-2 10,0 2 5,-3 2 6,-2 2-1,-7-1-5,-4 6-3,-11 1 4,-9 3 1,-9 2-10,-8 1-10,-8 4-6,-12-1-5,-9-1-4,-6 2-2,-6-2 4,-8-2 6,-3 4-3,3 1-1,-5 4 0,-9 1 2,-3 3-1,5 6-2,-3-2 1,-3 3-1,9-1-8,10 2-8,6-2-4,8-4-1,10 1-4,14-2-1,7-2-2,10-2 0,7 1-3,11-2 2,4-3-3,11-1 1,3-2-2,14-3-2,18-2-2,12 1-2,16-3-2,15 1-4,2-1 3,3 3-2,-2 5 1,-2-2 1,-5 7-3,-3 0 2,-3 3 3,-2-6 3,-1 2 2,2-3 4,5-3-4,4-3-3,6-1-1,4-2-9,6-2 1,1 2-4,5 0-2,0 4-1,-1 0 2,-1 3 0,-3 5 0,-2 3 4,-3 2 3,-1 6 8,-3 0 1,-3 5 0,1 0 2,3 1-6,1 5 1,6-1 8,2 2 7,6 2 5,1 3 10,1 2 5,-1 3 11,-1 2 0,1 1 2,0 1 2,2-1 0,1 1-14,4-1-5,2 4-6,3 5-7,5 0-3,2 2-7,3-3 1,1-2 3,-4-3 8,1-5 11,-2-3 12,-4-4 7,-4 2 8,-2 1 8,-5 8 0,0 0 1,2 7 0,1 1 3,2 3-3,5 1-3,1 2-3,3-2-4,1 1-10,0 0-8,0 3 1,-1 0-3,-3 1 0,1 0-2,-4 0-5,4-1-6,-2-2-8,3 1-2,0 4-3,0 2-2,3 4-1,-2 1-1,2 2 0,0 0-3,1-3-1,2-1-2,0-2 1,1 3 4,1 0 5,0 4 5,5 4 6,0 2-1,1 4 1,1 3-3,1 1 7,-5-7 2,5-8-1,-6-10-6,3-13-7,-1-13 0,-1-10-11,1-7 1,-2-8-4,2-5 5,2-5-1,2-1-2,1-3-1,8-3 9,6-1 5,9-2-1,14-5 23,13-2 4,15-2 4,18 0 3,11 0-3,7 3 4,2 3 1,4 3-5,2 1 3,7 4-2,9 1-15,6-2-3,12-2 1,7-1-4,10-5-1,5-1-2,5-1 1,5-1-3,-1 1-4,-6-3-1,-1 0-2,0 0-2,-2 0 2,-5-1-4,2-3 1,-1 1 5,2 0-1,-6-3 5,2-1-4,0-2 1,3 1 1,-5-2-1,1-2-1,0-1-3,0-1 2,-6-1-4,-9-1-2,-6 2-3,-12-1 2,-17 3 2,-9 2-2,-19 2-2,-16 1-2,-17 2 6,-23-1-1,-12 3 0,-18 0 2,-11 1 2,-8-1 2,-2 3 3,-5 0-5,2-1-46,-1 1-105,-4 0-201,-5-32-597,-6 25-24,-1-11-25,1-18-26</inkml:trace>
  <inkml:trace contextRef="#ctx0" brushRef="#br0" timeOffset="87679.015">8142 12460 3556,'0'-2'-7,"0"2"14,0 2 17,10 8 18,8 9 17,13 10 14,14 9 14,20 7 12,9 5 2,12 6 4,-2 5 13,-1 3-13,-10 2-13,-13 0-18,-17-1 0,-15 1 8,-18-2 0,-12-1 5,-16-1 16,-9 0 9,-14-3 10,-8 2 12,-9-5 13,-10-2 6,0-4-12,-1-6-20,2 0-9,7-3-51,12-5-131,32-5-423,5-8-545,22-14-30,25-26-30,11-32-33</inkml:trace>
  <inkml:trace contextRef="#ctx0" brushRef="#br0" timeOffset="95935.4871">15842 6421 2955,'11'-4'-11,"12"-2"6,17-9 9,24-2 13,25-2 13,36-8 7,28-2 5,25-1 9,22-3 3,18 3 11,4 0 1,1-3-6,-1 2-9,-14 8-29,-21 1-43,-32 10-72,-35 5-122,-44 3-83,-45 4-247,-44 6-9,-45 4-8</inkml:trace>
  <inkml:trace contextRef="#ctx0" brushRef="#br0" timeOffset="96321.5093">15762 6559 3592,'-5'2'-31,"1"2"-5,16 2 12,25-3 30,43 3 30,41-13 14,59-13 16,43-13 23,41-10 16,31-6 24,18-1 14,-6 5 10,-13 9-12,-30 13-31,-45 7-30,-41 7-14,-50 6-14,-44-1-23,-32 4-14,-26 0-3,-19 0 0,-5-1-20,-1 1-113,23-5-767,-14 1-21,10-20-22,1-18-23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2-02-11T07:07:12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 1528 2073,'0'-5'94,"2"0"0,0 1 39,5 2 37,4 9 31,8 19 17,11 17 12,6 17 4,0 21 0,0 3-76,-1 1-8,-2-9-2,-9-11-39,1-12-72,-9-11-104,0-13-112,3-23-224,-9-15-295,-4-20-14,1-20-14,-5-19-14</inkml:trace>
  <inkml:trace contextRef="#ctx0" brushRef="#br0" timeOffset="478.0273">1777 1267 1470,'-31'-21'35,"-18"1"22,-13 0 28,-16 3 26,4 10 17,-3 25 22,-2 15 20,-3 25 25,11 22 23,6 26-7,14 22-14,21 18-18,20 6-21,14 3-17,24-5-12,21-10-17,19-19-16,20-16-26,17-20-16,11-28-3,4-24-8,11-25 10,0-28-3,-2-25 1,-11-21-2,-14-21-4,-24-25-6,-19-17 6,-17-14-7,-17-7-1,-15 0 23,-11 14-1,-15 16 0,-18 19-9,-14 22 0,-16 19-1,-12 13-1,-12 16-9,-6 17 3,0 11-9,0 18-22,5 16-30,11 18-76,12 11-110,23 10-172,24-19-439,20 22-19,26-10-18,21-16-20</inkml:trace>
  <inkml:trace contextRef="#ctx0" brushRef="#br0" timeOffset="1065.0609">4422 1785 2645,'-11'-15'-191,"-8"-4"-56,-4-7-184,0 9-5,3 4-5,0 1-6</inkml:trace>
  <inkml:trace contextRef="#ctx0" brushRef="#br0" timeOffset="2567.1467">4226 1956 1766,'7'34'43,"5"19"41,5 13 17,6 12 17,-5-9 4,0-8 12,-6-14 42,-2-9 18,-7-13 74,-3-13 94,0-5 14,0-4-38,-7-9-25,-6-14-21,-9-15-9,-8-19-13,-5-18-45,5-14-25,10-4-70,11 2-94,13 5-59,16 11-4,17 12 6,11 12 5,3 13-4,-2 13-11,-11 13-8,-12 8 3,-17 11-3,-12 14-18,-15 15-59,-15 14-135,-8 11-223,-2 11-417,-1 2-21,23-10-23</inkml:trace>
  <inkml:trace contextRef="#ctx0" brushRef="#br0" timeOffset="2802.1601">4839 2449 5132,'0'6'-30,"2"3"8,-1 11 18,2 6 8,1 14 3,1 6-1,4 6-2,-3 2-42,7-1-80,8-9-150,14-16-622,11-4-20,14-16-24,20-28-22</inkml:trace>
  <inkml:trace contextRef="#ctx0" brushRef="#br0" timeOffset="3238.1852">5907 1920 4087,'0'17'-23,"0"14"-2,0 11 6,-2 12 5,2-2 8,0 8 7,0-6 6,0-7 11,0-11 72,0-11 82,0-11 30,-3-10-1,-5-17-6,-5-19-3,-10-23-9,-8-20-10,-3-23-7,2-9-12,3-8-73,8-5-59,9 2-28,9 13 1,13 14-4,13 18-2,10 27-1,8 19-2,6 15-4,-8 12-2,-10 18 2,-14 15-15,-24 16-63,-27 16-141,-10 15-270,-17 12-418,1-6-22,13-15-26,26-15-25</inkml:trace>
  <inkml:trace contextRef="#ctx0" brushRef="#br0" timeOffset="3523.2015">6154 1971 4117,'5'7'-24,"1"10"9,0 9 16,-2 11 15,-8 9 24,-5 5 17,-2 2 13,3-5 9,-1-11 0,6-11 23,3-8 16,13-9-1,18-6-6,19-4-23,17-9-126,24-6-276,-6-18-562,-10-2-22,-2-7-21,3 1-24</inkml:trace>
  <inkml:trace contextRef="#ctx0" brushRef="#br0" timeOffset="3960.2265">7186 1644 4803,'6'3'-136,"5"6"7,2 15 8,6 13 12,4 14 6,-3 16 15,1 10 6,-2 4 12,-2-4 8,-7-9 161,-2-13 23,-3-18 66,-4-19 50,-1-10-11,0-14-11,-10-17-14,-3-20-11,-9-22-12,-1-20-11,-1-16-22,5-5-27,9 1-75,5 3-60,8 10-5,7 12 2,9 13-7,10 13 2,10 16 1,9 16-4,-2 12-12,-5 14-11,-17 16-7,-13 14-11,-28 17-34,-18 12-85,-18 5-131,0-1-642,-9-1-25,11-11-26,18-17-29</inkml:trace>
  <inkml:trace contextRef="#ctx0" brushRef="#br0" timeOffset="4302.246">7649 1925 4557,'0'5'-31,"0"7"1,0 5 3,0 8 4,0 5 1,0 7-4,0-2-4,7-2 4,11-6 5,12-4 34,13-5 8,7-4-3,1 0-4,-10 1-11,-15 1 1,-15 6 23,-19 2 7,-19 5 0,-16 2-5,-5-1-24,-8-2-106,16-5-275,1-11-399,16-8-17,16-14-16,25-23-18</inkml:trace>
  <inkml:trace contextRef="#ctx0" brushRef="#br0" timeOffset="4595.2628">8320 1149 5307,'8'-3'-48,"6"3"-2,12 18 2,13 24 12,9 28 14,1 35 10,-6 28 8,-11 24 0,-20 21 12,-27 11 40,-28 11-56,-31-3-79,-24-15-152,-19-28-674,-16-20-23,-13-34-23,-8-34-26</inkml:trace>
  <inkml:trace contextRef="#ctx0" brushRef="#br0" timeOffset="5125.2931">3775 1438 2743,'-15'18'78,"-11"18"45,-7 27 26,-11 29 4,9 32 4,7 28 15,15 14 5,24 7-2,24-1-2,21-13-4,24-17-57,31-18-133,34-21-319,20-25-431,20-24-15,34-34-18</inkml:trace>
  <inkml:trace contextRef="#ctx0" brushRef="#br0" timeOffset="5735.328">9093 1798 4109,'0'3'20,"0"-3"31,0 1 6,1-1 6,10 2 38,24-4 24,21-2 5,21-2-5,16-3-68,-2 1-200,-6-3-750,-37 7-21,-24 9-23,-19 7-24</inkml:trace>
  <inkml:trace contextRef="#ctx0" brushRef="#br0" timeOffset="5926.3389">9067 2164 3671,'-16'8'150,"0"1"43,3-1 15,-1 2-7,18-6 7,24-5 5,32-8 4,34-11-43,34-7-118,27-7-260,16-10-760,-21 7-25,-16 1-26,-18-3-28</inkml:trace>
  <inkml:trace contextRef="#ctx0" brushRef="#br0" timeOffset="6326.3618">10610 984 4183,'0'-3'-47,"-5"1"-2,-11 12 2,-13 24 17,-7 26 3,-12 34 15,-4 35 14,8 29 17,6 25 19,11 19 61,16 9 3,13 2 3,19-13 6,29-29-8,24-28 3,22-32-18,27-32-77,14-28-224,4-56-652,4 7-20,-8-35-22,-16-32-22</inkml:trace>
  <inkml:trace contextRef="#ctx0" brushRef="#br0" timeOffset="6870.3929">11376 1652 4218,'3'-13'-3,"5"-1"2,5 3-1,6 2-3,1 14 4,2 24 2,-10 15 6,-4 19 16,-16 17 10,-10 6 27,-5-3 18,3-10 12,2-13 3,9-17 6,6-18 16,18-12 2,17-16-3,21-16-16,15-13-5,17-17-18,-1-8-22,-7-11-12,-12-3-6,-12 3-5,-14 9-21,-11 13-10,-11 14-18,-13 16-7,-2 11 0,1 13-1,0 12 7,4 14 6,6 16 11,3 6 8,4 9 6,1-2 16,1 0 23,-3-8 5,-6-5-6,-6-11-9,-11-8-75,-22-10-221,-5-12-222,-19-11-435,-3-19-22,-2-23-23,13-25-26</inkml:trace>
  <inkml:trace contextRef="#ctx0" brushRef="#br0" timeOffset="7026.4019">11981 1656 3278,'33'-17'46,"11"-1"0,13-2-54,11-5-258,-18 13-333,-2 10-10,0 16-9,-5 13-11</inkml:trace>
  <inkml:trace contextRef="#ctx0" brushRef="#br0" timeOffset="7202.4119">12642 2171 4095,'0'25'157,"-3"9"17,-10 13 5,-9 13 4,-8-1-10,-13 0-71,4-4-188,3-14-858,15 3-25,17-16-24,19-16-28</inkml:trace>
  <inkml:trace contextRef="#ctx0" brushRef="#br0" timeOffset="8025.459">13616 1606 4021,'22'-12'-17,"7"2"0,6 3-7,2 7 3,-12 19 6,-15 20 4,-13 19 10,-17 13 7,-8 8 24,-6-2 38,2-10 13,9-17 4,8-16 16,10-11 7,6-11 14,16-8-3,19-13-4,17-10-5,17-11-20,11-12-22,1-9-10,-8-5-5,-14 3-13,-16 9-13,-17 8-40,-11 15-10,-9 16 0,-7 16-3,0 14-1,0 16 0,-1 9 0,1 3 3,0-4 3,1-10 3,5-12 31,11-11 11,14-9-3,12-14 5,6-11 3,5-9-2,-4-10-1,-5-9 2,-9 4-3,-12 5-11,-8 10-24,-5 12 8,-8 18 0,-3 14-4,0 12 1,3 14 0,-6 9 4,3 5-51,0 0-78,12-7-205,10-22-551,18-3-21,21-15-22</inkml:trace>
  <inkml:trace contextRef="#ctx0" brushRef="#br0" timeOffset="8212.4697">15208 2043 4214,'-5'19'83,"-6"11"10,-8 11 6,-7 14 3,-4 3-3,-4 3-63,10-3-188,28-9-720,-7-3-20,12-15-21,23-16-23</inkml:trace>
  <inkml:trace contextRef="#ctx0" brushRef="#br0" timeOffset="8503.4862">15913 1407 4641,'0'-5'-26,"2"2"3,-1 6 15,-1 17 14,2 13 7,-2 21 4,0 13 6,0 5 4,0-3-9,0-9-24,4-7-149,8-16-184,9-20-462,14-5-17,10-10-18,3-16-19</inkml:trace>
  <inkml:trace contextRef="#ctx0" brushRef="#br0" timeOffset="8778.5021">16333 1521 3239,'0'-9'56,"0"1"3,0 2 18,0 2 26,0 11 22,5 16 31,4 14 32,8 8 15,6 11 25,8 1-41,2-1 3,-1-1-2,-5-6-18,-6-7-24,-8-7-22,-5-10-32,-6-7-27,-16-6-58,-13-6-113,-11-4-127,5-13-287,-22-9-382,12-16-22,5-14-23,14-25-24</inkml:trace>
  <inkml:trace contextRef="#ctx0" brushRef="#br0" timeOffset="8931.5108">16256 1460 3375,'4'-7'91,"12"0"19,12-2 22,20-3 8,19 1 0,12 2-72,11-1-216,4-9-601,-15 6-15,-7-3-16,-2-4-17</inkml:trace>
  <inkml:trace contextRef="#ctx0" brushRef="#br0" timeOffset="9172.5246">17271 1027 4284,'10'-2'-4,"4"4"20,6 10 24,5 18 27,-2 26 8,-1 31 12,-11 28 9,-9 25 1,-20 16 4,-18 13-2,-16-2-53,-12-5-109,-2-12-259,-13-32-557,-2-9-22,-9-19-21,-6-20-23</inkml:trace>
  <inkml:trace contextRef="#ctx0" brushRef="#br0" timeOffset="9918.5672">2914 3817 3736,'-16'3'11,"-9"11"30,-7 18 49,-8 20 26,0 30 11,6 32 12,7 22 3,14 9 2,9 1-3,17-13-38,17-19-88,15-23-194,9-31-701,10-22-21,-3-27-23,-2-28-22</inkml:trace>
  <inkml:trace contextRef="#ctx0" brushRef="#br0" timeOffset="10331.5908">3207 4246 4380,'-11'36'27,"-3"14"16,0 17 6,-2 14 3,10-13 3,6-3 0,13-12-6,6-14 14,13-19 9,11-16-14,16-18-9,3-15-17,0-9-10,-7 3-9,-6 6-10,-11 16-1,-6 13 9,-6 15-10,-3 8-8,-5-2-6,-6-1 12,-2-4 16,1-11 5,0-13 17,0-13 27,1-8 17,-6-11-1,-2-8 0,-8-2-6,-7 2-7,-6 5-47,0 10-75,-8 12-79,4 14-150,35 7-679,-15 16-25,6 7-26,16 1-28</inkml:trace>
  <inkml:trace contextRef="#ctx0" brushRef="#br0" timeOffset="10527.6021">4089 4661 4342,'3'20'90,"-2"12"5,1 13 6,-1 12 1,-4-2-11,2-2-43,1-5-99,6-15-247,4-46-563,12 13-21,13-12-20,21-16-23</inkml:trace>
  <inkml:trace contextRef="#ctx0" brushRef="#br0" timeOffset="10730.6137">4950 4475 5139,'-2'27'-13,"-2"13"-21,-7 17-120,3 6-187,28-14-534,-23-2-22,8-19-22</inkml:trace>
  <inkml:trace contextRef="#ctx0" brushRef="#br0" timeOffset="11435.6541">4877 4339 4386,'5'29'-12,"0"16"13,2 13 8,1 16 4,-2-3 2,-1-8 1,4-13 9,4-15 19,8-17 5,7-12 20,7-19 0,8-9-10,-5-9-9,-1-5-1,-10 1-8,-9 8-18,-10 9-11,2 11-17,-2 12-4,2 12-3,3 1-2,-3 2 2,3-4 11,-3-3 30,2-10 20,5-3 31,0-10 21,2-9 14,-2-8 6,-12-8 0,-2-8-5,-16-7-7,-8-1-23,-6 2-59,-1 7-128,1 10-242,9 5-673,12 20-27,12 10-31</inkml:trace>
  <inkml:trace contextRef="#ctx0" brushRef="#br0" timeOffset="11726.6707">5577 4567 4463,'15'9'32,"7"7"13,2 6 15,4 9 13,-11-1 30,-4 3 16,-7-1 17,-3-2 14,-2-8 19,-2-3-10,1-6-9,0-6-9,4-2 3,6-5 1,11 0-28,11-3-67,9-5-80,9-2-171,34-13-930,-28-3-34,1-6-38,6-7-38</inkml:trace>
  <inkml:trace contextRef="#ctx0" brushRef="#br0" timeOffset="12451.7122">6701 4228 5407,'-9'39'-5,"-1"12"2,-3 14-1,3 6-6,7-13-11,4-15 6,11-14 9,14-14 5,15-14 8,15-9 9,7-9-2,-2-6-1,-9 2-5,-13 2 1,-4 9 7,-9 9-10,-2 9-6,-1 4-5,-2 3-9,-1-1 1,0-1 6,1-9 3,3-7 5,3-12 8,-1-9 9,-2-6 10,-9-13 2,-7-4-2,-13-6 1,-12 0-4,-7 0-10,-5 8-32,-7 12-134,0 14-178,10 7-633,2 16-25,12 8-26</inkml:trace>
  <inkml:trace contextRef="#ctx0" brushRef="#br0" timeOffset="12778.7309">7625 4398 4331,'10'1'30,"4"3"6,2 7 7,-6 10 15,-5 12 6,-15 8 3,-5 3 2,-4 2-1,5-6-6,4-5-19,16-4-4,14-2-1,12 0-10,12 0-12,0-2-7,-5 0-3,-13-1 7,-15-2 17,-21-2 10,-19-1-5,-16-1-28,-11-5-75,-3-5-218,1-47-622,15 29-22,18-18-24,21-16-24</inkml:trace>
  <inkml:trace contextRef="#ctx0" brushRef="#br0" timeOffset="13065.7473">8238 3800 5436,'13'-2'-13,"13"3"7,9 14 13,5 17 15,-5 23 18,-8 29 22,-16 24 7,-13 15 2,-15 12 2,-12 2 9,-6-7 7,-4-11-5,-1-15-11,-1-20-23,8-18-113,20-15-497,-1-19-481,21-21-29,18-30-32</inkml:trace>
  <inkml:trace contextRef="#ctx0" brushRef="#br0" timeOffset="13344.7633">9734 4342 5935,'0'-3'-9,"2"-1"6,6-6 2,18-4 1,22-4-6,23 0-107,29-7-349,-4-30-547,-12 37-29,-25 5-28</inkml:trace>
  <inkml:trace contextRef="#ctx0" brushRef="#br0" timeOffset="13565.7759">9695 4707 3135,'-20'18'241,"1"0"50,1 0 18,3 1-2,29-11 7,27-13 3,38-8-41,35-5-148,38-9-315,10-7-784,-4-7-26,0-13-27,-11-14-28</inkml:trace>
  <inkml:trace contextRef="#ctx0" brushRef="#br0" timeOffset="13822.7906">11393 3452 5469,'-3'3'-17,"-10"13"4,-7 22 14,-9 19 23,-4 23 8,-2 33 10,13 17 11,13 13 10,10 2 7,18-6 27,14-12-5,13-17-2,17-16-40,19-12-102,23-13-289,7-34-725,6-5-32,4-20-32</inkml:trace>
  <inkml:trace contextRef="#ctx0" brushRef="#br0" timeOffset="14069.8047">12141 3830 5521,'3'8'-5,"4"14"3,3 16 3,6 19 3,0 18-2,1 17 5,-4 7-40,0-2-78,-1-10-113,12-19-207,2-24-468,12-22-22,4-23-23,11-26-24</inkml:trace>
  <inkml:trace contextRef="#ctx0" brushRef="#br0" timeOffset="14518.8304">12548 3751 4110,'-17'11'-8,"-1"15"12,4 11 15,4 12 19,26 7 21,19 10 14,16-2 11,12 2 10,4 0 5,-9-1 6,-12-6 5,-21-4-4,-18-4-28,-20-9-19,-18-9-20,-12-9-13,-2-12-12,-6-9-7,10-15-6,11-14-6,13-13 0,12-13-6,20-16 14,12-8 4,10-5 14,3 2 14,0 6 18,-11 10 7,-10 8-1,-12 14 6,-9 4-1,-12 10-4,-11 8-5,-12 6-8,-12 9-24,-13 7-72,0 14-105,5 9-166,11 0-651,20 17-25,23 5-27,32 2-28</inkml:trace>
  <inkml:trace contextRef="#ctx0" brushRef="#br0" timeOffset="14720.842">13176 4524 5466,'-16'24'21,"-11"12"1,-14 10-11,-10 12-71,5 0-134,12-8-227,14-22-500,20 0-22,17-17-24,34-19-26</inkml:trace>
  <inkml:trace contextRef="#ctx0" brushRef="#br0" timeOffset="15062.8615">13943 3635 4787,'-2'-1'12,"-2"4"54,0 10 22,-1 16 11,4 16 5,-1 18 2,2 16 1,0 5-4,2 0-29,-2-4-45,3-11-116,10-11-226,8-29-666,18-6-26,11-16-28,10-17-28</inkml:trace>
  <inkml:trace contextRef="#ctx0" brushRef="#br0" timeOffset="15322.8764">14496 3802 5180,'3'0'2,"2"3"11,7 12 11,8 8 15,11 14 24,12 13 12,3 10 6,3-2 5,-7 3-3,-13-6 20,-12-4-19,-14-9-27,-19-3-68,-16-7-100,-11-9-140,-9-12-218,-7-31-488,2-1-24,7-21-27,14-22-27</inkml:trace>
  <inkml:trace contextRef="#ctx0" brushRef="#br0" timeOffset="15486.8857">14487 3746 3997,'30'-12'78,"12"-6"10,19-2 3,20-3-30,-2 7-140,14 1-286,-18 11-378,-10 5-14,-9 9-17,-10 11-15</inkml:trace>
  <inkml:trace contextRef="#ctx0" brushRef="#br0" timeOffset="15718.899">15646 4261 5448,'-8'24'10,"-17"15"5,-13 14 4,-12 16 4,-4 1-1,-1-2-15,11-2-44,11-9-97,16-15-231,17-21-584,8-6-25,14-12-26,16-14-26</inkml:trace>
  <inkml:trace contextRef="#ctx0" brushRef="#br0" timeOffset="15960.9129">16468 3509 5368,'0'-4'-122,"0"10"4,-9 17 8,-8 17 9,-6 20 4,-6 22-48,-1 7-101,11-5-125,7-12-138,14-15-174,15-12-12,13-20-14,11-17-13</inkml:trace>
  <inkml:trace contextRef="#ctx0" brushRef="#br0" timeOffset="16283.9314">16785 3750 3812,'-24'27'0,"-6"13"2,-6 11 5,6 11-3,19-8 6,10-8 32,16-8 37,12-11 19,19-13 16,7-9 44,9-14 17,2-11 4,-8-11-2,-15-14-4,-17-12-7,-15-6-33,-22 3-35,-19 8-22,-21 14-22,-14 16-72,-8 14-101,-2 16-132,15 9-223,10 8-419,27 4-21,19 0-23,26-6-24</inkml:trace>
  <inkml:trace contextRef="#ctx0" brushRef="#br0" timeOffset="16535.9458">17353 3181 5010,'5'-6'-21,"7"9"-2,9 18 11,6 22 9,0 32 16,-4 38 19,-11 25 8,-23 19 5,-32 19 2,-29 4-23,-21 3-94,-21-12-188,14-22-659,-26-19-22,-5-20-25</inkml:trace>
  <inkml:trace contextRef="#ctx0" brushRef="#br0" timeOffset="20803.1898">19868 972 3478,'0'-7'-24,"0"2"-14,0 1 1,3 4 30,3 15 13,4 17 10,-2 13 10,3 12 4,-2 13 4,-6 1 5,0-2 31,-3-1 16,0-8 3,-1-9-25,1-17 55,0-10 50,0-7 14,0-14-2,4-8-9,7-12-8,9-12-13,13-7-10,18-5-7,6 2-9,5 10-69,-1 17-65,-12 8-31,-14 13-10,-14 7 3,-12 7 13,-15 6 9,-20 8 12,-13 1 0,-11 0-1,-11-4-13,2-9-35,14-7-76,16-13-195,17-13-547,24-7-22,23-13-21</inkml:trace>
  <inkml:trace contextRef="#ctx0" brushRef="#br0" timeOffset="21326.2198">20626 1310 1307,'9'-7'164,"-3"0"1,1-1-6,-2 4 29,-16 5 39,-8 15 18,-5 13 12,-5 7 6,-2 6 2,10 1-93,11-9-58,5-10 31,14-9 36,13-11-19,12-8-35,15-11-20,13-12-7,2-6-11,-9 1-4,-15 4-5,-11 7-14,-16 9-39,-8 6-34,-3 2-10,-2 2-1,-2 0 4,2 2 0,2 0 8,-2-3 3,3 3 10,6-3 15,6-3 7,6-6 7,6-1 0,2-4-5,-4 1-7,-9 4-13,0 4-17,-8 4-20,-3 4-11,-2 7-4,-2 2 6,5 8-3,-5 1 6,3 3 9,-1-4 0,1 0 12,0-9 15,0-4 18,-1 1-22,0-3-62,1-1-93,-4-1-107,12-6-520,-9 4-17,-1-1-18,6 0-17</inkml:trace>
  <inkml:trace contextRef="#ctx0" brushRef="#br0" timeOffset="22361.279">21043 1333 2682,'0'0'99,"0"0"21,0-1 7,3-4 4,6-4 6,3-8 5,8-5 14,4-8 17,2-5 14,-3-2-57,-5 4-7,-3 1-7,-9 10-15,-3 5-14,-3 7-16,0 7-5,1 9-14,4 8-14,8 11-19,1 14-10,9 11-18,2 8-12,0 5 11,-7-2 13,-2-8 10,-6-9-10,-5-15 9,-4-12 4,1-10-8,-2-12-5,2-15-12,8-14-9,6-11-11,10-6-9,9-5 1,-2 10 7,2 7-1,-8 6-7,-7 10 10,-10 5 1,-5 8 6,-3 1 6,-2 6 7,-5 3 4,-4 4 2,1 9-3,-5 4-15,4 7 3,5 3-3,8 0 10,11-2 15,12-8-22,12-4-69,16-6-105,14-14-80,2-17-77,1-1 8,-1-13 10,-12-6 26,-11-5 18,-7 1 27,-9-10 101,-6 3 162,-7 7 176,-6 7 93,-4 16 56,-8 7-16,-1 13-10,0 13-22,0 12-17,2 14-38,-1 14-66,5 13-74,1 11-57,4 3-13,1-6 24,1-6 11,-3-15 9,-3-18 18,-3-13-2,0-11-47,-2-11-31,-2-10-40,-6-12-11,-4-4 2,-6-3-4,-6 5-5,-12 9-20,-4 13-30,-2 13-9,3 12 38,7 4 7,12 3 7,17 3-37,22-6-76,37-14-497,4-4-11,12-8-14,10-10-13</inkml:trace>
  <inkml:trace contextRef="#ctx0" brushRef="#br0" timeOffset="23120.3224">23201 1081 2027,'-5'7'35,"-6"7"13,0 9 31,1 5 21,3 2 15,4 0 10,5-6 46,-1-9 55,7-9 32,6-3 21,8-9-25,3-4 8,-3-7-36,-9-5-24,-9-9-13,-14 2-10,-9 4-51,-4 2-56,-1 5-55,0 9-81,9 6-80,6 1-116,13 2 13,22 0-6,18 0-3,15 0 2,13 0 14,4 2 16,-9 3 36,-9 6 82,-17 10 96,-17 8 139,-10 7-1,-11 6 18,-7 3 2,-5-4 4,5-9 31,1-6 69,2-13 48,1-9-6,4-6-19,10-10-37,7-8-10,9-7-12,12-10-6,0-5-10,1 5-40,-6 6-87,-9 9-66,-8 13-24,-1 9-5,-3 12-24,0 15-76,5 12-137,14 13-299,-15 19-401,0 1-25,-2 4-26,-10-2-29</inkml:trace>
  <inkml:trace contextRef="#ctx0" brushRef="#br0" timeOffset="23594.3494">19806 2890 3792,'-2'-24'154,"2"-4"47,-1-2-1,0-2-15,2 16-4,-1 11-1,4 17 0,2 15 7,7 11 1,-1 13-68,-1 5-107,-2-1-95,0-7-168,14-14-743,-18-7-27,-5-17-28</inkml:trace>
  <inkml:trace contextRef="#ctx0" brushRef="#br0" timeOffset="23846.3639">19313 2721 3804,'-1'-19'60,"1"-8"18,10-9-2,19-7 16,20-1 22,25 2 8,24-4 5,9 0-1,-5 5-9,-11 13-105,-21 13-74,-24 12-100,-19 18-98,-18 12-170,-18 21-302,-18 22-15,-18 20-15,-21 27-16</inkml:trace>
  <inkml:trace contextRef="#ctx0" brushRef="#br0" timeOffset="24058.376">19304 3464 3294,'0'7'180,"1"-1"15,12-3 9,22 0 2,25-12 6,36-10-13,28-11-67,11-4-123,1-5-130,-3-3-303,-23-34-359,-8 41-15,-11-2-19,-5-1-17</inkml:trace>
  <inkml:trace contextRef="#ctx0" brushRef="#br0" timeOffset="24374.3941">20694 2739 2489,'-7'-11'118,"-5"2"-4,-10 4 11,-6 10 2,-4 16 10,-6 23 12,3 14 8,12 11-2,12 2 0,11-8-75,17-10 26,14-15 28,11-15 0,9-14 5,10-15-9,-2-14-11,-5-14-3,-14-15-3,-17-14-6,-15-8-32,-16 1-32,-16 6-25,-14 12-12,-9 18-12,-11 18-5,-1 16-8,1 16-65,13 16-82,19 10-213,14-4-457,27 16-19,30-11-20,27-9-21</inkml:trace>
  <inkml:trace contextRef="#ctx0" brushRef="#br0" timeOffset="24915.4251">21658 2827 3988,'-6'3'-39,"1"9"-10,-1 5-8,2 4 8,4-2 21,3 4 69,1-11 92,10-7 23,11-5 9,9-10 32,6-12 6,-4-7-3,-9-7 1,-16-12-18,-8 0-16,-8 3-69,-5 8-91,2 8-23,3 11-9,0 11-5,2 2-3,0 0 14,3 4-1,0 0-5,0-1-16,-1 1-30,0-2-3,-2 0-22,-2 1-17,0 0-2,-6 5 0,-4 14-4,-1 15 4,-2 17 13,4 20 24,5 11 42,7 10 24,2 6 31,5-1 41,7-1 13,-1-7 10,4-7 6,1-9 7,-6-14-14,0-12-101,-6-10-112,1-25-747,-4-9-22,-2-17-21,-7-18-23</inkml:trace>
  <inkml:trace contextRef="#ctx0" brushRef="#br0" timeOffset="25140.4379">21570 3280 3574,'-1'-3'137,"1"0"36,3-3 5,18-4 4,23-9 11,31-3 5,30-10 1,18-3-1,1 1 2,-13 2-80,-27 9-71,-28 11-67,-23 6-68,-15 3-77,-7 9-135,-2-3-621,-8 8-22,-2 0-25,-7-5-25</inkml:trace>
  <inkml:trace contextRef="#ctx0" brushRef="#br0" timeOffset="26138.495">21516 2832 1303,'0'0'112,"0"0"47,0 0 48,0 2 33,0-4 4,0 2-13,0 0-8,0 4 3,-2 8 9,-2 9-78,-4 8-25,1 7-47,-1 3-49,3-6-37,4-6 14,1-10 53,1-7 40,8-9 10,10-12 0,7-12 16,3-12 12,1-11 8,-4-7 15,-18 2 31,-3 12-23,-17 8-45,-15 14-32,-18 14-40,-10 18-94,-7 16-153,23 7-258,19 11-428,24 3-19,47-15-23</inkml:trace>
  <inkml:trace contextRef="#ctx0" brushRef="#br0" timeOffset="27708.5848">22813 2398 1356,'0'0'183,"0"0"45,0 0 32,0 2 14,0-4-1,0 2-8,-3 2 2,-1 8 17,-3 14 29,-6 13-89,0 19-60,-1 13-37,4 6-34,5-7-19,3-11 6,4-15 17,8-17 4,13-17-9,10-11-24,11-14-14,8-7-7,-5-5-10,-10-2-5,-10 7-11,-14 5-26,-4 8-14,-2 7-5,-1 4-12,4 4-10,5 2-6,6-1 9,8-2 11,3-3 13,3-6 20,-1-11 37,-7-7 21,-9-5 10,-11-12 7,-7-3 8,-12-5 6,-8 1-13,-2 3-12,-4 7-23,-6 11-46,4 12-82,2 8-86,4 9-166,13-2-563,6 21-22,15 2-23,13 3-24</inkml:trace>
  <inkml:trace contextRef="#ctx0" brushRef="#br0" timeOffset="28058.6048">23560 2121 3249,'0'-3'73,"0"-3"-21,0 3 7,1 10 23,-1 15 17,0 17 24,2 19 17,-2 17 12,2 12 5,1 3-68,1-1 5,3-9 24,-4-12-70,1-16-142,16-19-288,-29-19-395,-9-19-16,-13-17-17,-5-14-18</inkml:trace>
  <inkml:trace contextRef="#ctx0" brushRef="#br0" timeOffset="28378.6231">23392 2547 2878,'38'-11'67,"21"-7"17,22-6 21,17-9 24,-1-5 12,-5-3 12,-12-7 5,-20-8 20,-19 5 25,-18 9-49,-14 9-29,-8 14-11,-11 14-21,-9 15-22,-3 15-18,1 11-15,5 12-12,16 7-9,25 5-23,25-1 4,15-3 16,3-1-4,-3-2-6,-22-7 4,-23-3 7,-25-4 6,-27-3-1,-26-6-72,-19-6-129,-16-15-702,-11-4-21,11-13-22,33-14-24</inkml:trace>
  <inkml:trace contextRef="#ctx0" brushRef="#br0" timeOffset="31710.8137">3282 6682 1913,'0'-3'88,"0"2"30,0-1 25,0 0 62,1 2 1,-1 0-10,0 0-3,-3 0 3,-7 4 9,-14 8-38,-19 9-36,-20 10-24,-20 15-11,-10 7-48,0 5 5,9-1 6,20-5-1,21-6-3,18-12-9,19-9 3,27-13 4,26-8 0,23-7-11,18-3-11,10-6-7,-10 3-3,-19 2-5,-27 4-2,-23 7 3,-21 9-8,-24 10-2,-23 7 3,-19 14 8,-16 6 7,-12 3 6,1 3 11,11-1 18,10-4 5,16-4-1,13-6 6,18-6-6,13-5 2,11-6 11,17-7 17,30-5 2,23-9-6,30-3-5,25-6-4,5-4-8,-9-1-39,-21 3-94,-18-2-197,-26-7-771,-15 13-28,-16-4-31,1-9-32</inkml:trace>
  <inkml:trace contextRef="#ctx0" brushRef="#br0" timeOffset="32919.8829">3641 6892 589,'2'-6'105,"2"0"64,-1 1 67,-2-2 30,1 4-7,-2 3 4,-2 6 23,-2 12 27,-10 14 40,-9 23-51,-8 16-37,-5 14-56,1 7-61,8-3-28,12-13 7,7-12-6,8-18-8,14-18-21,12-19-39,13-9-4,9-12-6,10-8-3,-8-6-5,-9 4-9,-8 1-12,-15 10-7,0 4-14,-2 14-4,0 7-2,0 6-3,2 4 1,-2-2 0,6-6 9,5-9 10,8-9 8,5-10 20,2-12 25,-1-7 24,-11-5 18,-10-7 4,-11-1-2,-12 0-4,-10 1-10,-4 6-9,-3 7-43,1 12-43,-1 11-83,6 16-158,10 7-257,3 15-343,14 6-19,14 4-21,17 4-21</inkml:trace>
  <inkml:trace contextRef="#ctx0" brushRef="#br0" timeOffset="33210.8995">4510 7653 4564,'-2'9'21,"2"9"22,0 10 8,0 13 2,0 5 3,0 5-11,0 0-33,0-8-56,0-6-150,28-20-683,-23-5-22,2-11-21</inkml:trace>
  <inkml:trace contextRef="#ctx0" brushRef="#br0" timeOffset="33412.9111">4397 7436 4814,'-2'-11'10,"2"1"-153,32-6-748,-22 6-21,4 4-23</inkml:trace>
  <inkml:trace contextRef="#ctx0" brushRef="#br0" timeOffset="33869.9372">4903 7092 4480,'12'-3'17,"15"2"6,13 6 5,8 12 5,1 14 1,-13 11 8,-21 14 1,-10 7 5,-20 2 0,-5-6-14,2-8 8,0-15 4,3-13 1,9-17-4,5-9-2,5-11-7,14-10 1,12-10-5,6-11-2,11-6-4,1 5-7,-10 3-9,-10 15-6,-8 16 7,-12 20 8,-13 18 4,-4 13 0,-8 13 2,2 9 3,3-6 2,6-9-1,11-8 2,14-15 3,16-17-7,12-7-4,11-9 6,5-10 12,-4 1 5,-5-2 7,-14 3 3,-8 12 3,-12 5 5,-7 11-1,-8 8 1,0 8-2,-4 6-37,1 7-61,-4 1-83,-4 1-66,1-5-241,2-11-569,-3-4-27,3-12-28,5-11-30</inkml:trace>
  <inkml:trace contextRef="#ctx0" brushRef="#br0" timeOffset="34110.951">5674 7179 4683,'0'-11'79,"0"0"-8,0 3-35,0 0-110,9 8-333,-5 13-430,-1 1-19,9-1-20,9-6-20</inkml:trace>
  <inkml:trace contextRef="#ctx0" brushRef="#br0" timeOffset="34365.9655">6474 7069 3464,'13'-10'-234,"6"-7"-390,-9 11-11,-3-2-10,-7 4-12</inkml:trace>
  <inkml:trace contextRef="#ctx0" brushRef="#br0" timeOffset="34853.9934">6642 6979 3072,'1'-5'105,"-1"1"4,0 1 5,-7 0 6,-9 14 10,-17 10 19,-14 15 22,-13 10 26,-5 12 22,5-2-71,17-3-11,19-8 13,17-7 16,27-9 4,23-5-6,25-6-20,20-6-17,14-6-28,2-3-21,-6-1-32,-16 0-70,-22-1-155,-15 2-275,-26-14-523,-12 19-25,-19-1-28,-12 2-29</inkml:trace>
  <inkml:trace contextRef="#ctx0" brushRef="#br0" timeOffset="35137.0096">6249 7782 3080,'-4'10'197,"2"-1"58,4 2 45,18-2 10,27-5 4,26-4-4,25 0 0,17-1-39,-1 1-114,-7-3-294,-12-7-314,-23 0-481,-18-5-25,-6-4-24,-8-3-26</inkml:trace>
  <inkml:trace contextRef="#ctx0" brushRef="#br0" timeOffset="35630.0378">7510 7167 5352,'6'-4'-11,"2"5"5,-2 12 2,-1 10 6,-2 19 2,-3 15 5,-3 7 12,-4 5 3,-2-1 4,-2-8 29,-1-13 76,4-12 86,3-15 7,4-15-6,2-10-1,2-10-3,4-11-10,9-9-7,7-12-17,12-10-29,5 1-84,6 5-87,1 11-12,0 16-6,-6 13-6,-11 18-5,-8 11-2,-14 11 10,-8 3 9,-7 6 17,-4-5 23,1-7 20,5-6 3,1-13-2,11-10 4,10-7 1,10-9 3,16-9 0,10-5 1,6 2 33,-2 2-3,-5 8-20,-8 13 3,-6 13 9,-9 15 4,-10 10-5,-6 12-76,-9 8-144,-6 7-157,1-10-1062,4 5-51,17-12-56,18-12-60</inkml:trace>
  <inkml:trace contextRef="#ctx0" brushRef="#br0" timeOffset="37209.1282">10706 6753 2976,'0'0'-6,"-6"-2"7,-14 8 16,-18 7 23,-24 13 27,-19 10 29,-8 11 24,5 1 10,15-1 9,21-8 14,24-7 7,15-3 14,16-8 3,18-5-17,15-5-20,12-5-25,6 2-27,-5 1-9,-13 7 0,-23 12 2,-36 14-9,-42 17-19,-37 16-18,-29 12-4,-13 7-6,9-2-2,25-10 11,30-14 0,32-16-10,20-14 0,16-14 4,16-5 22,21-9 11,25-6 9,40-3 3,35 1 2,31-5-10,16 1-2,-4 1-26,-26 0-54,-36 3-103,-33 4-163,-19-2-745,-40 6-28,-10-2-31</inkml:trace>
  <inkml:trace contextRef="#ctx0" brushRef="#br0" timeOffset="52515.0036">3017 11244 4241,'0'0'-16,"-5"3"4,-8 10-1,-17 12 1,-18 18 3,-17 9 3,-12 14 7,2 2 0,6-6 4,17-5 13,13-8-2,20-12-2,19-5 0,22-12 11,30-9 4,17-6 0,11-3-6,-1-2-12,-17-2-10,-30 12 0,-25 8 8,-31 13 2,-21 15 7,-15 9 5,0 8 3,2-4 0,16-5 1,26-8 12,19-11 19,28-10 5,28-7-1,21-6 1,16-7-38,11-5-211,-5-35-694,-8 24-21,-5-11-23,-6-12-22</inkml:trace>
  <inkml:trace contextRef="#ctx0" brushRef="#br0" timeOffset="52989.0308">3501 11407 4858,'2'0'-17,"6"7"4,5 9 0,6 12 4,2 15-10,4 16-1,-10 10 1,-2 0 2,-8-4 2,-3-13 25,-2-14 71,0-15 33,-2-17 4,-5-10 3,-6-11 10,-4-14-3,-4-15-3,1-16-4,7-17 0,8-14-11,12-10-71,15 4-34,17 5 0,10 17-5,10 21 0,-1 21 0,-9 20-1,-13 13 7,-19 15-3,-18 15-3,-28 13-20,-26 14-73,-17 8-117,-3 4-255,0-2-513,21-8-25,33-18-28,28-12-29</inkml:trace>
  <inkml:trace contextRef="#ctx0" brushRef="#br0" timeOffset="53359.0519">4073 11805 4507,'6'15'49,"4"8"6,4 11 3,1 15 3,-1 8-1,-9 3-60,0 2-115,5-7-775,-20-4-20,-6-15-24,2-19-22</inkml:trace>
  <inkml:trace contextRef="#ctx0" brushRef="#br0" timeOffset="53418.0553">4086 11617 4995,'-1'-22'57,"-2"-1"-27,6-1-245,12-24-709,18 37-23,9 4-24,18 1-26</inkml:trace>
  <inkml:trace contextRef="#ctx0" brushRef="#br0" timeOffset="53889.0823">4782 11344 5643,'6'-12'-15,"8"2"1,9 2-2,16 5 0,9 22-5,2 16-35,-12 16-61,-15 9-70,-16 10-16,-14-9 10,-10-11 43,-1-14 30,8-19 35,0-17 4,6-13 13,8-11 44,10-6 68,10-9 70,9-8 21,7 1-13,4 10-40,-7 12-35,-9 16-28,-7 19-1,-10 17-4,0 11-5,-4 6 0,3 0 0,5-4-2,6-11 17,6-12 13,10-11 16,6-13 16,-1-9 11,-3-6 14,-7 0 4,-9 5-9,-10 3-3,-4 11 0,2 10-10,1 10-2,1 8-24,1 10-120,5 5-281,-6-1-670,-3-8-27,-2-12-30,0-10-32</inkml:trace>
  <inkml:trace contextRef="#ctx0" brushRef="#br0" timeOffset="54235.102">5672 11350 5349,'0'-15'82,"0"-1"-10,0 2-2,0 3-27,4 13-142,8 6-941,2 18-30,6 1-31,4-1-34</inkml:trace>
  <inkml:trace contextRef="#ctx0" brushRef="#br0" timeOffset="55493.174">2546 13914 3680,'0'-17'80,"0"2"8,4-4 14,15 1 11,11 12 5,16 12 11,9 10 2,4 11 2,-5 17 0,-16 15-61,-19 17-14,-13 8-11,-12 1-15,-8-10-13,-2-12 7,1-25-2,0-17 0,4-17-5,5-19-4,8-18-2,16-22 3,18-19 4,14-18 0,9-9 3,8 3-15,-12 13-12,-16 19-15,-16 24 8,-15 25 20,-15 30 13,-10 24 9,-6 20 3,-5 20 3,-1 15 0,12 0 4,10-7 4,25-13 12,27-16-28,30-22-256,27-46-761,22 12-26,6-25-29,-7-17-29</inkml:trace>
  <inkml:trace contextRef="#ctx0" brushRef="#br0" timeOffset="57834.3079">3903 13963 2615,'1'-1'128,"0"-2"24,7 1 17,10-2 21,10-3 14,12 0 2,17-3 1,11 1-54,9 1-134,6-9-793,-13 12-17,-16 0-16,-28 3-18</inkml:trace>
  <inkml:trace contextRef="#ctx0" brushRef="#br0" timeOffset="58138.3253">3843 14248 4029,'0'5'107,"5"-3"24,16 0 11,25-8 5,35-7-7,42-13-111,35-8-255,12-17-632,-5 10-20,-18-2-21</inkml:trace>
  <inkml:trace contextRef="#ctx0" brushRef="#br0" timeOffset="58434.3422">5478 13205 4919,'0'-17'25,"0"1"0,-9 12 8,-10 19 7,-8 36 8,-14 44 16,-10 29 8,2 31 4,2 23-1,12 11-29,18-7 8,16-13-4,22-26 1,24-32-4,23-29-12,13-28-78,18-20-256,-3-20-706,0-21-28,-5-28-29,-8-16-30</inkml:trace>
  <inkml:trace contextRef="#ctx0" brushRef="#br0" timeOffset="60961.4868">8823 7464 2958,'-6'0'69,"-1"0"52,-1 0 42,0 0 30,7 0 4,1 0 3,0 0 9,7 0 13,18-6 10,21-2-32,23-7-48,23-6-136,5-3-171,-10 0-239,-24-2-442,-31 17-19,-21 2-20,-28 8-20</inkml:trace>
  <inkml:trace contextRef="#ctx0" brushRef="#br0" timeOffset="61282.5051">8840 7633 2718,'0'9'121,"0"-2"33,9-3 12,17-3 2,22-10-34,25-15-95,17-9-192,10-16-493,-13 2-11,-21-3-12,-26 1-12</inkml:trace>
  <inkml:trace contextRef="#ctx0" brushRef="#br0" timeOffset="61313.5069">9307 7152 1034,'-22'-18'217,"0"-2"73,-1-1 30,2-2-11,18 15 15,13 5 45,22 10 42,12 13 14,13 11 9,6 11-110,-10 16-83,-18 12-61,-22 5-32,-29 5 7,-36 3-101,-33 3-250,-29-16-759,-19 13-24,-8-8-27,20-24-27</inkml:trace>
  <inkml:trace contextRef="#ctx0" brushRef="#br0" timeOffset="64571.6932">11462 7145 1486,'0'-1'104,"2"1"42,-2-2 39,0 1 40,1 0 21,-1-1 8,0 2 1,0-1-5,0 4 13,0 6-42,2 12-13,-2 13-30,0 19-19,1 11-29,-1 7-14,0 1-3,0-7-3,0-6 6,0-7-12,-1-9-21,-1-8-59,2-11-118,3-13-276,-1-15-489,6-13-21,7-11-20,5-14-23</inkml:trace>
  <inkml:trace contextRef="#ctx0" brushRef="#br0" timeOffset="64949.7149">11828 7308 1595,'0'-2'174,"0"-2"21,1 1 7,-1-1 9,-6 4 23,-4 9 19,-7 15 19,-6 11 17,-2 15 19,6 11-98,9 4-47,3-2-11,16-8 3,8-8 7,9-13-3,9-15-13,12-11-14,3-12-13,4-15-17,-3-10-4,-9-10 5,-12-12 1,-16-5-13,-11 0-18,-13-1-14,-7 6-14,-9 10-13,-4 11-4,-12 15-4,-6 15-12,-1 16-46,3 14-75,8 14-142,20 5-215,12 8-490,19-5-24,16-11-27,23-15-27</inkml:trace>
  <inkml:trace contextRef="#ctx0" brushRef="#br0" timeOffset="67620.8677">10590 6725 865,'-5'-2'28,"-3"0"9,-6 1 18,-2-1 10,-3 2 8,2 2 8,-6 3 12,0 2 4,-3 3 6,-3 9-11,-6 3-7,-4 3-5,-1 9-11,-4 9-5,2 5-3,3 9 0,-2 6 4,7 4 0,1-1 0,0 5-3,4-1-5,-4 2-1,1 3-5,2 1-8,1 6-5,1 3-9,7-2-8,8-1 0,3-4 1,6-9 4,1-9 1,7-9 5,3-6 6,9-6 14,4-6 13,10-1 1,7-4 10,3-4 18,5-8 13,1-5 0,5-6 6,0-7-1,4-8-5,3-9-5,3-3-7,-2-12 5,-1-7-14,-3-5-23,-5-4-14,-2-7-6,-5-7-5,-4-10-6,-1-2 0,-2-7-7,-2-2-5,-6 0-6,-1 0-2,-9 1-5,-11-1-5,-4-4 2,-3 2-5,-9 0 0,-1 2-1,-7 4-5,-11 7 0,-5 8 0,-6 9 2,-3 11 0,-4 14-1,-9 10-5,-11 13 3,-12 13 0,-12 16 0,-5 15 7,-2 15 0,3 15-13,10 13-66,17 9-153,15-11-523,20 9-16,25-14-17,25-14-16</inkml:trace>
  <inkml:trace contextRef="#ctx0" brushRef="#br0" timeOffset="68438.9144">12451 7339 2452,'0'-3'144,"-2"-1"26,-1 0 12,0 0 2,1 1-1,2 3 2,0 0 10,2 3 28,9 6 26,8 9-68,13 6-19,14 5-10,10 4-8,5-5 1,1-1 2,-4-4-2,-9-6-8,-6-1-29,-14-7-50,-9-1-77,-8-3-88,-4-1-73,-3-3-122,6-4-223,-11 1-316,-7-1-20,-3-6-20,-9-4-21</inkml:trace>
  <inkml:trace contextRef="#ctx0" brushRef="#br0" timeOffset="68744.9319">12783 7189 2897,'-3'-10'115,"2"2"4,-3 0-2,-2 1 10,-1 10 20,-9 15 16,-2 12 28,-6 17 13,-3 14 10,-2 13-75,0 8-30,4 0-3,5-6 3,4-5-10,4-10-28,5-12-88,5-13-120,4-12-145,4-33-575,8 6-18,10-16-22,5-16-22</inkml:trace>
  <inkml:trace contextRef="#ctx0" brushRef="#br0" timeOffset="69141.9547">13335 7000 2691,'-2'-21'138,"2"-2"46,0-4 42,-1 2 9,2 10-8,-1 8-8,-1 5 0,1 8 17,-2 12 23,2 18-76,0 19-29,2 17-26,1 15-32,0 7-7,4 0 17,0-7 12,6-6 9,-4-13-8,-1-13-19,1-11 14,-5-8-8,-2-13-1,-1-9 40,-1-3 40,0-7 2,2-2-7,-2-2-8,0-2-19,0 1-71,0-5-120,1 4-135,4-2-244,3-24-824,7 17-41,4-7-45,1-12-48</inkml:trace>
  <inkml:trace contextRef="#ctx0" brushRef="#br0" timeOffset="73054.1784">19422 5127 2191,'-3'-6'136,"0"-4"29,0 1 6,2 2-4,1 1 7,0 6 11,1 9 22,4 9 11,-1 14 24,6 12-68,-1 14-38,-1 3-27,-2-4-4,0-4 5,-3-10-1,-2-13 38,-1-13 0,0-10-13,2-16-20,-2-16-15,0-16-9,0-13-2,0-18-7,0-5-9,8-3-11,12 6-50,15 8-21,13 20 0,11 14-3,3 18 0,-5 10 0,-9 13-3,-11 10 4,-11 7 13,-12 3 7,-7 5 4,-4-2 4,-3-8 5,-1-6 8,1-9 6,1-6 8,-1-6-4,0-9-2,4-12-10,9-8-6,12-7-4,10-4-3,11 8-9,3 10-9,2 14-8,-6 11-4,-5 13 4,-6 13 6,-6 10 9,-7 8 5,-8 7-1,-4 0-14,-3-5-37,2-5-100,4-7-205,8-17-654,5-2-27,8-9-29,6-15-30</inkml:trace>
  <inkml:trace contextRef="#ctx0" brushRef="#br0" timeOffset="73508.2044">20858 4913 3922,'0'-4'117,"0"-2"16,9-1 14,9-2 11,16-2 3,19-1 4,20-2 3,12 0-19,0-1-66,-3 5-133,-14 3-129,-14 3-126,-19 2-94,-11 5-109,-15 9-214,-14 16-15,-8 11-14,-12 9-15,-9 2 3274,-8-3-2917,-4-8 47,-9-5 75,-3 1 122,-4-1 131,6 3 131,8-8 159,15-5 137,11-10 125,17-6-27,5-4-51,16-4-51,17-5-48,29-4-50,19-6-58,10-1-88,-5-6-110,-16 6-189,-14 2-318,-32 5-226</inkml:trace>
  <inkml:trace contextRef="#ctx0" brushRef="#br0" timeOffset="74846.2809">22005 4567 302,'-1'0'-3,"-2"0"2,0 0-2,0 0 6,-2 0 19,4 0 30,-2 0 17,2 0 17,-1 0 11,2 0 11,-1 0 11,1 0 24,-2 0 26,4 0 17,-2 0 7,-2 3-7,2-3 6,-4 0 12,1 0 13,0 0 15,-1 0 10,2 0-11,2-3-18,0 0-14,2-3-20,7 0-11,6-4-14,8-3-13,11 2-21,5 2-17,8 0-21,1 5-12,1 3-7,-6 8-5,-5 12-7,-10 9-2,-13 14-1,-9 13-9,-13 9 6,-10 1 4,-4 1 12,0-11 9,0-12 8,10-11 20,5-12 11,4-11 0,11-6-3,16-7-5,20-11-5,14-7-8,19-10-10,4-8-11,-1-5-4,-5-2-27,-9 7-14,-15 4-16,-13 12-8,-13 9-5,-15 11-1,-8 16-1,-3 11-1,-4 12-2,-3 8-2,1 3 1,2-2 3,1-8 4,14-9 8,14-7 3,14-8-1,11-8-6,15-4-3,2-10 3,-6-10 0,-9-7 0,-11-10-2,-16-12 1,-17-4-8,-11-5-5,-14 2-6,-15 9 5,-12 13-1,-13 14-3,-11 13-1,-4 15-18,4 13-143,40 11-363,-10 7-415,25 3-25,23-7-26</inkml:trace>
  <inkml:trace contextRef="#ctx0" brushRef="#br0" timeOffset="78054.4644">6534 11266 983,'0'0'61,"0"0"32,0 0 20,0 0 43,-1 0 31,-2 0 17,-2 0 19,2 0 18,-3 0 25,4 0-16,1 0-16,1 0-24,0 0-15,0 0-17,3 0 8,6 0 17,14 0 2,13-1-12,20-4-20,17-2-16,7-6-10,4-1-2,1-3-11,-11 1-27,-14 2-70,-12 4-107,-15 5-128,-13 2-136,-2-1-556,-23 7-21,-12 2-23,-9 5-24</inkml:trace>
  <inkml:trace contextRef="#ctx0" brushRef="#br0" timeOffset="78378.4829">6598 11536 3054,'0'8'97,"0"-1"71,2 2 58,12-4 16,22-2 6,20-9 2,24-6 1,15-3-12,6-3-67,-6-5-181,-9-2-262,-14 1-618,-13 1-21,-10 5-22</inkml:trace>
  <inkml:trace contextRef="#ctx0" brushRef="#br0" timeOffset="80150.5843">7941 10936 1709,'0'-3'137,"0"-1"43,0 1 35,0 1 26,0 0-1,0 2-3,0 0 5,0 4 19,0 6 27,0 11-59,6 14-17,0 14-26,0 8-25,5 8-14,0-2 5,-1-4 6,-2-5-9,-3-8-15,-2-12-25,-1-2-30,-1-12-22,0-6-27,-1-6-61,0-4-159,8-7-266,-7-4-470,1-13-22,5-12-26,5-11-25</inkml:trace>
  <inkml:trace contextRef="#ctx0" brushRef="#br0" timeOffset="80479.6031">8455 10922 4206,'-6'-7'88,"-1"-1"14,0 0 1,2 0-5,4 4 3,2 6 19,7 3 25,7 8 22,10 6 16,11 8-49,10 4-19,6 2-8,2 2 7,-3-1 27,-6 2-2,-8 3-18,-9-3-23,-7-1-15,-11-1-13,-7-6-1,-3-1-5,-9-4 2,-10-2-20,-9-3-79,-13-7-42,-4-5-78,-7-8-152,29-11-842,-27-8-35,6-11-38</inkml:trace>
  <inkml:trace contextRef="#ctx0" brushRef="#br0" timeOffset="80769.6197">8442 10917 4329,'0'-10'112,"0"-3"19,8-2 9,9-6 8,11-1-1,17 1-2,11-5 5,6 1-4,2 1-29,-3 6-138,-11 6-117,-4 6-122,-4 5-184,-4 1-451,-7 14-21,0 4-23,3 2-24</inkml:trace>
  <inkml:trace contextRef="#ctx0" brushRef="#br0" timeOffset="81133.6406">9213 10940 4234,'1'-5'131,"5"-1"20,8 1 27,8 0 11,14 4 9,11 4 3,7 8 1,5 4-1,4 3 2,-6 6-95,-2 1-34,-9 0-37,-6-3-52,-9 0-62,-9-1-94,-9-6-120,-5 0-74,-6-9-114,-2-6-417,0 0-21,-2-8-23,-6-8-24</inkml:trace>
  <inkml:trace contextRef="#ctx0" brushRef="#br0" timeOffset="81486.6607">9694 10815 2065,'0'-18'229,"0"-3"57,0 0 31,0 1-5,-3 10 0,-10 17 6,-8 10 9,-10 17 8,-12 15 3,-8 16-149,3 6-64,1 5-57,9-4-32,8-6-31,14-10-80,7-10-114,21-12-239,2-11-443,18-17-20,13-13-21,18-23-23</inkml:trace>
  <inkml:trace contextRef="#ctx0" brushRef="#br0" timeOffset="81831.6805">10236 10516 4202,'0'-18'96,"0"0"-3,2 2 1,-1 4 21,2 20 19,2 26 9,-2 23 8,-3 18 5,2 13 3,-2 2-58,-2-9-32,4-12 4,-2-12-1,2-8-27,-1-8-75,4-6-135,6-6-271,-5-7-525,1-7-25,2-8-26,-1-13-28</inkml:trace>
  <inkml:trace contextRef="#ctx0" brushRef="#br0" timeOffset="92171.2719">7610 14322 4922,'0'-2'61,"0"4"12,2-1 24,-2 5 15,0 6 16,0 5 6,-2 5 6,-1 3 1,-2 4 4,-8-4-71,-3 1-158,-7-7-1033,-2-1-33,0-2-36</inkml:trace>
  <inkml:trace contextRef="#ctx0" brushRef="#br0" timeOffset="93087.3243">10195 14326 4439,'0'2'102,"0"7"32,-8 10 4,-8 11 5,-7 11-1,-8 10-30,-8 0-130,24-5-348,-12-5-551,7-10-22,24-19-25,30-19-25</inkml:trace>
  <inkml:trace contextRef="#ctx0" brushRef="#br0" timeOffset="93971.3748">12211 12813 2810,'3'-35'568,"-4"25"-369,2 1 14,-1 1 8,2 0-2,-1 1-2,5 4-68,7 2-23,3 8-23,10 7 1,7 10-3,4 10-16,7 19-6,-2 11-1,-1 20 5,-3 13-2,-6 19 0,-8 13-7,-9 1-8,-6-2-14,-6-14-13,-5-15-10,-5-18-8,-6-12-5,-3-12-5,-3-10-24,-2-4-84,5-10-148,10-10-250,-1-8-448,7-11-25,0-8-24,3-14-28</inkml:trace>
  <inkml:trace contextRef="#ctx0" brushRef="#br0" timeOffset="111593.3828">6461 13707 856,'-4'0'72,"-2"0"34,-1 2 49,-5 3 45,3 2 36,-1 4 35,-3 7 26,3 8 25,0 6 17,2 11-25,3 12-30,3 7-24,6 2-41,7 1-44,8-4-31,10-10-26,12-12-2,9-12-6,3-15-4,5-12-1,2-15-2,-3-13-4,-9-7-6,-6-10 9,-14-9-6,-18-4-7,-11-7-25,-16-8-38,-8-4-19,-11-1-14,3 8-10,-2 10-5,0 19-3,-1 19-7,-5 15-4,-3 21 0,-6 16 2,2 15 17,3 14-84,14 10-171,8-6-655,13 7-24,15-7-24,20-17-27</inkml:trace>
  <inkml:trace contextRef="#ctx0" brushRef="#br0" timeOffset="113181.4736">8120 13063 2110,'0'-10'175,"1"-2"41,-1-3 26,1 1 16,-1 4-1,0 5-8,2 5 2,3 0 20,4 12 23,5 13-71,7 16-48,5 14-25,-3 15-22,2 3-18,-3 1 0,-5-5 8,-1-9-1,-4-6-48,-1-8-107,-1-8-150,3-11-203,1-29-540,5 4-24,0-14-24,1-17-26</inkml:trace>
  <inkml:trace contextRef="#ctx0" brushRef="#br0" timeOffset="113662.5011">8617 13069 3455,'0'-1'24,"3"3"25,1 9 16,6 12 21,2 13 21,5 12 4,5 9 1,4 0 3,2-5 11,1-10 26,3-12 3,1-18-13,3-15-11,-1-14-17,-2-14-8,-9-13 19,-10-9 8,-14-9 1,-15-2-9,-21-1-30,-6 5-27,-7 9-11,-1 14-10,1 16-4,8 16-35,5 19-82,7 18-131,12 11-291,5 15-472,7 3-25,7 3-27,1 3-29</inkml:trace>
  <inkml:trace contextRef="#ctx0" brushRef="#br0" timeOffset="114012.5211">8393 14191 5725,'23'-13'9,"16"-14"11,20-11 7,21-13 0,18-2 2,4-9 1,9-3 1,2 2-3,-5 3-3,-14 9-40,-13 9-150,-20 14-189,-22-1-669,-24 23-28,-12 9-30,-15 13-31</inkml:trace>
  <inkml:trace contextRef="#ctx0" brushRef="#br0" timeOffset="114561.5525">8752 14347 4670,'0'0'10,"0"3"25,0 3 23,8 12 21,3 11 6,6 13 9,3 13 4,-1 4 2,-1 2-1,-8-2-36,-3-4-123,6-6-304,-7-14-578,-2-8-25,-1-15-25,3-14-26</inkml:trace>
  <inkml:trace contextRef="#ctx0" brushRef="#br0" timeOffset="114724.5618">9045 14522 4732,'0'-4'81,"3"3"19,0 0 22,9 2 13,8 11 17,9 13 12,5 5 22,4 9 11,-2 5 13,-4 0-64,-6-4-11,-5-3-17,-6-1-26,-8-3-84,-7-3-74,-14 2-104,-9-4-191,-5-13-762,-9-3-35,-8-14-35</inkml:trace>
  <inkml:trace contextRef="#ctx0" brushRef="#br0" timeOffset="114790.5656">9005 14529 4929,'6'-15'121,"8"-4"18,9-8 1,13-10 3,14-5-1,7 0-23,5-4-103,1 5-272,-10 3-780,-20 11-30,-11 10-30,-14 5-33</inkml:trace>
  <inkml:trace contextRef="#ctx0" brushRef="#br0" timeOffset="116214.6471">10971 13121 3771,'0'-10'97,"2"0"35,8 4 44,12 6 30,6 18 29,10 24 20,10 19 26,-5 20 8,-5 23 14,-8 8-82,-3 4-4,-4-7-98,-1-10-115,5-15-209,8-39-939,3-3-36,8-28-37,4-25-41</inkml:trace>
  <inkml:trace contextRef="#ctx0" brushRef="#br0" timeOffset="118645.7861">16133 10106 5088,'24'-34'12,"20"-10"13,22-2 4,21-4-1,5 25-1,-3 25 0,-16 25 0,-28 25 11,-27 30 9,-29 18 6,-25 20-12,-14 0-11,-1-7-1,6-21 3,18-23 9,17-27 9,17-25 3,26-23-11,17-22-8,18-19-8,15-20-12,3-18-12,-9-17-19,-16-12-18,-14-14-16,-23-3-9,-14-1-6,-20 4-14,-17 14-10,-23 18-4,-17 16 7,-24 24 11,-17 25 12,-16 27 18,-3 30 5,0 31 6,7 31 13,12 32 23,19 35 17,22 32 15,27 26 11,27 24 1,33 7 4,27 3-2,29-21 0,31-34-3,29-43-8,17-50-9,13-50-7,-1-44-7,-8-41 8,-8-42 39,-13-29 12,-19-29-1,-13-34 6,-18-26-13,-28-21-3,-29-17-3,-28-3-3,-38 18-4,-34 28-18,-27 38-33,-24 48-14,-23 50 0,-12 47-4,-6 49 10,-2 48-16,11 43-122,34 29-307,38 19-549,52 6-27,50-11-29,71-27-30</inkml:trace>
  <inkml:trace contextRef="#ctx0" brushRef="#br0" timeOffset="137005.8363">11768 10272 1026,'0'-8'90,"0"1"14,0 1-17,0-2-21,0 1-8,0 7-3,-5 0-28,-4 3-88,-5 4-225,-11 7-2,-5 4-2,-2-2-3</inkml:trace>
  <inkml:trace contextRef="#ctx0" brushRef="#br0" timeOffset="137529.8662">11904 10369 4370,'3'0'70,"12"-9"20,9-4 15,14-8 4,15-8 4,15-8-1,13-4-2,5 3-50,-3 4-116,-9 12-278,-22-23-568,-30 49-23,-27 10-23,-37 20-24</inkml:trace>
  <inkml:trace contextRef="#ctx0" brushRef="#br0" timeOffset="137868.8855">11995 10878 4366,'-8'9'103,"2"1"3,2-1 5,3-4 11,21-1 6,17-17 0,23-13-90,27-8-245,14-10-722,-1-10-24,-15-1-24,-16-5-26</inkml:trace>
  <inkml:trace contextRef="#ctx0" brushRef="#br0" timeOffset="138238.9068">12737 9970 3835,'2'-14'70,"2"-3"16,7-3 14,5 4 17,4 8 16,0 23 13,-11 17 1,-7 13 1,-16 12 2,-4 5-48,-1-8-32,12-11-23,12-12-10,20-12-14,15-8-10,10-6-11,3 2-1,-6 2 1,-19 7 1,-16 9-21,-28 6-52,-22 8-109,-1-3-762,-15 0-25,0-11-25,24-26-26</inkml:trace>
  <inkml:trace contextRef="#ctx0" brushRef="#br0" timeOffset="138274.9088">13395 9703 6813,'17'-10'-29,"10"2"61,16 8 52,12 12 11,7 31 6,9 34 5,3 25-57,0 24-135,-3 17-156,33 5-1045,-59-4-45,-18-10-49,-12-22-52</inkml:trace>
  <inkml:trace contextRef="#ctx0" brushRef="#br0" timeOffset="148562.4973">18646 9859 4004,'43'-6'-6,"14"4"0,13 2 5,12 10 11,-20 22 13,-13 19 7,-19 14 5,-14 8 3,-10-2 9,-4-12 35,-4-20 41,-1-14 2,-1-16-11,-1-21-12,1-15-15,-2-21 2,2-20-5,4-20-1,3-10-15,3-2-28,4 9-38,-3 16-11,3 21-1,-1 24 42,-4 22 21,0 23-1,2 20 5,1 20-1,6 16 7,4 11-1,8-2-2,8-7 5,12-10-37,15-15-220,19-27-843,10-6-30,5-22-30,-2-23-33</inkml:trace>
  <inkml:trace contextRef="#ctx0" brushRef="#br0" timeOffset="148935.5186">20235 9440 5786,'0'-12'31,"6"-5"2,8-9 7,16-6 0,20-6-2,17-1-64,17 0-285,-3-36-750,-15 52-31,-38 10-32</inkml:trace>
  <inkml:trace contextRef="#ctx0" brushRef="#br0" timeOffset="149305.5398">20229 9794 5431,'-3'5'144,"2"-3"-16,-1 0 21,17-7 5,27-9-13,28-16-109,34-15-414,9-7-708,-9-7-32,-19-2-35,-17 4-36</inkml:trace>
  <inkml:trace contextRef="#ctx0" brushRef="#br0" timeOffset="149689.5617">21013 7954 3017,'-9'8'44,"2"8"40,1 14 33,0 19 18,12 22 30,7 27 25,10 27 25,14 23 12,17 14 26,14 12 2,13 1-15,9-7-33,3-10-31,0-18-18,-1-23-26,4-22-22,-2-20-50,-2-16-123,1-14-246,-8-53-713,-15 22-28,-16-22-30,-17-27-31</inkml:trace>
  <inkml:trace contextRef="#ctx0" brushRef="#br0" timeOffset="150114.5859">21863 8586 3773,'0'-4'54,"0"3"72,5 1 53,6 8 19,12 11 18,9 17 5,4 15 6,4 15 0,-5 11-29,-6 4-142,0 3-174,11-14-894,-6-7-28,5-21-30,5-24-31</inkml:trace>
  <inkml:trace contextRef="#ctx0" brushRef="#br0" timeOffset="150467.6062">22640 8811 4244,'0'-5'119,"2"4"44,3 7 16,2 12 2,2 15 2,3 20 0,-2 15-16,-3 10-50,-1 1-86,4-4-218,1-12-830,1-9-27,5-14-30</inkml:trace>
  <inkml:trace contextRef="#ctx0" brushRef="#br0" timeOffset="150827.6268">22965 7852 5070,'16'-27'40,"10"1"15,14-2 14,11 7 5,-2 17 4,-4 29 4,-11 15 5,-19 13 2,-6 8 2,-9 3-8,-3-9-24,1-14 8,2-14 10,3-14 12,10-8 9,14-13-4,16-14-8,20-10-6,19-7-49,3-7-43,-4 6-104,-2 8-337,-21 7-659,-24 11-32,-18 12-36,-12 8-39</inkml:trace>
  <inkml:trace contextRef="#ctx0" brushRef="#br0" timeOffset="151223.6495">23307 8610 5215,'2'0'90,"9"-6"17,16-9 7,20-9 14,26-10 10,25-11 8,13-10 2,6 0-6,-6 2-55,-16 8-120,-20 12-108,-22 12-163,-18 8-147,-12-3-567,-14 13-27,-2 3-30,-16 7-32</inkml:trace>
  <inkml:trace contextRef="#ctx0" brushRef="#br0" timeOffset="151551.6682">23603 9079 4387,'9'8'104,"5"7"16,7 7 13,8 11 8,-2 4 0,2 7 3,-3 1-18,-5 2-64,-3-5-240,-4-15-802,-7-2-26,-4-16-28,-1-11-28</inkml:trace>
  <inkml:trace contextRef="#ctx0" brushRef="#br0" timeOffset="151611.6717">23923 8941 3637,'1'-6'127,"3"-1"61,2 2 40,8 2 21,8 6 12,7 15 12,8 5 19,4 6 9,-4 8 2,-4 5-65,-7 3-84,-14 5-105,-8 2-128,-12 3-177,-3-10-253,-17-11-521,-3-17-28,-5-12-31,-3-27-32</inkml:trace>
  <inkml:trace contextRef="#ctx0" brushRef="#br0" timeOffset="151989.6933">23880 8951 4050,'0'-16'140,"3"-9"15,7-7 8,11-8 4,13-4-2,12 1-73,22 2-404,-10-4-567,-13 5-22,-12 1-21,-10 1-23</inkml:trace>
  <inkml:trace contextRef="#ctx0" brushRef="#br0" timeOffset="153571.7838">24533 7963 988,'0'0'76,"-2"0"31,2 0 25,-1 0 16,-3 0 12,4 0 15,0 0 18,-2 0 19,1 0 28,1 0-25,0 0 5,-1 0-5,-2 0-11,4 0-13,-1 0-8,-1 2 8,2 7 9,2 7 2,5 12-2,1 11-13,3 11-17,3 3-19,-1 1-11,-2-6-1,-1-3-3,-5-5-21,-4-6-54,1-8-88,-3-2-118,0-9-201,0-22-608,0 0-25,0-12-25,0-15-28</inkml:trace>
  <inkml:trace contextRef="#ctx0" brushRef="#br0" timeOffset="153937.8046">24616 7444 3095,'-4'-19'164,"0"1"-1,-2 3 5,0 6 15,3 21 6,2 22 3,4 16 5,6 7-2,8-1 1,3-3-124,8-16-25,3-12 25,0-15 3,-1-13-1,-4-13 11,-6-13 19,-11-11 7,-9-7 5,-12-10 5,-12-3 1,-10 3-5,0 9-30,-6 9-6,-1 18-21,3 12-53,3 17-113,1 11-190,10 1-776,9 8-30,9-2-34,12-15-35</inkml:trace>
  <inkml:trace contextRef="#ctx0" brushRef="#br0" timeOffset="154321.8266">24605 6676 4528,'0'-16'43,"1"-1"18,17 5 27,18 5 18,26 21 9,23 30 5,18 27 3,-6 35 4,-16 35 4,-24 32-63,-33 24-59,-21 15-146,-12-8-290,-22-13-513,-9-24-24,-9-29-25,-12-25-26</inkml:trace>
  <inkml:trace contextRef="#ctx0" brushRef="#br0" timeOffset="155292.8822">17939 13579 1147,'0'-11'154,"0"-3"61,1-6 53,2-2 39,-1 3 36,-1 5 35,2-1 11,-3 6-1,2 4 21,-2 5-52,-5 16-59,-12 22-53,-12 27-42,-11 24-34,-12 20-33,-3 7-25,9-10-10,12-16-11,17-27-22,13-20-23,22-22 0,20-22-1,23-19-9,13-14 0,11-7-13,-13 3-18,-19 13 4,-30 18 9,-30 26-2,-33 29 3,-22 21-9,-12 20-3,-1 13 0,6 0-1,22-9 2,20-17 4,16-20 3,25-25 4,23-19 4,25-24-5,21-15 4,15-12-45,-1-6-109,-1-4-241,-15-23-694,-14 18-30,-18-2-32,-16-9-36</inkml:trace>
  <inkml:trace contextRef="#ctx0" brushRef="#br0" timeOffset="155683.9045">18322 13626 4749,'3'7'58,"7"14"32,10 12 18,9 10 10,9 7 12,7 9 4,2 4 0,-3-2 5,-6-3 0,-12-11-8,-15-11-11,-11-18-30,-15-21-15,-22-19-14,-11-22-20,-10-18-15,-12-23-8,0-16-7,13-9-9,16 3-10,20 12-37,16 20 5,19 20-6,9 24 7,3 17 9,-3 14 16,-1 15 11,-12 17 3,-8 19-23,-14 15-81,-8 16-174,-1-3-803,4 1-32,4-14-33,17-25-36</inkml:trace>
  <inkml:trace contextRef="#ctx0" brushRef="#br0" timeOffset="156070.9266">18960 13941 5113,'4'5'106,"11"3"43,2 10 44,9 10 12,4 12 6,-1 11 6,-3 5-54,-7 5-81,-6-3-83,-7-5-258,0-20-898,-5-3-36,-2-18-40,-5-15-40</inkml:trace>
  <inkml:trace contextRef="#ctx0" brushRef="#br0" timeOffset="156114.9291">18790 13713 5208,'-16'-12'91,"-2"-2"-11,2 2-65,4 2-210,16 2-789,7 21-26,9 1-27,-2 3-30</inkml:trace>
  <inkml:trace contextRef="#ctx0" brushRef="#br0" timeOffset="156611.9577">18993 13305 5451,'1'-8'-10,"12"2"21,15 2 6,14 7 4,10 14 5,10 26-14,-11 21-57,-11 23-91,-20 7 2,-11-6 29,-9-18 6,-6-26-18,-3-31-12,5-22 4,1-24 9,0-19 11,2-23 65,7-12 102,5-1 27,5 11 1,7 17 15,7 31 33,2 26 20,3 26-3,-4 23-12,6 17 4,-4 6-5,2-1-7,1-12-27,4-15-13,-3-20-29,3-12-35,3-18-18,-6-15-3,-6-12 0,-1-5-1,-7-5 7,-7 7 10,-3 12 27,-1 13 41,-1 10 11,6 10 7,4 11 2,-2 7-72,4 3-87,-2 7-198,-2-11-945,-8 9-40,-6-12-40,-1-12-44</inkml:trace>
  <inkml:trace contextRef="#ctx0" brushRef="#br0" timeOffset="157005.9802">19804 13081 5682,'-7'-9'55,"-1"-1"-13,3 1-8,5 2-202,20 2-895,8 10-31,-2 2-32,1-2-34</inkml:trace>
  <inkml:trace contextRef="#ctx0" brushRef="#br0" timeOffset="158321.0553">20591 12791 3777,'0'0'104,"6"-2"49,9-6 28,14-8 13,11-8 10,16-11 4,5-8-1,2-1 0,-2 1-2,-3 5-79,-12 9-184,-3 9-268,-13-23-655,-19 38-26,-14 8-28,-16 6-29</inkml:trace>
  <inkml:trace contextRef="#ctx0" brushRef="#br0" timeOffset="158812.0834">20847 13135 5691,'14'-6'54,"15"-12"37,25-16 13,29-19 8,28-14 4,17-14-32,0 1-88,-14 13-242,18 14-881,-80 28-34,-31 16-36,-31 13-40</inkml:trace>
  <inkml:trace contextRef="#ctx0" brushRef="#br0" timeOffset="168967.6643">22152 11993 4283,'-6'-11'45,"5"-6"7,2-4 22,13-7 8,18 2 1,12 4 2,11 5 2,5 13-2,-3 15 2,-7 20-22,-15 21-15,-15 19-5,-11 8-17,-9-2-6,-2-12 3,0-18 4,4-20 10,7-18 0,5-15 1,11-18-4,6-17 0,7-13-1,-4-11 0,-13-10-4,-5 4-3,-7 10-11,-8 14-22,3 14-3,2 20 4,6 21 10,5 18-1,13 15-2,13 11 0,17 7 1,8 2-1,3-5 6,-2-3-9,-10-5-44,-19-6-58,-21-4-26,-16-5-16,-23-5-1,-22-12-1,-18-8 2,-8-13 3,-12-14 7,11-15 36,13-14 74,25-13 74,17-9 29,22-1 31,17 3 14,2 8 6,-4 12 4,-7 12-3,-8 9-13,-16 11-12,-13 10-45,-14 6-66,-4 6-90,-4 9-190,11-4-661,6 13-24,16 3-26,20-4-27</inkml:trace>
  <inkml:trace contextRef="#ctx0" brushRef="#br0" timeOffset="169385.6883">23441 11964 5514,'-23'-11'23,"-8"-2"0,-4 1-2,-1 0-102,18 10-214,10-25-690,11 33-27,8-6-27</inkml:trace>
  <inkml:trace contextRef="#ctx0" brushRef="#br0" timeOffset="169785.7112">23582 11647 5124,'18'-19'66,"20"-5"3,17-5 4,15 2 2,5 17 0,-7 19 0,-17 21 4,-24 19 3,-18 17 0,-18 10-45,-12-1 3,-1-10 6,7-13 18,4-16 14,14-22 15,22-14 5,20-14-37,25-15-67,25-12-109,57-10-1046,-35-1-36,-15 4-39,-22 4-42</inkml:trace>
  <inkml:trace contextRef="#ctx0" brushRef="#br0" timeOffset="170752.7665">22754 13108 4375,'-1'1'101,"-1"-1"9,17-8 11,25-15 9,34-11 3,30-22 7,29-16-1,17-6 2,4 3 0,-8 9-90,-23 15-119,-28 18-219,-43 8-702,-43 28-26,-45 15-29,-44 22-29</inkml:trace>
  <inkml:trace contextRef="#ctx0" brushRef="#br0" timeOffset="171142.7888">22662 13407 3902,'-23'25'189,"3"-4"23,4-3 15,11-5 9,44-25 10,32-27 4,26-14 2,24-15 1,18-10-10,2 3-101,-8 7-151,-16 16-316,-33 7-769,-39 29-33,-50 11-34</inkml:trace>
  <inkml:trace contextRef="#ctx0" brushRef="#br0" timeOffset="173869.9448">14533 16333 3972,'-8'0'4,"-7"12"8,-8 21 17,0 20 19,0 22 13,7 24 9,7 4 2,15-5 6,7-14 35,16-23 23,10-25 2,11-24-1,10-21-12,0-22-20,-10-16-9,-15-11-11,-19-14-2,-22-4-8,-25 2-36,-23 6-23,-14 12-11,-10 16-9,-2 21-5,6 17-49,15 20-80,20 14-135,37 1-678,13 3-25,26-11-25,21-13-28</inkml:trace>
  <inkml:trace contextRef="#ctx0" brushRef="#br0" timeOffset="174328.971">14871 16520 3918,'10'10'67,"7"3"47,10 13 17,10 11 12,9 11 5,2 8 3,1 8-3,-2-1 1,-7-1 3,-12-13-27,-9-12 15,-8-15-36,-7-13-15,-10-23-10,-5-19-5,-10-21-5,-6-26 1,-12-24 1,3-12-6,4-8-5,14 1-46,13 11-10,15 18 0,19 25 3,7 23 2,4 20 5,2 17 0,-10 19 0,-15 17 4,-14 17 0,-21 10 1,-16 14-21,-15 1-38,-9 0-90,-2-8-219,4-41-721,12 11-30,25-22-34,15-40-35</inkml:trace>
  <inkml:trace contextRef="#ctx0" brushRef="#br0" timeOffset="174757.9956">16735 16310 5134,'-3'-12'96,"2"-2"19,1-4 13,13-5 22,26 0 9,28-3 10,35-9 14,28-4-58,9 3-102,0 5-369,-23 10-769,-37 9-33,-43 7-36,-29 10-39</inkml:trace>
  <inkml:trace contextRef="#ctx0" brushRef="#br0" timeOffset="174826.9994">16855 16897 5980,'3'-2'129,"13"-7"6,24-11 12,33-18 2,37-8-38,30-17-120,11-2-183,-4-3-1014,-21 22-38,-31 4-43</inkml:trace>
  <inkml:trace contextRef="#ctx0" brushRef="#br0" timeOffset="175617.0447">18307 15927 2662,'-7'-8'161,"3"-5"30,2-2 25,15-6 17,20 3 14,18 3 9,8 9-1,8 15 2,-11 19 0,-14 20-128,-22 17-24,-10 8-26,-11-1-27,-5-7-17,3-15-16,6-17-4,14-9 0,15-10 3,17-6 9,7-1 10,1-2 8,-10 2 1,-15 3 17,-22 7 6,-20 7 7,-19 5-4,-21 5 1,-14 2-4,-7-1-12,1-2-23,2-6-54,15-8-113,25-7-337,8-9-522,18-11-27,16-14-28,16-19-30</inkml:trace>
  <inkml:trace contextRef="#ctx0" brushRef="#br0" timeOffset="176076.0709">19060 15529 5374,'11'21'39,"5"20"30,11 15 20,10 19 4,6 7 8,2 11 1,1 0 3,-1-2-13,-5-2-75,-4-10-183,2-25-945,-6-6-34,-8-24-36,-5-27-37</inkml:trace>
  <inkml:trace contextRef="#ctx0" brushRef="#br0" timeOffset="176147.075">19784 15879 6802,'-10'-24'81,"0"-5"-3,-3-2-71,4 1-123,14 18-300,15 10-787,7 7-39,11-2-42</inkml:trace>
  <inkml:trace contextRef="#ctx0" brushRef="#br0" timeOffset="176942.1205">20206 15436 5689,'0'-6'-5,"6"5"13,8 7 21,16 8 12,13 17 14,17 15 12,5 11 12,-1 10 8,-5 3 5,-10-3 2,-14-1 7,-11-4-37,-14-7-72,-22-1-76,-16-3-118,-9-7-232,-16-32-635,-12 7-30,0-14-32,-3-22-36</inkml:trace>
  <inkml:trace contextRef="#ctx0" brushRef="#br0" timeOffset="177090.1289">20139 15612 4707,'15'-25'117,"14"-8"17,17-13 2,28-5 2,25-1-36,15 7-140,21 0-963,-5 9-27,-17-2-29,-23 1-30</inkml:trace>
  <inkml:trace contextRef="#ctx0" brushRef="#br0" timeOffset="178765.2248">22314 13159 2474,'-10'5'124,"1"1"41,0-2 18,0 1 48,24-2 40,21-11 17,28-10 11,40-12 6,36-14 0,30-17-55,19-14-60,12-7-38,-5-1-19,-16 5-48,-25 12-40,-35 18-18,-39 16-21,-36 13-20,-28 13-28,-13 4-63,-8 9-73,-3 3-167,0-7-577,-15 11-22,-9-2-24</inkml:trace>
  <inkml:trace contextRef="#ctx0" brushRef="#br0" timeOffset="180043.2979">12636 11632 3501,'15'-3'26,"18"-4"16,26-10 23,28-12 18,34-21 28,35-12 14,21-13 15,16-10 6,7 0 10,-6 8 2,-23 3-19,-23 10-18,-33 15-21,-38 12-18,-32 12-28,-21 7-19,-18 11-30,-3 3-87,-3 7-136,14-1-692,-23 11-22,-5-1-24,-10 0-24</inkml:trace>
  <inkml:trace contextRef="#ctx0" brushRef="#br0" timeOffset="183153.4758">17037 17622 1792,'59'-14'141,"26"-9"42,31-9 43,31-13 33,10-9 35,24-9 28,24-12 13,23-6 0,22-8 3,10 5-78,0 0-59,0 8-39,-10 9-39,-21 9-31,-26 1-41,-21 10-28,-26 6-25,-31 2-23,-22 8-42,-29 6-42,-27 6-68,-31 5-122,-16 1-146,-33-16-324,-24 27-15,-24 4-18,-20 8-16</inkml:trace>
  <inkml:trace contextRef="#ctx0" brushRef="#br0" timeOffset="184305.5416">17405 17665 3216,'6'6'9,"11"2"24,13-2 24,20-2 19,21-4 23,29-15 25,29-14 20,27-14 27,27-15 11,29-20 8,24-11-1,8-10-21,10-3-19,1 0-15,-17 9-24,-22 7-23,-27 14-20,-31 11-26,-35 13-12,-27 11-2,-24 11-17,-27 11-62,-21 8-69,-14 2-106,8 5-705,-43 7-24,-17 1-24,-31 2-26</inkml:trace>
  <inkml:trace contextRef="#ctx0" brushRef="#br0" timeOffset="185868.6311">10900 16888 2210,'0'0'-12,"0"0"21,5 0 57,3 6 27,7 3 27,7 5 24,4 5 23,0 3 16,0 3 13,-2-1 20,-3 3 6,-4 1-17,-4-4-51,-3-1-22,-6 1-19,-1-5-20,-2-2-18,-1-5 37,0-3 33,0-5 6,-2-8-8,-11-16-4,-5-17-1,-11-22-6,-7-20-5,-5-18-5,2-10-10,13-3-46,11 1-47,13 5-12,20 9 1,14 16-5,9 19-4,4 17-2,3 19-2,-8 19 4,-8 17 1,-12 15-3,-12 17 0,-14 11 1,-19 13 1,-9 2-1,-12 0-35,-5-4-65,2-8-121,16-16-291,1-5-419,12-14-24,14-12-24</inkml:trace>
  <inkml:trace contextRef="#ctx0" brushRef="#br0" timeOffset="186322.657">11093 17629 4900,'0'0'47,"8"-5"30,12-11 17,21-15 7,17-14 1,22-17 1,14-11-2,2-1 3,-4 5-4,-8 9-80,-12 13-142,-10 13-300,-17 12-563,-18 12-26,-15 8-27,-11 6-30</inkml:trace>
  <inkml:trace contextRef="#ctx0" brushRef="#br0" timeOffset="186807.6848">11552 17849 5316,'0'13'40,"3"10"25,4 14 13,4 9 9,4 6 1,3-6 2,-1-7 5,4-15 5,-1-12 9,-1-8-17,4-16-28,3-9-40,-3-10-21,-2-8-14,-1 3-6,-5 9-3,0 13-8,2 14-3,-1 14-8,2 8 8,1 4 8,1-4 18,0-1 17,0-10 10,3-11 5,3-15 4,0-14 10,-4-14 39,-6-11 30,-8-6 27,-8-2 16,-8 8 14,-5 8-3,-8 10-10,0 10-2,-2 11-44,4 10-134,4 6-126,11 9-257,1-33-860,6 35-43,1-5-47,6-7-51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8-25T10:15:34.7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4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20-08-25T10:21:23.694"/>
    </inkml:context>
  </inkml:definitions>
  <inkml:trace contextRef="#ctx0" brushRef="#br0">1582 2046 769,'0'-2'90,"0"-1"8,0 0 17,0-1 18,0 1 13,0-2 8,0 1 2,0-1-4,2 2-32,-2-1-137,0-1-35,0 2-29,1 1-35,-1 1-36,0 0-19,0 2-13,0-1 4,2 0 10,-2-1 55,0 1 79,0 0 67,3-2 66,-3 1 54,1-1 49,-1-1 41,1 1 33,1-1 24,-1-1 11,-1 0-5,1 1-11,-1 0-21,0 3-44,0 0-36,0 0-35,-1 0-32,-7 6-31,-3 7-29,-3 11-23,-7 15-9,3 14-9,-2 13 6,3 16 23,10 12 15,1 8 6,3 2 4,4 0 6,8-12 8,7-10 5,11-15-17,11-13-91,16-13-270,3-19-568,-2-8-19,5-14-21,-2-12-21</inkml:trace>
  <inkml:trace contextRef="#ctx0" brushRef="#br0" timeOffset="516.0295">2003 2346 3610,'4'0'-30,"4"9"1,4 10 2,2 13 2,1 14 4,-2 14 1,-3 5-1,-4 2-3,-3-6-19,-3-9-14,4-13-97,-2-11-73,-1-17-341,-1-7-9,-1-5 1397,-5-13-1115,-4-11 27,-5-7 50,-1-17 20,1-14 47,-2-3 74,5-3 101,3 1 147,3 8 120,5 5 119,-1 7-28,8 3-16,1 6-40,13 6-19,6 6-37,11 5-47,5 11-48,2 8-51,-6 8-46,-9 11-14,-15 4-8,-10 7-12,-15 8-13,-16 0-17,-8-2-21,-7-2-46,-7-4-116,19-13-375,-1-2-9,15-8-8</inkml:trace>
  <inkml:trace contextRef="#ctx0" brushRef="#br0" timeOffset="800.0457">2577 2677 4270,'0'6'33,"0"8"20,2 10 16,-2 10 2,0 7 11,0 9-2,0 0-65,0-3-96,4-10-223,-4 1-515,0-11-18,4-11-19,8-10-20</inkml:trace>
  <inkml:trace contextRef="#ctx0" brushRef="#br0" timeOffset="1020.0583">3193 2739 4970,'0'0'-21,"0"3"0,-2 10 0,-4 7 2,-3 10 3,-1 9-46,-4 7-93,7-2-180,-5-10-491,5 7-18,3-10-19</inkml:trace>
  <inkml:trace contextRef="#ctx0" brushRef="#br0" timeOffset="1560.0891">3588 2409 4442,'0'0'-49,"0"7"3,1 8-1,-1 9-1,0 10 1,0 12 2,0 0-3,0 2 2,0-7-2,0-6 47,0-9 4,0-8 4,0-10 4,0-5 8,-1-8 7,-2-10 16,-3-9 17,-2-12 7,1-10 14,-2-12 3,2-12 6,1-6 6,4-6 6,-1-2 11,3 9-4,5 10-11,7 9-14,7 13-7,12 10-10,13 7-4,4 10-11,1 8-14,-5 10-10,-10 10-18,-12 6 2,-13 7-2,-12 10 6,-15 2-1,-14 2 0,-8 0-11,-3-4-41,-3-7-100,14-8-265,7-6-529,14-9-25,11-6-24,21-7-26</inkml:trace>
  <inkml:trace contextRef="#ctx0" brushRef="#br0" timeOffset="1896.1084">4041 2472 4428,'9'0'34,"7"-1"10,4 1 5,6 4 3,-5 10 8,-9 9 3,-7 12 5,-14 13 0,-10 6 2,-3 3-19,-1-2-18,0-7-5,11-11-5,6-12 17,6-9 18,14-13-4,13-8-1,12-9-5,12-5-51,12-6-206,1-31-759,-6 28-25,-11 1-27,-2 0-29</inkml:trace>
  <inkml:trace contextRef="#ctx0" brushRef="#br0" timeOffset="2144.1225">4806 2674 5568,'0'0'-2,"0"1"10,0 7 7,0 9 3,-3 10 0,-8 15 1,-4 13-59,-3 4-98,3-1-180,-3-29-657,10 13-26,5-15-26,5-14-30</inkml:trace>
  <inkml:trace contextRef="#ctx0" brushRef="#br0" timeOffset="2372.1356">5027 2371 4484,'3'2'-16,"0"10"7,6 12 6,-4 12 5,3 12 3,-1 14-19,-3 4-48,-1-4-100,32-14-646,-34-4-18,1-14-18</inkml:trace>
  <inkml:trace contextRef="#ctx0" brushRef="#br0" timeOffset="2701.1544">5038 2277 4323,'4'-31'92,"3"-9"29,6-5 18,7-7 6,6 13 4,9 12 1,4 10-1,7 8-5,2 9 1,-1 14-54,-6 6-35,-11 9-28,-13 4-10,-12 6-5,-18-3-5,-13 0-1,-15-6-5,-4-6-5,-9-4-20,2-5-59,10-9-88,16-3-271,4-4-518,15-7-25,13-6-26,18-2-29</inkml:trace>
  <inkml:trace contextRef="#ctx0" brushRef="#br0" timeOffset="3073.1757">5700 2514 4380,'0'1'3,"2"-1"2,5 3 2,3 4 5,3 4 0,1 8 0,1 9-8,-3 3-14,-3 3-36,2 0-29,9-4-20,3-4-6,6-3-1,-1-3-8,0-2-14,-14 0 10,-6 3 17,-16 0 26,-16 3 49,-17 0 34,-10 0 32,-15 1 4,0-4-4,8-1-162,8-43-555,20 29-13,16-9-12,17-4-14</inkml:trace>
  <inkml:trace contextRef="#ctx0" brushRef="#br0" timeOffset="3368.1926">6188 2002 5467,'23'0'1,"12"5"22,14 14 15,7 20 11,-9 20 16,-11 23 10,-18 19 3,-22 8 4,-19 2 2,-18-7 12,-9-8-26,-9-13-129,6-12-293,3-15-724,18-18-31,21-17-33,31-17-36</inkml:trace>
  <inkml:trace contextRef="#ctx0" brushRef="#br0" timeOffset="3777.216">7073 2449 5425,'23'-9'58,"17"-3"9,21-6 1,17-3-1,6 0-11,0 5-101,-11 5-216,-19-4-765,-22 14-28,-21 7-31,-20 6-32</inkml:trace>
  <inkml:trace contextRef="#ctx0" brushRef="#br0" timeOffset="3940.2253">7014 2677 4253,'0'3'164,"0"2"19,17-4 6,22-4-2,32-5-24,33-8-112,49-5-397,-7-3-575,-10 0-22,-5-2-25</inkml:trace>
  <inkml:trace contextRef="#ctx0" brushRef="#br0" timeOffset="4500.2572">8331 1669 4039,'0'-7'44,"-2"1"-3,-5 0 0,-9 3 10,-8 15 15,-8 16 16,-12 19 30,-3 20 19,-2 28 25,1 14-14,6 14-3,10 9 9,12 0 4,13-6-7,13-10-9,15-15-12,13-13-24,15-16-57,26-15-201,16-24-921,9-9-32,1-15-33,-3-15-36</inkml:trace>
  <inkml:trace contextRef="#ctx0" brushRef="#br0" timeOffset="5984.3422">8563 2239 2632,'0'0'183,"0"-1"46,0-2 34,0-2 28,1-2 12,2-6 10,2 1 5,4-1 2,4 0-5,5-1-133,7 6-39,4 1-45,1 4-35,2 5-29,-5 8-13,-4 5-10,-8 11-7,-8 8 1,-7 7 4,-9 5 2,-7 3 5,-5-3 3,-2-6 5,-2-4-2,9-8 0,5-8 0,8-6-3,1-5 3,12-6 2,12-2-3,13-5 0,9-4-6,10-7 0,-2-5 2,-4-9 2,-5-6-2,-4-5 1,-6-4-4,-7 1-2,-10 8 22,-2 4 42,-9 13 14,-4 4-16,-1 8-21,0 3-3,4 8 4,7 8 2,6 13 2,6 7 2,6 9-13,1 1-36,-2-1 0,-2-4 16,-5-7 19,-10-5 1,-5-5 8,-12-5-90,-11-3-98,-13 1-217,-13-21-852,-7 13-40,-3-6-42,5-8-45</inkml:trace>
  <inkml:trace contextRef="#ctx0" brushRef="#br0" timeOffset="6173.353">9216 2193 4447,'33'-21'138,"10"-5"9,11-6 3,15-2-11,-15 12-102,4 5-298,-7 10-651,-6 2-22,-3 5-24,-3 5-24</inkml:trace>
  <inkml:trace contextRef="#ctx0" brushRef="#br0" timeOffset="6389.3654">9901 2539 3678,'-8'21'66,"-7"9"14,-8 14 5,-5 8 6,-1 1-5,-5-3-16,6-3-131,9-17-723,0-1-17,12-13-18</inkml:trace>
  <inkml:trace contextRef="#ctx0" brushRef="#br0" timeOffset="7172.4102">10403 2123 4483,'15'-13'93,"4"-1"10,9-2 7,4 1 2,-2 9 1,0 9 3,-2 9 0,-5 11 6,-10 11 4,-9 11-47,-10 11-32,-7 2-9,-7-2-6,1-5-2,0-10-2,6-12-5,5-8-8,5-7-10,4-6-1,14-5-3,6-4-2,11-5-2,11-4 3,9-5-1,-1-9 1,-1-7 1,1-6 10,-8-6 0,-5-1-5,-9 5-2,-6 6-1,-13 9-5,-6 9-13,-2 9-3,-2 10 5,-4 12 2,-1 9 1,-2 9 3,2 7 2,1 0 0,3-5-2,5-6 7,9-8 14,10-8 1,7-7-1,10-7 0,6-9 1,-3-4 7,-5-10 9,-3-4 19,-6-5 24,-5-2 28,-9 4 32,-4 5-3,-7 10-27,-2 7-1,-2 13 2,-3 10-3,-2 6-5,-1 12-12,-2 5-26,-6 7-118,3 2-161,8 1-347,0-4-587,8-8-37,9-11-37,12-10-42</inkml:trace>
  <inkml:trace contextRef="#ctx0" brushRef="#br0" timeOffset="7345.4201">11709 2590 4180,'-11'15'116,"-7"5"11,-8 6 3,-10 11-7,-3-1-131,-8-11-881,-3 19-21,9-3-22,20-13-24</inkml:trace>
  <inkml:trace contextRef="#ctx0" brushRef="#br0" timeOffset="8644.4944">12206 2011 790,'-3'0'28,"3"0"10,-1 0 17,-3 1 27,3 1 35,0 3 20,-1-2 27,-1 0 24,0-1 16,-1 0-5,1 0-7,0-2-4,2 0-15,-1 3-24,0-3-30,2 0-19,-2 0-27,2 0-21,-1 1-18,1-1-10,-2 0-8,1 0-6,0 0-3,1 0-1,-2 0-4,2 0 0,0 0 4,0 0 6,0 0 13,0 0 23,0 0 21,0 0 14,0 0 13,0 0 11,0 0 11,0 0 18,0 0 9,0 0-1,0 0-6,0 0-11,0-1-6,0 1-4,0-3 1,0-1-2,0 0-2,0 0-7,0-1-2,0-1 2,0 3 10,0-3-4,0 0-6,0 2 0,0 2-7,0-1-11,0 0-13,0 3-18,0-1-14,0 2-13,2 6-12,-2 10-8,1 9-6,0 14-5,-1 10 1,0 6 3,0 2 8,0-4 17,0-5 8,0-4 7,0-7 8,0-10 4,0-6-10,0-5-67,0-4-115,0-5-177,2-11-813,8 3-34,1-4-36,12-11-40</inkml:trace>
  <inkml:trace contextRef="#ctx0" brushRef="#br0" timeOffset="8933.5109">12558 2063 4280,'3'-4'92,"2"0"24,7 1 39,7 4 29,7 11 15,7 12 21,6 8 50,-1 7 34,-3 9 4,-5 0-57,-9-2-20,-6 3-14,-9-8-27,-8-2-42,-9-6-140,-12-4-136,-3-9-334,-10-9-766,-4-5-41,8-15-44,8-10-47</inkml:trace>
  <inkml:trace contextRef="#ctx0" brushRef="#br0" timeOffset="9104.5207">12581 2145 4506,'12'-17'145,"11"-5"28,15-7 10,15-4 4,13 1 3,8 8-32,0 4-114,5 3-269,-10 3-788,-7 4-28,-4-3-30</inkml:trace>
  <inkml:trace contextRef="#ctx0" brushRef="#br0" timeOffset="9341.5343">13602 1656 4288,'26'6'127,"10"8"54,10 12 24,6 23 28,-17 16 14,-18 29 19,-14 15 8,-22 12 4,-17 3-22,-14-5-128,-9-13-137,-11-11-238,-8-54-919,-7 23-36,-3-14-40,-6-18-42</inkml:trace>
  <inkml:trace contextRef="#ctx0" brushRef="#br0" timeOffset="10304.5893">1649 3971 4470,'0'-7'116,"0"2"4,-2 1-7,2-1 10,0 8 18,-4 16 16,-3 15 12,-2 25 9,-4 25 7,-3 20-90,2 10-19,0 4-6,3-10 3,7-10-23,8-9-80,11-16-121,15-13-283,7-14-607,8-22-30,13-21-31,0-15-34</inkml:trace>
  <inkml:trace contextRef="#ctx0" brushRef="#br0" timeOffset="10816.6186">2011 4192 4721,'-6'17'-3,"-5"19"14,-1 11 11,1 18 8,4 5 5,4 0 3,6-7 6,8-12 8,5-11 10,8-14 21,9-17-4,7-9-10,0-8-8,-2-7-9,-5-3-6,-6 1-10,-4 3-11,-3 6-11,2 4-14,0 6-8,0 3-5,-1 0-4,1-2 3,-3 0 7,1-5 11,0-5 20,-2-8 25,-3-4 27,-5-6 27,-5-6 38,-4-2 24,-7-3 17,-4-2 10,-7-2-8,0 2-9,-5 6-22,6 7-46,5 9-104,4 8-84,5 10-164,11 8-363,-5 10-525,7 4-35,4 0-37,6 3-40</inkml:trace>
  <inkml:trace contextRef="#ctx0" brushRef="#br0" timeOffset="11073.6333">2864 4620 4259,'-2'0'151,"1"-2"-9,1 2 4,0 5 19,0 8 16,0 8 6,0 8 4,0 8-1,0 6-25,0 3-204,0-1-217,0-22-779,1 11-29,6-10-30</inkml:trace>
  <inkml:trace contextRef="#ctx0" brushRef="#br0" timeOffset="11332.6481">3536 4590 5522,'0'-4'42,"0"0"-5,0 1 5,0 10 2,-2 11 1,-2 16 2,-3 7 1,-2 14-5,2 0-46,1-1-138,3-3-150,3-29-735,0 9-28,5-13-31,2-14-32</inkml:trace>
  <inkml:trace contextRef="#ctx0" brushRef="#br0" timeOffset="11840.6772">3934 4236 4919,'-1'13'-6,"-3"10"11,-1 14 8,1 13 9,-1 8 0,4 5 6,1-2-1,4-9 0,1-9 10,5-13 32,9-13-3,8-12-4,5-10-7,3-10-16,-1-5-10,-4-1-20,-4-3-12,-4 8-14,-2 8-15,-1 6-14,-1 5-8,-3 5-4,-2 0 0,0-5 30,-3 1 30,1-3 27,6-6 22,-4-10 39,7-4 25,-3-10 33,-2-6 50,-8-5 25,-2-4 28,-3-5-16,-9 4-24,-3 2-14,-3 8-40,-3 8-114,-4 13-69,2 8-133,4 10-228,1-21-827,7 36-40,5 1-43,5 2-46</inkml:trace>
  <inkml:trace contextRef="#ctx0" brushRef="#br0" timeOffset="12176.6964">4668 4555 5026,'3'-3'116,"1"-1"7,6-1 4,3 1 6,6 3 1,2 4 7,0 9 16,-4 10 13,-10 14 13,-11 12-90,-10 6-13,-4 1-10,-2-4-2,4-10-7,5-13 8,6-10 29,8-8 22,14-10-9,17-5-17,11-10-86,15-4-119,18-5-223,3-37-921,0 28-43,2-3-46,3 2-49</inkml:trace>
  <inkml:trace contextRef="#ctx0" brushRef="#br0" timeOffset="12889.7372">5652 4425 4863,'1'9'-7,"-1"7"8,0 9 3,2 9 3,-4 7-1,2-1-48,0 2-143,0-15-700,-1 0-21,1-11-22</inkml:trace>
  <inkml:trace contextRef="#ctx0" brushRef="#br0" timeOffset="13412.767">5846 4123 4639,'1'11'17,"1"11"24,-1 14 22,1 8 15,-4 4 4,2 4 3,0-4 1,3-9-3,2-9 8,6-8 27,8-11-22,14-8-21,3-7-17,1-8-16,1-7-9,-7 0-14,-8-2-13,-3 7-10,-6 7-8,-2 6-16,-1 8-7,-3 5-1,0 0-6,2-1 3,-2 1 12,2-8 19,5-2 16,3-8 15,4-6 14,1-8 19,-4-8 16,-4-7 20,-2-5 42,-4-4 33,-6-2 22,-2-1 3,-4 3 0,-5 7-11,2 9-44,-4 9-73,-9 11-72,2 6-114,-2 11-183,4-3-924,6 14-41,6-2-44,6 6-47</inkml:trace>
  <inkml:trace contextRef="#ctx0" brushRef="#br0" timeOffset="13996.8005">6695 4446 4384,'0'-5'142,"0"-4"18,4-3 12,2-1 4,2 4 1,6 2 0,3 4 3,-1 3-3,3 5 3,-3 7-97,-2 0-35,-4 6-16,-1 3-11,-2-2-6,-5-2 3,-2 0-3,-2-1-6,-11 4-3,-6-1-9,-7 1-5,-6 0-7,0 1-9,8-4-8,8 0-28,11-9-16,6-1 2,15-7 6,7 1 5,7-2 4,5 1 12,1 3 15,-9 3 17,-8 4 21,-10 8 40,-8 8 23,-12 3 3,-15 2 0,-10 0 2,-9 1-1,-6-5-12,-2-3-49,6-5-52,10-7-177,40-12-878,-17-4-33,14-11-34,8-12-38</inkml:trace>
  <inkml:trace contextRef="#ctx0" brushRef="#br0" timeOffset="14320.8191">7078 3842 4733,'10'-20'105,"8"-2"14,10 2 20,14 4 20,9 23 47,6 21 39,-5 19 18,-7 20 37,-21 19 21,-14 13-84,-20 4-3,-10-1-5,-19-5-14,-6-11-19,-8-14-78,4-12-164,4-10-137,12-11-360,8-12-765,17-12-47,12-14-49,25-17-55</inkml:trace>
  <inkml:trace contextRef="#ctx0" brushRef="#br0" timeOffset="14532.8312">7859 4198 5090,'18'-13'79,"11"-6"6,10-4 4,18-3 2,5 5-11,4 8-84,3 4-199,-5-18-800,-16 26-27,-17 3-29,-13 9-30</inkml:trace>
  <inkml:trace contextRef="#ctx0" brushRef="#br0" timeOffset="14720.8419">7824 4584 4925,'-6'6'296,"3"0"54,5-3-1,19 0-5,26-5-3,21-12-3,27-5-54,17 0-187,14-4-407,-12-1-992,-7-3-47,-13-4-49,-11 5-53</inkml:trace>
  <inkml:trace contextRef="#ctx0" brushRef="#br0" timeOffset="15324.8764">9058 3696 3778,'-4'0'1,"-6"7"14,-5 8 18,-5 14 22,-4 15 36,2 17 44,-2 17 12,2 16 27,3 16 20,6 2 6,7 4 12,6-5-7,9-9-16,10-12-22,8-12-30,8-9-46,8-14-56,14-11-205,6-27-902,6-6-30,5-12-34</inkml:trace>
  <inkml:trace contextRef="#ctx0" brushRef="#br0" timeOffset="16004.9154">9324 4012 2889,'1'-3'207,"-1"-2"58,0 1 26,2 0-6,-4 0-4,4 3 27,-2 9 30,9 7 20,-1 17 20,5 14-128,0 16-47,0 11-51,-4 0-22,1-2-35,3-7-59,4-10-110,12-12-285,2-24-773,6-3-35,6-12-37</inkml:trace>
  <inkml:trace contextRef="#ctx0" brushRef="#br0" timeOffset="16507.9442">9896 3892 4173,'-7'-4'37,"-3"2"21,-1 2 20,0 9 21,5 8 38,4 13 25,13 7 15,12 9 9,12 6 5,7 5-23,11-2-7,-1 2-20,-7-3-19,-10-4-20,-13-7-40,-12-4-47,-20-8-23,-13-5-20,-16-4-8,-7-9-6,-7-8-2,4-5-2,11-11-3,12-10-1,14-9 6,14-15 26,16-12 18,14-9 29,10-4 23,7 3 54,5 0 66,-8 8 55,-11 7 29,-11 6-1,-14 5-5,-5 7-6,-10 5-9,-11 5-24,-11 10-49,-9 9-90,-15 10-184,-6 13-143,6 14-154,19 4-318,8 16-481,17-1-40,24-1-43,20-4-45</inkml:trace>
  <inkml:trace contextRef="#ctx0" brushRef="#br0" timeOffset="16723.9565">10667 4430 5708,'-5'8'18,"-7"8"4,-7 8 4,-10 9 2,-2 4-4,-7 5-34,3 0-79,8-3-240,9-35-691,11 24-27,8-10-30,13-9-32</inkml:trace>
  <inkml:trace contextRef="#ctx0" brushRef="#br0" timeOffset="17000.9724">11191 3955 5248,'1'-7'57,"1"-2"-7,2 5 13,5 4 19,1 13 13,0 18 6,0 13 3,-3 12 2,-4 11 3,-1 0-49,-4-4-58,2-6-84,0-9-186,3-22-810,3 1-32,7-12-33</inkml:trace>
  <inkml:trace contextRef="#ctx0" brushRef="#br0" timeOffset="17288.9888">11635 3972 5235,'3'0'21,"2"1"41,4 7 18,5 10 14,5 7 42,5 11 29,3 9 21,1 4 17,-1 1 18,-2-2 13,-5-7-29,-5-4-34,-10-7-8,-5-4-44,-13-5-150,-11-2-104,-12-3-183,16-9-950,-34-3-44,8-7-46</inkml:trace>
  <inkml:trace contextRef="#ctx0" brushRef="#br0" timeOffset="17492.0004">11640 3912 5356,'9'-20'115,"6"-4"54,10-6 16,12-3 4,11 2-5,13 7-11,11 6-90,6 9-139,14 4-368,-12 12-697,-9 6-35,-2 8-35,-11 4-40</inkml:trace>
  <inkml:trace contextRef="#ctx0" brushRef="#br0" timeOffset="17717.0133">12542 4287 5500,'-5'13'10,"-6"10"34,-5 6 4,-10 14 4,-9 3 6,-7 5-1,0 2-14,-3-2-63,7-7-140,27-10-901,-5-9-31,9-7-32,15-13-35</inkml:trace>
  <inkml:trace contextRef="#ctx0" brushRef="#br0" timeOffset="17981.0284">12957 3993 5350,'0'-14'82,"0"-1"7,0-1-13,0 1 0,-2 12 1,-4 18 1,-4 13-1,-1 13 2,-7 16-3,0 10-103,5 4-133,3-3-221,1-28-655,9 11-30,7-17-30,10-14-33</inkml:trace>
  <inkml:trace contextRef="#ctx0" brushRef="#br0" timeOffset="18372.0508">13354 3996 5055,'0'-9'38,"0"-1"-6,-5 6 4,-8 7 5,-8 14 0,-5 20 4,-3 11 0,4 11-3,12 0 6,7-2-41,12-7 10,13-6 13,12-16-1,13-7 4,11-14 17,7-8 18,-2-12 19,-2-13 23,-7-10 7,-14-11 13,-12-9 3,-13-5-3,-14 0-8,-14 4-11,-12 5-27,-11 14-31,-11 10-12,-11 18-64,-7 10-60,2 14-110,9 10-181,9-4-770,15 13-36,20-2-37,16-3-41</inkml:trace>
  <inkml:trace contextRef="#ctx0" brushRef="#br0" timeOffset="18653.0668">13908 3720 5854,'1'-14'48,"4"1"1,6 5 60,11 8 43,5 20 15,1 23 20,-9 22 16,-12 20 14,-32 21 16,-25 16-38,-18 5-5,-8-5-26,-4-11-188,9-18-264,11-24-1090,13-12-52,19-24-56,12-18-60</inkml:trace>
  <inkml:trace contextRef="#ctx0" brushRef="#br0" timeOffset="19620.1221">16186 2164 4674,'3'0'2,"2"8"34,4 7 17,6 11 16,-2 8 9,0 9 6,-6 4 4,-2-7 2,-5-7 10,0-6 22,0-12 23,1-7 52,-1-5 0,2-9 1,1-11-8,1-10-12,4-15-6,7-18-4,8-12-14,6-7-10,8-1-50,3 8-76,0 12-19,-3 18-16,1 17-4,0 13 11,2 14 2,-1 15 2,0 13 7,-6 12-6,-5 12 29,-7 12 1,-7-1-7,-3-1-60,-1-4-94,4-10-171,27-11-953,-13-11-43,12-16-46,7-10-50</inkml:trace>
  <inkml:trace contextRef="#ctx0" brushRef="#br0" timeOffset="19856.1357">17271 2068 4317,'20'-9'139,"12"-4"20,17-7 10,16-4 6,6 2-1,6 1-3,-3 1-71,-6 8-137,4 2-294,-24 6-624,-9 3-25,-22 3-25,-10 7-28</inkml:trace>
  <inkml:trace contextRef="#ctx0" brushRef="#br0" timeOffset="20029.1456">17411 2388 4044,'-8'9'208,"1"0"23,2 1 28,6-3 21,28-3 6,24-12-54,21-2-98,20-5-191,13-8-1002,1 3-30,-14-4-32</inkml:trace>
  <inkml:trace contextRef="#ctx0" brushRef="#br0" timeOffset="20464.1704">18460 1796 4547,'30'-14'128,"13"-1"24,17 1 11,8 5-1,-15 11-2,-15 16 3,-19 10 1,-24 11 1,-24 9 1,-9 3-94,-1-4-34,8-7-28,14-9-14,20-9 3,24-7-1,20 0 0,10 1-3,7 3-1,-1 1 1,-12 6 3,-17 2 4,-18 1 19,-16 2 46,-27 0 18,-26 0 14,-17 2-5,-18-1-21,-16-2-91,0-1-217,6-9-935,10 4-38,19-9-39</inkml:trace>
  <inkml:trace contextRef="#ctx0" brushRef="#br0" timeOffset="21376.2226">16168 3505 4638,'3'0'29,"4"6"29,4 10 11,1 15 18,1 7 20,-3 12 17,-4 4 7,-5-3 7,1-6 5,-5-7 13,0-9-26,0-12 23,1-5 21,-6-8-3,-1-11-6,0-14-13,-1-12-14,0-15-7,7-22-12,2-9-5,8-4-23,10 3-54,11 10-30,14 15-18,16 17-16,5 15-4,5 16 2,-2 14 4,-7 13 0,-11 10-10,-12 11 9,-15 13-4,-13 5-19,-11 3-17,-5-5 12,-3-8 4,3-14 22,0-18-20,4-12 3,3-15-2,1-17-1,5-16 2,14-18 7,12-11 16,9-1-11,13 4-2,7 10-13,-1 15 28,0 15 19,-3 19 14,-9 11 14,-9 14 12,-8 12 12,-13 11 13,-11 8 8,-11 8 7,-5 4 5,-4-1-17,2-4-90,0-9-83,8-6-144,16-15-279,13-6-580,16-10-34,12-10-36,14-9-37</inkml:trace>
  <inkml:trace contextRef="#ctx0" brushRef="#br0" timeOffset="21604.2356">17679 3384 4275,'18'-4'96,"15"-3"24,23-3 12,24-4 5,10-7 3,5 2-27,-6 2-118,-11 7-280,-30 5-613,-24 5-22,-17 7-23,-17 6-25</inkml:trace>
  <inkml:trace contextRef="#ctx0" brushRef="#br0" timeOffset="21776.2455">17528 3783 5149,'-2'6'110,"1"0"36,15-3 35,29-1 9,36-9-25,33-9-89,32-2-241,9-11-936,-2 7-32,-14 2-35</inkml:trace>
  <inkml:trace contextRef="#ctx0" brushRef="#br0" timeOffset="22692.2979">18947 3205 4680,'9'-13'138,"7"-4"12,10 1 8,7-4 5,4 8 4,0 9 0,0 4 2,-7 12 2,-8 9 6,-14 16-92,-10 13-17,-21 17-7,-15 11 5,-11 0 1,-6-1-4,1-7 2,10-11-3,14-17-5,12-10-14,12-10-20,11-10 7,19-9-4,22-6-5,17-11-20,16-8-8,10-11-11,-3-13-3,-1-9-7,-6-9 8,-9-2-3,-12 7-16,-13 9-8,-17 14-13,-12 10-4,-12 11 4,-5 11 9,-7 5 3,-4 12 11,-3 10-3,-2 11 8,2 8 0,8 6 10,5-3 5,10-5 18,11-4 12,14-10 5,11-7 8,16-9 5,6-8 6,6-9 35,-8-9 35,-2-10 17,-15-10 8,-10-11 7,-16-9-2,-13-4-3,-16 2-10,-17 3-18,-17 10-13,-15 13-38,-18 12-36,-10 17-41,-6 18-137,4 18-239,9-20-903,16 47-45,20 9-51</inkml:trace>
  <inkml:trace contextRef="#ctx0" brushRef="#br0" timeOffset="25312.4477">1200 6510 2616,'0'-14'178,"0"-4"69,0-3 70,0-4 27,0 2 38,0 4 21,0 4 1,-2 4-18,2 4-22,-1 4-112,1 16-57,0 19-54,1 19-64,-1 21-19,0 18-34,0 4-22,0-2-12,0-10-17,0-6-22,0-12-135,11-15-239,-2-37-650,6 6-30,5-19-34,2-20-35</inkml:trace>
  <inkml:trace contextRef="#ctx0" brushRef="#br0" timeOffset="25832.4775">1097 6283 1918,'-22'0'94,"-11"7"49,-8 7 35,-9 13 27,6 12 24,0 18 23,8 14 27,7 10 19,9 12 11,9 9-32,8 4-40,7-2-38,11-6-26,9-13-27,14-16-11,15-20-19,17-21-25,15-17-13,10-20-11,7-16-16,-1-22-3,-7-14-5,-9-13-3,-12-10 7,-13-9-5,-16-1-5,-16-8-3,-17-4-2,-20 6-1,-17 10 0,-19 8-3,-12 17-5,-16 22-6,-15 11-13,-12 20-4,-6 15-1,2 21-5,7 15-4,13 19-3,21 13-49,23 15-118,20 10-122,16-4-710,20 8-28,20-4-30,25-18-30</inkml:trace>
  <inkml:trace contextRef="#ctx0" brushRef="#br0" timeOffset="26692.5267">2549 6550 5083,'0'-1'-12,"1"5"9,6 11 8,-1 16 7,4 15 5,3 20 5,-5 12-1,0 10-8,-2 0-63,-4-4-107,3-16-240,-4-8-471,0-22-20,1-24-22,-4-12-22</inkml:trace>
  <inkml:trace contextRef="#ctx0" brushRef="#br0" timeOffset="26952.5415">2446 6457 4660,'13'-32'84,"21"-7"21,11-8 15,19-2 11,9 13 8,3 19-3,-7 9 2,-11 11 0,-18 11 6,-26 13-53,-17 9-33,-21 12-45,-21 6-71,-13 4-113,-3-4-231,1-45-604,13 27-28,18-14-28,24-17-32</inkml:trace>
  <inkml:trace contextRef="#ctx0" brushRef="#br0" timeOffset="27160.5534">3198 6627 5147,'0'4'27,"0"4"38,0 7 5,0 10 7,0 9 1,0 10-5,1 2-77,5 3-155,2-12-856,0 3-27,1-11-30,4-17-32</inkml:trace>
  <inkml:trace contextRef="#ctx0" brushRef="#br0" timeOffset="27358.5648">3068 6275 5643,'0'-5'-136,"4"2"-59,12 3-189,15-6-551,13 19-24,20 11-26,15 11-25</inkml:trace>
  <inkml:trace contextRef="#ctx0" brushRef="#br0" timeOffset="27576.5772">3734 6511 3921,'-25'11'95,"-12"9"29,-7 11 29,-8 8 15,13 6 6,13 1 3,15 0 7,11-6 5,14-3 11,18-10-36,14-9-40,10-11-58,18-10-208,5-16-284,-8-8-553,-9-9-26,-11-8-28</inkml:trace>
  <inkml:trace contextRef="#ctx0" brushRef="#br0" timeOffset="27816.591">4045 6033 4724,'0'-6'43,"0"3"16,1 3 50,7 10 20,4 16 6,4 23 4,0 20 1,-1 20 7,-2 7 4,-2-2-62,-2-9-7,0-10-74,3-14-213,48-22-876,-46-6-33,4-16-33,3-14-36</inkml:trace>
  <inkml:trace contextRef="#ctx0" brushRef="#br0" timeOffset="28084.6063">4371 6213 3519,'-19'4'83,"-9"11"29,-2 9 24,-2 12 11,15 6 16,7 6 11,10 2 17,8-5 39,16-7 20,16-11-47,15-8-23,17-12-32,4-10-76,3-6-172,20-10-939,-35-3-29,-13-5-32,-10-7-32</inkml:trace>
  <inkml:trace contextRef="#ctx0" brushRef="#br0" timeOffset="28884.6521">5582 5966 4901,'5'0'0,"0"11"43,1 13 26,2 18 12,1 21 10,-1 24 7,0 12 6,-4 8 0,2-6 2,-3-9 29,4-14-55,-5-19-117,3-13-197,-2-13-152,-2-39-590,-6 11-26,-10-10-26,-8-13-30</inkml:trace>
  <inkml:trace contextRef="#ctx0" brushRef="#br0" timeOffset="29435.6836">5255 6564 3592,'0'-5'103,"0"-1"14,9-3 4,14-6 4,13-6 3,22-9 6,17-8 6,10-7 3,5-4 4,-2-2-88,-7 2-3,-14 1-6,-12 0-2,-20-2-1,-17 3 0,-10-2 1,-15 3 10,-6 8 1,-7 7-6,1 13-10,-3 10-4,-2 14-3,2 13 3,5 18 1,5 16-2,7 19-5,9 13-15,9 12-4,10 4 8,9-6 4,15-13 5,10-17 5,9-21 2,4-21-4,1-16 5,-7-17 2,-9-12 0,-14-9-1,-13-6-2,-16-10-2,-5 2 2,-7 5 28,-3 9 7,-1 10-38,4 13-10,0 5-3,0 9 0,7 6 1,0 6 4,8 1 18,9 2-4,11-3-80,11-3-159,36-9-383,-23-1-474,2-8-29,2-6-33,2-3-33</inkml:trace>
  <inkml:trace contextRef="#ctx0" brushRef="#br0" timeOffset="29832.7063">7937 6198 5565,'0'-5'-2,"0"4"10,2 2 28,4 10 21,0 14 9,2 13 1,0 10 8,-2 7 8,-3-1-15,-3-7-88,7-4-354,-6-8-686,5-16-31,6-17-32,3-14-35</inkml:trace>
  <inkml:trace contextRef="#ctx0" brushRef="#br0" timeOffset="29997.7157">7750 5929 5650,'-13'-9'-55,"3"-3"-185,6-3-771,5 6-28,26 4-30,19 1-30</inkml:trace>
  <inkml:trace contextRef="#ctx0" brushRef="#br0" timeOffset="30224.7287">8241 5900 4140,'13'20'135,"6"12"36,7 13 17,4 18 9,-6 9 2,-6 11 5,-7 6 2,-5-1 2,-4-5-9,-4-13-143,2-16-129,0-17-218,2-19-223,-7-9-439,-7-18-25,1-11-25</inkml:trace>
  <inkml:trace contextRef="#ctx0" brushRef="#br0" timeOffset="31023.7744">8289 6478 3766,'11'-4'99,"12"-5"28,14-2 19,14-4 13,11-3 5,6-1 3,0-4 1,-3 1 1,-7-1 1,-10-4-54,-13 3-44,-11-3-36,-14 0-22,-6 3-13,-9 2-9,-11 6-4,-5 6 0,-3 7 2,-8 11 6,0 16 1,5 10 9,4 13 13,10 11 9,8 3 9,5-5 7,11-5 12,10-12 6,11-10 3,11-16-2,12-8-2,3-13-6,2-10 0,-5-9-4,-8-6 6,-10-3 9,-6 2 10,-8 5-12,-8 10-6,-4 8-5,-3 7 5,-4 9 6,2 6 4,-2 7 0,-2 5-4,-2 5-8,0 1-19,0-3 17,0-6 4,0-4 27,0-7 75,0-5-9,2-7-4,6-7-6,8-12-7,5-11-8,9-3-4,6-5-11,-2 7-5,0 10-26,-4 12-80,-4 6 0,-7 7 0,-3 8 0,-6 3 0,-6 5 0,-2 0 0,-1 1 0,-1-4 0,-1-5 0,4-4 0,5-5 0,5-6 0,10-9 0,6-6 0,7-6 0,2-1 0,-3 2 0,0 4 0,-7 10 0,-4 6 0,-3 6 0,-8 10 0,-6 8 0,-4 4 0,-10 11-70,-4 12-251,-5-29-1116,2 30-56,7-13-60,18-10-67</inkml:trace>
  <inkml:trace contextRef="#ctx0" brushRef="#br0" timeOffset="31827.8204">10925 6050 4336,'-8'11'128,"-6"12"36,-3 14 12,0 16 5,4 13 1,4 5 4,5-3 2,7-11 2,7-15 7,10-15-67,16-17-47,8-12-31,9-18-7,2-7 0,-9-10-3,-9 0-12,-11 3-19,-7 10-13,-4 11-7,-1 13-6,2 15-4,3 6-4,4 6-1,3 2-5,0-3 7,6-11 24,2-4 21,10-13 16,5-10 35,1-10 84,-2-8 46,-5-11 1,-13-6-6,-15-5-2,-5-3-7,-17 2-15,-17 2-7,-11 9-9,-10 12-30,-13 15-113,-4 9-186,10 12-105,9 9-152,51-1-923,-18 5-50,13-1-53,10-10-58</inkml:trace>
  <inkml:trace contextRef="#ctx0" brushRef="#br0" timeOffset="32303.8476">11838 5378 4288,'0'-22'143,"0"2"-19,0 1-2,4 7 14,6 24 18,3 29 22,4 22 14,0 29 14,-2 21 6,-5 16-121,-7 9-8,-1 0 19,2-19 2,-3-23-11,2-25 17,6-28 29,11-28-12,9-25-6,13-16 2,7-10-5,5-4-1,-3 3 2,-3 11-8,-5 10 1,-3 10-31,-3 5-51,0 1 8,-2 0-8,-2 0-1,2-6 2,-3-2 12,-4-4 21,-3-4 9,-6-1-7,-9 2-2,-4 4 2,0 6-11,-1 2-3,-1 1-34,4 6-148,2 1-168,68-2-1114,-61 2-55,5-4-59,-1-2-63</inkml:trace>
  <inkml:trace contextRef="#ctx0" brushRef="#br0" timeOffset="32457.8564">12594 5832 5017,'-7'-8'116,"3"-2"-33,1 4-95,16 0-358,13 12-549,17 2-22,9 6-25</inkml:trace>
  <inkml:trace contextRef="#ctx0" brushRef="#br0" timeOffset="32660.868">13021 5922 4766,'-15'0'130,"-8"6"5,-6 7 4,-2 9 3,11 10 2,6 7 0,9 3-1,8 0-30,14-3-89,15-10-240,69-17-851,-41-6-30,12-11-32,3-15-36</inkml:trace>
  <inkml:trace contextRef="#ctx0" brushRef="#br0" timeOffset="33021.8887">13336 5475 4395,'-7'-14'102,"-3"2"17,1 4 34,1 13 21,6 19 14,1 30 28,2 21 66,-1 15 23,-4 11 5,-5 5-91,1-4 3,-3-13-13,3-19-24,2-17 32,6-22-16,6-20-27,14-17-65,9-15-23,10-9-9,10-8-8,0 5-4,-3 5-3,-5 14-10,-9 8-52,-6 12 0,-8 8 0,-6 8-99,-6 5-223,15 3-410,-9 3-575,9-9-46,21-6-49,19-9-55</inkml:trace>
  <inkml:trace contextRef="#ctx0" brushRef="#br0" timeOffset="33682.9265">14309 6111 5623,'0'13'-21,"2"3"17,-2 5 13,4 1 22,2-5 24,8-4 48,7-6 41,11-5 23,3-4 25,3-10 47,0-5 3,-4-11-9,-10-8-18,-3-9-31,-12-3-20,-5 0-49,-2 3-49,-2 9-46,-2 10-53,-4 13-31,-6 10-14,-5 17-14,-4 14 10,0 16 3,6 8 1,9 10-5,3-5 6,9-6 27,11-12 61,9-13 38,17-16 17,15-10 38,8-10 8,2-15 4,-4-12-5,-4-8 7,-10-14 4,-13-11-5,-9-7-33,-10-1-22,-10 5-16,-4 16-34,-4 16-12,0 16 0,0 18 0,4 15-2,8 15 2,5 11 0,12 9 0,7 9 0,3 0 0,-2-1 0,-9-3 0,-13-4 0,-7-5 0,-16-8 2,-15-6-40,-14-3-187,6-7-502,-39-8-608,-1-7-48,1-15-53,10-12-56</inkml:trace>
  <inkml:trace contextRef="#ctx0" brushRef="#br0" timeOffset="33809.9338">14587 5591 5900,'0'-13'224,"0"0"-10,6-4-63,15 2-197,22 5-1157,23 7-40,17-1-42,14 4-45</inkml:trace>
  <inkml:trace contextRef="#ctx0" brushRef="#br0" timeOffset="34587.9783">16582 5989 4174,'-14'-16'45,"-5"-4"10,-12 1 1,-7 2 1,-3 10 1,2 14 4,3 13 3,5 9 2,10 5 3,13 7-22,10-3-3,10-8 50,12-10 17,11-11 6,7-12 1,8-14 0,1-9 2,-6-9-3,-9-7 0,-10-7 2,-6 3-6,-8 5-63,-1 13-27,-1 15-6,5 15 1,9 19 3,8 20-4,4 18 4,0 16 1,-10 21-3,-14 9 12,-14 3 16,-15-5 20,-12-10-4,-9-19-13,-4-22-12,-4-20-19,4-20-5,8-20-13,14-23-12,11-24-36,16-24-21,23-19-21,19-8 0,18 1 20,11 16 36,5 19 54,-3 21 36,-14 17 21,-8 14 19,-16 13 17,-10 10 15,-10 9 20,-8 8 4,-6 5-4,-3 4-74,-4 3-142,2-6-186,45-7-1018,-39-4-44,4-11-47,5-6-51</inkml:trace>
  <inkml:trace contextRef="#ctx0" brushRef="#br0" timeOffset="34747.9874">17100 5586 5424,'-1'-7'-194,"8"2"-256,-1 0-459,13 2-22,14 3-24</inkml:trace>
  <inkml:trace contextRef="#ctx0" brushRef="#br0" timeOffset="35085.0067">17438 5799 4258,'9'7'143,"7"7"35,6 5 22,5 9 15,3 9 24,-1 5 26,-2 1 29,-4-3 56,-5-6 49,-5-11-80,-4-10-59,0-10-35,5-5-22,4-10-17,6-11-24,2-9-26,1-13-30,-1-14-53,-5 1-53,-4-2 0,-3 10 0,2 13-190,4 15-82,7 15-185,8 4-890,-2 15-49,-1 5-53,-6 0-58</inkml:trace>
  <inkml:trace contextRef="#ctx0" brushRef="#br0" timeOffset="35268.0172">18091 5791 4447,'0'0'257,"0"-1"87,0-1 29,1 1-2,-1 2-2,4 2 22,4 5-3,-1 9-4,2 6-4,4 9-171,-2 1-69,-2 0-196,1-2-204,0-10-1167,4-3-55,5-9-60</inkml:trace>
  <inkml:trace contextRef="#ctx0" brushRef="#br0" timeOffset="35465.0283">18037 5490 5314,'3'-2'-298,"6"-11"-653,11 8-25,12 2-25,8 0-28</inkml:trace>
  <inkml:trace contextRef="#ctx0" brushRef="#br0" timeOffset="36124.066">18342 5700 2964,'0'24'189,"4"6"65,-2 12 24,1 7 5,1-3 2,0-8 9,1-6 20,0-10 111,1-10 37,10-9-102,12-11-58,3-7-51,8-2-17,7-4-1,2-2-8,-3 7-12,-1 7-30,0 4-100,-8 2-35,-6 5 2,-1-1-8,2-1-25,-1-5-41,0-3-33,-4-4-21,-6-5-26,-10-8-10,-5 2-52,-11-1-28,-17 9-14,-9 5-10,-10 7 12,-10 11 28,8 9 23,9 2 15,16 4 26,13 1 19,15-3 56,14-6 26,15-7 15,12-4 15,11-4 15,-1-3 45,-6-1 28,-9 1 11,-12 3 18,-9 4 15,-5 13-2,0 14 5,1 17-4,-4 22-10,-2 14-17,-6 13-22,-14 5 31,-20-5-7,-9-10-15,-17-15-16,-11-19-7,-4-19-12,-2-19-2,7-10-4,9-13 2,15-13-19,16-13-152,11-16-165,31-16-319,13-12-754,21-7-50,22 1-52,31 2-57</inkml:trace>
  <inkml:trace contextRef="#ctx0" brushRef="#br0" timeOffset="37577.1492">19947 5584 4630,'0'-3'75,"2"1"26,1 4 30,5 10 20,3 12 17,3 15 8,2 9 14,-5 8 5,-3-3 7,-7-9-66,1-10 21,-2-10 20,0-10 60,0-7-21,0-7-19,0-14-9,0-12-15,0-19-6,2-15-9,10-7-8,8 4-27,14 6-49,10 20-94,7 18-6,5 16-1,-4 12 2,-9 14-2,-7 10-9,-12 3 3,-13 8-16,-7-1-21,-2-1-40,-4-8-10,0-8-9,9-9 0,4-12 2,11-14-2,8-11 7,10-12-7,13-6 11,1-4 20,3 5 46,6 8 15,-1 11 13,1 6 5,-1 9-9,-4 0 8,-2 2 7,-13-1 12,-8-2 15,-6-4 37,-14-2 10,-7-5 14,-4 0 12,-10-6 5,-7-3-17,-4 4-10,-11 3-17,-8 10-13,-1 9-18,-4 14-30,4 14-11,7 11-16,10 7-6,12 3-5,7-5 6,10-8 17,9-13 24,14-10 12,7-11 8,11-11 7,4-11 8,-3-7 9,-7-4 9,-8-7 0,-5 1 1,-7 6-7,-4 8-22,-4 4-12,0 10-12,1 6-4,5 5-9,1 6-5,3 8-12,-3 3-3,-1 6 12,-5-2-1,-7-1 18,-5-2 8,-2-6 17,-3-5 30,-2-4 30,4-5-19,0-5-1,7-9-3,5-12 4,10-11-4,10-10-8,5-5-1,0 6-7,-10 8-7,-10 9-29,-9 10-2,-6 12 16,-11 10 16,-10 10-1,-3 14 10,-5 7 3,2 4-3,8 2 7,15-9-19,28-6-1,37-12-156,52-10-241,37-10-1003,34-10-52,36-22-54,10-11-61</inkml:trace>
  <inkml:trace contextRef="#ctx0" brushRef="#br0" timeOffset="38096.1789">22953 5545 5100,'0'21'63,"2"15"3,-9 15 9,-3 13 4,-9 6-7,-2 0-40,-2-4-117,12-12-269,-5-12-603,10-12-24,4-18-27,2-12-27</inkml:trace>
  <inkml:trace contextRef="#ctx0" brushRef="#br0" timeOffset="38332.1922">22845 5385 4365,'28'-27'155,"11"-5"22,15-3 22,17-2 22,-3 15 12,-8 17 1,-9 11 4,-17 11 6,-20 7 21,-23 5-111,-24 10-106,-19-1-80,-13 1-149,-7-6-229,-2-15-700,13-4-34,17-10-36,23-10-37</inkml:trace>
  <inkml:trace contextRef="#ctx0" brushRef="#br0" timeOffset="38796.219">23359 5412 4720,'9'12'128,"2"5"31,-1 9 26,-2 11 25,-5 6 11,-11 6 2,-5 4 21,-1-4 4,-1-6 9,3-14-56,5-9-43,11-14-29,8-11-28,12-13-25,13-12-31,7-9-43,6-2-49,-4 4-25,-3 10-27,-9 14-31,-7 8 0,-8 8-1,-2 5 3,-2 3-7,3-1 20,3-3 37,2-2 29,4-7 20,-1-4 22,-1-7 14,-9 0 29,-6-4 17,-6-6 2,-8 4 2,-12 1-1,-3 3-9,-11 7 5,-9 4 0,-3 4-51,6 7-137,14 5-311,9 3-678,14-3-34,16 0-36</inkml:trace>
  <inkml:trace contextRef="#ctx0" brushRef="#br0" timeOffset="39360.2512">24285 5269 4489,'7'-3'61,"0"-2"8,6-4 0,7-4 2,6-3 2,2-4 1,2-4 4,-4-5 3,-6-4 1,-3-10-50,-10-8-7,-2-1-6,-3-1 0,-4 10 0,-3 9-14,-2 20-3,-5 11-5,-4 20 2,-3 19 11,-8 22 24,0 17 21,-2 19 9,-5 13 2,-4 2 6,4 2 11,2-7 6,6-14 3,6-17 2,8-22 7,8-21 12,2-13-11,2-14-4,6-16-13,8-15-4,8-9-3,13-10-11,10-1-8,5 8 3,-2 8-16,-1 14-28,-5 10-1,-1 7 2,-5 6 12,-4 8 3,-9 3 4,-3 4-14,-10 6-93,-4-1-181,-5-8-995,-1 2-41,0-7-45,2-7-50</inkml:trace>
  <inkml:trace contextRef="#ctx0" brushRef="#br0" timeOffset="39493.2588">24567 5389 4118,'11'-19'-788,"12"3"-17,16-4-17,17-7-18</inkml:trace>
  <inkml:trace contextRef="#ctx0" brushRef="#br0" timeOffset="39760.274">25002 5089 4820,'-6'12'104,"0"12"35,-2 15 38,-2 15 15,-2 11 7,-5 10-9,-9 8-56,-6 8-105,2-3-207,12-11-264,-2-11-571,15-26-28,6-19-30,0-17-30,-5-12 5106,8-16-4171,4-8 47,7-8 27,11-5 23,18-2 15,25 7 47,42 9-83,41 6-945</inkml:trace>
  <inkml:trace contextRef="#ctx0" brushRef="#br0" timeOffset="59908.4265">3347 8199 1085,'1'-7'101,"-1"-3"42,2 3 77,-1-5 42,-1 0 25,0 0 24,0 0 34,0 0 36,0 0 14,0 4-48,0 2-62,0 3-42,-4 2-72,-12 6-32,-9 9-25,-12 6-22,-10 10-34,-7 8-31,0 3-15,2 0 0,9 0 9,8-5 4,12-5-2,12-6-2,8-5 4,10-7 9,17-5 5,17-5-3,12-3-7,14-5 3,-3-1-2,-10 2-7,-18 4-11,-17 0-3,-22 8-8,-16 16-10,-20 11-1,-14 15-2,-14 11 11,-9 6 2,2 0 10,4-4 15,8-2 8,15-8-3,16-11 5,13-6 2,14-11 4,20-9 11,20-7 0,22-8 1,18-7-7,18-10-2,6-6-4,-8 0 3,-11-2-7,-9 4-32,-14 8-125,-9 6-239,-13-9-675,-7 15-29,-9-1-30</inkml:trace>
  <inkml:trace contextRef="#ctx0" brushRef="#br0" timeOffset="60480.4592">3865 8365 4169,'0'-1'-3,"0"4"7,0 8 10,0 11 18,4 11 21,5 19 17,2 8 10,1 1 4,2 0 3,0-6-1,-6-10 7,-2-10-1,1-11 11,-5-11 43,-2-8-6,0-5-17,-2-11-9,-8-8-5,-1-17-4,-10-14 3,-3-14-3,-2-8-5,1-6-21,5 0-61,8 3-15,7 3-5,7 9-2,13 10-2,14 8 0,10 14-5,9 13-1,-2 10 0,0 15-1,-14 10 2,-12 12 0,-13 5 7,-14 10 3,-15 1-5,-15 1-18,-11-2-38,-7-5-71,6-3-114,22-15-286,1-1-418,18-13-25,14-9-25,22-10-28</inkml:trace>
  <inkml:trace contextRef="#ctx0" brushRef="#br0" timeOffset="60716.4727">4373 8655 4384,'0'9'43,"-2"3"29,0 7 19,-1 8 15,-3 7 4,5 2 4,-1 5 6,2 2 1,3-1-17,3-3-72,3-3-123,30-10-894,-28-6-27,2-8-27,-3-14-30</inkml:trace>
  <inkml:trace contextRef="#ctx0" brushRef="#br0" timeOffset="60906.4836">4206 8292 5360,'-10'-18'74,"0"-2"-116,4 5-103,19-3-260,20 12-515,18 8-22,19 0-24,8 2-26</inkml:trace>
  <inkml:trace contextRef="#ctx0" brushRef="#br0" timeOffset="61500.5176">4835 8238 4556,'2'-12'49,"8"1"7,8 1 2,10 2 1,1 10 6,4 10 5,-8 19 7,-12 16 2,-8 19 3,-9 11-41,-6 2-7,-4-9-4,2-14 4,1-19 16,6-16 4,1-12-8,10-13-5,6-17-2,9-17-1,5-14 1,10-13-1,3-8-1,-2 3-11,-6 11-20,-7 14-22,-9 16-5,-7 19 15,-6 19 12,-2 18 8,0 21 4,-2 20-1,2 10 8,7 1 3,7-8 8,9-13 22,14-17 11,12-16-10,7-13-11,5-10-7,0-10-3,-4-16-1,-7-7 1,-6-10-2,-8-1-10,-7 2-12,-10 10-18,-4 14-6,-7 13 1,-3 15-4,-4 12 7,2 15 0,1 5-14,-4 9-32,1-2-123,-1-1-195,0-13-686,0-2-30,0-15-33,4-17-33</inkml:trace>
  <inkml:trace contextRef="#ctx0" brushRef="#br0" timeOffset="61692.5286">5710 8136 5504,'0'-23'114,"0"0"0,0-3-13,0 0-44,7 17-78,16 12-320,-1 17-701,3 6-30,1 8-31,-13 8-33</inkml:trace>
  <inkml:trace contextRef="#ctx0" brushRef="#br0" timeOffset="62460.5725">3351 9886 4344,'1'-18'176,"0"-1"10,-1 0-6,2 2-3,-6 10 6,-14 19 11,-9 14 3,-12 23 1,-10 14-3,0 13-121,10 2-44,12-7-13,14-16 8,10-11 3,19-15-1,17-15-1,16-11 1,12-8-7,12-9-3,-5-3-5,-16 0-12,-20 4-16,-19 6-2,-14 8-1,-24 12-6,-14 11-8,-17 13-4,-8 11 1,-12 11 4,5 3 0,7 2 8,16-2 16,15-9-3,16-11-5,9-11-2,22-11 4,18-13 2,22-7 1,23-12 7,23-12 6,12-8 4,0 1-13,-10-1-119,32 8-972,-63 12-34,-20 0-34</inkml:trace>
  <inkml:trace contextRef="#ctx0" brushRef="#br0" timeOffset="63055.6065">4146 9919 4747,'0'11'6,"0"17"13,-1 17 6,-2 17 3,0 11 5,1 8 2,1-6 3,6-12 8,6-15 9,14-18 21,10-18-22,14-15-17,4-11-16,-1-11-14,-3-3-23,-10 1-15,-7 3-12,-5 12-11,-4 5-10,0 14-4,-2 5 0,0 5 6,-1-3 16,1-2 23,2-7 31,3-7 23,1-10 34,-1-9 44,-1-9 38,-8-9 16,-8-9 3,-4-7 16,-7-4-3,-10 1-21,-5 5-50,0 14-91,-6 17-160,11 12-340,-8 20-548,8 12-28,8 11-31,5 5-32</inkml:trace>
  <inkml:trace contextRef="#ctx0" brushRef="#br0" timeOffset="63267.6187">4948 10476 6107,'4'6'-12,"0"7"2,0 11 1,4 8-2,-3 10-24,-1 1-58,3-1-128,-1-6-258,1-6-512,5-17-26,5-6-28,-1-18-31</inkml:trace>
  <inkml:trace contextRef="#ctx0" brushRef="#br0" timeOffset="63426.6275">4885 10101 4891,'5'-9'-928,"5"6"-24,12 0-24,11 1-26</inkml:trace>
  <inkml:trace contextRef="#ctx0" brushRef="#br0" timeOffset="64007.6609">5258 10140 4562,'29'-2'91,"12"2"20,8 5 9,1 8 7,-13 14 4,-14 9 2,-14 15 2,-11 7-10,-7-4-7,-4-4-65,-1-13-17,2-11-18,6-16-11,2-12-7,8-13-3,8-17-3,8-13-1,7-12 8,6-15 4,4-5 3,-4 4 3,-6 7 9,-8 15-4,-9 21-2,-6 17 5,-4 20 7,-5 16 5,-3 19 4,-3 15 3,1 10-1,0 4-7,4-3-11,5-6 9,13-14 0,9-13-7,16-13-17,11-13-14,13-9-8,5-9-2,2-10-4,-8-7 1,-7-4-1,-10-4 2,-13 4 15,-14 5 1,-5 12 24,-8 9 39,-4 13 22,-4 13 7,-5 11 4,2 13-17,-2 10-74,-2 1-123,17-3-352,-5-7-614,11-19-31,5-13-35</inkml:trace>
  <inkml:trace contextRef="#ctx0" brushRef="#br0" timeOffset="64217.673">6107 9982 5993,'-10'-14'177,"3"-1"22,1-2-13,0 0-36,9 13-142,16 2-332,4 8-870,8-1-39,3-1-42,9-1-44</inkml:trace>
  <inkml:trace contextRef="#ctx0" brushRef="#br0" timeOffset="64668.6988">6695 8760 4581,'0'-21'174,"3"-5"21,11-6 30,12-5 9,17 6 2,17 4-1,12 2-57,3 6-79,5 8-191,-9-9-1045,-11 23-35,-18 2-38,-14 4-39</inkml:trace>
  <inkml:trace contextRef="#ctx0" brushRef="#br0" timeOffset="64831.7081">6754 8918 5421,'0'7'85,"3"-2"7,20 0 26,33-2-26,41-3-128,86-9-1050,-16-1-32,-2 1-33,-16 0-37</inkml:trace>
  <inkml:trace contextRef="#ctx0" brushRef="#br0" timeOffset="65191.7286">7178 9928 6264,'6'-1'43,"14"-2"15,18-5 3,21-5-38,21-2-131,15 3-288,-9 3-720,-15 6-34,-20 3-36,-26 9-38</inkml:trace>
  <inkml:trace contextRef="#ctx0" brushRef="#br0" timeOffset="65351.7378">7113 10348 7848,'18'-1'37,"31"-4"-51,40-11-204,49-13-1194,32 2-54,22-15-59,31-22-63</inkml:trace>
  <inkml:trace contextRef="#ctx0" brushRef="#br0" timeOffset="67359.8527">3510 11869 4293,'10'-4'57,"10"-4"12,9-3 10,10-1 5,3 7 9,4 5 11,-1 15 7,-9 16 8,-6 15 5,-14 15-31,-7 12-12,-11 2-12,-9-1-1,-5-12-3,-2-16-5,3-12-3,-3-14 1,10-13-13,5-9-6,4-14-9,9-14-21,11-16-31,7-17-45,9-12-27,2-3-9,-5 3-11,-6 9-7,-11 16 2,-7 16-9,-7 13 7,-3 14 33,-1 12 41,-4 18 56,1 11 33,1 17 13,0 9 4,4 4 3,10-4 7,10-7 14,11-12-1,16-13-11,16-16-14,9-13-14,1-13-8,-1-11-6,-11-7-1,-14-3 2,-18 3 9,-12 6 10,-13 9-7,-3 12 13,-2 9 10,-3 14-1,1 12 2,2 10-3,0 10-40,0 6-102,11-1-309,6-1-656,4-6-30,3-11-31,12-13-33</inkml:trace>
  <inkml:trace contextRef="#ctx0" brushRef="#br0" timeOffset="67588.8658">5241 12160 6192,'0'5'-16,"0"11"1,0 12 0,-3 14-41,-4 10-88,1 6-135,16-5-789,-14-7-30,4-7-32,6-15-36</inkml:trace>
  <inkml:trace contextRef="#ctx0" brushRef="#br0" timeOffset="68055.8924">5390 11697 6000,'18'-21'25,"13"-4"-2,9 3 4,13 6 0,0 18 1,-4 24 3,-11 15 2,-8 14-6,-19 13-32,-11 11-81,-13 1-20,-6-5-9,-2-13 0,2-19-3,6-19-9,6-20 0,4-19-1,7-19 4,9-16 35,10-15 62,9-13 23,9 1 39,0 2 35,-5 11 21,-8 14 11,-12 15-6,-9 15 9,-3 16 16,-5 16 24,2 14 20,-1 13 4,-4 14-30,4 9-31,0 1-28,3-1-58,4-4-66,12-6-232,6-8-882,9-8-35,9-18-40,4-10-41</inkml:trace>
  <inkml:trace contextRef="#ctx0" brushRef="#br0" timeOffset="68343.909">6400 11988 6027,'5'-6'19,"9"0"2,6 1 0,6 1 1,3 8 1,-3 13-2,-7 11 3,-12 11-2,-5 9 5,-7 3-14,1-7-3,1-5-6,3-12 12,3-12 17,13-11 4,14-5-37,11-9-93,19-5-331,-5-5-671,-7-10-33,-9-5-34</inkml:trace>
  <inkml:trace contextRef="#ctx0" brushRef="#br0" timeOffset="68987.9457">7417 11451 4877,'27'-3'2,"17"10"31,13 11 38,11 11 19,-16 16 7,-10 12 8,-22 9 2,-15 1 0,-16-4 3,-7-12 12,-1-10-4,0-17-23,1-17-38,10-14-19,4-14-8,9-17-11,13-16-22,8-12-26,4-15-11,9-6-5,2 1 10,-5 10 9,-7 16 3,-9 18 6,-8 26 26,-7 13 38,-5 21 65,-5 21 48,-1 16 12,-5 14 13,1 8-22,-1 1-76,6-4-100,5-9-122,16-11-272,6-18-761,8-10-37,11-18-40,5-8-42</inkml:trace>
  <inkml:trace contextRef="#ctx0" brushRef="#br0" timeOffset="69271.9619">8260 11735 4336,'13'-13'104,"7"1"12,7 0 4,1 2 8,-6 8 2,-7 12 5,-9 8 1,-4 5-1,-2 5 3,0 4-83,6 0-17,6-6-11,7-3-3,6-4-5,1 0-7,-5 0 6,-12-1 12,-12 2 6,-17 4 0,-18 1 4,-10-1-9,-6 1-60,3-3-189,5-8-837,17-6-29,15-9-33,9-16-33</inkml:trace>
  <inkml:trace contextRef="#ctx0" brushRef="#br0" timeOffset="69527.9767">8921 11197 5875,'24'0'31,"10"10"48,6 12 54,2 18 33,-17 26 9,-17 18-3,-24 19-124,-28 16-112,-15 7-213,-5-11-909,-20 6-38,2-17-40,6-20-44</inkml:trace>
  <inkml:trace contextRef="#ctx0" brushRef="#br0" timeOffset="69867.9959">7101 11890 6182,'0'19'-11,"-3"16"-75,-7 18-175,-5 1-834,-5 16-33,-5-6-34,2-11-38</inkml:trace>
  <inkml:trace contextRef="#ctx0" brushRef="#br0" timeOffset="70636.0401">3077 11365 4140,'-35'29'56,"-13"22"70,-6 26 45,-8 31 36,20 25 27,16 18 24,24 14 6,35 7 7,42-6-5,48-19-91,46-24-180,72-32-1150,0-31-35,25-39-40,20-33-41</inkml:trace>
  <inkml:trace contextRef="#ctx0" brushRef="#br0" timeOffset="71264.076">9676 11742 5721,'9'-5'30,"8"-6"18,12-3 14,15-4 24,12 0 10,14 2 5,3 3-53,-1 1-112,6 6-397,-26 3-607,-19 3-30,-15 0-32,-16 7-36</inkml:trace>
  <inkml:trace contextRef="#ctx0" brushRef="#br0" timeOffset="71436.0859">9643 12129 5784,'3'4'48,"13"1"33,20-4 11,29-8 1,27-4-65,27-13-184,5-15-964,-3 7-35,-14-1-35,-15 0-40</inkml:trace>
  <inkml:trace contextRef="#ctx0" brushRef="#br0" timeOffset="72892.1691">10749 10885 4014,'0'-5'62,"0"1"34,-7 3 45,-6 13 30,-15 18 23,-8 22 21,-10 29 16,-3 24 29,0 17 16,13 13-48,7 4 4,12-1-34,12-6-46,20-10-24,16-18-74,20-13-37,20-20-85,27-23-265,22-19-270,-15-17-465,-4-19-30,-14-17-33</inkml:trace>
  <inkml:trace contextRef="#ctx0" brushRef="#br0" timeOffset="73132.1829">11318 11229 5498,'7'1'150,"2"17"113,-5 19 17,1 25-3,-4 19-2,-1 29-195,19 12-524,-15 7-749,8-10-39,14-20-40</inkml:trace>
  <inkml:trace contextRef="#ctx0" brushRef="#br0" timeOffset="79411.5419">8035 8236 584,'0'-1'59,"0"-1"25,0 1 25,1 0 22,-1-1 8,0 2 10,0 0 10,0 0 9,0 0 14,0 0-21,0 0 4,0 0 1,0-1-3,0 1-4,0 0 3,0 0 0,0 0-1,-4-2 5,4 2-3,-2 0 5,1-3 11,-1-1-13,2 0-11,0 0-11,0-5-12,0 2-7,5-1-6,7-1-14,6 1-11,7 1-19,8 0-31,2 4-13,-1 1-8,-1 5-3,-5 8 12,-7 6 8,-10 12 6,-11 10 7,-9 12 5,-10 5-2,-9 7 1,-4 2 2,-7-5 0,2-6-2,6-9-7,5-10-15,6-9-11,11-7-8,6-9-9,1-4 7,7-3 8,4-3 7,14 0 6,7-1 2,14-5-1,7 0 7,6-5 1,2-3-1,-6 1 4,-8 0-21,-9 3-92,-7 2-246,-9-12-747,-10 15-30,-1-5-32,-2-12-35</inkml:trace>
  <inkml:trace contextRef="#ctx0" brushRef="#br0" timeOffset="79780.5631">8694 8261 3652,'0'-7'81,"0"4"-6,0-1-3,0 0 10,0 6 32,3 6 34,3 5 25,6 7 26,2 8 17,8 5-52,2 5-3,0 1 13,-1 5 9,0-1-7,-6-1-31,-4-6-29,-1-5-21,-6-4-16,-3-9-4,-5 0-21,-7-3-57,-12-1-81,-6-2-157,20-8-868,-40 0-34,1-10-36,5-13-37</inkml:trace>
  <inkml:trace contextRef="#ctx0" brushRef="#br0" timeOffset="79979.5745">8624 8236 5018,'16'-18'126,"5"-6"17,12-6 8,14-6 4,5 5-9,10 8-44,8 7-89,7 8-166,2 5-920,-4 11-31,-1 4-34,-5 2-35</inkml:trace>
  <inkml:trace contextRef="#ctx0" brushRef="#br0" timeOffset="80272.5913">9554 8250 4126,'14'0'61,"8"1"35,15 2 30,14 5 21,11 4 3,5 6 4,4 7 1,-1 3 2,-9 3-12,-7 3-26,-13-4-99,-12-2-152,-8-5-269,-13-3-533,-7-3-25,-8-10-24,-5-3-26</inkml:trace>
  <inkml:trace contextRef="#ctx0" brushRef="#br0" timeOffset="80563.6079">9942 8127 3943,'-3'-10'153,"0"0"-1,-7 4 3,-4 0 4,-6 14 5,-6 13 11,-6 15 12,-4 12 5,1 14 2,-1 10-97,-2 5-45,2-2 0,6-2-16,7-5-63,6-11-153,11-13-259,0-10-521,6-17-25,1-10-26,4-14-29</inkml:trace>
  <inkml:trace contextRef="#ctx0" brushRef="#br0" timeOffset="81195.6441">10531 8117 5548,'7'-16'225,"-1"-3"56,0-2-1,-2 1-4,-1 8-1,0 9-2,7 14-1,5 16-3,6 20-2,5 20-97,10 16-174,2 12-188,2 2-142,21-5-376,-19-5-572,-2-12-45,4-18-48,0-14-52</inkml:trace>
  <inkml:trace contextRef="#ctx0" brushRef="#br0" timeOffset="84475.8317">8631 9772 1469,'-2'-3'113,"2"-1"39,-2-4 19,-1 2 21,0-1 15,0 1 19,-1-1 18,1 0 20,-2-2 16,3 3-58,-1-1-19,0 2-13,1-2 8,0 2 1,2-1 5,-1 2-4,-1-1-20,2 4-20,0 0-27,0 1-19,0 0-3,0 7-7,0 11-11,2 15-11,-1 15-19,3 18-13,-1 9 4,0 0-2,2-5 10,-2-7 6,-1-10-12,-2-10-31,0-4-68,3-6-124,1-7-218,2-37-661,1 22-29,5-13-32,6-16-33</inkml:trace>
  <inkml:trace contextRef="#ctx0" brushRef="#br0" timeOffset="85115.8683">9081 9624 3703,'-1'-11'21,"-4"-1"20,-3-1 7,-4 1 9,-2 7 12,-6 7 24,-3 7 24,4 10 17,4 10 22,6 8 4,6 10-7,10 1-16,9 4-4,14-2-5,15-1-14,10-4-19,12-1-23,0-7-17,-7-4-23,-9-1-8,-11-4-7,-15 0 1,-15-2 2,-10 1 3,-16 0 2,-10 2-2,-14-4-4,-7 2 2,-7-8 0,2-5 3,10-8-4,7-4-10,8-9-12,15-9-10,8-9-12,7-13-9,14-11-6,12-9 1,4-7 0,9-3-3,4-1 4,-5 0 12,-8 6 15,-6 6 19,-11 10 19,-11 7 11,-5 9 10,-12 7-2,-4 3-3,-8 6-1,-8 7-3,-7 4-8,-4 5-13,-2 7-39,4 8-77,5 7-136,26-1-316,2 11-387,16-3-24,18-7-25,19-5-27</inkml:trace>
  <inkml:trace contextRef="#ctx0" brushRef="#br0" timeOffset="85635.898">9858 9780 3488,'0'-8'154,"2"1"7,-2-1 13,8 2 30,7 5 28,11 8 17,13 8 1,11 7 3,5 12-1,2 9-99,-3 5-47,-2 3-22,-4-3-51,-8-3-123,-3-9-249,-10-28-674,-9 11-28,-10-10-30,-4-12-30</inkml:trace>
  <inkml:trace contextRef="#ctx0" brushRef="#br0" timeOffset="85887.912">10341 9593 4502,'0'-7'84,"-10"4"7,-9 6 19,-16 12 13,-15 20 0,-17 23 3,-8 17-5,-1 20-29,12 5-89,14-1-304,16-15-661,24-7-25,17-19-26</inkml:trace>
  <inkml:trace contextRef="#ctx0" brushRef="#br0" timeOffset="86603.9534">11298 9540 4803,'2'-8'134,"0"-1"-1,2 4 26,1 2 75,-4 20 26,1 22 5,1 22-12,2 21-119,4 22-204,7-4-1109,10 10-39,18-16-40,17-23-43</inkml:trace>
  <inkml:trace contextRef="#ctx0" brushRef="#br0" timeOffset="88964.0884">19503 7696 1157,'1'0'109,"1"-1"37,1-1 27,-2 1 20,-1-1 23,2 1 17,-2 1 8,0 0 7,1 0 8,-1-3-59,0 3-18,0 0-17,0 0-11,0 0 7,0 0 4,0 0 1,1 0 9,-1-3 3,5 1-3,8-1-8,10-1-12,13-4-11,13 2-17,12-3-28,6 1-25,1 3-24,-1 0-53,-8 4-98,-7 0-159,33-2-701,-56 4-25,-13-1-26,-12-1-28</inkml:trace>
  <inkml:trace contextRef="#ctx0" brushRef="#br0" timeOffset="89226.1034">19526 8026 3163,'0'2'163,"0"-1"7,4-1 7,11 0 9,12 0 3,16-1 1,16-4 0,12 2-41,6 3-110,13-3-358,-7 1-502,4 2-18,-2 0-19,3-1-20</inkml:trace>
  <inkml:trace contextRef="#ctx0" brushRef="#br0" timeOffset="90080.1522">20744 7650 3820,'3'-8'27,"6"-2"5,7-2 6,10-1 8,4 6 2,8 3 7,-2 2 5,0 2 7,-2 2 3,-4 6-18,-3 8 0,-6 4 4,-7 10 5,-7 7 1,-13 8 4,-10 3-3,-13 2 0,-10-1-6,-7-5-6,-2-10-2,5-8-6,8-6-8,12-7-16,13-5-18,6-3-7,13-4-3,15-1-2,11-1 2,12-4 3,15-3-1,6-5 1,2-6-2,-1-3 9,-1-3 12,-9-7 0,-9 2 6,-11 0 16,-12 4 31,-9 2 33,-8 8 17,-4 3-2,-5 5-4,-1 4-13,2 3-5,2 5 1,6 5-7,9 12-14,6 5-31,5 11-28,-1-1-6,0 0 1,-5-4 7,-3-4 13,-13-5 5,-3-3 1,-17-1-24,-15-4-33,-13 1-80,-13-1-121,-5-6-243,-4-3-540,7-3-28,12-7-28,16-10-32</inkml:trace>
  <inkml:trace contextRef="#ctx0" brushRef="#br0" timeOffset="90244.1616">21604 7667 4346,'37'-10'24,"15"-2"3,15-1-29,21 4-250,-17 4-540,-5 8-18,-10 0-17,-11 1-19</inkml:trace>
  <inkml:trace contextRef="#ctx0" brushRef="#br0" timeOffset="91352.225">19898 9353 3242,'3'-2'110,"8"-3"49,9-5 35,10-7 23,10-1 22,18-7 12,6 2 9,6 2 2,4 3-2,-2 3-71,-6 5-87,-6 5-178,2 2-365,-30 8-501,-18 1-25,-9 5-25,-17 1-26</inkml:trace>
  <inkml:trace contextRef="#ctx0" brushRef="#br0" timeOffset="91564.2371">19847 9615 4788,'1'1'112,"6"-1"4,13-1 7,20-4 2,16-2-1,26-6-8,18 1-54,3 1-112,0 5-166,-12-4-786,-13 6-27,-15 4-29,-12-3-30</inkml:trace>
  <inkml:trace contextRef="#ctx0" brushRef="#br0" timeOffset="114739.5627">11494 8248 1236,'-1'3'97,"1"0"57,0 0 34,-2 2 24,2-2 23,-1-1 21,1 1 16,0-1 22,0 0 6,0-2-45,0 0-34,0 0-46,0 0-26,5 0 46,16 0 3,13 0 4,20-2-9,18-5-18,10-1-6,3-4-7,-5-2-12,-8 1-39,-10 3-59,-10 5-137,-9 2-140,8-2-273,-29 5-422,-8-1-22,-11-3-24,-13-4-26</inkml:trace>
  <inkml:trace contextRef="#ctx0" brushRef="#br0" timeOffset="115028.5792">11790 8003 3685,'0'0'0,"0"8"23,-3 13 23,3 11 38,0 17 20,0 20 9,-1 9 4,1 11 1,0 1 2,1-3-22,8-5-84,9-12-152,17-22-699,-3-10-19,4-15-20</inkml:trace>
  <inkml:trace contextRef="#ctx0" brushRef="#br0" timeOffset="115720.6188">12770 7986 3299,'0'-8'77,"5"-3"20,6-2 13,8 1 9,6 2 1,8 6-2,2 7 4,-7 9 8,-6 12 2,-13 13-56,-11 14-10,-12 10-16,-9 2-11,-9 3-3,-4-5 8,-6-10 18,6-7 15,7-9 6,9-10 10,7-8 20,10-9 13,6-4 16,17-6 6,18-7-5,13-6-6,20-6-30,13-2-68,4-2-165,30 1-961,-46 8-31,-12 1-35,-18 0-36</inkml:trace>
  <inkml:trace contextRef="#ctx0" brushRef="#br0" timeOffset="116415.6585">13473 7878 3623,'0'-4'38,"0"0"-2,0 1 11,-1 6 22,0 12 37,-4 14 35,-2 17 27,-2 14 3,2 10 7,4 0-31,3-7 12,10-12 13,8-11 9,14-17-15,11-13-28,10-10-30,7-15-21,-3-11-5,-2-13 1,-11-7-10,-11-11-12,-9-4-13,-8 0-17,-7 8-12,-5 9-12,-2 13-22,3 16-10,1 11 3,6 16-1,6 12 4,3 14 3,-1 13 2,1 8 1,-5 10 6,2 0 5,-1 0-14,3-3-90,5 1-246,-1-11-687,-2-8-29,-2-16-32,0-13-32</inkml:trace>
  <inkml:trace contextRef="#ctx0" brushRef="#br0" timeOffset="128875.3712">12135 11875 2581,'-1'-6'134,"1"0"25,-3 0 22,0-3 19,3 2 16,-2 2 13,1 1 11,-1 1 12,1 0 8,1 3-89,-1-3-26,1 3-24,1-1-20,-2 1-21,-2 0-11,-6 7-1,-4 14 1,-7 13-9,-3 14-10,-6 11-7,-4 7-4,4-5 0,-3-7-3,3-5-13,5-6-53,2-11-99,12-6-158,3-14-207,5-1-386,2-8-21,6-4-23,1-5-22</inkml:trace>
  <inkml:trace contextRef="#ctx0" brushRef="#br0" timeOffset="154735.8503">12363 9668 511,'-4'-3'29,"-3"2"15,-2-2 18,-3 2 26,-3 1 34,3-2 20,-4 2 16,3 0 28,-1-1 4,1-2-7,1 0-16,1 1-11,0-1-21,3 1-25,-1 1-32,3 0-24,-2-2-19,2 3-23,-3 0 3,1-3 2,-1 1 20,-1 0 15,1 1 11,0 0 13,1 1 20,-4 0 23,4 0 23,0 0 14,0-2-1,4 1-2,1 1-20,1 0-15,1-1-9,1 1-12,0 0-14,1 0-14,6 0-1,14-4-5,16 1 0,16-6-1,17 0 4,8-3-2,-6-1-2,-8 4-1,-11 1-8,-11 1-3,-6 2-45,-7 0-54,-5 4-77,0 0-146,6-4-181,-10 5-290,-4 0-15,-5-3-15</inkml:trace>
  <inkml:trace contextRef="#ctx0" brushRef="#br0" timeOffset="155099.8712">12559 9447 1783,'-7'-7'144,"-1"-1"20,-5 0 36,0-2 25,5-1 24,0 5 20,4 0 6,1 0-5,1 3-1,-2 1-79,-1 7-54,-3 13-10,-4 14-22,1 13-14,-1 13-14,4 8-15,0 8-3,2-2 2,2-4 1,3-3-3,1-6 0,0-11-19,0-9-58,1-2-79,11-11-198,0-24-571,10 5-20,12-14-22,5-19-21</inkml:trace>
  <inkml:trace contextRef="#ctx0" brushRef="#br0" timeOffset="155807.9117">13118 9433 2265,'-1'-5'147,"-5"-2"33,2 0 28,-2-4 23,3 2 38,-1 0 19,4 4 2,0 0-10,-2 2-8,2 3-118,0 6-17,0 10-22,2 16-13,-1 14-14,-1 14-29,2 11-13,-2-1 3,0 0 8,-2-5 7,1-4-3,-1 0-4,1-9-20,-1-8-72,2-8-77,11-9-148,9-22-697,3 0-24,10-15-27,6-19-27</inkml:trace>
  <inkml:trace contextRef="#ctx0" brushRef="#br0" timeOffset="156170.9324">13456 9526 3478,'-1'-3'70,"-2"0"3,1 1 1,-2 1 5,4-1 15,0 5 23,6 5 30,5 3 21,9 5 18,11 7-52,3 2-9,7 1 3,-3 1 0,-7 1-5,-3 1-12,-8-4-20,-10 1-28,-5 1-14,-8 1-22,-9 2-13,-8 2-48,-6 2-68,-6-3-80,3-7-226,-4-7-495,4-9-23,3-16-23,3-26-24</inkml:trace>
  <inkml:trace contextRef="#ctx0" brushRef="#br0" timeOffset="156366.9436">13443 9429 4086,'10'-35'140,"12"-15"25,11-8 10,15-10 1,10 16-15,5 14-92,4 15-194,-2-9-796,-5 34-22,-1 8-24,-2 6-26</inkml:trace>
  <inkml:trace contextRef="#ctx0" brushRef="#br0" timeOffset="156819.9693">14309 9506 2913,'0'-8'146,"0"-4"26,0 2 5,0-1-3,3 6 2,5 5 13,10 9 13,8 11 8,10 6-1,9 8-117,7 10-24,4 2-19,-1 8-28,-3 1-7,-6 1-61,-4-3-122,8-9-288,-20-6-335,-9-17-16,-8-12-18,-5-10-19</inkml:trace>
  <inkml:trace contextRef="#ctx0" brushRef="#br0" timeOffset="157087.9844">14732 9532 3401,'-4'-9'108,"-3"-1"13,-3-2 2,-10 5 7,-7 9 6,-10 10 8,-9 12 9,-9 11 5,-4 13 5,3 10-66,-2 9-37,6 7-22,7 1-36,13-1-68,13-5-209,10-32-582,11 14-18,13-15-22,8-18-21</inkml:trace>
  <inkml:trace contextRef="#ctx0" brushRef="#br0" timeOffset="157668.018">15235 9276 4098,'3'-32'128,"4"-1"9,0-4 2,5-2 2,7 15-3,4 16-2,8 7-3,4 10 1,3 13-4,-2 14-96,-7 14-21,-14 10-9,-7 7-2,-15 2 0,-8-2 2,-11-5 3,0-6 3,-8-12 0,10-8 2,7-13 1,7-8 0,7-5-9,7-7 10,15-3 1,20-7 2,22-6 1,17-5 0,16-8 2,4-5-3,-9 2-5,-12 1-39,-12 5-78,-9 7-194,-14-9-675,-12 18-26,-11 3-27</inkml:trace>
  <inkml:trace contextRef="#ctx0" brushRef="#br0" timeOffset="158023.0384">15350 10155 2944,'5'0'104,"13"-6"22,19-8 21,29-8 36,27-14 23,29-12 7,23-6 1,12 1 0,4 4-10,-9 8-160,-15 13-162,-6 4-737,-43 13-19,-31 2-20,-26 0-23</inkml:trace>
  <inkml:trace contextRef="#ctx0" brushRef="#br0" timeOffset="158483.0647">15921 10311 4239,'0'0'-1,"0"7"1,0 7 7,0 8 10,3 13 5,0 11 3,2 9 1,4 4-1,-2 3 1,0-1-21,-1-4-153,4-1-177,-8-9-426,8-15-15,8-16-16,7-14-17</inkml:trace>
  <inkml:trace contextRef="#ctx0" brushRef="#br0" timeOffset="158767.0809">16339 10314 5026,'-1'0'-7,"-4"-3"14,-1 10 13,1 5 8,2 11 9,3 8 10,5 4 11,12 2 12,6 0 9,5-4 10,12-1 1,-3-3-9,1-2-26,-8-2-62,-12 1-96,-8-1-155,-12-1-253,-22 5-402,-12-3-22,-9-5-24,-9-6-24</inkml:trace>
  <inkml:trace contextRef="#ctx0" brushRef="#br0" timeOffset="158960.0919">16416 10239 4320,'49'-29'125,"21"-8"6,17-6 2,13 2-86,-16 12-293,-19 20-613,-19 5-21,-19 5-21,-9 1-21</inkml:trace>
  <inkml:trace contextRef="#ctx0" brushRef="#br0" timeOffset="181235.3659">21469 9184 400,'0'2'2,"0"4"-1,0 3-1,0-4 0,-1 3-1,-2-2 2,0 0 2,-5 0 3,3 2-1,-5 1 2,-3-5 5,0 2 4,-1-4 3,-2 2 10,0-2 11,0-1 17,-2-1 15,4-1 19,0-1 29,1 1 10,0-6 1,3 2-3,1-3-2,0 1-10,1-1-8,2 1-14,1 0-22,2 2-16,2-1-31,0 1-10,-2-1-4,3 2 5,0-3 7,-2 3 27,1 0 22,-2 4 9,0-2 7,1 2 6,0-3 5,2 3 7,-3 0 10,0 0 12,0 0 21,0-2 1,0 1-2,2 0 10,-1-2 9,2-2 11,-1 1 13,2-5-5,-1 0-8,3-2-17,7-2-25,8-1-24,10-3-18,9 2-17,2 1-18,3 2-21,-1 5-19,-2 9-5,-2 7-7,-3 9 0,-5 9-9,-7 6-4,-11 11 0,-4 2 1,-14 4 5,-11-1 11,-11 2 7,-12-3 2,-11-4 6,-4-4 3,0-1 2,9-4 2,6-4-4,16-3-5,10-6-10,11-7 5,4-5 31,14-4 16,16-5 4,17 1 2,15-4 1,12 0 3,4-4 2,-6 1-3,-5-1-40,-7 1-88,-2 2-157,-2 1-216,-5 2-546,-6-2-26,-5-8-27,-4-7-28</inkml:trace>
  <inkml:trace contextRef="#ctx0" brushRef="#br0" timeOffset="181659.3903">22172 9307 3441,'2'-21'157,"-1"-1"20,1-2 0,-2-1-7,-2 16-3,-7 9-4,-5 12-6,-5 12 0,-5 13 4,4 8-102,6 7-38,8 1-16,10-2 9,10-6 19,14-9 24,9-4 15,15-13 12,13-9 5,7-5-3,3-10-2,-1-7-4,-3-9 0,-13-11-11,-12-10-12,-19-10-13,-17-10-10,-14-5-8,-18-3-5,-12 7-4,-11 6-6,-11 18-1,-8 14-6,0 15-14,1 16-54,7 19-100,13 17-109,12 13-162,3-13-520,1 37-24,13-4-27,6-12-27</inkml:trace>
  <inkml:trace contextRef="#ctx0" brushRef="#br0" timeOffset="184495.5525">12770 11185 773,'-1'0'24,"-2"0"18,0 0 31,0 0 26,2 0 29,-1 0 32,2 0 35,-1 0 21,-2-3 28,1 1 13,0-2-2,0-1 5,1-2-30,1-3-19,0-1-22,3-1-22,5-3-27,4-1-13,8 1-28,4 2-23,3 5-13,0 1-25,-2 6 0,-4 9 1,-4 7 2,-6 13 14,-4 9 3,-10 13 0,-10 11 6,-6 2 10,-4-2 3,-7-4 11,0-8 6,7-11 4,4-8-9,4-11-10,10-6 10,5-6 10,0-6-6,5 1-6,14-7 0,10-5-9,19-6-9,15-6-7,12-6-4,3 1-32,-4 1-72,-9 10-110,-9 6-116,-3 3-238,-25 11-399,-14 3-22,-9 5-24,-10 1-24</inkml:trace>
  <inkml:trace contextRef="#ctx0" brushRef="#br0" timeOffset="184886.5749">12680 11964 2289,'-1'3'92,"1"2"32,0 2 32,0-4 24,13-1 30,18-6 37,18-9 32,27-10 28,22-5 21,13-11-59,-2 0-23,-11 3-33,-13 6-31,-20 9-26,-14 5-30,-15 7-43,-7 2-67,-8 6-79,-4 1-73,-5 1-85,1 5-175,-3-24-496,-7 27-21,-3 5-23,-10 2-24</inkml:trace>
  <inkml:trace contextRef="#ctx0" brushRef="#br0" timeOffset="185215.5937">13021 12264 3141,'-4'0'94,"0"0"-4,-2 2 7,2 3 15,4 7 39,0 6 29,-2 9 23,8 11 15,0 3 8,2 7-77,6 2-8,-3 2 11,-2 3-5,-5-1-11,0-6-38,-2-3-45,1-7-99,0-7-110,11-12-157,-1-41-613,9 23-22,-2-11-26</inkml:trace>
  <inkml:trace contextRef="#ctx0" brushRef="#br0" timeOffset="185611.6163">13500 12363 3774,'0'-9'127,"0"1"2,0 1-9,0-1 0,0 4 2,1 7 19,1 6 16,6 3 18,4 6 11,2 6-83,8 0-17,2 0 4,4 0 13,0 0 8,0 1-1,-1 5-7,-7 0-15,-1 0-14,-8 3-11,-4-1-6,-5-4-8,-6 1 8,-3 2 3,-9-4-10,-6-2-29,-6-1-42,-4-7-60,-3-8-125,2-4-202,0-48-641,1 26-29,1-10-32,11-9-33</inkml:trace>
  <inkml:trace contextRef="#ctx0" brushRef="#br0" timeOffset="185819.6282">13498 12322 4638,'10'-28'163,"10"-10"11,20-14 5,15-11-2,22 9-31,13 9-125,18 10-310,-9 17-696,-15 8-27,-13 4-27,-20 6-30</inkml:trace>
  <inkml:trace contextRef="#ctx0" brushRef="#br0" timeOffset="194239.1098">14507 7885 858,'0'-6'71,"0"-3"34,0-1 11,0-1 19,0 1 5,0 1 15,0-1 45,0 5 18,0-3 9,0 1-27,0 2-16,0-1-30,0 0-8,0 2-3,0 2 2,0-1-9,0 0-37,0 0-16,0 3-12,0-1-20,0 1-12,0 0 2,0 0 5,2 2 1,5 4 11,4 4 4,7 5 10,4 6 16,8 4 13,3 4 20,5 1 9,0 3 2,0-2-5,1 0-12,0-2-10,-4-2-10,-2-2-15,-4-3-7,1-5-14,-3 2-16,-1-7-29,0 2-63,-2-1-80,-1-3-110,1-3-193,-8 3-414,-7-7-20,-6 0-20,-8-3-21</inkml:trace>
  <inkml:trace contextRef="#ctx0" brushRef="#br0" timeOffset="194615.1313">14930 7722 2726,'-4'-5'47,"-5"2"1,-5 0 4,-5 3 7,-5 9 16,-2 9 26,-5 12 18,-1 9 26,-1 12 11,1 5-30,-1 4 9,3 1 3,4-6-3,2-2-8,6-6-9,4-9-23,5-9-20,6-5-75,1-7-93,8-5-111,11-11-596,8 2-17,14-11-18</inkml:trace>
  <inkml:trace contextRef="#ctx0" brushRef="#br0" timeOffset="195275.1691">15447 7362 3104,'0'-11'116,"6"-1"5,8-4 4,12-5 6,12 4 3,15 2 8,5 3 1,0 7 1,-9 4-2,-10 7-91,-10 8-10,-12 6-6,-11 9 0,-5 7 0,-12 3 0,-9 1-5,-5-1-1,-3-4-3,1-6 3,5-7-6,8-4-9,7-5-2,5-6-1,1-2 4,10-3 7,14-1 6,12-4-1,18-2 5,10-8 5,7-3 6,0-2 3,-4-5 2,-2 1 1,-7 5-14,-9 2-49,-11 7-75,-8 5-85,-13 3-92,1 1-149,-14 9-376,1 3-16,-8 2-18,-4 3-19</inkml:trace>
  <inkml:trace contextRef="#ctx0" brushRef="#br0" timeOffset="195707.1938">15538 8049 1951,'-4'3'150,"1"0"36,0 0 32,0 0 28,3 0 37,0-3 31,12 0 28,15-6 15,24-3 11,19-8-86,27-8-32,13-10-22,1-5-20,-1-1-23,-1 3-31,-10 1-28,-11 6-27,-14 7-19,-17 3-14,-17 6-17,-16 7-48,-7 4-53,-8 2-59,-1 6-55,-2 6-78,-2 3-178,-4-19-553,-6 35-26,-11 2-26,-6 1-30</inkml:trace>
  <inkml:trace contextRef="#ctx0" brushRef="#br0" timeOffset="196028.2121">15952 8283 3240,'0'0'169,"-1"-1"11,1 1-11,0-1-5,0 6 4,0 1 14,0 8 11,1 8 4,0 11 2,1 9-115,1 6-42,0 3-7,3 2 12,-2-4-7,2-4-45,0-4-87,1-5-155,19-11-659,-9-6-23,2-7-22</inkml:trace>
  <inkml:trace contextRef="#ctx0" brushRef="#br0" timeOffset="196383.2324">16420 8371 3403,'5'-15'142,"3"0"26,-2-1 0,1 1-5,2 9 8,5 5 29,5 6 23,6 5 6,5 7 15,7 4-99,-2 9-29,-2 6-23,-1 3 4,-7 3 8,-9 0-6,-5-6-24,-8-3-15,-5-5 0,-10-2-10,-7-2-13,-10-3-22,-9 0-64,-6-4-116,3-3-176,-1-18-698,5 6-29,7-11-32,5-11-32</inkml:trace>
  <inkml:trace contextRef="#ctx0" brushRef="#br0" timeOffset="196555.2423">16461 8275 3860,'22'-18'143,"18"-10"10,16-2 1,20-5-37,13 10-224,6 11-719,0 5-18,-1 3-19</inkml:trace>
  <inkml:trace contextRef="#ctx0" brushRef="#br0" timeOffset="204835.7159">21752 7624 576,'5'-1'19,"2"-1"43,0-1 20,2-1 8,-5 1 8,0-4 14,1 3 13,2-1 16,-1 1 14,2-1-6,1-2-3,1 0 18,-1-1-21,-2 0-3,-1-2-2,1 3-4,-4-3-1,1 5-12,-1-2 0,0 2 5,-2-3 15,1-1-49,-1 2 2,1-3 5,-2 2-4,0 2-9,0-1-19,0 4-9,0 2-17,0 1-11,-8 3-16,-6 5 0,-11 5 1,-9 5 1,-12 12 5,-6 5 14,-9 4 15,-10 7 13,-8 4 17,-12 4 8,-7 1-2,1-1-3,5-5-3,6-2-8,17-9-6,13-7-12,15-5-5,12-10-10,12-2 0,8-7 0,8-1 12,1-5 11,0 1 5,0-2 2,4 0-8,7 0-40,9-2-110,9-1-177,4-31-638,3 27-23,2-1-23,-1-8-24</inkml:trace>
  <inkml:trace contextRef="#ctx0" brushRef="#br0" timeOffset="239462.6964">22412 7720 1759,'0'0'179,"0"0"73,0-3 19,-2-1 17,2-3 21,0-1 26,0-1 20,0 0 11,0-2 25,2 2-115,1-6-50,7 3-66,9 0-20,7 2-18,8 1-25,7 6-26,2-1-24,-4 9-17,-3 9-30,-8 7-13,-11 9-3,-10 13-2,-11 10 4,-15 7 0,-11 4 4,-5 2-1,-4-3 4,-1-6 6,7-6-1,8-8 7,9-8 6,3-7 2,7-9 7,5-5 7,1-6 18,4-5 18,13-3 0,12-2-1,15-5-16,16-2-77,15 0-116,6-10-230,-1-25-637,-5 18-28,-2-6-30,-5-9-30</inkml:trace>
  <inkml:trace contextRef="#ctx0" brushRef="#br0" timeOffset="239978.7259">23258 7606 2596,'-13'-4'56,"-3"1"-1,-8 3 7,-2 5 30,4 11 12,6 9 17,10 7 21,1 6 10,12 4 8,9 1-38,10-1-4,6 2 2,12-5-3,-3-1-34,-7-2-6,-9 1-23,-15-5-17,-7 4-8,-15-4-5,-11-1-7,-10-6-7,-3-2-6,-9-5-2,9-8-2,6-6-7,12-11 4,10-9-3,11-11-2,11-10-2,10-10-3,9-5 5,5-5 27,4-2 7,3-1 15,-5 0 10,-6 3 7,-7 4 4,-12 9-1,-8 8 2,-12 4-3,-9 11-4,-9 9-26,-13 7-6,-8 7-31,-3 7-69,5 10-189,9-12-592,9 23-21,17 4-21,20-2-21</inkml:trace>
  <inkml:trace contextRef="#ctx0" brushRef="#br0" timeOffset="240179.7374">23763 7970 4745,'12'-1'-67,"31"-3"-823,-15 2-21,9 0-23,2-5-24</inkml:trace>
  <inkml:trace contextRef="#ctx0" brushRef="#br0" timeOffset="240583.7606">24192 7683 4056,'26'-13'74,"12"0"7,4 1 2,8 2 1,-14 13 0,-15 19 4,-10 14-1,-22 13 9,-23 18 1,-12 12-49,-6 2-21,-1-6-8,12-9-2,15-16 3,17-16 41,12-16 43,23-9 11,29-7-2,22-9 0,28-4-3,19-3 5,-1-1 2,-6 1-1,-17 2-15,-24 5-122,-22 4-232,-30-10-829,-18 15-33,-22 2-33,-20-1-36</inkml:trace>
  <inkml:trace contextRef="#ctx0" brushRef="#br0" timeOffset="244038.9582">12155 5692 8191,'25'6'0,"-9"21"0,20-7 0,6 17 0,12 16 0,-17-4 0,13-10 0,-14 9 0,8-12 0,-11-18 0,0 3 0,-1-3 0,5-3 0,-11-10 0,6 2 0,8-6 0,-8-14 0,4-2 0,8-7 0,5-1 0,-2-1 0,1-5 0,8-8 0,-15 0 0,5-5 0,-7 0 0,6 4 0,-11 9 0,-2 12 0,-9 4 0,-8 2 0,-8 0 0,-7 4 0,-4-2 0,-2 4 0,-6-2 0,-1 7 0,-3 0 0,-3 0 0,-11 2 0,3-1 0,-9 5 0,11-3 0,-8-3 0,6-2 0,10 10 0,6 3 0,-8-9 0,19 10 0,3 11 0,-3-19 0,0-4 0,7 17 0,-3-12 0,3 9 0,13 27 0,17 1 0,-11-8 0,8 14 0,10-12 0,1-12 0,-10 8 0,17 1 0,0 1 0</inkml:trace>
  <inkml:trace contextRef="#ctx0" brushRef="#br0" timeOffset="250524.3289">23775 9244 578,'0'-15'38,"1"-4"7,-1-2 6,0-6 10,2 5 11,-4 3 7,1 0 0,-6-1 2,-3 3-3,-5 3-36,1 2-34,-2 1-40,0 5-68,-3 1-113,4 4-1,4 0-2,1-1-1</inkml:trace>
  <inkml:trace contextRef="#ctx0" brushRef="#br0" timeOffset="251058.3593">23769 8889 335,'3'-3'50,"-2"3"11,1 0 5,1 0 2,-3-2 0,0 2 0,1 0 2,-1 0 6,0 0 16,0 0-19,0 2 2,-4 1 12,-8 4 11,-8 5 16,-7 8 14,-16 4 22,-10 5 19,-9 12 11,-8 6-10,-3 7-7,4 3-14,4-5-19,15-3-10,13-8-14,13-12-2,10-8-10,9-6 4,7-5 3,15-5 0,14-2 0,15-2-3,13-1-3,14 0-5,0-1-3,-3 1-11,-4 0-12,-7 0-23,-9 0-22,-11 2-13,-9 2-52,-7 3-192,-14-2-483,-14 12-15,-6 0-14,-12-2-15</inkml:trace>
  <inkml:trace contextRef="#ctx0" brushRef="#br0" timeOffset="251378.378">23020 9793 1800,'-10'3'69,"6"0"45,-2 1 27,3-1 31,14 1 20,21-3 8,23-2 10,21-6 4,23-3-3,7-2-42,-2 0-24,-10 0-50,-10 6-98,-9 2-259,-17 2-406,-15 2-12,-7 0-12,-7-2-13</inkml:trace>
  <inkml:trace contextRef="#ctx0" brushRef="#br0" timeOffset="252390.4359">24088 9253 952,'0'0'79,"0"0"7,0-1-5,0 1-5,0 0-2,0 3 11,-4 7 21,-6 10 18,-6 8 21,-6 10-33,-5 5-7,-3 3 10,-1-2 12,5-5 26,4-6 36,7-10 42,6-7 12,5-8 6,4-6-9,0-9-19,2-8-11,7-9-17,8-12-8,9-11-23,8-10-34,8-4-61,5-2-39,1 3-27,-1 7-23,0 11-6,-5 13-6,-10 10-4,-4 12-6,-6 7-2,-2 9-5,-6 12 8,-5 8 6,-4 9-4,-4 9 11,-9 0-1,0 1 2,-3-8 4,-1-10 11,5-6 26,0-10 18,5-10 16,1-8 3,4-9 7,4-12 3,7-9 4,10-10-3,6-3-2,9 4-12,0 7-21,-2 9-20,-7 12-18,-3 10-10,-7 5-8,-3 10-8,-6 11-4,-5 6-2,-3 10 7,-2 8 7,-5 4 0,-3 1-7,-2 3-66,-1-6-178,-1-15-493,3 6-17,6-11-16</inkml:trace>
  <inkml:trace contextRef="#ctx0" brushRef="#br0" timeOffset="253178.4809">24094 9904 2568,'0'-1'105,"0"-2"9,5-3 0,4-2 6,10-2 4,10-1 0,4 3-1,1 4-4,-4 2-8,-8 7-99,-12 7-8,-2 12 4,-21 10 10,-11 15 2,-17 9 1,-9 5 4,-4-2-1,7-6 8,14-9 7,10-11 9,12-11 8,8-8-2,9-7-8,14-7-5,12-6-3,13-7-3,13-7-2,10-8-5,4-5-3,-6-4-8,-7 4-11,-14 3-18,-16 11-16,-19 6-10,-8 7-2,-8 11 2,-9 7 0,-1 11 4,-2 5 5,-2 5 2,8-2 5,6-3 15,6-6 18,12-7 11,14-5 1,11-7 2,11-5 2,11-6 0,3-8-1,2-8-1,-1-8-4,-5-10-7,-9-7-11,-13-2-10,-20 1-12,-14 7-10,-27 10-5,-24 13-2,-23 13-8,-19 15-61,-12 13-134,-1 7-463,8 12-13,14 3-14,19 0-14</inkml:trace>
  <inkml:trace contextRef="#ctx0" brushRef="#br0" timeOffset="256082.647">14367 11726 745,'2'-7'63,"0"0"14,1-4 29,2-1 30,-1 3 14,1 0 22,-1 2 29,-3-1 14,0 4 5,-1-1-43,0 5-28,0 0-12,0 0 12,0 6 6,-6 9 3,-6 11-17,-1 11-25,-6 10-15,1 4-4,3-3 4,5-3 6,3-3-24,5-5-121,18-10-249,2-4-374,7-13-12,10-23-12,4-13-13</inkml:trace>
  <inkml:trace contextRef="#ctx0" brushRef="#br0" timeOffset="256718.6834">14975 11218 1651,'-11'-4'53,"-4"4"17,-9-3 32,-10 9 32,0 10 27,-9 16 25,0 11 21,4 14 7,5 8 11,8 6-38,7 3-4,9-2-12,5 3-26,7-6-31,8-5-19,12-10-19,7-10-16,13-13-2,11-11-3,8-14-2,1-9-1,4-11 1,-4-7-3,-7-7-2,-7-8-2,-5-7-8,-11-5-8,-8-6-8,-8-6-9,-9-2-9,-10 1-1,-6 1-6,-9 3 2,-5 6-4,-6 6-5,-4 10 1,3 7-12,-1 8 0,1 11-3,-2 6 0,2 9-24,2 10-34,4 11-80,5 4-123,18 2-457,-1 8-15,5-6-15</inkml:trace>
  <inkml:trace contextRef="#ctx0" brushRef="#br0" timeOffset="257106.7056">15390 10798 1952,'9'-13'101,"5"-3"0,7 3 4,9 4 14,10 14 27,7 22 35,2 28 33,-4 25 26,-9 27 17,-16 29-71,-13 20-2,-8 10 4,-18 15 0,-14 6-11,-13 0-90,-13 0-215,-15-29-693,-6 7-18,-15-24-19,-4-31-20</inkml:trace>
  <inkml:trace contextRef="#ctx0" brushRef="#br0" timeOffset="264303.1172">20330 6534 360,'-1'-5'31,"-1"-1"8,-1-2 14,2-2 2,1 3 5,0-1 14,0 1 2,0-2 0,0 1 17,0-1-20,0-1 15,0-1 0,1 2-9,-1-2 5,0 1 4,2 0-9,-1 2 0,1-1 12,-1 0-14,2 0-2,-3 2-8,3 2-3,-2 1 1,-1 1-6,0 0-9,0 2-4,0-1-7,0 2-14,0 0-1,0 0-3,0 0-6,0 0-4,0 0 0,0 0 3,0-2 2,0 2 6,0 0 10,0 0 9,0 0 9,0 0 8,-1 0 12,1 0 8,0 0 9,-1 0 5,1 0 3,0 0 6,-2 0 12,2 0 10,0 0 4,0 0 4,0 0 1,0 0 4,0 0-1,0 0-5,7 0 0,15-1-11,13-4-13,18 1-15,22-7-12,10-1-12,12-1-11,7-2-9,7-2-9,6 2-5,2 0-3,-4 2-2,2 0-1,-8 1-1,-3 1 0,2 1-4,9 4 1,9-1-4,10 3-3,12 1-2,10 1 1,5-3 5,1 4-1,-2 1 1,-3-1-3,-15 1 2,-10 0 2,-9 0-1,-11-2 3,-7-1 3,-5-1 2,-8-2-5,-12-1 0,-8-1-2,-15 0 2,-11 2 0,-16-1 0,-11 2 3,-9 2 10,-5 2 0,-7-1-2,0 1-2,0 1 2,0 0-1,0-2-2,0 2-3,0 0 0,0-1-9,0 1-11,0 0-3,0 0 1,0 0 0,0 0-2,0 0 0,0 0-1,0 0 1,0 0-2,0 0 2,0 0 1,0 0-3,0 0-1,0 0-3,0 0-2,0 0-7,0 0-32,0 0-34,-3 0-37,-8 4-64,-6 6-88,-9 3-179,-10-1-451,-8 13-21,8-2-23,-1-5-24</inkml:trace>
  <inkml:trace contextRef="#ctx0" brushRef="#br0" timeOffset="269818.4327">10501 13834 1256,'-6'0'37,"-1"-3"2,-4-1 3,-3-1 56,5-1 9,-1-1 41,-3 1 16,5-4 12,0 0 39,0 3 4,4-1-16,-1-1 2,4 3 7,-2 3-42,0-3 3,1 2-34,2 2-12,0-1-14,0 1-44,0 2-19,5-3-1,7-1-3,11-3-8,14 1-7,24-6-5,24-5 1,26-1 0,23-7 8,27-8 9,28-6 4,17 1-1,16-2-2,17 5 1,15 7-4,6 4-4,6 1-7,12 5-1,1 1-7,-4-3-1,1 1-4,-12 2-1,-21-2-3,-16 3-3,-36 7-4,-32 0 1,-33 3-2,-32 0-4,-29 0 0,-22 0-52,-17 1-139,-11 1-140,-13-21-469,-13 20-17,-11-7-18,-8-13-19</inkml:trace>
  <inkml:trace contextRef="#ctx0" brushRef="#br0" timeOffset="291334.6633">11065 16041 3891,'6'0'37,"7"-3"10,12 0 8,10-5 18,12-2 29,6-7 19,3-4 8,7-1 10,7-2 7,8-1-19,6-1-11,6 0-10,-2 1-22,-7 2-56,-12 6-110,-8 1-177,-14-11-665,-12 17-22,-13-4-24,-5-10-26</inkml:trace>
  <inkml:trace contextRef="#ctx0" brushRef="#br0" timeOffset="291750.6871">12765 14979 4155,'0'-3'5,"3"9"10,5 12 17,6 16 14,4 25 17,4 18 17,2 15 7,-1 7 1,-4-1 0,0-7-2,-2-10 8,0-14-11,-5-17-34,-2-7-49,-3-15-57,-5-10-209,-5-22-619,-9 0-21,-18-20-22,-18-19-24</inkml:trace>
  <inkml:trace contextRef="#ctx0" brushRef="#br0" timeOffset="292318.7196">12395 15361 2071,'13'-15'41,"16"-9"13,15-10 15,17-10 10,4-5 2,8-5-28,0-4-38,-5-7-61,-15-6-53,-16-1-43,-12-3-11,-16 4 26,-13 4 40,-2 14 59,-8 12 17,2 12 37,-2 15 48,-1 9 80,5 14 79,6 12 45,1 16 24,9 21-11,8 24-26,2 17-34,8 15 4,10 9 2,7 1-2,7-14-5,13-19-10,8-21-14,3-26-20,4-26-21,3-15-29,-2-21-29,-9-12-17,-5-13-13,-12-5-8,-10-5-14,-14 7-16,-8 6-20,-4 14-18,-5 7-10,-3 12-2,6 6 0,7 5-4,2 4-1,5 4 6,2 0-1,0 0 6,0 0-4,0-2-37,0-2-119,4-3-267,-6-1-551,-10-3-26,-2-6-28</inkml:trace>
  <inkml:trace contextRef="#ctx0" brushRef="#br0" timeOffset="292482.729">13751 14991 4174,'-2'-17'22,"4"-1"-84,21-4-268,10-1-400,22 9-15,11 1-15,15 1-16</inkml:trace>
  <inkml:trace contextRef="#ctx0" brushRef="#br0" timeOffset="292758.7448">14292 14794 3589,'-16'0'78,"-5"6"30,-2 3 26,2 11 14,13 5 18,13 8 16,19 2 10,22 1 6,14-1 1,14 2-51,1-1-22,-9 0-32,-22-1-25,-24-3-8,-20-2-12,-22-3-16,-17-3-9,-15-2-7,-6-3-50,1-5-150,14-33-837,19 16-27,32-15-30,47-21-32</inkml:trace>
  <inkml:trace contextRef="#ctx0" brushRef="#br0" timeOffset="293310.7764">15566 14608 3092,'-28'-13'70,"-9"2"9,-8 2 13,-12 6 11,8 15 4,13 15 3,10 6 1,16 3 5,12 3 8,14-8-50,13-11-2,17-10-3,8-12-10,11-15-7,-1-10 2,-9-4 33,-16-4 32,-13 5 16,-17 8-16,-5 6-12,-4 11-8,-3 10-4,2 13-4,1 5-24,4 8-49,9 4-110,14-5-150,14-10-179,25-13-449,-13-3-20,1-14-21,-12-9-23</inkml:trace>
  <inkml:trace contextRef="#ctx0" brushRef="#br0" timeOffset="293726.8002">16036 14497 2149,'0'-2'112,"3"2"33,1 11 16,10 12 23,6 11 14,6 21 13,2 16 5,3 9 4,-5 6 11,-7-1-75,-2-6-20,-5-14-22,-4-15 11,-4-16 56,-1-15-10,-7-14-13,-9-17-9,-4-18-17,-9-20-18,-9-19-13,0-19-39,1-14-14,9-8-33,8 4-79,10 5-12,11 11 4,12 15 10,9 15 12,15 14 10,2 11-2,3 17 29,-2 13 5,-13 19 2,-19 15 8,-11 10 0,-20 10-47,-17 9-77,-9 0-93,9-9-232,-6-4-362,10-16-18,16-17-18,11-14-19</inkml:trace>
  <inkml:trace contextRef="#ctx0" brushRef="#br0" timeOffset="294174.8258">16531 14375 3798,'3'16'47,"3"9"14,1 14 17,-1 15 4,1 6 5,-2 5 5,-1-1 2,1-8 1,-3-8 1,1-9-18,-3-15 38,0-10 11,1-10-13,-1-10-5,-3-12-7,0-16-12,-3-16-16,-2-20-36,0-19-15,-1-15-7,1-4-55,6 4-24,0 12 2,1 14 1,6 20 0,10 15 11,6 10 7,7 12 29,7 9 13,1 9-4,-6 12-1,-11 11-2,-9 12-4,-15 9-1,-16 13-22,-9 3-41,-8-1-54,5-5-174,3-44-546,17 14-19,8-18-21,14-15-21</inkml:trace>
  <inkml:trace contextRef="#ctx0" brushRef="#br0" timeOffset="294650.853">16892 14059 3814,'12'0'74,"7"8"20,5 8 11,2 14 14,-5 11 12,-8 8 2,-3 2 1,-10-8 6,3-11 29,-2-11 20,2-15-27,1-10-22,5-14-8,5-12-16,2-17-16,7-8-17,2 0-14,4 9-8,1 15-35,2 17-58,3 14-3,2 10-8,2 6-30,2 2-31,0-6-8,1-4 0,-5-6 7,-3-9 7,-5-8 3,-6-6 6,-11-8-1,-6-3 7,-10-2 29,-13 3 28,-9 2 8,-7 8 14,-15 12 2,-1 8-2,-3 13-2,6 12-4,8 6-32,21 7-69,15 2-164,23-16-558,23-2-19,14-9-20,12-15-21</inkml:trace>
  <inkml:trace contextRef="#ctx0" brushRef="#br0" timeOffset="295426.8974">17987 13897 3791,'-9'-10'56,"-10"2"6,-10 2 12,-13 5 17,-2 12 17,0 12 3,10 3 2,11 2 5,15-1 8,13-5-38,18-6-15,13-11-31,12-7-23,11-10-20,0-8-18,-7-1 0,-14 0-3,-14 3-16,-12 6-15,-4 6-12,0 4 9,0 3 33,10 3-15,9-1-40,9-3-77,12-6-82,9-7-31,6-10 19,1-5 74,-8-8 44,-9-6 9,-12-1 1,-12 1 49,-16 1 66,-5 8 76,-14 11 98,-13 12 52,-9 15 17,-8 13-52,-4 13-28,3 10-9,11 4 1,16 0-20,10-3 0,15-8 12,19-12-20,13-12-60,14-9-88,14-12-48,3-11-49,-7-9-4,-10-8-9,-14-18-18,-11-9-36,-10-14-16,-4-10 3,-2 0 110,-2 9 126,-3 12 84,-2 20 19,-4 19-8,-1 16 2,2 19 13,3 16 28,7 12 23,2 17 7,1 9-56,-1 7-55,1 0-41,-4-11 33,-2-9 54,3-17 96,9-15 22,6-14 9,7-9-12,2-5-8,2-2-24,-5 4-22,-10 6-114,-7 6-127,4 14-342,-11 7-834,5 1-40,9-4-44,24-4-46</inkml:trace>
  <inkml:trace contextRef="#ctx0" brushRef="#br0" timeOffset="296049.933">20423 13437 4251,'8'0'25,"5"1"11,0 1 27,0-1 57,-1-2 7,0-4 3,2-5 3,6-11-2,2-5 2,1-11-8,-3-2-13,-7-6-9,-5-2-28,-5 4-56,-3 6-18,-1 11-23,-3 9-5,-2 14 2,-4 16-2,-1 15-5,2 13-5,4 11 0,10 8 0,12-6 6,9-5 30,11-14 37,15-14 14,10-13 2,9-16 7,2-15 7,-2-13 6,-6-10 1,-7-14 1,-10-9-5,-9-13-17,-7-13-20,-12-3-10,-9 13-2,-6 12-14,-5 21-21,0 29-3,0 21-2,0 21-2,7 15 1,12 19 1,11 12 3,11 8-1,10-1-2,-1-6 8,-10-8 14,-11-12-1,-16-13-6,-16-11-20,-26-5-123,-11-11-312,-43-4-519,-21-7-26,-22-21-28,-5-14-29</inkml:trace>
  <inkml:trace contextRef="#ctx0" brushRef="#br0" timeOffset="296210.9422">20401 12676 4286,'30'-8'12,"36"-3"-314,17 1-464,31-5-16,10 5-16,12 8-18</inkml:trace>
  <inkml:trace contextRef="#ctx0" brushRef="#br0" timeOffset="300122.1656">22169 12876 1395,'0'-5'138,"2"-4"42,1-6 45,0 1 39,1 0 30,-1 2 16,0 2-7,-3 5-9,5 2-1,0 7-85,-1 8-33,1 11-30,-1 5-38,-3 9-35,-1 2-26,0-3-13,0-7 5,0-6 15,0-10 15,0-5 14,0-5-3,0-6-6,0-9-3,-1-8-7,-2-7-2,0-12 0,-1-6-5,1-3-9,1 5-22,1 5-23,4 8-10,7 17-8,9 7-1,6 12 2,10 14-1,7 9-1,2 5 3,0 4 1,0-3 9,-4-8 3,-4-11 8,-3-7 8,-5-4 6,-6-13 12,-7-7 20,-2-5 7,-8-8 8,-4-6 2,-11-3-2,-6-1-2,-8 0-1,-4 2-8,-1 6-20,6 9-87,10 9-59,9 8-84,8 11-135,15-2-635,13 14-25,8 0-26</inkml:trace>
  <inkml:trace contextRef="#ctx0" brushRef="#br0" timeOffset="300474.1861">22852 12722 2345,'-3'0'96,"-7"2"16,-4 4 18,-5 8 20,2 10 10,-2 7 15,8 3 5,6 1 13,13 1 12,12-8-68,10-5 4,7-7-11,14-5-15,2-10-17,-6-8 2,-4-8 1,-13-7 5,-13-9-1,-12-10-10,-14-3-13,-15-2-12,-15 2-9,-9 8-4,-9 8-3,-1 10-13,8 10-29,10 10-58,12 7-70,15 6-75,17 4-163,20-7-512,14 6-20,14-10-22,8-5-22</inkml:trace>
  <inkml:trace contextRef="#ctx0" brushRef="#br0" timeOffset="300871.2086">23247 12457 2877,'3'-33'264,"2"-4"40,-1 1-8,4 0-5,0 22 9,10 23 4,5 18 2,4 14 6,4 19-2,2 16-164,-9 13-74,-3 2-26,-1-7 14,-7-12-7,-3-14-64,-3-17-80,-1-14-41,-3-10-124,-2-10-114,-2-12-68,-10-14-25,-12-11 19,-5-6 53,-6 0 108,0 0 135,8 7 163,12 9 84,9 3 132,10 5 116,25 0 54,33 2-1,40-2-117,34 0-142,33-2-317,-6 8-710,-17 0-21,-33 1-22,-42 2-24</inkml:trace>
  <inkml:trace contextRef="#ctx0" brushRef="#br0" timeOffset="304606.4224">16549 15579 1914,'1'-9'132,"1"-3"29,-1-5 33,-1-2 23,1-1 19,-1 2 8,0-1 16,0 1 17,0 1 6,-4 2-84,-4 0-43,-5 3-27,-8 2-33,-6 1-26,-5 2-19,-5 5-13,-4 2-19,-2 6-22,-1 6-5,2 8 1,3 8 3,8 14-1,7 3 1,12 9 3,6-2 4,9-5 7,12-8 8,8-12 15,8-14 3,11-10-1,6-15 3,1-15 6,-9-6-1,-8-9-1,-10-4 3,-14 1-5,-5 1-6,-1 3-8,-2 7-6,-2 8-15,5 10-9,9 9-4,7 14-2,9 11 3,16 14-5,8 16 0,4 13 4,0 13 1,-4 6 0,-10 5 16,-10 0 2,-10-1 3,-14-4 2,-6-3-3,-11-8 8,-11-9 3,-6-11 3,-9-15 3,-3-15 4,2-12 3,8-19 1,9-18-1,11-16-5,13-12-4,15-16-11,12-3-10,6-4-7,6 3-5,1 9-3,-3 6-7,-8 15-1,-3 12-7,-4 16-3,-2 11 2,1 12 6,0 11 4,3 6 3,-2 6 1,-5 4 2,0 3-4,-2-3-50,0-5-153,-1-25-727,7 7-25,-3-12-24,0-17-28</inkml:trace>
  <inkml:trace contextRef="#ctx0" brushRef="#br0" timeOffset="304800.4335">16914 15275 4637,'-10'-5'-59,"7"3"-161,2-4-612,7 12-19,18 8-18,9 5-22</inkml:trace>
  <inkml:trace contextRef="#ctx0" brushRef="#br0" timeOffset="305234.4584">17281 15483 3443,'19'1'155,"12"5"20,14 0 16,10 8 5,-4 6 3,-2 6 2,-11 4 0,-9-1 10,-10-4 35,-7-11-54,-5-6 79,-1-7-1,-4-9-8,3-6 4,-1-12-1,-1-10-8,-3-10-18,2-4-60,-1-4-117,4 8-84,7 8-142,6 11-31,5 13-25,6 11-20,1 9-8,-1 7-1,0 4 13,-3 3 51,-3 2 81,-6-4 38,2-3 21,-8-2 13,5-2 20,-6-3 7,2-1-2,1 1-70,3 1-149,1-8-749,5 5-26,-3-4-26,-4-2-30</inkml:trace>
  <inkml:trace contextRef="#ctx0" brushRef="#br0" timeOffset="305454.4709">17735 15004 4665,'0'-6'-128,"9"1"-170,11-9-512,14 18-17,6 10-20,12 7-18</inkml:trace>
  <inkml:trace contextRef="#ctx0" brushRef="#br0" timeOffset="305982.5011">18127 15259 2221,'6'15'181,"2"-1"34,2 3 15,3 1 14,-6-7 13,2-2 36,3-5 34,2-1 8,9-7 3,9-8-123,8-3-47,4-7-30,-4-4-15,-3 0-12,-7 1-16,-10 4-37,-8 1-39,-7 3-19,-4 3-10,-9 7-6,-4 2-1,-2 6-4,-2 6-6,-2 4-6,12 3-4,2 1 2,11 1 3,10 0 9,9 0 5,7-1 3,10 5 0,9 4 6,0 8 3,-3 11 8,-7 11 5,-11 16 1,-13 10 3,-10-1 3,-10 1 0,-7-9 9,-4-13 20,-4-17 25,-3-9 24,-2-16 12,-2-9 18,4-12 2,2-13 0,2-16-15,8-13-41,5-16-77,10-9-140,19 0-218,16 3-699,8 8-32,14 14-32,12 2-34</inkml:trace>
  <inkml:trace contextRef="#ctx0" brushRef="#br0" timeOffset="306710.5426">19549 14707 3274,'-1'-9'49,"-5"4"4,-1 1 10,-5 8 21,2 15 21,-2 18 24,8 11 13,2 13 15,16-3 20,9-4-23,12-9 32,12-17 20,13-14-5,2-10-14,-1-16-18,-6-15-16,-7-13-3,-21-9-13,-16-12-18,-17-2-28,-26 1-33,-19 1-27,-11 7-16,-13 6-14,-1 15-16,6 18-35,10 15-65,18 17-83,19 17-123,43 5-698,0 11-27,25 1-30,30-5-32</inkml:trace>
  <inkml:trace contextRef="#ctx0" brushRef="#br0" timeOffset="307182.5698">20216 14766 4635,'0'-2'34,"6"2"1,1 6 1,5 14 1,5 12 5,3 18 10,0 12 5,2 7 7,-5 0 1,2-4-40,-7-9 8,-1-11 1,-5-11 20,-3-12 42,-3-13 1,0-8-8,-9-11-7,-7-16-5,-10-14-5,-10-18-1,-9-18 0,-2-14-9,5-9-19,3-4-51,10 8-14,18 8-2,11 17-4,20 13-2,19 14 3,17 9 3,10 13-3,1 12 6,-8 12 0,-14 11 8,-26 12 9,-18 4-4,-18 11-12,-20 0-24,-11 2-60,-7-4-60,-3-7-79,20-12-235,8-11-408,14-10-21,17-14-22,16-17-24</inkml:trace>
  <inkml:trace contextRef="#ctx0" brushRef="#br0" timeOffset="307538.5902">20653 14084 4167,'8'0'16,"9"10"34,2 12 16,5 13 16,-2 16 20,-7 22 11,-10 6 5,-2 4 4,-10 0 5,-1-10 8,0-14-12,3-16 5,-2-13 16,5-18-8,-1-12-18,3-12-12,-2-12-10,8-13-7,11-7-9,8-1-8,8 3-13,6 9-40,4 15-33,-1 9-7,-4 11 1,-3 11-7,-2 8-30,-3 11-97,-4 2-122,3-4-797,-16 6-31,-5-7-34,-3-15-35</inkml:trace>
  <inkml:trace contextRef="#ctx0" brushRef="#br0" timeOffset="307690.5988">20870 14232 4278,'2'-14'-153,"15"-17"-637,13 20-16,22-2-19</inkml:trace>
  <inkml:trace contextRef="#ctx0" brushRef="#br0" timeOffset="308702.6566">21352 14384 3770,'0'7'72,"0"0"39,2 8 34,1 6 13,-2 11 15,1 4 6,-1 5 6,-1-1-1,0-7 7,0-8 9,0-10 30,0-9 7,0-6-34,1-6-10,1-10-14,1-11-9,4-14-21,2-9-33,7-2-36,2 4-37,4 8-90,0 12-45,1 11 0,-3 12-11,0 5-6,-4 8-16,-3 6-3,-2 2 8,-1 0 5,-5-1-3,1-4 12,2-5 8,1-5-1,7-2 3,4-5 1,6-2 12,2-1 15,0 0 26,1 2 20,-3 2 14,0 2 0,-2 2-5,-1 1 0,4-2 3,3-2 7,5-6 3,3-6 9,2-4-1,-6-5 6,-5-2 1,-9 0 0,-9-3 1,-7 5-4,-7 0-6,-4 9-9,-10 7 4,-6 6-5,-5 9 2,-2 11-4,5 8 0,4 5-2,10 5 1,6 1 3,13-7 7,7-8 10,11-11 1,7-6 3,3-13 2,-4-6 5,-5-8 0,-10-2 15,-12-2 4,-3 2 10,-2 5-2,-1 4-11,0 8-7,-1 4-5,-1 11-5,2 7-7,-1 5-5,8 7-14,8 1-4,9-5-1,4-5 4,12-10 9,7-5 10,6-11 7,-3-14 0,2-7 13,-8-9 5,-7-12 5,-8-5-4,-7-6-5,-9-9-7,-5-4-3,-6-6-11,-8 2-1,-4 10 2,-1 13-7,-2 16-8,-5 25 0,0 27 1,6 27 1,4 18 1,19 16 6,25 11 6,30 0-44,32 1-169,24-18-897,6 8-33,5-20-34,-27-14-37</inkml:trace>
  <inkml:trace contextRef="#ctx0" brushRef="#br0" timeOffset="309214.686">20656 15491 4429,'0'-30'150,"0"-2"-2,-3 0-7,-5 4 0,-16 19 1,-4 27 1,-4 13 4,2 14 3,11 13 3,15 10-115,22 2-23,17 0 5,21-7 9,8-10 1,10-10 0,-11-7 1,-15-9-8,-22-7 3,-16-3-2,-23-2 2,-22-3-7,-15-1-7,-17-3-17,-11-4-33,9-4-68,16-8-135,26-5-191,33-11-560,33-2-27,23-9-28,19-5-30</inkml:trace>
  <inkml:trace contextRef="#ctx0" brushRef="#br0" timeOffset="309506.7026">21158 15673 2374,'5'3'121,"-2"5"32,4 8 22,2 5 18,2 2 24,1 5 25,5-4 34,1-4 25,5-10 11,11-5-78,4-10-31,1-9-32,-2-11-15,-9-6-17,-17-10-20,-9-2-27,-18-1-37,-13 7-30,-14 8-19,-9 15-9,-13 11-3,8 17-6,4 14-41,17 13-79,20 1-126,58 3-708,-3-6-25,19-16-28,15-16-27</inkml:trace>
  <inkml:trace contextRef="#ctx0" brushRef="#br0" timeOffset="310030.7327">21722 15166 3628,'-7'-19'192,"2"-2"-15,-2 4-1,3 10 5,7 25 2,4 27 4,3 18 0,3 16 2,3 14-6,-2 7-195,4-2-78,-3-9-52,5-15-58,4-23-108,2-22-35,1-20-100,0-21 15,-3-14 0,-4-18 40,-7-12 76,-4-6 132,-4 3 159,1 5 107,-3 16 98,4 16 42,3 13 108,2 16-22,4 13 0,6 9-34,2 5-25,6-1-57,2-5-61,3-13-28,8-8 24,-1-14 4,3-12 11,-2-10 23,-7-1 15,-7-3-1,-9 7-21,-10 8-29,-4 11-18,1 8-16,-1 10-25,3 7-56,1 8-90,5 2-135,10 1-297,-2-6-476,2-6-26,2-11-28,4-9-29</inkml:trace>
  <inkml:trace contextRef="#ctx0" brushRef="#br0" timeOffset="310414.7547">22764 14839 4419,'2'-10'30,"2"3"6,-1 9 9,3 15 5,1 17 7,-1 23 5,-3 9 8,-2 11 3,-1-4 2,-1-2-32,-5-8 5,3-8 9,-1-16 39,-1-11 28,4-16-4,1-13 0,6-16-3,7-12-1,8-7-1,12-3 8,12-5 9,4 10-2,8 10-40,0 11-29,-3 6 2,-1 10-18,-9 9-56,-11 9-70,-7 9-207,-18-24-862,-6 33-36,-4-4-37,0-12-42</inkml:trace>
  <inkml:trace contextRef="#ctx0" brushRef="#br0" timeOffset="310578.764">23180 14891 4627,'1'-14'-33,"12"2"-176,8-8-628,9 16-19,8 14-20,6 9-21</inkml:trace>
  <inkml:trace contextRef="#ctx0" brushRef="#br0" timeOffset="310826.7782">23477 15116 2775,'3'13'154,"5"-1"53,6 5 40,9-3 20,8-9 8,6-7 11,5-5 16,-4-10 12,-10-2 5,-9-7-104,-13-8-41,-13-1-55,-15 1-39,-12 3-22,-7 13-14,-7 9-40,3 16-111,14 9-186,13-8-734,17 14-28,20-1-31,17-6-32</inkml:trace>
  <inkml:trace contextRef="#ctx0" brushRef="#br0" timeOffset="311142.7963">23918 15020 4068,'8'-4'160,"3"0"13,2 1 6,4 3 0,-5 10 3,-4 5 2,-4 10 2,-1 3-1,-3 0 6,0-6-103,-1-5 24,2-8 30,1-6 5,4-7 2,8-7 1,8-10 0,8-9-10,9-11-2,-1 1 14,1 1-10,-6 11-44,-3 10-39,-2 13-2,-1 10-4,0 17-74,2 13-210,-3 7-1106,1 22-48,10 1-53,1-5-56</inkml:trace>
  <inkml:trace contextRef="#ctx1" brushRef="#br0">20067 4614,'0'24,"0"51,0-26,0 26,0-1,0-24,0 0,0-1,0 1,0-1,0 1,0 0,0 24,0-24,0-1,0 26,0-26,0-24,0 25,25 24,-25-49,25 24,0 1,-25 0,25-25,-25 24,0-24,0 0,24 24,1-24,-25 0,0-25,25 25,-25-25,0 0,0 25,25-25,0 24,-1-24,-24 0,50 25,-50 0,25-25,0 25,-1-25,-24 25,50-25,-50 0,25 24,-25-24,25 0,-25 25,24-25,26 0,24 0,1 0,24 0,25 0,50 0,-75 0,25 0,0 0,0 0,-25 0,50 0,-75 0,26 0,-51 0,1 0,24 0,-49 0,25 0,24 0,1 0,-1 0,0 0,50 25,0-25,25 0,-49 25,48-25,-73 0,24 0,-25 0,26 0,-51 25,26-25,-1 0,25 0,0 0,-24 0,-1 0,-24 0,49 0,-49 0,24-25,1 25,24-25,0 25,-49 0,-26 0,26 0,-25 0,0 0,-25 0</inkml:trace>
  <inkml:trace contextRef="#ctx1" brushRef="#br0" timeOffset="1544.0882">20092 4638,'50'0,"99"0,-1 0,51 0,-1-24,50 24,-49 0,-26 0,-73 0,48 0,-73 0,-1 0,1 0,-26 0,1 0,0 0,24-25,25 25,-24-25,24 25,0-25,50 25,0-25,-50 25,50-24,24-1,-73 25,-1 0,-74 0,24 0,-49 0,25 0,-25 0,0 0,74 0,-24 0,24 0,-24 0,0 0,-26 0,26 0,-50 0,25 0,-25 0,49 0,1 0,-25 0,25 0,-1 0,1 0,-1 0,1 0,0 0,-50 0,24 0</inkml:trace>
  <inkml:trace contextRef="#ctx1" brushRef="#br0" timeOffset="11032.631">8682 2853,'25'0,"99"0,-25 24,50-24,-25 25,-50 0,1-25,-26 0,-49 25,25-25,0 0,-25 0,50 0,-1 0,1 0,-50 0,25 0,-25 0,24 0,1 0,-25 0,25 0</inkml:trace>
  <inkml:trace contextRef="#ctx1" brushRef="#br0" timeOffset="15447.8836">12849 10393,'-49'25,"24"49,-25-49,50 25,-25-1,-24-24,49 25,-25-1,0-24,0 25,1-25,-1 24,25 26,-50-26,25 1,25-1,0 1,-25 0,1-1,-1 26,0-26,0 26,0-50,25 49,-24-24,24-26,0 26,-25 0,25-26,0 1,0 25,0-25,0-1,0 26,0-25,0 24,0 1,0 0,25-1,-25 1,0 0,24-1,-24-24,25 0,0 49,-25-49,0 0,25 24,0-24,-1 50,1-51,0 1,-25 25,50-50,-25 49,-25-24,0 25,24-50,1 49,25 1,-25-25,24 24,1-24,-25 25,24-1,-24-24,25-25,-26 50,1-50,-25 0,25 0,0 25,0-25,-25 0,24 0,1 0,0 0,25 0,-50 0,49 0,1 25,-1-25,51 0,-26 0,-49 0,0 0,24 0,-24 0,25 0,-25 24,-1-24,1 0,-25 0,50 0,-50 0,25 0,-25 0,24 0,1 0,25-49,-50 49,49-50,-24 50,25-50,-25 26,-1-1,1 0,0 0,25 0,-50 25,24-49,1 49,-25-25,25-25,0 26,-25-26,49 25,-49 0,25 1,-25-1,0 0,0 0,25-24,-25-1,0 0,0 1,0-1,0 1,0-26,0 50,0-24,0-26,0 26,-25-1,25 25,0-24,-25-1,1 25,24-24,-25-1,0 25,0-24,25 24,-25-25,25 25,-24-24,-1 24,0-25,0 1,-24-1,24-24,0 24,-25-24,26 24,-26-24,25 24,-24 0,24-24,-50 24,75 26,-74-76,24 51,1-1,24 1,-25 24,25-25,-24 25,24 1,0-1,25 25,-25 0,25 0,-49-25,24 25,-49 0,24 0,0 0,1 0,24 0,0 0,0 0,1 0,24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8-26T04:26:20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 1201 435,'0'1'41,"0"3"10,0-1 15,1 0 26,-1 1 40,0 1 22,0-3 5,0 1 5,0-1 4,0 0 0,2-1 17,-2 1 21,4-2 2,-2 1-19,3-2-26,2-1-9,1-3 10,1 0 15,3-2 11,1-1-8,6-2-16,7-1-4,6 1-2,2 3 6,1 3-15,0 4-15,-5 9-21,-7 10-3,-13 10-8,-3 12-14,-15 15-6,-11 7-22,-9 4-12,-1-3-2,-4-7 12,3-8 11,7-8 5,10-10-11,3-9-3,7-7 9,3-5 12,10-6 17,9-2-1,13-2 5,11-5-14,9-2-20,4-1-35,2-3-93,-3-2-116,-2-2-179,3-10-677,-9 8-28,-7-5-31,0-2-32</inkml:trace>
  <inkml:trace contextRef="#ctx0" brushRef="#br0" timeOffset="539.0309">1676 877 1870,'-55'8'102,"-16"9"38,-22 12 28,-18 12 27,20 10 43,1 18 44,8 16 24,10 14 29,11 10 18,16 8-66,19 1-26,15-4-37,18-10-24,23-9-19,22-11-34,26-12-39,26-16-19,19-17-25,14-21-17,6-19-5,0-19 11,-3-16 20,-7-17 14,-10-12 22,-12-20 3,-21-9 0,-17-20-7,-20-11-3,-21-1 2,-20 5 1,-15 11-12,-20 14-17,-16 18-9,-19 15-23,-10 17-19,-20 12-12,-7 18 0,-5 15-21,6 13-53,7 16-61,17 13-120,24 14-171,18-14-728,18 34-36,16 1-37,24-4-41</inkml:trace>
  <inkml:trace contextRef="#ctx0" brushRef="#br0" timeOffset="1056.0601">3329 1519 4025,'2'-10'108,"-1"-2"-1,2 4 17,4 2 42,2 17 32,3 16 18,3 14 11,0 15 39,1 15 15,-9 7-86,-3 4-11,1-4-5,-2-3-67,-3-6-87,4-12-162,0-10-258,-2-35-710,-2 3-34,1-14-34,0-20-39</inkml:trace>
  <inkml:trace contextRef="#ctx0" brushRef="#br0" timeOffset="1359.0778">3325 1494 3308,'16'-32'103,"10"-11"52,16-7 37,15-9 20,10 13 12,1 12 2,0 10 0,-5 7 0,-8 10-1,-7 12-59,-8 14-38,-14 8-48,-14 9-32,-14 5-19,-21 5-16,-22-2-25,-17-1-48,-7-6-84,-7-5-135,11-18-681,17 3-25,19-12-26,25-8-28</inkml:trace>
  <inkml:trace contextRef="#ctx0" brushRef="#br0" timeOffset="1580.09">4031 1501 4332,'2'13'51,"-1"10"12,-1 9 4,2 12 4,-2 3-4,5 3-43,-1-2-96,11-8-295,-11-4-443,2-10-18,-3-15-18,1-10-19</inkml:trace>
  <inkml:trace contextRef="#ctx0" brushRef="#br0" timeOffset="1789.1021">4121 1209 5369,'-2'-8'2,"2"1"-120,0 2-58,2 1-167,7-1-557,6 19-22,7 8-23,8 10-24</inkml:trace>
  <inkml:trace contextRef="#ctx0" brushRef="#br0" timeOffset="2051.1173">4584 1524 3379,'-23'7'102,"-12"4"43,-8 7 28,-6 9 15,4 6 19,9 6 7,12 2 2,9 3 4,8-3 2,18-5-56,17-5-26,15-7-40,18-11-59,11-6-133,9-7-213,-3-20-664,-6-1-25,-8-4-27,-5-11-29</inkml:trace>
  <inkml:trace contextRef="#ctx0" brushRef="#br0" timeOffset="2303.1318">5110 1085 3970,'0'-12'124,"-3"1"-10,1 1 9,1 5 31,1 17 28,0 25 14,1 18 15,-6 20 7,2 16 10,-4 2-103,4-3-14,-4-9 12,6-10-14,0-12-57,1-11-101,0-10-140,4-9-155,3-17-687,4-4-28,6-5-31</inkml:trace>
  <inkml:trace contextRef="#ctx0" brushRef="#br0" timeOffset="2583.1477">5437 1246 2584,'-26'0'96,"-12"3"39,-12 5 27,-8 11 24,10 11 27,1 12 25,11 9 14,10 3 15,12-3 8,8-6-44,16-9-25,19-7-33,15-8-23,14-8-54,16-7-153,28-6-928,-18-6-27,2-6-27,1-9-30</inkml:trace>
  <inkml:trace contextRef="#ctx0" brushRef="#br0" timeOffset="3059.175">7085 919 4618,'3'11'54,"1"14"31,0 18 23,-2 22 9,1 23 2,-3 16 11,-3 9 0,-2-4 1,3-7 0,-3-18-20,-3-18-87,0-15-126,0-17-131,0-17-278,-13-9-421,-8-13-24,-9-13-24,-12-15-26</inkml:trace>
  <inkml:trace contextRef="#ctx0" brushRef="#br0" timeOffset="3636.208">6594 1513 2992,'1'-7'101,"8"-5"8,13-5 7,21-1 5,18-6 3,22 3 4,13-5 3,2-3 2,0 0 2,-11-3-87,-10 1-4,-13-3-6,-15-5-2,-12-2-5,-10-4-2,-16 1-7,-6 1 1,-8 6-1,-3 5 10,-4 11-1,-4 6-5,-3 8-1,-4 7 1,-2 9 10,-2 13 10,5 13 35,0 17 6,1 19 15,3 13-1,3 10 5,6 1 0,7-3 6,11-10 1,10-13-7,12-15-3,13-15-20,14-12-8,13-15-11,5-7-8,0-13-5,-3-10 1,-12-8-5,-12-10-9,-15-7-4,-13 0-15,-14 5-19,-8 5-3,-13 12 3,-9 10-2,-8 8 9,-4 12 22,-5 11 31,5 11 18,11 9 4,13 3 27,15 3 24,26-4-11,26-6-151,25-7-216,33-37-965,26 14-40,15-8-43,12-9-45</inkml:trace>
  <inkml:trace contextRef="#ctx0" brushRef="#br0" timeOffset="4212.241">9452 1390 5107,'0'-1'79,"0"-1"0,0 0 34,2 5 85,1 14 68,3 9 28,4 10 20,0 7 0,0 7-2,0-9-58,-3-3-53,-2-3-158,-4-4-178,23-9-487,-19-5-647,-2-12-43,6-15-47,0-18-51</inkml:trace>
  <inkml:trace contextRef="#ctx0" brushRef="#br0" timeOffset="4400.2517">9383 1012 5357,'-1'-7'-107,"1"-2"-207,11 0-622,-2 3-24,11 2-25,10 3-27</inkml:trace>
  <inkml:trace contextRef="#ctx0" brushRef="#br0" timeOffset="4675.2674">9881 863 4266,'0'-5'54,"0"3"19,5 4 33,2 14 18,6 19 26,3 20 11,5 16 13,-1 19 4,-4 6 4,-1-2-53,-5-4 4,-6-12-28,-3-13-77,1-15-112,-7-15-119,-7-12-199,-10-20-577,-11-3-26,-5-15-28,-5-12-29</inkml:trace>
  <inkml:trace contextRef="#ctx0" brushRef="#br0" timeOffset="5536.3167">9763 1500 3061,'7'-6'114,"18"-1"24,19-3 12,26-2 9,19-2 7,18 0 2,6-4-3,-4-3 5,-12-3-1,-15 0-56,-16-1-43,-19-1-16,-18 0-15,-16-2-23,-10 2 2,-13 1-5,-12 6 3,-8 6-5,-4 9 6,-13 5 6,1 11 18,-2 14 2,6 11 16,6 13 16,11 12 2,11 2-7,11 0-4,12-5 6,14-11-3,15-12 0,11-11-21,13-11-14,7-10-15,5-5-5,-7-12-4,-4-6 5,-7-3 8,-13-7-5,-11 1-7,-7 1-4,-10 6-1,-6 4-7,-7 9-21,2 6 8,-4 6 14,1 8 3,2 8 3,-1 6 2,-2 10 4,3 2-2,-3 0 0,-3-2 13,6-9 29,-3-6 8,0-11 21,0-5 9,0-10 9,1-9-1,5-8-1,2-12-4,7-7-10,4-2-28,5 2-9,3 4-25,4 8-38,-1 9-15,2 11-13,-2 7-6,-2 8 9,-5 6 0,-3 6 8,-5 6 22,-5 1 5,-5 2 12,-5-3 8,2-3 18,-2-7 41,1-7 9,4-4-4,6-9-4,7-10 9,6-13-11,8-12 3,9-10-15,7 1 8,1 5 11,2 12-19,-2 13 17,-6 14 22,-4 8 12,-10 13-7,-10 6 12,-8 10-6,-6 10-44,-5 3-198,-2 3-286,1-4-931,2-6-50,10-12-53,10-12-58</inkml:trace>
  <inkml:trace contextRef="#ctx0" brushRef="#br0" timeOffset="6105.3492">13247 1451 5198,'1'-3'59,"-1"1"15,3 2 48,0 3 62,3 12 17,1 10 15,-3 9 11,2 4 2,-3 0-17,1-2-159,-1-7-162,12-5-367,-10-7-684,6-10-36,0-14-40</inkml:trace>
  <inkml:trace contextRef="#ctx0" brushRef="#br0" timeOffset="6313.3611">13063 996 5860,'2'-9'-144,"4"-1"-203,14-7-667,10 9-28,9 8-30,10 9-30</inkml:trace>
  <inkml:trace contextRef="#ctx0" brushRef="#br0" timeOffset="6695.383">13589 1320 4008,'6'13'116,"5"10"38,2 11 33,2 10 13,1 5 4,-6 1 5,-2-4 8,0-7 5,-4-9 42,-1-10 71,1-12-23,2-3-37,4-10-34,5-11-14,6-9-8,7-9-5,3-9-10,1-3-9,1 5-40,1 7-122,2 8-33,1 13 0,-2 7 0,-3 9 0,-2 10 0,-6 10 0,-3 8 0,-7 7-103,-2 5-139,0 3-187,-1-15-943,-1 8-52,9-13-54</inkml:trace>
  <inkml:trace contextRef="#ctx0" brushRef="#br0" timeOffset="7380.4222">15413 883 4307,'0'-3'98,"0"-2"-19,1 3 15,2 4 40,0 15 31,-3 21 24,4 19 17,-8 19 40,-3 17 14,-7 8-68,0-2 4,0-4 20,-2-11-5,6-13-42,-1-15-133,0-10-88,2-11-88,-2-14-226,2-14-270,-16-8-420,-6-17-30,-10-12-33,-6-11-33</inkml:trace>
  <inkml:trace contextRef="#ctx0" brushRef="#br0" timeOffset="8071.4617">14925 1460 3436,'0'-9'195,"0"1"1,10-1 5,16-6 6,17 3 4,17 3-2,19-4 3,6-1 2,0-1 1,-10 1-195,-6-1 4,-7-4 5,-11-4-8,-12 0-13,-6-8-12,-3-8-13,-9-9-7,-3-6-4,0-4-4,-5 3 26,-5 6-4,-1 15-1,-5 7-24,-2 13-17,0 9 16,0 8 42,0 11 36,0 17 29,0 15 21,-8 13 4,-1 18-5,-7 10 3,-8 9 40,-4-3 28,5-6-4,3-15-26,8-16-15,8-22 72,4-14 28,4-13-12,13-7-5,8-13-9,11-5-21,7 0-21,9 1-16,-5 8-3,-1 4-13,-4 7-94,1 7-54,-1 2-18,-2-2-22,2 1-32,-3-5-51,3-5-10,-3-8-1,0-8-4,-8-6-13,-5-7-9,-9-7-5,-11-1 15,-3 3 37,-1 8 27,-9 9 58,-8 10 37,-2 14 33,-5 12 56,-4 10 68,5 8 34,10 4 17,6 1 18,15-6 11,23-2 5,19-6-114,17-3-214,22-11-1238,5-5-50,-1-11-52,-4-18-58</inkml:trace>
  <inkml:trace contextRef="#ctx0" brushRef="#br0" timeOffset="8739.4998">18254 1306 3773,'-5'-12'220,"-1"-1"1,3-1-4,-2 2 21,5 9 42,2 18 103,-1 12 79,2 15-5,0 10-5,1 8-157,0 1-53,-2-6-4,-1-9-18,-1-4-213,0-5-245,0-21-1143,5 0-51,3-14-57</inkml:trace>
  <inkml:trace contextRef="#ctx0" brushRef="#br0" timeOffset="8937.5112">18226 949 5336,'-4'-21'32,"1"2"-156,6-4-264,1 2-535,10 15-22,4 6-24,4 3-26</inkml:trace>
  <inkml:trace contextRef="#ctx0" brushRef="#br0" timeOffset="9339.5342">18490 1170 4084,'0'24'170,"3"12"14,0 13 9,2 16 9,2-4 7,0-3 2,1-3 1,-1-12 1,-4-11 10,1-11-20,-1-10 6,3-9-12,4-14-6,3-9-8,5-16-9,5-11-10,4-10-8,3 2-13,2 7-13,2 11-104,2 14-42,-1 13 10,3 10 2,-2 10 3,-3 15 13,-6 10 6,-4 7 23,-5 6 10,-5 3-41,-2-8-67,4-4-94,2-8-120,9-8-199,22-16-801,-6-1-44,7-15-47,-4-16-51</inkml:trace>
  <inkml:trace contextRef="#ctx0" brushRef="#br0" timeOffset="10955.6267">19542 1105 2873,'-23'0'97,"-10"0"21,-7 7 31,-10 12 35,8 12 27,1 13 21,3 17 7,13 4 13,6-1 1,13-2-60,6-10-20,10-10-9,9-9-21,9-8-29,8-12-20,7-9-19,5-7-6,-1-11-10,3-7-4,-3-8-3,-6-7-13,-2-1-8,-6 5-4,-4 8-3,-7 7 16,3 13 39,-6 13 10,1 7 21,1 11 5,-7 5 3,-3 8 4,-6-1 10,-2 1 5,-3-5 4,-2-7 15,2-11-1,2-5-14,-2-10-22,0-9-7,1-10-3,7-10-38,9-14-186,13-13-102,16-5-123,14 3-142,3 9-114,-5 11-7,-11 17-10,-13 12-1,-17 6 22,-7 7 79,-4 3 238,0 0 138,0 0 167,3 0 150,6-3 90,2-3 6,5-3 3,7-2-11,3-3-41,2-7-64,-2-4-62,-3-6-46,-10-7-35,-5-1-42,-7-1-18,-4 9-5,-7 4 3,-10 10 2,-8 5 12,-7 12 28,-11 9 23,1 11 20,1 7 13,3 10 17,6 7 21,8 1 5,9-2 1,5-4 10,11-7 18,12-10-3,16-7-3,14-8-14,15-8-29,10-3-32,3-8-30,-3-1-14,-6-6-6,-6-5-13,-7-7-20,-10-8-9,-4-6-1,-9-3 6,-11 1 20,-10 3 25,-5 8 13,-14 8 7,-12 9 0,-10 5-3,-4 8-1,-9 11 0,1 10-2,6 6-1,14 8-12,8 0-18,9-6 10,10-5 9,11-10 7,12-7-4,9-6-2,7-6-3,1-10-2,-3-5 1,-7-6 1,-10-3 11,-6 1-16,-7 7-52,-6 5-20,-3 8 6,-5 10 13,0 8 2,-2 4 1,1 4 1,2-1 20,3-3 15,9-5 20,7-7 43,13-2 16,7-5 2,7-4-6,4-9 5,-6-3-1,-7-10 3,-8-7-14,-5-5-11,-10-4-13,-4 1 2,-4 8-3,-2 7-2,0 8-10,-2 11-13,4 5 1,-2 6-10,1 8 5,5 9 2,8 8 2,8 11-3,3 5 7,2 4-5,-4 2 10,-10 1 6,-9-7-2,-8-5 5,-8-8 0,1-10 5,3-8 5,3-7-5,2-8-5,19-9 6,11-7-2,11-11 5,14-11-10,10-9 1,4-8-10,-1 1-11,-9 8-9,-8 10 2,-12 12-14,-14 16 3,-11 13 6,-5 12-2,-4 12 10,-4 11 13,2 6-6,0 1-2,0-6-3,0-6 0,3-13 18,4-4-2,8-9-20,5-3-64,10-3-173,2-14-874,4 7-33,-4-6-36,-2-7-39</inkml:trace>
  <inkml:trace contextRef="#ctx0" brushRef="#br0" timeOffset="11152.6379">21973 1021 2767,'13'3'-537,"2"3"-8,6 1-8,-1 8-8</inkml:trace>
  <inkml:trace contextRef="#ctx0" brushRef="#br0" timeOffset="11690.6687">22025 1327 2094,'-4'21'181,"-1"7"14,1 6 11,-2 4 13,5-9 16,0-9 61,1-7 33,2-4 11,13-7 4,9-2-118,11-2-47,8 1-14,8-4-8,-6 1-11,-2-1-14,-8-2-59,-4-3-26,-3 0-11,-7 0-1,-8-6 2,-7 3-9,-3 0 3,-10 0-4,-7 3-6,-4 3-4,-1 2-15,0 4-24,7 4-19,6 3-3,4 1 1,7 5 8,9 5 12,4 0 8,5 7 12,8 5 20,4 7 24,-3 9 21,-6 9 17,-12 9 2,-11 9-8,-16 3-2,-9 3-13,-8-3-2,-6-4 12,-6-13 13,-3-14 3,-3-18 1,7-15-75,2-14-72,18-13-152,20-14-292,10-10-559,20-9-32,22-11-32,20-6-34</inkml:trace>
  <inkml:trace contextRef="#ctx0" brushRef="#br0" timeOffset="12252.7008">23298 1320 3841,'-1'-8'52,"-11"5"2,-12 4 5,-12 12-2,-9 15 9,-7 17 4,5 7 4,13 6 15,14-9 43,13-8-15,13-10 27,14-12 5,14-11 2,10-6 9,11-7 2,2-9 10,-5-9-1,-13-10-20,-11-9-47,-17-1-65,-9 0-50,-14 9-50,-8 8-78,0 14-72,0 5-83,4 6-113,9 1-28,9 0 15,14 1 31,10 1 68,9 2 79,5 3 72,5 2 100,-6 6 92,-4 5 104,-9 5 122,-7 4 44,-5 0 14,-7 2-6,-4-7-19,-1-4 0,-2-8 99,0-4 69,3-5-28,2-5-29,7-5-25,2-5-25,6-7-34,5-8-27,1-12-28,0 1-45,4-1-321,5 3-223,8 6-189,6-27-798,4 35-47,3-1-51</inkml:trace>
  <inkml:trace contextRef="#ctx0" brushRef="#br0" timeOffset="13137.7515">24364 969 3321,'3'-11'189,"0"2"-14,1 3 37,2 3 48,-5 19 25,-4 19 4,-5 18 0,-7 13 3,-3 13-1,0 1-148,2-3-28,5-11 14,8-13-36,-1-14-47,4-15-18,4-9 2,-4-9-8,1-7-14,4-9-21,3-7-23,3-10-28,-3-4-26,-4-1-21,-4 1-11,-8 7-9,-17 11-10,-7 9 8,-12 1 12,-8 10 22,-6 8 23,5 7 26,9 3 24,13 5 10,16 0 24,11-5 26,15-1 17,18-6 3,19-6 4,9-4 2,16-5 5,2-3 2,-3-4 8,-8-6 15,-10-5-12,-11-8-20,-7-6-13,-12-6 8,-10 5-5,-8 3 5,-5 8-5,-12 7-7,-9 10-8,-10 4-4,-5 12-1,-8 9-2,6 7-7,11 5-21,13 1 3,9-2-11,10-2 6,13-6 6,11 0 7,12-7 5,9-6 3,5-9 8,2-5 22,-1-10 18,1-8 2,-3-12-2,-8-13-9,-6-9-1,-9-3-25,-15 3 34,-9 8 13,-11 10-20,-12 11-28,-11 14-22,-6 5-20,-1 13-9,6 9-12,12 12 5,13 5 41,16 9-33,12 1-8,8 6 15,1 1 10,-2-2 11,-10 1 27,-14-3 27,-17-6 31,-17-3 3,-16-5-150,-11-1-268,-11-5-897,-2-3-40,0-7-44,3-6-46</inkml:trace>
  <inkml:trace contextRef="#ctx0" brushRef="#br0" timeOffset="14634.8371">3397 3046 3984,'0'-1'95,"0"-4"16,0 3-1,-4 1-5,-3 4 12,-5 12 8,-5 11 15,2 10 3,6 9-3,7 4-36,8-5-40,10-7 2,11-12 19,6-12 11,12-9-3,3-14-1,-5-12 7,-4-9 63,-16-6 24,-13-10-3,-17-5-11,-18 1-29,-7 2-17,-5 10-9,0 8-18,5 15-16,9 11-34,5 10-88,11 10-62,4 6-9,17 3-7,20-2 17,22-4 3,13-10 1,17-8 11,-1-9 13,-7-6 21,-15-8 44,-14-2 56,-17-10 32,-12-4 9,-14-4 20,-4-4 15,-8 2 37,-2 6 37,2 8-3,1 10-46,-1 13-24,3 11-7,2 21-11,-2 18 12,3 22-25,0 19-19,0 16-36,-2 11-40,-2 2 0,-4 5 36,0-2 2,0-9-7,3-8-5,2-16-26,3-15 0,2-17-86,4-13-34,2-14-53,3-16-73,0-8-49,1-16-51,-8-10-15,-1-7-4,-7-3-4,-5 0 33,-3 6 126,-4 7 82,-4 4 87,-2 4 102,1 1 130,2 4 113,6 0 31,7 3 3,3-1-29,12 0-105,18-5-115,18-7-121,19-1-149,20-4-155,22-7-859,-6 8-39,0 5-42,2-3-44</inkml:trace>
  <inkml:trace contextRef="#ctx0" brushRef="#br0" timeOffset="15242.8718">5317 2839 4508,'0'0'82,"0"11"48,-3 13 25,-5 13 10,-1 11 0,-2 14 1,-1-2 0,6-5-1,3-8-3,6-13-16,8-9-56,11-12-45,10-10-23,10-9-10,3-4-10,1-3-5,-8 3-9,-7 4-9,-5 4 8,-5 8 0,2 4-4,-5 1 0,-1-1 8,1-2 12,0-5 7,5-7 27,-2-7 52,1-8 89,-6-7 45,-6-7 0,-5-3-6,-3-6-5,-10-1-11,0-1-58,-2 3-145,3 10-177,-3 11-223,10-5-904,0 24-46,8 7-49</inkml:trace>
  <inkml:trace contextRef="#ctx0" brushRef="#br0" timeOffset="15734.9">5901 3116 3026,'12'1'139,"10"0"20,7-1 7,9-4 4,4-5 1,-3-7 2,-5-4 4,-2-7 1,-7-6 1,-12-6-79,-7-4 9,-4 5 9,-4 5-4,-10 11-2,-8 12-4,-9 18-1,-12 16 0,-1 15-1,1 15 4,6 13-6,15 4-45,10 1-22,8-8-2,17-5 6,13-13 11,14-13 0,12-15-4,14-13 2,0-12 5,-2-11 4,-4-13 17,-11-5 20,-7-7 44,-12-1 26,-12 7 32,-7 8-15,-8 10-13,-4 12 12,-1 11-4,0 11-14,0 7-21,0 9-44,0 1-129,2 6-133,2-4-153,5-2-191,5-32-794,3 17-44,3-12-51,5-7-52</inkml:trace>
  <inkml:trace contextRef="#ctx0" brushRef="#br0" timeOffset="15925.9109">6458 2922 4760,'-19'-20'167,"-2"-4"40,-2 0-26,7 0-87,16 12-79,20 11-331,6 7-652,10 6-25,7 8-27</inkml:trace>
  <inkml:trace contextRef="#ctx0" brushRef="#br0" timeOffset="16684.9543">6919 2680 3226,'4'-9'114,"-3"-3"28,2-1 1,-2 1-26,1 5-22,-2 6-8,0 0-5,2 2-6,-2 2 0,3-1-92,-2 2-24,0-1-25,1 0-5,-1-1 19,1-1 13,-2-1 5,1 0 5,1 0 3,-1 2 4,-1-2 2,0 0 1,0 0-12,1 0-44,1 0-35,-2 0-36,4 0-28,1 0-42,2-2-77,-3-8-231,2 10-8,-4 0-7,0-3-8</inkml:trace>
  <inkml:trace contextRef="#ctx0" brushRef="#br0" timeOffset="17568.0049">6945 2805 2803,'-22'-3'136,"-12"1"44,-10 4 44,-11 8 21,6 14 13,4 9 2,14 8-3,9 5-11,15-2 3,11-9-67,15-9-22,12-11-39,13-10-35,8-14-4,3-8 10,-7-13 35,-10-3 41,-10-7 34,-9 1 34,-7 3 13,-6 10-18,-3 7-45,-3 11 21,2 11 3,-1 17-11,2 13-39,1 16-38,2 19-25,3 15-38,-2 11-31,0 9-6,-1 5 39,-3-6-28,-4-12-20,-7-17-13,-8-20 0,-8-21 0,-5-21 0,-6-15 0,3-17 0,5-19 0,8-16 0,11-13-14,8-16-35,13-11-29,17-2-8,13-2-7,8 0-6,11 8 3,3 6-4,-5 10 3,-3 8 5,-8 7 12,-10 15 30,-10 9 14,-13 10-41,-8 12 29,-6 12 39,-2 18 2,-5 17 14,0 17-8,-7 16 13,-1 14 8,-4 5 10,2 0 12,5-10 45,2-16-41,5-16 0,6-15 40,11-17 7,15-11 4,8-12-17,10-6-6,8-3-6,-5 4 4,-8 2 5,-10 9 17,-5 6-32,-7 9-43,-7 6-19,-3 6 0,-2 0-37,-5 3-115,2-4-124,5-6-109,5-5-136,11-10-137,8-17-497,-3-2-35,5-12-40,-1-14-41</inkml:trace>
  <inkml:trace contextRef="#ctx0" brushRef="#br0" timeOffset="18111.0359">8036 2461 4405,'0'-1'93,"-1"8"40,-2 13 19,-4 17 13,-8 17 9,-5 21 2,-9 12 8,-4 3-2,-4-1-18,5-10-66,7-13-48,6-18-41,10-18-70,7-17-26,2-14-7,2-14 3,3-10-1,8-5 6,6-5 22,9-2 25,7 2 11,7 2 5,9-1 54,5 2 21,4-2 7,3 0 0,-4 1-3,-10 1 2,-9 0 5,-18 5-4,-9 4 13,-11 6-1,-10 2-2,-10 9-7,-4 6-8,0 6-12,0 11 1,12 8-9,19 7-5,21 13-1,15 4 4,12 6 4,0 0-2,-9-1-4,-18-8 23,-18-7 52,-25-10 15,-25-6 9,-18-5-7,-21-4-44,-12-4-133,7-2-391,8-6-768,32-8-39,42-19-43,54-8-46</inkml:trace>
  <inkml:trace contextRef="#ctx0" brushRef="#br0" timeOffset="18959.0844">9597 2989 4611,'-13'20'79,"3"2"4,-2 6 5,5 2 9,13-9 30,13-8 16,12-6 5,9-12 4,7-7 15,2-12 17,-10-6 52,-16-8 8,-13-3-4,-14-2-18,-15 6-48,-11 8-44,-5 12-9,-4 10-27,4 14-59,11 10-111,13 4-93,15 4-18,16-1 0,19-2 11,13-10 17,12-7 30,10-8 6,-1-6 26,-7-7 47,-8-6 45,-13-8 25,-17-6 8,-13-1-6,-9-1 4,-6 4 21,-7 7 23,-2 8 5,-5 7 9,-4 9 28,-4 14 27,1 17 31,5 19 31,7 19 1,4 22-6,5 11-24,0 12-26,0 8-8,-8 5-12,0-11-27,-5-11-33,1-16-120,2-22-195,3-20-141,4-19-236,3-19-646,-3-11-44,-4-15-47,-10-15-51,-5 4 6198,-6-6-5258,2-1 90,2 4 105,8 7 65,3 0 95,10 6 86,12-1 181,25-1 129,34-1 147,33-5-191,52-4-512,3 0-1037</inkml:trace>
  <inkml:trace contextRef="#ctx0" brushRef="#br0" timeOffset="19892.1378">11127 2360 4324,'5'-8'59,"4"7"66,6 8 29,7 15 14,0 19 8,-1 26 9,-5 16 4,-10 14 8,-3 2 6,-5-7-22,-2-10-57,1-13-108,1-16-76,-2-18-42,-1-12-166,-7-14-62,-5-16-34,-9-14-54,-10-12-9,-6-6 35,1-5 87,5 4 97,9 1 97,9 9 60,14 3 200,4 1 54,16-2 31,17 1 39,19-3-4,18-3-47,16 0-69,11-3-56,-1 1-52,-8-5-31,-9-2-26,-17-6-8,-16-3-4,-22-5 1,-9 5 41,-11 8 2,-8 11 3,-8 8 8,-8 17 8,-9 8 9,-10 14 15,-4 17 15,-1 14 13,4 16 9,6 14-39,13 14-1,10 5 9,14 1 6,21-9 3,22-11 7,18-19-8,13-23-13,11-20-4,-2-17-9,-8-16 2,-13-14 3,-17-13 7,-12-3 33,-16-3 80,-13 4 54,-3 11-8,-6 12-2,-1 16-6,-1 11-3,-1 11-4,4 10-7,-1 11-11,14 5-50,15 3-245,22 0-215,22-3-1096,13-2-55,14-9-59,9-13-65</inkml:trace>
  <inkml:trace contextRef="#ctx0" brushRef="#br0" timeOffset="20188.1547">13292 2813 5564,'7'-4'120,"-2"3"118,3 1 37,1 6-2,-5 15-2,0 8-2,-3 9-2,-2 4-2,1-1-195,0-3-246,1-13-1199,4-2-52,8-14-55,8-9-61</inkml:trace>
  <inkml:trace contextRef="#ctx0" brushRef="#br0" timeOffset="20352.1641">13258 2442 5458,'2'-19'-1031,"6"9"-28,14-3-31</inkml:trace>
  <inkml:trace contextRef="#ctx0" brushRef="#br0" timeOffset="21595.2352">13823 2392 5859,'4'17'73,"2"9"67,3 15 25,-1 16 12,-2 10 2,-3 10 15,-4 4 4,-2-3-26,0-5-133,0-11-121,-1-12-160,1-14-209,0-16-235,-7-9-393,-2-8-32,-5-10-33,-5-8-36,-5 1 5112,9-8-4447,3-2 84,9 1 63,1 4 60,10 1 180,9 0 117,11 0 141,18-3 159,19 2 214,17 0-135,8-1-79,6 3-114,-5-1-63,-10-2-40,-13-4-36,-9 0-33,-17-7-20,-13-4-25,-13 1 0,-9 3-5,-15 7 7,-11 7 22,-11 12 3,-6 10 12,-6 12 16,2 12 25,7 12 15,10 10 18,12 4 7,10 1-3,11-5 9,15-11-10,14-9 3,11-12-12,13-9-4,3-7-5,0-7-5,-7-8 7,-4-8-1,-1-4 13,-7-4-16,-6 0 5,-8 3-15,-8 9-13,-10 7 27,-6 4 38,-3 12 12,-3 7 0,0 8 17,-4 4-3,-4 9 4,-5-4-7,1-1 2,-1-6 26,6-6-11,2-7-26,4-6-15,2-3-7,1-8-23,3-6-9,7-11-4,6-13-5,7-4-1,3-3-10,2 4-20,-3 7-16,-3 11 0,0 9 0,-5 8 0,-5 1 0,-2 6-17,-5 1-18,-2 1-56,-2 1-66,-2 2-42,0-2-30,2 1-44,4-3 2,4-1 1,9-3 2,0 0 32,3 0 36,2-2 73,-2 2 76,1 0 53,2 0 34,6 0 47,3-1 3,6-2-7,6-3 5,3-6-10,2-5-4,-3-5 7,-4-2 7,-6-5 10,-10 0 39,-17 0 31,-3 2 25,-9 5 1,-9 6-8,-2 11-10,1 5-11,0 9-23,5 11-12,10 6-21,18 10-41,15 9-33,7 2-31,0 2 0,-4-3 0,-19-3 0,-17-9 0,-29-6 0,-31-8-124,-14 1-491,-38-4-416</inkml:trace>
  <inkml:trace contextRef="#ctx0" brushRef="#br0" timeOffset="22779.3029">2450 4954 5263,'9'5'74,"7"11"24,2 14 23,3 18 11,-1 14 7,-8 19-11,-1 2-35,-7 4-44,-2-5-74,-2-10-130,4-17-259,-2-17-624,-1-22-30,-1-16-30,3-19-33</inkml:trace>
  <inkml:trace contextRef="#ctx0" brushRef="#br0" timeOffset="23032.3174">2400 4831 3797,'23'-24'95,"17"-6"41,18-4 33,15 2 16,3 10 5,-1 16-1,-15 9 0,-18 7-2,-22 11 7,-20 8-54,-27 8-60,-20 9-90,-16 9-106,-5 1-161,0-29-698,17 23-26,17-6-26,25-13-30</inkml:trace>
  <inkml:trace contextRef="#ctx0" brushRef="#br0" timeOffset="23625.3511">3210 5615 5628,'-2'-5'32,"1"-2"-5,-1 4 8,0 1 4,2 11 2,0 13 1,0 10-3,2 8-24,3 8-105,7-1-283,6-15-653,5-1-28,10-15-31,9-14-32</inkml:trace>
  <inkml:trace contextRef="#ctx0" brushRef="#br0" timeOffset="23956.3703">3936 5479 5857,'-2'17'11,"-8"10"0,-10 15-36,-10 13-97,-3 14-266,-10-24-621,9 17-29,15-16-28,8-14-32</inkml:trace>
  <inkml:trace contextRef="#ctx0" brushRef="#br0" timeOffset="24199.3842">4353 5029 6351,'0'11'-31,"0"12"6,0 16 3,0 14-2,-1 13-44,1 11-108,-2 2-102,6-6-177,-4-27-542,5 5-27,-1-19-28,6-18-30</inkml:trace>
  <inkml:trace contextRef="#ctx0" brushRef="#br0" timeOffset="24495.4011">4245 4872 4893,'1'-22'76,"9"-4"18,8-6 12,14 1 15,11 8 11,9 19 7,1 4 1,-5 9 4,-15 9 2,-13 9-52,-14 2-24,-20 11-21,-18 3-28,-12 2-33,-8-4-87,-5-2-143,47-12-339,-27-8-419,16-12-27,19-5-29,16-4-31</inkml:trace>
  <inkml:trace contextRef="#ctx0" brushRef="#br0" timeOffset="24776.4172">4733 5303 5206,'4'4'61,"-2"3"16,2 4 2,-1 5 2,0 6-13,-3 5-6,-3 7-11,-4-1 3,2 1-13,4-5-29,-2-7-39,7-5-1,18-11 5,13-5 3,12-6 14,12-8 5,4 0-34,-4 1-135,0-5-865,-27 7-29,-12 0-30</inkml:trace>
  <inkml:trace contextRef="#ctx0" brushRef="#br0" timeOffset="25071.434">5488 5337 5147,'11'0'51,"0"3"23,0 7 20,2 11-3,-9 12-27,-8 13-59,-7 7-123,0 1-254,-7-3-583,2-9-25,10-15-25,6-15-28</inkml:trace>
  <inkml:trace contextRef="#ctx0" brushRef="#br0" timeOffset="25328.4487">5915 4927 5032,'16'20'90,"-1"16"9,5 13 4,0 14-4,-14 7-32,-2 1-97,-1 1-133,24-12-838,-24-4-27,2-19-29,5-16-30</inkml:trace>
  <inkml:trace contextRef="#ctx0" brushRef="#br0" timeOffset="25628.4659">5888 4752 5240,'4'-16'17,"6"-5"14,12-1 9,12 0 5,10 12 6,12 8 4,0 11 3,-8 9 5,-9 10 3,-20 7-11,-11 5-2,-19 4-8,-18-4-10,-13-2-20,-14-4-32,-10-8-66,5-6-136,8-15-828,10-1-29,19-9-32,17-7-33</inkml:trace>
  <inkml:trace contextRef="#ctx0" brushRef="#br0" timeOffset="25976.4858">6351 5053 4949,'12'8'25,"5"2"10,2 5 6,1 8-16,-10 2-56,-7 5-25,-10 2-5,0 2-8,-2-2-15,5-3-13,4-6-14,11-3-5,8-1 3,9-1 21,-4 0 75,-1-3 38,-10 5 24,-11 1 16,-18 1 11,-15-2 0,-9 4-35,-11-5-59,1-2-164,6-29-641,14 16-17,13-5-20,13-5-21</inkml:trace>
  <inkml:trace contextRef="#ctx0" brushRef="#br0" timeOffset="26223.4999">6985 4713 6064,'15'-5'33,"8"4"57,7 11 50,5 14 67,-1 21 10,-11 24-2,-12 12-2,-11 12 0,-20 6-32,-18 6-203,-20 6-217,-22 0-1115,-20 5-50,-4-8-54,1-12-58</inkml:trace>
  <inkml:trace contextRef="#ctx0" brushRef="#br0" timeOffset="26819.534">1536 4577 4459,'-14'40'98,"-5"29"39,-1 33 46,3 30 57,15 14 43,18 13-5,24 1 6,30-10 1,29-15-51,38-15-170,24-21-315,19-25-927,15-22-38,30-21-40</inkml:trace>
  <inkml:trace contextRef="#ctx0" brushRef="#br0" timeOffset="27455.5704">7743 4858 5865,'27'-3'62,"20"-7"37,21-6 14,23-4 3,12 0 3,6-3-64,-5 9-89,-11 8-235,-22-10-879,-30 24-36,-24 4-38,-21 8-40</inkml:trace>
  <inkml:trace contextRef="#ctx0" brushRef="#br0" timeOffset="27619.5798">7974 5155 4728,'-16'12'252,"-1"-2"114,5 0 2,-1-1-20,26-2 12,26-11-4,34-7-185,32-4-149,41-3-393,-2-1-860,-7-2-42,-18 1-44</inkml:trace>
  <inkml:trace contextRef="#ctx0" brushRef="#br0" timeOffset="28130.6089">9151 4152 4886,'-5'-6'111,"-2"1"0,-6 2 10,-3 2 15,-5 14 36,-4 20 62,-5 20 79,-5 25 29,0 29-2,1 25-97,0 18-13,13 10-3,14-6-9,14-10-16,26-21-35,22-22-62,16-21-118,20-17-211,7-17-262,0-17-889,-6-18-52,-10-18-55</inkml:trace>
  <inkml:trace contextRef="#ctx0" brushRef="#br0" timeOffset="29287.6752">9404 4790 3223,'0'-7'95,"3"-1"21,11-3 40,5-4 33,7 0 38,12-2 31,1 5 16,-1 5 20,-5 5 13,-7 13-23,-13 18 31,-6 15-9,-19 19-20,-8 15-31,-8 4-28,-4-5-22,2-9-2,5-17-8,15-17-3,4-13-44,13-12-51,14-7-16,15-10-54,16-7-72,8-11-53,8-4-20,-5-15-15,-7-6-23,-9-5-17,-3-4-4,-10 0-2,-5 13 15,-7 8 48,-6 13 72,-9 10 49,0 7 67,5 6 27,8 9 64,7 12 12,7 9 2,3 12 1,2 11-17,-4 3-12,-7 2 0,-8-2-4,-11-4-56,-9-6-105,-20-4-257,-10-7-296,-17-11-776,-4-11-50,-8-13-52,11-18-58</inkml:trace>
  <inkml:trace contextRef="#ctx0" brushRef="#br0" timeOffset="29443.6841">10024 4749 5010,'41'-27'178,"21"-9"56,23-5 17,19-8-23,-6 14-188,0 15-302,-10 10-808,-16 8-30,-9 9-34</inkml:trace>
  <inkml:trace contextRef="#ctx0" brushRef="#br0" timeOffset="29639.6953">10927 5236 4975,'-18'38'55,"-8"10"-11,-7 10-81,-8 14-84,32-16-811,-33-10-25,7-7-24,13-12-26</inkml:trace>
  <inkml:trace contextRef="#ctx0" brushRef="#br0" timeOffset="30547.7473">11549 4509 4811,'32'-14'129,"11"-1"12,9 5 8,12 3 6,-17 15 4,-11 21 6,-16 13 14,-12 12 7,-17 12 2,-11 4-81,-6-5-38,1-7-8,5-10-20,7-15-26,9-10 14,11-11 7,18-9-11,15-10-11,13-6-11,12-9-15,6-10-7,-5-8-10,-6-7 5,-6-7 20,-6-2-15,-9 3-10,-10 11-3,-12 10-11,-9 16 45,-7 13 29,-5 16 10,-5 13 12,-1 8 9,1 11-4,-1 3-2,6-7-13,4-7 3,10-8 27,13-12-30,12-9-20,8-7-1,12-10-1,-3-6 0,-2-8 10,-9-9-3,-7-2 14,-8-1-8,-8 8-10,-6 6-24,-5 11 23,-4 7 37,-1 13 18,0 8 10,2 8 4,3 9 0,0 6 0,1 1 0,3 0-26,2-5-93,2 1-156,6-3-272,2-37-884,5 25-47,8-4-54,3-11-56</inkml:trace>
  <inkml:trace contextRef="#ctx0" brushRef="#br0" timeOffset="30727.7576">13307 4962 5912,'-18'24'138,"-13"12"-9,-9 13-113,-8 13-161,48-7-390,-43-1-505,13-5-29,11-11-31,18-11-34</inkml:trace>
  <inkml:trace contextRef="#ctx0" brushRef="#br0" timeOffset="31963.8283">13656 4327 2228,'0'-3'200,"0"-3"68,0 1 51,0-2 48,1 0 28,0 4 17,5-1 71,4 5 81,3 10 38,4 12-118,0 13-76,0 15-65,-7 17-52,-2 5-45,-5 4-31,-1-4-20,-2-8-70,0-11-79,0-11-46,0-8-70,1-9-194,5-7-128,24-11-321,-4-4-545,9-11-42,9-7-46,6-15-50</inkml:trace>
  <inkml:trace contextRef="#ctx0" brushRef="#br0" timeOffset="32259.8452">14326 4405 4865,'0'-6'121,"5"-1"62,1 1 151,7 3 13,8 9-3,8 16-4,5 8-1,2 9-4,-2 8-3,1 1-70,-7-2-46,-2-1-59,-9-3-141,-7-4-16,-7-6 0,-9-1 0,-10-9-37,-10-1-172,-6-6-126,-8-6-234,-2-18-738,4 6-47,8-9-49,7-9-55</inkml:trace>
  <inkml:trace contextRef="#ctx0" brushRef="#br0" timeOffset="32431.855">14320 4486 4170,'1'-20'213,"9"-9"37,7-3 37,15-7 19,14 5 0,19 10-12,11 3-83,9 6-194,10 6-319,-17 6-780,-7-2-33,-6 3-33,-7-5-36</inkml:trace>
  <inkml:trace contextRef="#ctx0" brushRef="#br0" timeOffset="32658.868">15339 3959 3962,'20'-13'233,"6"0"100,9 4 118,6 6-5,-4 21-6,-4 28-3,-9 28-7,-10 19-4,-13 19-4,-20 13-128,-14 3-89,-12-3-93,-4-9-209,-6-10-208,55-15-1130,-61-12-57,-2-15-59,-2-16-67</inkml:trace>
  <inkml:trace contextRef="#ctx0" brushRef="#br0" timeOffset="33595.9212">2128 6579 5094,'0'-6'83,"0"0"23,0 3 75,-1 12 77,-5 21 63,0 19 0,-1 22-2,0 23-4,-3 16-2,4 8-78,4 7-3,5-4-23,13-10-72,13-18-163,14-14-206,20-21-280,10-23-849,-3-16-50,2-16-55,3-17-59</inkml:trace>
  <inkml:trace contextRef="#ctx0" brushRef="#br0" timeOffset="34102.9506">2899 6982 6157,'0'6'36,"0"12"42,0 14 28,0 11 23,0 8 5,0 9 1,0-6-15,3-9-30,4-9 4,9-12 9,10-14-49,10-14-55,8-8-40,3-13-42,-3-10-22,-4-2-15,-9 1 7,-6 10 26,0 13-3,-2 13-3,1 13 15,2 8 18,0 3 9,-2-1 21,0-2 24,-1-9 23,0-8 13,1-7 11,-1-7 20,-2-12 23,-2-9 30,-8-8 15,-6-7-2,-7-5-23,-5 0-75,-6 4-62,-4 8-43,-6 11-66,-2 8-109,2 15-197,0-15-690,3 31-34,5 6-38,7 4-40</inkml:trace>
  <inkml:trace contextRef="#ctx0" brushRef="#br0" timeOffset="34354.9649">3881 7314 6546,'0'3'167,"0"5"7,0 9 1,2 6-1,-1 10-1,0 9-1,-1 6-1,3 0-158,-3 2-170,7-4-387,-6-8-767,3-10-47,1-15-50,8-6-54</inkml:trace>
  <inkml:trace contextRef="#ctx0" brushRef="#br0" timeOffset="34607.9795">4486 7342 6616,'0'-2'52,"-1"4"18,-4 9 11,-2 10-7,-7 15-91,-8 10-61,-4 9-124,2-3-222,0-8-733,8-6-35,9-16-40,11-12-41</inkml:trace>
  <inkml:trace contextRef="#ctx0" brushRef="#br0" timeOffset="35140.0099">4734 6864 5648,'4'-1'-12,"2"3"24,-1 15 12,5 13 3,0 14 5,0 13 6,2 4 1,0-6 1,-1-11 1,-1-13 32,5-11 0,6-15-13,6-9-9,6-9-3,2-11 3,0-10-6,-5 0-9,-4 4-16,-6 6-10,-1 12-9,-4 8-4,2 11-7,-4 5 1,7 7 5,-3 1 10,1 1 48,3-8 71,4-6 42,5-7 31,2-11 3,0-5-6,-3-8-5,-12-9-5,-6-8-6,-6-7-18,-8-4-47,-4-7-60,-3 5-26,-2 5-25,-2 12-112,1 12-131,2 17-149,0 6-989,4 12-51,4 8-56,1 6-60</inkml:trace>
  <inkml:trace contextRef="#ctx0" brushRef="#br0" timeOffset="35443.0269">5605 7042 5492,'16'0'191,"5"0"70,5 0 22,6 9-1,-12 9-2,-8 11-3,-5 10-1,-10 10-1,-5 4-4,-4 0-84,1-6-96,2-8-66,4-11-25,7-10 0,15-10 0,15-5 0,16-6 0,11-3 0,9-3-117,2-2-261,-5-13-1042,-4 7-54,-3-3-60</inkml:trace>
  <inkml:trace contextRef="#ctx0" brushRef="#br0" timeOffset="35655.0392">6475 7164 5376,'0'-1'183,"0"-1"116,0 2-3,-1 9-2,-4 10-1,-4 12-4,-3 10-1,-5 12-217,-1 2-229,0-18-1182,4 9-49,8-10-52,10-14-57</inkml:trace>
  <inkml:trace contextRef="#ctx0" brushRef="#br0" timeOffset="36177.0692">6721 6824 5332,'-2'4'22,"-1"9"25,-2 11 7,-1 11 8,3 4 0,0 9-2,3-7-12,5-7-5,3-10 12,10-11 19,9-9-37,14-11-25,2-8-8,0-4-9,-7-1-6,-9 2-1,-5 7 6,-9 4 5,0 4-9,-3 3-6,5 0 4,1 0 6,2-1 3,4-2 3,-2-5 10,2-4 12,-1-3 22,-3-6 46,-4-3 23,-5-3 28,-6-4 18,-2-5 16,-2 1 11,-6 2-8,-5 5-30,-1 5-54,-5 8-72,-7 8-95,2 7-153,6 11-354,-5 7-605,6 4-38,10 0-40,12-2-44</inkml:trace>
  <inkml:trace contextRef="#ctx0" brushRef="#br0" timeOffset="36523.089">7425 6943 5451,'15'5'33,"4"1"16,8 7 11,1 4 6,-8 10 2,-10 2 0,-6 5 0,-2-1 6,-2-2-4,0-4-16,7-2-15,9-5-14,5-3-10,7-1-8,-1 1-3,1-1-3,-8 2-11,-11-1-3,-9 0 13,-14-3 5,-14 1 2,-13-2 0,-6-1-3,-8-1-62,8-1-349,6-3-664,13-3-30,15-5-34,22-12-35</inkml:trace>
  <inkml:trace contextRef="#ctx0" brushRef="#br0" timeOffset="36767.1029">8135 6520 7508,'24'6'11,"8"14"48,5 16 8,2 18 0,-13 10 0,-11 15 0,-11 7-1,-14 2 1,-10-2-145,-11-5-220,-11-18-1106,-11 0-52,0-15-59,8-15-63</inkml:trace>
  <inkml:trace contextRef="#ctx0" brushRef="#br0" timeOffset="37188.1268">9393 6745 6163,'38'-13'129,"14"-4"10,13-2-6,9 1-116,-15 7-172,4 7-1046,-32 5-39,-14 5-43</inkml:trace>
  <inkml:trace contextRef="#ctx0" brushRef="#br0" timeOffset="37367.1372">9343 7065 4441,'-7'10'342,"1"1"66,1 1-5,13-2-4,31-4-4,26-13-4,27-2-35,27-7-257,19-17-1440,-5 9-49,-7-2-52,-15-3-57</inkml:trace>
  <inkml:trace contextRef="#ctx0" brushRef="#br0" timeOffset="38088.1785">10426 6215 3153,'3'-8'173,"2"0"49,0-2 33,0 0 20,-5 5 13,2 2 10,-4 1-4,4 0 22,-2 9 81,0 8-34,0 21-15,-2 19-48,-1 25-35,3 14-22,-1 13-15,5-4-11,5-2-1,9-5-23,12-9-81,17-8-77,14-10-35,14-9 0,10-9-227,5-15-287,-7-9-864,-6-11-51,-12-11-56,-2-8-61</inkml:trace>
  <inkml:trace contextRef="#ctx0" brushRef="#br0" timeOffset="38811.2198">11084 6529 5394,'3'0'78,"3"-1"124,4 9 88,6 14-3,3 17-1,2 16-2,-4 13-3,-5 5-2,-6-2-1,0-6-61,-1-8-179,1-12-191,6-10-212,15-13-305,2-11-583,6-11-42,11-10-46,-1-12-49</inkml:trace>
  <inkml:trace contextRef="#ctx0" brushRef="#br0" timeOffset="39279.2466">11670 6517 4044,'0'-7'154,"-4"2"49,-5 4 31,2 5 51,3 11 56,-1 15 37,8 5 37,14 4 8,11 6-4,6 1-102,9 2-47,-1 0-47,-8-1-38,-11-1-127,-13-3-129,-14-3-103,-18-6-74,-8-5-17,-6-12-1,-3-8-3,3-7 0,11-9 4,14-13 19,8-9 92,13-10 85,17-11 73,12-9 41,12-4 18,9-6 35,1 0 89,-8 4 54,-9 3 22,-14 9-14,-11 8-13,-13 11-7,-8 8-6,-11 5-6,-11 8-15,-11 6-35,-10 5-84,-1 7-145,0 9-186,10 13-218,8 4-900,18 9-51,13 0-54,16-3-59</inkml:trace>
  <inkml:trace contextRef="#ctx0" brushRef="#br0" timeOffset="39508.2598">12625 7021 8191,'-2'15'0,"-8"11"0,-10 12 0,-12 12 0,-8 7-120,-12 3-116,5-2-117,14-8-249,6-8-678,8-10-43,15-11-48,11-13-52</inkml:trace>
  <inkml:trace contextRef="#ctx0" brushRef="#br0" timeOffset="39776.2748">13139 6645 6464,'4'5'139,"-1"12"21,-2 15 6,2 14-6,-5 7-55,1 12-116,2-1-74,-1-4-136,9-12-300,-7-8-667,4-13-40,6-14-40,7-11-44</inkml:trace>
  <inkml:trace contextRef="#ctx0" brushRef="#br0" timeOffset="40042.2899">13595 6595 5562,'14'5'143,"7"7"96,5 10 36,7 11-1,-3 2-3,-5 13-1,-1 2-3,-7 0-1,-5-3-2,-5-2-68,-4-8-176,-6-3-220,-10-8-208,-4-11-273,-13-8-577,-4-7-43,0-11-46,9-11-50</inkml:trace>
  <inkml:trace contextRef="#ctx0" brushRef="#br0" timeOffset="40199.2989">13800 6565 4229,'44'-33'210,"17"-7"80,19-10 44,14-4 15,-12 12-13,-8 16-131,-5 9-199,-17 3-1125,-9 14-34,-15 8-36,-9 7-38</inkml:trace>
  <inkml:trace contextRef="#ctx0" brushRef="#br0" timeOffset="40448.3135">14727 6979 8191,'-19'17'0,"-6"11"0,-11 13 0,-7 11 0,0 8-49,2-1-145,5-3-97,9-6-279,7-9-746,9-9-46,10-15-51,10-9-54</inkml:trace>
  <inkml:trace contextRef="#ctx0" brushRef="#br0" timeOffset="40679.3267">15252 6479 6255,'5'0'15,"-2"5"58,1 13 13,-1 12-2,-2 20-101,-1 8-62,-1 10-146,6-9-269,-2-6-579,0-12-31,6-14-34</inkml:trace>
  <inkml:trace contextRef="#ctx0" brushRef="#br0" timeOffset="41019.3462">15591 6613 4749,'-13'12'89,"-7"13"17,-4 9 9,-1 11 5,11-3 3,6 7 8,7-8 10,11-10 17,10-7 19,12-9-40,7-10-17,12-5 18,-4-12 43,-1-9 14,-11-11 4,-10-10-5,-12-12-15,-9-3-23,-10 2-33,-14 7-14,-14 11-14,-13 13-41,-14 16-152,-2 14-127,7 12-236,10-11-840,17 23-45,22-3-51,22-7-52</inkml:trace>
  <inkml:trace contextRef="#ctx0" brushRef="#br0" timeOffset="41275.3608">16149 6096 8191,'24'3'0,"15"16"0,11 20 0,4 29 0,-9 20 0,-17 27 0,-17 9 0,-21 2 0,-15-9 0,-16-5 0,-10-8-212,58-15-530,-80-15-599,2-14-50,7-20-52</inkml:trace>
  <inkml:trace contextRef="#ctx0" brushRef="#br0" timeOffset="42279.4183">18452 4509 4717,'15'-17'130,"10"3"25,11 6 25,11 8 19,-1 22 17,-4 22 8,-6 11 5,-12 5-5,-10-1-14,-8-10-88,-4-12-3,-2-12 34,-2-13-15,4-11-30,-2-14-14,0-12 4,3-17-4,4-17-2,7-13 15,4-12-8,8-5-54,1 7-85,1 13-4,0 18 48,0 19 29,4 21 4,-1 22-4,5 19 4,-4 16 0,-3 19 2,-3 12 25,-6 4 27,-5-3-31,5-4-172,-1-9-189,17-15-348,-3-16-658,10-19-47,3-15-49,-2-20-55</inkml:trace>
  <inkml:trace contextRef="#ctx0" brushRef="#br0" timeOffset="42467.4289">19586 4402 5136,'11'-16'179,"15"-5"34,16-11 4,20-2-5,14-1-92,8 7-105,-5 8-156,8 4-976,-29 8-34,-16 5-36,-16 3-38</inkml:trace>
  <inkml:trace contextRef="#ctx0" brushRef="#br0" timeOffset="42659.44">19856 4620 4227,'-7'10'246,"5"-1"10,-1-1 117,17-1 27,23-6-35,24-6-161,17-5-145,23 0-243,-7-6-932,-3-5-34,-13-2-36,-16-11-38</inkml:trace>
  <inkml:trace contextRef="#ctx0" brushRef="#br0" timeOffset="43044.462">20779 4000 4959,'33'-19'138,"9"-1"10,12 1 16,5 5 0,-22 16-6,-15 17-14,-13 13-6,-15 10 0,-7 2-4,-1 6-107,8-4-33,7-5-8,22-4-10,22-3 1,16 0 9,8-1 16,2-1 24,-9 2 21,-20 0 54,-24-3 61,-18-2 19,-28 0 6,-30-3-65,-20 1-129,-9 0-150,49-6-1125,-53-1-45,15-5-48,15-5-52</inkml:trace>
  <inkml:trace contextRef="#ctx0" brushRef="#br0" timeOffset="43839.5075">18931 5980 5406,'0'-3'80,"3"1"77,3 7 51,4 13 26,-2 15 16,3 15 15,-3 11 12,-4 3 6,-4-1-1,0-11-68,0-9-10,0-14-76,0-10-48,0-11-26,0-14-15,2-16-19,2-18-10,3-16-10,6-19 0,4-12 0,8-3 0,3 6 0,4 14 0,4 18 0,4 26 0,1 19 0,1 19 0,-5 16 0,-7 13 0,-9 7 0,-10 7 0,-5-1 0,-6-5 0,-3-8 0,-1-12 0,4-9 0,0-13 0,0-13 0,0-13 0,4-20 0,5-17 0,8-16 0,12-4 0,11 3 0,7 9 0,3 23 0,0 22 0,-3 19 0,-11 23 0,-9 17 0,-11 15 0,-9 11 0,-5 11 0,-2 3 0,0-3 0,0-6-189,7-9-190,51-18-1029,-29-17-53,8-14-58</inkml:trace>
  <inkml:trace contextRef="#ctx0" brushRef="#br0" timeOffset="44052.5197">20239 5739 6647,'8'-18'175,"19"-11"-1,25-5-2,27-7 1,18 1-30,10 8-193,-5 8-216,-19 2-1064,-24 13-47,-22 6-53</inkml:trace>
  <inkml:trace contextRef="#ctx0" brushRef="#br0" timeOffset="44233.53">20506 6029 5929,'-1'4'258,"1"-4"-2,13-2-1,19-5-3,25-6-207,24-6-267,14-51-1039,5 37-44,-5 1-46</inkml:trace>
  <inkml:trace contextRef="#ctx0" brushRef="#br0" timeOffset="44907.5686">21569 5334 4881,'20'-17'141,"10"0"11,9 0 1,13 0 3,-4 10 7,-2 19 4,-14 13 13,-13 17 10,-12 17 9,-23 14-110,-13 7-32,-4-5-11,1-8 6,5-14-10,17-19-5,7-11 33,16-12-4,17-10-4,15-9-5,8-10-2,13-9 11,1-13-5,-6-7-3,-7-4 2,-9 5-8,-11 8-57,-14 10-24,-9 20 20,-8 11 2,-3 15 10,0 10-7,3 11 3,6-1-4,4 4 20,10-9 9,11-8 20,9-8 6,10-10-23,2-7-9,-2-11 5,-7-10 4,-7-14 2,-11-11-4,-12-15-22,-11-5-6,-12-2 35,-14 6 26,-14 11 7,-16 17 6,-17 14-6,-10 16-7,-8 16-1,2 16-131,12 17-178,20 8-1154,22 19-54,22-5-57,20-5-64</inkml:trace>
  <inkml:trace contextRef="#ctx0" brushRef="#br0" timeOffset="55348.1658">1791 13375 3772,'-9'3'11,"-3"6"12,-1 8 19,0 7 38,6 12 51,5 10 46,2 16 36,2 16 27,7 16 7,4 16 10,5 13 2,11 3-7,7-4-18,12-12-34,10-16-51,9-26-80,9-15-94,4-22-195,14-19-320,-17-12-511,-9-16-29,-19-14-31,-12-11-35</inkml:trace>
  <inkml:trace contextRef="#ctx0" brushRef="#br0" timeOffset="55999.203">2317 13958 4763,'5'-7'50,"9"-1"7,12 3-2,10 0 4,6 13 5,6 14 2,-6 10-2,-6 7-3,-13 11-1,-9 5-40,-8-3-14,-5-5 1,-6-10 12,2-8 9,-2-14 6,1-11-5,-2-16 1,3-18 6,2-18-3,1-15-22,4-16-4,6-4-10,1 1-12,1 7-10,0 12-6,-5 16 6,-1 15-10,-3 16-5,-2 10 14,1 14 34,1 15 25,3 15 16,2 16 16,8 12 7,4 6-4,5-1 1,5-2 9,6-12 5,1-8-18,4-14-54,5-13-89,1-14-113,-1-13-128,2-17-117,-8-10-53,-7-2 11,-4-1 69,-7 7 80,-5 8 100,-5 9 121,-2 3 138,-3 3 156,3 2 158,3 3 122,6 8 54,4 12-20,5 15-68,-1 10-84,-3 11-116,2 4-134,-3 0-225,-3-7-986,-6-1-33,-3-14-36</inkml:trace>
  <inkml:trace contextRef="#ctx0" brushRef="#br0" timeOffset="56331.222">4161 14066 6363,'0'0'-15,"1"5"5,-1 17 1,0 13-1,0 16-8,0 9-79,-4 8-162,4-11-857,-2-2-34,1-11-36,1-19-38</inkml:trace>
  <inkml:trace contextRef="#ctx0" brushRef="#br0" timeOffset="56863.2524">4356 13597 5897,'6'-15'35,"8"-1"2,11 1 3,14 5-1,4 20 3,10 14 4,-5 21-5,-5 12-7,-14 11-5,-11 5-21,-10-6-17,-5-8-1,-6-11 0,2-12 20,-1-14 10,2-14-12,-1-10-1,1-17-2,0-17 2,1-19-14,4-20-12,-1-17-3,3-10 1,2 4-1,-1 12 15,-2 18 39,-1 21-11,-2 22-4,0 15 32,-1 20 67,4 21 31,0 18 23,3 16 7,2 12-16,5-1-25,7-6-82,4-8-104,8-11-188,7-36-1058,4 8-44,2-16-50,-2-11-53</inkml:trace>
  <inkml:trace contextRef="#ctx0" brushRef="#br0" timeOffset="57151.2689">5273 13810 6242,'15'-5'135,"6"0"4,6-1-1,5 6 8,-4 11 8,-8 17 7,-10 11 3,-6 11 4,-3 5 29,-1 0-84,0-8-42,6-13-4,6-8 0,8-11-10,13-12-6,7-11-9,8-10-176,3-6-194,-1-8-1084,-2 4-54,-6-1-59</inkml:trace>
  <inkml:trace contextRef="#ctx0" brushRef="#br0" timeOffset="57443.2856">6369 13851 8172,'-2'13'-18,"-1"13"4,-3 16 0,-2 15-8,-7 13-171,2 10-50,2 1-207,2-22-887,6 9-49,2-14-53,5-22-56</inkml:trace>
  <inkml:trace contextRef="#ctx0" brushRef="#br0" timeOffset="57995.3172">6490 13318 5561,'16'-21'107,"14"-3"17,15 2-1,10 5 0,8 25 2,-6 22-3,-14 20-4,-16 17-19,-14 10-21,-11 8-59,-11-4-44,-8-6-18,-2-15 9,2-14 19,1-16 6,6-14-34,4-14-8,9-17 7,7-21 10,4-19-27,7-25-11,5-22-4,0-9-11,1-3-7,-4 11 21,-7 17 68,-6 24 14,-5 20 10,-1 20 78,-3 18 117,1 19 51,-1 21 4,-1 17-2,1 18-14,1 10-30,2 4-27,6-3-8,6-7 3,7-5-181,12-12-341,6-35-1089,3 10-56,4-16-58,-1-15-66</inkml:trace>
  <inkml:trace contextRef="#ctx0" brushRef="#br0" timeOffset="58391.3398">7559 13670 5602,'21'-1'96,"5"1"11,1 6 1,-2 12 4,-18 10 5,-4 7-8,-3 7-26,0-3-14,9-3-2,9-6-76,7-4-17,8-5-9,5-1 19,-2 1 13,-6 2 33,-11 4 44,-10 2 53,-18 5 32,-16-1 25,-15 5 16,-8-1-2,-9 2-4,0-6-20,10-1-227,15-10-348,7-10-945,18-15-50,13-15-52,14-20-58</inkml:trace>
  <inkml:trace contextRef="#ctx0" brushRef="#br0" timeOffset="58668.3557">8209 12622 8077,'60'21'13,"9"29"-1,4 29 1,1 37-1,-41 25 1,-22 26 0,-19 9-1,-20 7 1,-15-1-55,-22-10-177,-4-14-341,-9-20-802,5-27-50,12-36-55</inkml:trace>
  <inkml:trace contextRef="#ctx0" brushRef="#br0" timeOffset="59110.3809">9429 13273 7656,'15'-9'60,"14"-9"-1,15-3 1,20-7-121,15 2-177,2 5-197,-13-32-883,-17 48-47,-25 5-50,-23 9-56</inkml:trace>
  <inkml:trace contextRef="#ctx0" brushRef="#br0" timeOffset="59271.3902">9437 13716 5434,'-2'10'314,"2"1"-3,2-1-2,18-4-4,31-4-1,28-20-60,32-8-216,66-4-1371,-46-3-49,-17-3-52,-18-3-59</inkml:trace>
  <inkml:trace contextRef="#ctx0" brushRef="#br0" timeOffset="59811.421">10947 12375 6221,'-5'-4'119,"-9"16"88,-11 22-1,-8 31-2,-6 36 0,5 32-2,11 17-1,15 2-1,23-4 0,17-11-58,20-11-57,16-14-214,21-15-111,13-16-222,15-42-900,13 3-50,9-17-55,8-17-59</inkml:trace>
  <inkml:trace contextRef="#ctx0" brushRef="#br0" timeOffset="60707.4723">16886 12008 4132,'17'-11'218,"11"-3"98,14-1 95,11-2 19,8 10-6,10 10-3,-1 17-5,0 26-6,-11 31-3,-17 28-139,-21 35-63,-30 29-94,-32 15-89,-32 11-103,-27 9-269,-20-16-1081,-14-13-55,-5-20-61</inkml:trace>
  <inkml:trace contextRef="#ctx0" brushRef="#br0" timeOffset="73331.1943">2211 8560 1717,'3'-3'59,"-2"1"32,3 0 23,-4-4 31,6 1 30,-3-2 22,1 0 19,1 0 27,-1 1 16,-3 2-23,1 0-25,-2 3-38,0 0-27,0 1-20,-5 2-21,-5 6-17,-8 5-13,-13 7-22,-11 9-11,-13 8-4,-11 10 11,-13 4 10,-1 5 18,-1 2 0,8-3-1,12-6-2,18-6-7,15-11-13,17-9-4,7-7 14,19-9-3,16-4 1,12-8-10,13-4-12,11-3-6,-8 0 1,-10-1-4,-16 4 1,-15 5-2,-11 6-13,-17 7-2,-21 14-7,-12 9 1,-11 11-1,-16 13-1,6 3-2,10-2 4,10-4 6,14-4-4,13-7-15,11-4-6,7-7 1,11-2 0,4-5 1,4-4 4,4 1-5,4-5 0,-8-3 3,-4-4 3,-6-1 15,-3-2 10,2-2 0,7 1 2,13-1-26,15 1-136,27-4-307,3 1-514,10-4-25,1-4-26,0-6-29</inkml:trace>
  <inkml:trace contextRef="#ctx0" brushRef="#br0" timeOffset="74015.2334">2517 8845 4419,'0'2'55,"4"8"35,5 10 19,4 14 9,-1 14 7,2 15 1,1 6 2,-3 2-1,-2-5 1,0-9-9,-1-12-40,-6-12-30,-1-14-3,-2-7-3,0-5-4,-2-9-1,-6-12-1,-6-10 3,-5-13 2,-4-14-3,-1-14-2,8-4-9,6-7-15,5-2-9,5 3-8,12 4-2,4 10 0,8 10-5,8 13 2,4 10 1,-1 12-2,-6 8 2,-5 11 2,-14 8 6,-5 6 8,-16 10 0,-14 4-15,-14 7-34,-5 0-78,-5-1-101,15-4-253,8-6-505,10-8-25,11-8-28,20-5-29</inkml:trace>
  <inkml:trace contextRef="#ctx0" brushRef="#br0" timeOffset="74235.2459">2964 9249 3941,'3'8'101,"0"6"24,0 4 8,4 6 4,-1 6 3,0 3 0,4 5-34,3-1-75,-2 1-143,1-12-790,-5 3-22,2-9-23,-3-10-24</inkml:trace>
  <inkml:trace contextRef="#ctx0" brushRef="#br0" timeOffset="74413.2561">2905 8913 4311,'1'-7'-241,"4"-22"-539,9 21-16,8-1-17</inkml:trace>
  <inkml:trace contextRef="#ctx0" brushRef="#br0" timeOffset="75038.2919">3321 8779 4418,'10'-9'54,"10"-1"14,10 1 13,12 2 16,9 14 14,2 12 5,-9 10 2,-11 15 1,-12 14-6,-13 6-56,-10 2-25,-2-7-16,-5-9-15,-1-14-7,1-14-16,-2-14-10,4-3-9,4-12 1,6-11 11,5-11 15,5-7 4,6-13-2,1-4-8,3 5-3,-2 6 1,-1 7-4,-10 13 15,-4 12 22,-3 11 14,-3 17 10,0 15 7,0 14 12,0 14 7,3 4-4,8-1 1,9-5 11,12-13-3,13-13-18,14-12-16,1-14-5,5-8-1,1-11-4,-7-11-1,-6-2 5,-7-2-1,-9-1 5,-14 7-9,-9 8 3,-8 8 8,-5 10 4,1 14 1,1 9-3,-2 10-21,3 7-84,2 4-133,14-5-288,-7-8-502,-1-9-27,0-15-28,5-10-30</inkml:trace>
  <inkml:trace contextRef="#ctx0" brushRef="#br0" timeOffset="75220.3024">4259 8823 4206,'0'-9'39,"0"1"-38,5 1-128,3-12-661,11 21-17,7 8-17,11 5-18</inkml:trace>
  <inkml:trace contextRef="#ctx0" brushRef="#br0" timeOffset="75475.317">5117 9010 5111,'21'-17'21,"17"-3"12,14-6 5,14-4 1,8 6-3,0 7-105,1 4-328,-23 10-517,-19 3-23,-17 9-23,-20 11-26</inkml:trace>
  <inkml:trace contextRef="#ctx0" brushRef="#br0" timeOffset="75665.3278">5141 9369 5288,'15'4'143,"19"-1"32,26-1 12,31-5 1,24-2-88,19-5-135,8-2-325,-16 3-711,-23 2-30,-30-3-34,-29 0-35</inkml:trace>
  <inkml:trace contextRef="#ctx0" brushRef="#br0" timeOffset="76534.3775">2092 10618 3678,'6'-8'55,"-3"1"10,-2 3 49,-1 6 18,-14 12 17,-12 19 17,-12 15 19,-11 11 15,-6 5 11,6-1-48,10-7-1,14-14-12,16-12-28,14-10 9,18-10-12,22-6-4,20-7-10,13-8-18,3-5-8,-7 3-14,-24-3-12,-15 8-9,-24 3-17,-11 13-18,-17 8 0,-12 13-3,-16 11-15,-11 14 5,-7 12-8,-4 6 16,4 3 10,8-3 12,13-4-7,11-8-21,17-11-14,16-9-1,27-14 2,36-9-24,34-16-26,32-13-59,22-11-101,3-6-167,-14-17-653,-32 20-31,-27 4-31</inkml:trace>
  <inkml:trace contextRef="#ctx0" brushRef="#br0" timeOffset="77159.4129">2914 10798 4380,'-6'6'39,"-4"12"14,1 14 15,-2 11 10,6 7 0,3 8 3,7-7 2,8-7 2,7-12 11,8-10-3,9-13-28,6-8-24,1-7-28,-2-1-18,-6-1-3,-3 5-4,-4 2-1,0 5-1,-2 4-13,2-1-3,-1-2 3,2-3 11,-1-6 16,-3-11 17,-2-6 26,-4-10 33,-5-10 19,-9-5 11,-2-7 3,-12-8-1,-6-6-3,-6 1-1,4 5-8,-2 10-80,6 17-88,6 21-102,5 17-232,1 23-600,13 13-28,8 11-29,14 6-30</inkml:trace>
  <inkml:trace contextRef="#ctx0" brushRef="#br0" timeOffset="77391.4264">3884 11179 5716,'1'0'9,"3"6"20,-1 6 11,1 14 3,3 16 1,-2 10-4,1 7-17,1 4-56,-4-5-114,4-4-205,-4-9-670,-1-11-28,-2-17-30,3-8-31</inkml:trace>
  <inkml:trace contextRef="#ctx0" brushRef="#br0" timeOffset="77572.4365">3702 10897 5148,'0'-12'-79,"3"0"-150,5-7-691,10 9-22,8 8-25,9 6-25</inkml:trace>
  <inkml:trace contextRef="#ctx0" brushRef="#br0" timeOffset="78162.4707">4074 10756 4582,'16'-15'140,"16"-1"21,16 6 22,14 5 32,1 20 12,-2 20 16,-15 17 3,-21 12-16,-12 11-35,-19 3-128,-11-6-31,-3-13-19,5-16-15,-2-16-34,5-14-26,8-13-17,2-17-1,2-15 14,6-15 25,7-12 11,6-14-1,7-3 6,3 1 6,-1 8 21,-7 14 10,-5 16-6,-8 19 1,-3 14 12,-5 24 35,0 19 33,0 22 15,-3 16-4,3 10-9,-2-1-17,10-9 8,12-12 8,12-15 10,12-16-10,14-17-32,8-8-24,1-15-14,-2-10 1,-6-5-7,-11-1 8,-11-1-6,-12 9-11,-12 6 2,-4 8 11,-4 9 9,2 8 2,2 11-39,-2 7-106,-1 8-114,6 0-238,-5 0-757,-4-7-41,4-14-43,-4-8-47</inkml:trace>
  <inkml:trace contextRef="#ctx0" brushRef="#br0" timeOffset="78336.4806">4980 11013 4596,'0'-12'14,"5"-4"-169,4-16-695,6 9-19,11 4-21,10 7-21</inkml:trace>
  <inkml:trace contextRef="#ctx0" brushRef="#br0" timeOffset="78563.4932">5592 10767 6426,'23'-18'23,"15"-5"15,15-2 0,16-7-25,3 14-124,5 9-311,-15 5-706,-14 6-34,-11 6-36</inkml:trace>
  <inkml:trace contextRef="#ctx0" brushRef="#br0" timeOffset="78734.5034">5742 11151 6414,'1'0'201,"9"0"-1,22-3 0,23-6-105,36 1-414,22-9-945,11-7-43,3-9-47,-3-2-50</inkml:trace>
  <inkml:trace contextRef="#ctx0" brushRef="#br0" timeOffset="82758.7334">16480 12354 1941,'0'-3'111,"0"0"36,0 2 34,1-3 17,-1 2 18,0 0 12,0-2 12,0 0 19,0 0 13,0-1-46,0 2-18,0-1-11,0-1-3,0 2 10,0-1 3,0 1 4,0-1-11,0 1-17,0 1-15,0 2-20,0 0 59,-3 9 27,-4 11 25,-5 14-26,-8 15-21,-9 20-17,-1 9-5,1 6-5,2 0 3,7-1-6,8-5-76,7-8-210,4-5-254,2-14-1057,1-3-53,3-14-60,4-17-63</inkml:trace>
  <inkml:trace contextRef="#ctx0" brushRef="#br0" timeOffset="83334.7661">15779 13176 5576,'0'-5'286,"0"0"-1,0 1-1,-14 4-3,-20 17-2,-16 22-2,-18 19-2,-16 25-50,1 20-332,10-43-1306,8 47-55,12-8-59,17-15-63</inkml:trace>
  <inkml:trace contextRef="#ctx0" brushRef="#br0" timeOffset="87346.9959">7015 8508 1315,'0'0'98,"0"0"19,0-1 25,0 0 21,0-2 21,0 1 26,0-2 27,0 1 18,0-1 14,0 0-42,0 0 3,0 0 6,0-1-6,0 2-12,0 1-18,0 1-33,0 1-29,0 0 7,2 5 11,-2 9-6,1 11-19,4 14-6,-3 12-8,3 9-7,1 6-2,1-3 8,0 0 5,0-6-26,-1-3-23,-1-11-21,-5-1-5,2-9-17,-2-4-12,0-9-5,0-3-34,0-3-70,0-2-126,3-5-170,0-16-653,-1 9-29,3-9-32,5-3-32</inkml:trace>
  <inkml:trace contextRef="#ctx0" brushRef="#br0" timeOffset="87747.0189">7542 8626 3253,'0'-1'25,"0"1"20,0 0 26,2 7 25,1 5 26,4 9 28,6 7 32,3 9 31,7 1 22,4 5-16,2-1 20,1 1-11,-1-1-19,-3-2-20,-5-5-22,-6-4-23,-7-5-26,-8-2-22,-12-1-18,-18-1-31,-19 2-66,-11 2-64,-10-4-98,3-3-154,4-34-704,11 15-29,13-14-32,16-20-32</inkml:trace>
  <inkml:trace contextRef="#ctx0" brushRef="#br0" timeOffset="87951.0304">7433 8683 4816,'15'-22'130,"17"-10"10,15-7 2,13-4 1,12 4-37,5 13-169,5 7-236,-9 7-670,-5 5-25,-5 6-27,-7 1-29</inkml:trace>
  <inkml:trace contextRef="#ctx0" brushRef="#br0" timeOffset="88251.0477">8303 8630 4388,'13'0'140,"15"2"23,13 3 21,18 2 18,14 5 27,8 5 12,0 5 5,2 5 6,-3 4-7,-9 3-121,-12 0-99,-13-2-109,-14-3-114,-18-3-190,-12-17-697,-8 6-32,-10-9-33,-2-4-37</inkml:trace>
  <inkml:trace contextRef="#ctx0" brushRef="#br0" timeOffset="88684.0725">8825 8410 3569,'-3'0'46,"-4"2"41,-5 12 42,-3 14 42,-9 20 32,-3 17 7,-6 17 3,3 3 5,-1 0 0,6-5-33,6-8-37,6-12-108,9-9-163,5-15-229,5-12-589,11-11-25,8-11-25,13-14-26</inkml:trace>
  <inkml:trace contextRef="#ctx0" brushRef="#br0" timeOffset="89303.1079">9481 8323 3307,'3'-3'149,"-1"-3"5,2 3 76,2 5 36,1 11 27,2 19 14,-2 22 5,0 20 10,3 16 6,2 8-142,8 1-96,7-3-175,12-14-1016,3-2-33,13-19-35,3-20-37</inkml:trace>
  <inkml:trace contextRef="#ctx0" brushRef="#br0" timeOffset="90724.1892">7443 10234 660,'-3'1'98,"0"3"50,3-1 50,-1 1 45,1 1 34,-2-2 35,2-1 32,-1-2 31,-1 0 27,-1 0-23,3-5-3,0 2-37,0-6-15,0-2-22,0-2-23,0-1-16,0 2-7,0 1-31,0 4-44,0 1-38,1 5-21,3 4 21,6 9 14,4 10 10,6 16 36,3 17-17,-1 17-27,1 14 1,-9 8 10,0-1 10,-7-7-21,2-8-33,-4-13-44,3-14-31,-4-8-70,5-9-113,2-7-93,7-9-111,13-7-249,9-28-697,5 5-44,1-14-48,-2-17-52</inkml:trace>
  <inkml:trace contextRef="#ctx0" brushRef="#br0" timeOffset="91130.212">8085 10404 3429,'0'-6'74,"0"4"15,-1 4 41,-2 11 33,1 15 23,1 15 16,1 11 18,6 7 8,5-1 16,9-7-62,6-8 9,6-12-7,6-11-27,2-10-27,6-7-21,-2-13-9,-2-8-13,-8-16 0,-13-9-29,-11-12-20,-14-5-13,-10-7-12,-10 5-12,-9 6-6,-5 10-2,-4 11-9,1 17-6,4 9-9,4 11 10,3 7 4,7 10-45,6 7-68,9 11-98,8 0-152,11-11-641,12 5-28,11-9-30,11-13-31</inkml:trace>
  <inkml:trace contextRef="#ctx0" brushRef="#br0" timeOffset="91383.2267">8884 10376 5329,'4'-4'71,"7"4"23,8 0 25,8 8 13,11 10 9,7 10 6,5 6 4,3 7-19,1 2-60,-5 4-83,-5-3-132,-9-7-136,-7-8-220,-10-23-531,-13 5-28,0-9-31,-10-5-32</inkml:trace>
  <inkml:trace contextRef="#ctx0" brushRef="#br0" timeOffset="91595.239">9164 10410 2622,'-6'-9'169,"-6"4"42,-6 2 31,-8 11 19,-2 14 11,-1 23 2,2 13-1,2 10-5,10 7-30,7 0-206,4-7-68,10-11-138,14-15-242,-4-10-394,8-13-18,14-12-18,8-12-19</inkml:trace>
  <inkml:trace contextRef="#ctx0" brushRef="#br0" timeOffset="91794.2504">9645 10138 5716,'3'-3'159,"2"11"57,0 16 16,3 19 10,-1 23-9,1 27-117,0 17-158,13 8-378,-9 3-786,4-7-38,12-14-43,13-22-45</inkml:trace>
  <inkml:trace contextRef="#ctx0" brushRef="#br0" timeOffset="92546.2934">9240 10254 3977,'-6'0'27,"-6"10"10,-4 11 5,-7 15 2,-2 12-38,2 18-203,3 6-557,1 1-17,17-14-15,17-12-17</inkml:trace>
  <inkml:trace contextRef="#ctx0" brushRef="#br0" timeOffset="113398.486">13894 13280 2511,'0'-1'172,"0"0"55,0-1 45,0 1 35,0-2 29,0 2 11,0-1 0,0 1 4,0 2 36,0 13-47,0 19-17,-13 21-41,-10 21-35,-11 21-49,-6 6-102,-3-4-122,11-9-215,10-47-968,15 20-40,6-21-43,6-23-45</inkml:trace>
  <inkml:trace contextRef="#ctx0" brushRef="#br0" timeOffset="149066.5261">10228 10469 1790,'0'2'160,"0"0"14,0-1 21,0 1 27,0-2 20,0 0 18,0 0 22,0 0 25,-1 0 22,1 0-106,-2 0-26,1 0-12,1 0-21,0 0-27,-2 0-18,2 0-15,0 0-25,0 0-27,0 0-23,0 0-13,0 0 28,7 0 15,12 0 6,13 0 3,17-2 2,13-1-3,13-3 4,7-3 3,1 0-1,-5-3-14,-9 0-69,-13 4-62,-15 4-83,-16 0-77,-10 1-116,5 0-208,-18 1-310,-6-3-20,-2 0-22</inkml:trace>
  <inkml:trace contextRef="#ctx0" brushRef="#br0" timeOffset="149450.5481">10559 10189 3359,'0'0'54,"0"0"19,0 6 30,0 11 33,1 10 37,-1 14 20,0 15 16,0 9 6,1 2 2,-1 1-24,0-1-28,0-6-18,0-11-35,0-8-96,9-6-141,7-13-233,7-8-569,10-9-22,17-14-25,0-16-27</inkml:trace>
  <inkml:trace contextRef="#ctx0" brushRef="#br0" timeOffset="150719.6207">11200 9932 1704,'4'-4'119,"-3"-2"34,1-3 26,2 0 26,-3-1 16,1 5 14,-2-2 19,4 4 8,-2 0 0,-1 1-90,1 2-19,-2 4-18,0 10-5,3 10-10,-2 14 4,1 13-2,0 7-3,1 4 1,-2 1 6,1-5 9,-1-3-12,1-6-9,-1-6-19,1-6-16,-1-7-15,1-5-15,-2-6-15,0-7-20,1-1-32,-1-6-51,0-1-105,0-1-120,12-6-666,-12 3-25,0-2-26,1-5-28</inkml:trace>
  <inkml:trace contextRef="#ctx0" brushRef="#br0" timeOffset="151170.6465">11646 10019 3386,'3'-4'24,"-2"3"7,1-2 18,0 6 14,1 6 20,6 6 32,1 4 27,7 8 31,5 2 21,7 2-1,3 1 13,8-1 0,-4 4-8,-1-1-9,-3-1-16,-8-2-25,-5-2-23,-8-5-30,-7-3-10,0 0-19,-12-3-9,-3 0-6,-9 0-5,-6-2-9,-6-2-23,2-2-52,-2-7-112,1-2-236,0-24-665,-1 1-30,0-7-31,6-9-35</inkml:trace>
  <inkml:trace contextRef="#ctx0" brushRef="#br0" timeOffset="151363.6575">11703 10044 3413,'26'-16'120,"11"-6"20,11-5 11,10-4 1,-6 5-23,3 9-138,-3-3-775,-8 11-17,-4 1-17,-1 1-19</inkml:trace>
  <inkml:trace contextRef="#ctx0" brushRef="#br0" timeOffset="151983.693">12448 10099 3400,'0'-5'87,"5"1"36,5 3 27,11-2 19,10 6 16,12 6 7,6 7 4,7 2 4,0 7 3,0 4-70,-4-2-19,-5 0-51,-8-2-64,-7-2-86,-9-4-164,0-7-228,-13 2-360,-5-5-19,-5-7-19,-2-2-22</inkml:trace>
  <inkml:trace contextRef="#ctx0" brushRef="#br0" timeOffset="152266.7092">12802 9961 3167,'-4'0'37,"-4"4"22,-9 9 25,-5 8 19,-8 13 13,-4 14 11,-2 8 7,-1 4 2,6 3 1,3-5-13,7-4-24,3-4-41,7-7-65,5-8-108,3-9-203,3-13-439,9-1-16,9-9-16,7-6-18</inkml:trace>
  <inkml:trace contextRef="#ctx0" brushRef="#br0" timeOffset="152606.7286">13274 9707 3830,'2'-10'67,"-1"3"0,3 2 21,4 2 15,5 18 20,-3 19 14,8 15 8,-6 15 5,-3 10 3,-3 1-64,-2-2 2,-2-7-12,3-9-68,2-7-123,8-14-200,-4-26-584,8 6-21,3-12-23,5-10-24</inkml:trace>
  <inkml:trace contextRef="#ctx0" brushRef="#br0" timeOffset="153054.7543">13777 9847 3468,'0'-6'5,"-3"0"3,-7 3 5,-7 6 9,-3 9 7,-4 17 10,-2 10 9,7 11 8,8 4 7,6 4 1,2-3 7,11-11 9,9-5 21,6-11 2,11-8 0,9-13-4,2-7-7,4-9-5,-2-9-3,-5-7-6,-6-12-6,-7-15-3,-9-12-26,-13-8-8,-7-3-5,-13 1 5,-8 10 6,-7 12-1,-5 12-8,-8 12-2,1 14 1,-2 11-4,1 11-10,3 14-33,8 12-88,11 13-214,0 12-590,9 9-22,3-1-24,6 3-25</inkml:trace>
  <inkml:trace contextRef="#ctx0" brushRef="#br0" timeOffset="153522.781">13105 10824 3418,'-1'0'141,"1"-2"17,3-1 13,17-2 29,22-6 11,20-9 14,28-8 7,22-5 17,11-4 12,8 2-73,5-1-38,-5 7-11,-8 1-12,-12 3-12,-16 5-6,-15 2-12,-18 2-9,-20 5-25,-12 3-44,-13 2-59,-12 4-73,-4 2-140,-1 0-290,-10 5-479,-4 3-28,-9-3-30,-9 5-31</inkml:trace>
  <inkml:trace contextRef="#ctx0" brushRef="#br0" timeOffset="153842.7993">13618 10831 3666,'0'8'66,"1"4"51,2 8 34,0 10 20,2 5 11,1 6 7,0 4 2,-4-2-4,1-1 3,-2-3-23,-1 0-41,0-9-68,0 1-77,0-5-89,5-4-135,12-9-280,-11 2-348,4-8-20,6-4-21</inkml:trace>
  <inkml:trace contextRef="#ctx0" brushRef="#br0" timeOffset="154158.8174">14070 10919 4647,'0'-2'74,"1"0"55,2 4 31,4 5 37,5 11 36,2 9 28,5 7 31,3 7 16,0 3 11,0-2-37,2 0-21,-4-3-44,-3-2-26,-10-3-38,-2-5-56,-10 0-101,-12-4-132,-12-1-79,-10-3-121,-4-3-154,-6-14-748,4-1-42,7-8-44,9-15-48</inkml:trace>
  <inkml:trace contextRef="#ctx0" brushRef="#br0" timeOffset="154354.8283">14032 10921 5174,'42'-14'115,"25"-2"8,22-3 8,24 0-20,-5 8-110,6 8-374,-23 3-625,-19 0-28,-18 0-27,-13-7-32</inkml:trace>
  <inkml:trace contextRef="#ctx0" brushRef="#br0" timeOffset="157579.013">14194 12327 2219,'0'1'124,"0"2"36,0-2 27,0 2 22,0-3 23,0 0 29,0 0 16,0 0 13,0 0 8,0 0-68,0 0-31,0 4-14,0 2-15,0 4-12,0 6-12,1 10-10,0 6-4,1 5 6,0 4 24,-1 2 2,1 3-7,-2-5-11,0-2-8,0-3-16,0-7-87,0-1-100,0-6-169,17-12-357,-14-4-498,0-4-31,6-14-35</inkml:trace>
  <inkml:trace contextRef="#ctx0" brushRef="#br0" timeOffset="158198.0484">14723 12371 2534,'0'-5'137,"0"-2"31,0-1 13,-2 2-3,4 3 4,-10 3 9,-2 6 19,-4 12 29,-4 4 29,-2 10-78,8 10-15,1 1-18,5 2-6,3 1 8,3-8-4,2-3 1,4-7-19,6-5-18,6-10-18,12-5-13,9-5-15,3-8-8,2-5 0,-1-5 4,-4-6 1,-8-6-1,-3-5 5,-7-4-6,-4 2-5,-8-5-11,-6 1-4,-1-1-4,-4 0-3,-4 1-11,-5-1-8,-2 3-21,-7 6-16,-5 5-9,-2 7-10,-3 9 2,-5 4-5,-1 10 3,-3 6-13,-3 7-20,4 7-38,4 8-52,2 7-123,12 1-185,2-2-561,6 2-28,9-2-31</inkml:trace>
  <inkml:trace contextRef="#ctx0" brushRef="#br0" timeOffset="158782.0814">14232 13318 2661,'0'2'142,"0"-2"35,-2 0 45,2 0 38,0 0 28,0 0 18,0 0 19,3 0 23,7-2 10,12-4-100,17-1-32,13-7-30,21-4-42,8-4-40,6-1-26,-1 3-14,-3 1-12,-11 0-17,-7 4-14,-12 0-2,-10 3 1,-11 0-3,-14 5-8,-6 2-19,-7 2-27,-5 3-53,0 0-113,0 0-75,3 0-256,-5 0-486,-1 3-29,-5-2-28,-2 2-32</inkml:trace>
  <inkml:trace contextRef="#ctx0" brushRef="#br0" timeOffset="159170.104">14371 13687 3569,'0'2'97,"0"5"41,-1 4 44,1 5 24,-3 11 16,-1 6 18,-3 9 4,-3 11 8,-2 7 4,-2 6-34,0 2-54,-1-1-36,3-6-39,2-4-26,0-7-24,4-10-60,3-8-134,2-7-217,2-25-687,5 5-29,7-5-33,1-9-33</inkml:trace>
  <inkml:trace contextRef="#ctx0" brushRef="#br0" timeOffset="159522.1242">14629 13875 4636,'0'-6'123,"0"3"12,1 0 33,-1 1 38,4 10 29,-2 8 32,2 8 13,2 3 33,1 7 10,4 1-99,0 1 6,0 2 4,1-4-35,-5 0-37,-4-2-29,0-2-33,-6-1-13,-1-1-33,-13-1-58,0-1-80,-7-1-100,-5-2-74,5-6-121,9-7-282,-6-4-560,7-13-40,3-14-44</inkml:trace>
  <inkml:trace contextRef="#ctx0" brushRef="#br0" timeOffset="159739.1366">14604 13812 5032,'0'-12'197,"7"-8"76,9-4 24,16-6 9,15 3-5,17 0-156,12 3-201,4 2-1157,-5 4-39,-9 1-43,-14-2-46</inkml:trace>
  <inkml:trace contextRef="#ctx0" brushRef="#br0" timeOffset="166895.5459">16139 10042 2027,'-2'1'147,"1"0"41,-2 0 37,0 1 43,3-2 44,0 0 41,0 0 25,0 0 23,0 0 16,0 0-87,6-2-33,14-3-22,18-6-18,24-1-34,21-8-41,16 1-35,2-1-30,-5 2-20,-12 4-27,-12 3-37,-18 3-57,-15 2-65,-15 5-96,-6-1-108,-5 2-181,-6-9-596,-4 13-30,-3 1-34</inkml:trace>
  <inkml:trace contextRef="#ctx0" brushRef="#br0" timeOffset="167178.5621">16253 10329 3456,'-3'4'89,"1"1"51,4-4 59,11 0 18,27 2 12,25-7 0,25-2 3,20-1-4,7-1-3,-4 0-88,-16 4-93,-13 0-139,-21 3-185,-3-6-677,-30 7-25,-12-1-27,-10-1-27</inkml:trace>
  <inkml:trace contextRef="#ctx0" brushRef="#br0" timeOffset="168886.6598">17688 9790 2462,'0'-4'75,"0"0"22,0-1 21,0-3 27,0 4 22,0-4 19,0 2 27,1-1 24,4 1 10,1-3-40,4 1-4,6 1-11,5-1-9,11-1-16,6 0-15,9 3-9,6 0-26,-2 3-23,-3 2-10,-13 4-13,-5 4-13,-15 5-11,-7 8-7,-16 11-8,-15 10-7,-21 10-5,-15 12 0,-6 0-2,0-3 1,10-6 1,16-9-8,14-14-6,16-6-4,9-10-2,18-8 5,18-4 0,13-8-2,15-4-1,8-9-1,0-6-2,-6-8 7,-5-5 5,-10-1 0,-4 1-4,-11 9-9,-11 7-10,-8 11-2,-10 9-1,-3 14 3,-2 10-1,-2 12-1,1 4 4,7 6 0,5-5-1,11-4 7,11-7 13,10-8 5,2-9-3,7-6 2,-1-8 2,-4-6 1,-7-6 1,-10-9-3,-15-5 0,-13-10 2,-18-5-2,-12-4-7,-11-1-3,-12 8-3,-5 8-2,-4 13-4,0 11-1,1 10-3,3 11-23,5 11-78,9 6-114,25 3-316,4 8-418,10-4-24,25-10-27</inkml:trace>
  <inkml:trace contextRef="#ctx0" brushRef="#br0" timeOffset="169474.6934">19595 9466 2661,'0'-4'106,"0"-1"-4,0 1 3,-4 1 7,-9 3 18,-8 7 16,-7 8 21,-15 9 26,-4 8 18,-6 8-70,-7 7-9,3 3 9,3 2 2,11-1-4,11-4-12,12-7-12,10-9-5,7-7 30,13-6 3,16-7-7,19-8-5,15-1-6,17-2-6,11-1 0,3 1-8,-1 0-3,-4 0-16,-6 0-70,-12 1-66,-13 3-85,-11 1-131,-11 0-210,-14 5-536,-10 0-28,-6-6-29,-8 1-30</inkml:trace>
  <inkml:trace contextRef="#ctx0" brushRef="#br0" timeOffset="169762.7099">19221 10287 3394,'-1'1'104,"-1"1"32,-1-1 50,3 1 52,13-1 18,19-1 4,21-3-3,26-1-6,29-1-54,13 2-209,28-4-984,-31 5-27,-6-3-28,-3-7-30</inkml:trace>
  <inkml:trace contextRef="#ctx0" brushRef="#br0" timeOffset="172081.8425">20376 9467 3291,'14'-5'40,"13"-2"17,6 0 17,7-2 17,1 3 25,-2 2 27,-3 3 24,0-1 17,0 4 14,-3 6-15,0 6-8,-5 5-13,-9 13-12,-8 7-16,-9 9-20,-15 4-23,-9 5-25,-7-3-12,0-4-16,-1-10-11,8-8-6,9-11-1,6-5-6,6-8 3,9-4 12,13-4 3,13-3 3,16-6-4,17-8-2,7-7-3,-4-2-4,-6-2-2,-15 6-12,-14 7-17,-15 9-20,-14 8-2,-6 13-3,-6 3 0,-4 10 2,6 5 5,1 2 3,8-4 4,17-4 15,17-9 10,14-9-24,15-7-17,9-12-9,-4-12 3,-6-12-1,-14-8 1,-17-15-2,-20-6 1,-16-2 6,-23 2 13,-23 10 32,-23 16 22,-18 18 8,-13 14-5,1 22-77,54 15-417,-26 18-460,24 4-22,18 6-24,25 3-26</inkml:trace>
  <inkml:trace contextRef="#ctx0" brushRef="#br0" timeOffset="173273.9107">9995 8828 1916,'0'0'137,"0"0"37,0 1 20,0-1 13,0 2 21,0-2 14,0 0 22,0 0 27,2 2 19,8 1-51,9 1-19,14-2-23,20-1-12,21-4-9,14-4-20,15-3-16,2-6-19,-5-3-30,-11 1-31,-18 4-57,-16 2-106,-20 7-144,-11 2-222,-20-2-501,-11 5-25,-10 1-26,-7-2-26</inkml:trace>
  <inkml:trace contextRef="#ctx0" brushRef="#br0" timeOffset="173573.9279">10377 8577 3285,'0'1'50,"-3"7"28,0 7 21,0 14 17,-2 14 18,1 14 12,3 14 8,1 9 3,0 7-1,3 5-28,4-7-39,5-7-53,3-12-76,10-13-163,1-30-634,3-1-19,4-15-20,4-19-21</inkml:trace>
  <inkml:trace contextRef="#ctx0" brushRef="#br0" timeOffset="175430.0339">11123 8439 3743,'10'-6'34,"6"-1"8,8-4 2,7-1 4,3 1 9,5 1 16,1 4 16,0 3 9,-3 1 5,-2 2-20,-5 5 1,-5 7-4,-9 7 1,-8 14 8,-12 14 2,-12 8-10,-10 4-5,-5 4-6,-3-7 7,4-6 5,6-9-4,9-8-5,5-8-2,6-8-4,4-5 23,6-9 22,15-1 10,12-7 2,18-4-10,12-2-11,7-1-11,-8-1-45,-6 2-90,-9 4-156,6 1-941,-21 5-35,-8-1-38</inkml:trace>
  <inkml:trace contextRef="#ctx0" brushRef="#br0" timeOffset="175895.0606">11984 8239 3843,'0'-4'18,"0"1"2,-2 2 6,-4 3 6,-3 8 14,-6 12 24,-3 7 21,-3 13 16,4 4 13,2 2-13,5 1 26,3-4 9,5-6 1,1-8 12,2-5 36,12-8 27,13-9 8,17-7-6,18-6-11,16-5-6,8-7-13,0 0-6,-4-2-6,-9 1-54,-10 3-126,-13 6-132,-11 3-156,-11 2-150,2-3-709,-20 6-36,-6-4-38,-11-2-40</inkml:trace>
  <inkml:trace contextRef="#ctx0" brushRef="#br0" timeOffset="176158.0757">12278 8356 3031,'0'0'83,"0"0"49,-1 5 63,1 5 38,0 14 23,0 13 7,-2 21 4,1 9 0,-5 13 1,0 5-98,2 2-93,4-6-188,3-7-861,13-6-25,11-15-27,8-21-28</inkml:trace>
  <inkml:trace contextRef="#ctx0" brushRef="#br0" timeOffset="181582.3859">13068 8383 1086,'0'-2'79,"0"-3"19,0-2 35,1-1 26,-1 3 29,0-2 12,0 0 13,0 2 21,0-3 18,0 4-38,0-1-18,0 0-10,0 1-21,0 0-14,0 0-14,0 0 11,0-1 0,0 3-16,0-1-19,0 3-14,0 0-11,2 0 4,4 1-2,8 5 4,8 5 4,13 5-14,9 6-6,12 4 4,3 1 2,3 2 6,1 0 1,-4-3-12,-6-5-9,-11 2-40,-7-7-75,-12-4-98,-7-3-89,-3-5-223,-9-1-421,-7-8-22,-7 0-21,2-8-23</inkml:trace>
  <inkml:trace contextRef="#ctx0" brushRef="#br0" timeOffset="181842.4008">13557 8242 2898,'-6'0'102,"-8"1"28,-9 10 20,-9 10 18,-11 12 15,-5 12 6,-1 12-1,7 3 3,2-2 1,7-2-71,8-5-38,8-10-67,3-5-75,11-9-134,11-10-206,1-3-361,7-9-15,7-7-16</inkml:trace>
  <inkml:trace contextRef="#ctx0" brushRef="#br0" timeOffset="182174.4198">13983 7831 3290,'0'-14'81,"0"1"-3,0 6 18,0 5 16,-1 19 18,-4 17 14,2 11 11,-4 7 3,0 5 5,1 0-80,2-2 6,2-6-8,2-7-50,-1-7-83,4-10-132,24-14-666,-11-3-19,6-8-21,7-12-21</inkml:trace>
  <inkml:trace contextRef="#ctx0" brushRef="#br0" timeOffset="182622.4454">14331 7820 3118,'0'0'35,"-3"5"15,-2 9 19,-3 10 14,-3 7 9,-1 11 12,5 5 10,4-1 2,3-6 8,7-5 5,8-6-1,4-8-1,9-10-12,10-6-9,8-8-9,-1-10-8,2-8-7,-9-8-1,-6-8-8,-8-8-12,-8-5-20,-12-4-17,-1 3-3,-6 3-6,-4 7-5,-6 7-3,-7 8-4,-8 6-1,-8 8-4,-4 4-2,-5 5-3,-2 6 4,2 5-9,1 6-29,11 4-50,9 8-71,11 5-150,8-18-543,4 23-19,5-2-20,4-4-23</inkml:trace>
  <inkml:trace contextRef="#ctx0" brushRef="#br0" timeOffset="183702.5072">13839 8703 3064,'0'0'149,"0"-2"21,10-4 25,10-8 17,16-3 33,18-12 15,18-7 13,9-3 3,8-3 5,6 0-118,1 2-22,-3 5-21,-3 1-21,-13 7-22,-12 4-31,-18 7-28,-17 4-45,-13 4-46,-11 4-112,-1 1-84,1 1-192,-3 2-446,0-2-22,-9 2-24,-6-1-24</inkml:trace>
  <inkml:trace contextRef="#ctx0" brushRef="#br0" timeOffset="184014.5251">14205 8727 3256,'0'3'55,"3"1"30,-3 4 28,0 4 27,0 6 22,2 4 14,1 7 8,0 5 1,1 3 2,0 4-42,-2 0-6,-2-2-33,0-3-34,0-5-60,0-2-82,3-7-85,0-5-157,14-10-543,-8-1-19,5-6-20,3-9-23</inkml:trace>
  <inkml:trace contextRef="#ctx0" brushRef="#br0" timeOffset="184318.5424">14552 8743 4104,'3'0'90,"6"1"48,6 6 32,10 7 17,8 6 15,8 6 16,6 5 14,1 1-2,-1 0 5,-7 2-21,-10-1-57,-9-5-43,-9-1-37,-9-2-45,-12-5-44,-11 1-83,-12-4-113,-7-2-181,-11-27-684,1 12-30,0-11-34,8-10-35</inkml:trace>
  <inkml:trace contextRef="#ctx0" brushRef="#br0" timeOffset="184486.5521">14701 8645 4118,'62'-25'111,"27"-5"2,21-3-82,29-19-865,-23 29-19,-13 6-20,-5-2-21</inkml:trace>
  <inkml:trace contextRef="#ctx0" brushRef="#br0" timeOffset="185798.6271">16219 7990 3431,'0'2'120,"0"-2"37,0 0 34,5 0 9,13-2 11,16-2 10,19-4 7,27-3 6,18-3 1,10-3-76,1 2-39,-4 1-34,-14 4-49,-15 5-70,-16 3-131,-10 2-246,-20 4-542,-16-1-25,-8-1-25,-15 1-28</inkml:trace>
  <inkml:trace contextRef="#ctx0" brushRef="#br0" timeOffset="186026.6401">16432 8337 3519,'0'4'209,"7"-1"18,16-3 12,23-3 3,26-3 1,27-9-1,18 2-12,11-1-64,7 7-227,-10-5-933,-15 12-27,-21 0-28,-14-2-30</inkml:trace>
  <inkml:trace contextRef="#ctx0" brushRef="#br0" timeOffset="201002.4967">18078 7821 765,'-2'0'57,"-1"0"35,0 0 34,-1 3 28,0-3 37,2 1 28,2 2 13,0-3 7,0 0 18,2 2-16,-2-4-6,0 2-12,0-1-20,0-2-22,3-1-29,-1-3-20,4-2-8,9-2-6,11 0-13,11-4-7,13 0-9,13 1-11,6 1-2,3 2 6,-1 4-1,-7 3 0,-8 4-5,-11 5-3,-18 7-2,-12 4-6,-8 6 4,-14 9-4,-13 4-7,-12-1-5,-10 2-6,-9-5-2,2-6 1,7-5-4,15-7-4,11-4-16,10-2-15,4-3 3,13-1-5,12-3-1,13 1-5,15-1-1,13 3-2,3 4 0,-6 5 6,-7 8 10,-13 6 3,-11 6 3,-17 3 7,-7 5 4,-20 1 8,-17 1 5,-11-1 7,-11-3 4,-9-4 1,-2-7 2,5-4-3,3-8-6,8-4-8,14-5-15,8-3-49,11-3-73,11-3-142,18-11-817,-4 4-30,12-9-33,11-5-33</inkml:trace>
  <inkml:trace contextRef="#ctx0" brushRef="#br0" timeOffset="201322.515">19444 7695 4038,'1'-6'94,"-1"-2"7,1 4 39,1 10 29,-2 26 16,1 18 10,1 18 4,-1 23 2,8 10-19,6 7-217,36 7-997,-11 6-29,17-17-30,24-23-34</inkml:trace>
  <inkml:trace contextRef="#ctx0" brushRef="#br0" timeOffset="206673.8209">12405 12760 2107,'0'-5'68,"0"1"32,0-3 25,0-1 20,0 2 6,0 2 28,0-1 15,0 0 8,0-2 7,0 5-35,-1-2-20,-1 1-22,-1 0-20,-3 0-18,1-1-6,-5 1-24,-1 0-17,-6 2-7,1 1-4,-5-1-6,-2 3-2,-1 4-7,-2 4 4,-1 4 4,-2 11 6,0 5 6,0 5 9,3 5 4,3 5 5,7 3 5,5 2 2,4 4 3,4 0-3,3 1-4,0-2-8,3-2-5,3-2-9,5-2-6,4-6-6,5-7-1,3-4 11,7-9 10,3-9 8,3-9 3,5-3 3,3-8 2,0-7 2,-1-3 0,-3-4 2,-6-5-6,-4-4-15,-4 0-11,-1 1-14,-5-3-3,0 2-2,-4 1-4,0-2-1,-2-1-2,-2-1-3,-3-5 3,-4-2-5,-1-5-1,-2-2 0,-1 2 0,-6-3 2,-2 6-3,-5 2 0,-8 7 0,-6 2 1,-4 6-4,-2 6 2,-3 3-2,2 8-4,-1 3 0,4 3-3,-2 9-1,1 6-1,-4 12-41,3 12-100,8 11-219,5 9-682,11 0-29,8-6-31,7-11-35</inkml:trace>
  <inkml:trace contextRef="#ctx0" brushRef="#br0" timeOffset="210623.047">17810 12661 3791,'5'-2'119,"5"2"29,5-2 24,9-4 19,11-2 14,9-4 8,10-3 2,8-3 3,7 2-3,-1 0-74,0 0-78,-7 6-119,-7 5-193,16-4-769,-46 11-27,-10 2-30,-17 4-32</inkml:trace>
  <inkml:trace contextRef="#ctx0" brushRef="#br0" timeOffset="210842.0593">17829 13096 4803,'1'3'118,"1"-3"51,14 2 49,19-10 9,12-1 4,23-7-36,18-6-79,3 0-140,7 3-320,-19 4-731,-7 1-31,-15 2-34,-5-3-35</inkml:trace>
  <inkml:trace contextRef="#ctx0" brushRef="#br0" timeOffset="211282.0843">19263 11887 3512,'-20'9'49,"-9"13"28,-4 17 51,-11 22 42,11 14 37,0 21 28,7 11 14,5 11 6,12 0-1,6 4-16,4-7-27,8-5-43,8-14-82,5-11-154,14-13-149,35-20-831,-24-9-29,6-19-32</inkml:trace>
  <inkml:trace contextRef="#ctx0" brushRef="#br0" timeOffset="211842.1167">19621 12308 2833,'-1'-4'49,"-5"0"14,-4 2 21,-5 5 20,-3 11 18,-4 12 18,3 9 12,1 9 17,7 5 14,5-2-36,3 1 13,5-7-2,8-3-7,5-8-3,11-6-12,7-5-10,10-9-11,3-6-13,4-5-12,1-6-6,-3-8-10,-6-5-10,-3-8-10,-9-9-18,-4-6-14,-7-7-12,-5-7-4,-5-5-9,-4-1-6,-5 2-3,-9 5-2,-6 8-5,-6 12-5,-8 8 3,-9 11 7,-3 10 2,-3 7 0,-2 11 4,0 10 6,2 13-6,10 7-62,13 9-119,36-3-789,-9 6-25,11-7-28,12-9-29</inkml:trace>
  <inkml:trace contextRef="#ctx0" brushRef="#br0" timeOffset="212190.1366">20412 12918 4426,'0'-2'220,"0"2"56,0-1 81,-3 6 44,-12 12-3,-10 12-6,-11 11-3,-13 14-4,-6 7-4,2 2-343,6-1-250,10-18-1166,14 4-51,12-14-56,22-15-61</inkml:trace>
  <inkml:trace contextRef="#ctx0" brushRef="#br0" timeOffset="213050.1858">20992 11586 3752,'10'-10'123,"7"-4"40,6-2 15,7-1 7,1 2 11,6 7 12,2 4 5,4 3 8,-2 6 1,-4 6-75,-4 8-37,-12 10-36,-8 11-16,-6 8-3,-17 9-11,-10 1-9,-7 0-9,-3-7-5,-3-7-5,10-13 0,4-7 0,12-9-12,7-8 1,17-4 5,19-7 1,19-4-1,16-5 1,19-7 1,3-1 0,-2 2-4,-7-2-3,-9 4-16,-10 5-80,-13 4-129,-8 3-227,-21 3-573,-12 2-27,-7 0-30,-12 2-32</inkml:trace>
  <inkml:trace contextRef="#ctx0" brushRef="#br0" timeOffset="213350.203">21043 12343 3873,'0'3'116,"7"-1"56,18-2 31,18 3 23,20-6 12,19-6 20,17-4 9,7-3 12,-2-3 7,-3 0-35,-5 4-131,-10 5-112,-8 7-162,-13 2-236,-18-12-692,-17 20-33,-13 0-33,-13 5-36</inkml:trace>
  <inkml:trace contextRef="#ctx0" brushRef="#br0" timeOffset="213954.2375">21524 12694 3146,'0'-1'177,"1"1"37,4-5 21,6 1 18,9-1 11,6-3 4,6 6 4,-1-1 4,-8 8 5,-4 6-119,-11 7-44,-5 8-34,-11 10-20,-14 9-20,-4 1-15,-6-3-3,2-5-7,8-9-13,9-10-30,9-4-7,13-6 6,10-3-4,12-2 3,5 2 4,7 2 6,-4 3 6,-7 2 8,-9 3 13,-7 1 27,-9 0 10,-8 0 3,-15 2-1,-13 0 0,-11-2-1,-10 1-2,-6-4-9,0-4-11,10-6-25,10-1-84,18-3-307,11-6-683,19-10-30,20-11-34,19-9-35</inkml:trace>
  <inkml:trace contextRef="#ctx0" brushRef="#br0" timeOffset="214358.2606">22898 12216 5079,'2'-18'233,"-2"1"24,3-1-24,-2 3 8,-5 15 20,-6 20 11,-6 13 6,-10 13 1,-6 10-31,-5 7-253,5 0-173,0-3-177,34-11-317,-21-4-485,13-12-35,8-15-40</inkml:trace>
  <inkml:trace contextRef="#ctx0" brushRef="#br0" timeOffset="214714.281">23499 11701 4460,'1'-8'82,"1"3"39,2 3 30,2 12 29,-1 19 26,-1 22 20,-1 17 6,-2 16 2,-2 3 6,1 1-68,0-2-38,1-11-103,-2-5-106,-1-9-174,2-18-902,-2-4-37,2-15-37,4-14-42</inkml:trace>
  <inkml:trace contextRef="#ctx0" brushRef="#br0" timeOffset="215126.3043">23928 11127 3900,'19'-8'110,"11"3"42,13 1 26,14 13 20,-2 16 24,1 25 14,-4 22 28,-10 21 49,-15 15 48,-15 14-44,-15 11-30,-22 11-25,-19 0-1,-18 6-23,-15-5-25,-13-6-14,-2-9-29,-2-9-101,13-12-184,6-15-133,16-10-268,-2-13-797,8-15-47,5-13-50</inkml:trace>
  <inkml:trace contextRef="#ctx0" brushRef="#br0" timeOffset="283197.1976">14462 15748 3281,'-8'-23'110,"-2"-4"63,3-2 22,-3-3 6,9 14-8,0 8-10,2 6 21,0 3 23,7 10 20,9 15-48,4 18-17,5 16-49,0 21-9,-6 9 2,-8 5 12,-7 1 1,-2-3-21,-3-7-15,2-11-53,-2-8-53,6-16-90,-4-7-121,2-13-81,11-16-782,-19-8-31,-11-10-33,-14-19-36</inkml:trace>
  <inkml:trace contextRef="#ctx0" brushRef="#br0" timeOffset="283778.2312">13859 15998 2787,'-7'-14'142,"0"-1"6,2-5 3,9-4 9,20 0 12,19 2 13,16-4 5,18-3 4,8-3 3,6-4-101,-5 2-31,-9-1-5,-6 2 0,-12 2-3,-13-1-13,-8 3-11,-12 7-5,-11 1 4,-6 7-7,-6 8-11,-4 3 4,2 3 13,-2 6 14,2 8 6,-1 11 18,3 13 19,0 16 17,4 11 6,2 10 6,3 8 10,7-2-4,6-2-12,8-11-12,5-12 12,6-17 13,3-14 19,6-14-10,-1-11 2,3-11-3,0-11 3,-3-10 2,-4 1-5,-7-1-12,-10 6-38,-10 6-39,-6 12-32,-1 7-8,4 5-13,5 5 5,4 4-5,8 4-7,-1 0-34,5-1-86,2 0-87,5 0-184,-1-33-808,-3 20-40,-10-6-43,-4-4-46</inkml:trace>
  <inkml:trace contextRef="#ctx0" brushRef="#br0" timeOffset="283967.2416">15297 15747 4198,'-3'-17'134,"2"-1"-3,5 1-38,16 1-92,22 10-161,17 3-679,13 17-19,8 4-19,-1 0-22</inkml:trace>
  <inkml:trace contextRef="#ctx0" brushRef="#br0" timeOffset="284254.2584">16032 15733 3728,'-10'-3'120,"-3"3"26,-7 3 20,-3 8 8,9 7 16,5 7 19,13 8 4,16 6 6,22 1 1,14 4-79,6 1-34,5 2-26,-14-7-22,-18-3-3,-23-6-1,-19-7-10,-20-6-4,-14-5-4,-12-3-3,-6-5-31,5-2-150,13-15-961,19 3-33,27-11-36,32-15-37</inkml:trace>
  <inkml:trace contextRef="#ctx0" brushRef="#br0" timeOffset="285617.3364">17561 15765 3197,'-36'8'110,"-6"6"8,0 9 13,0 7 2,31-2 4,14 2 6,12-3 14,14-9 12,5-11 5,9-3-78,4-13-7,-3-9 14,-5-3 21,-11-2 27,-11-1 9,-9 9-10,-4 5-9,-3 7-8,-2 8-5,1 7-9,3 7-10,5 5-37,6 5-63,8-3-73,8-3-65,11-11-54,2-6-15,5-7-8,-2-15 0,-7-4-1,-6-8 8,-9-9 43,-7-3 71,-5 3 85,-6 6 40,-3 10 99,1 14 36,3 16 19,5 13 6,12 17 3,8 10-8,1 16-24,2 5-37,-2 7-36,-5-2 14,-7-5-40,-6-5-23,-5-14-18,-3-12 42,-5-15 76,-1-12 3,-7-14-2,-7-16-6,-8-17-10,-5-20-14,-8-20-7,-2-18-12,0-14-2,7-8-62,9 3-83,7 8-23,6 13-7,16 20-5,9 17-2,10 14 17,5 11 5,14 8 22,1 10-10,-5 7 9,-9 7 9,-14 8 19,-13 5-8,-23 10-52,-17 8-45,-11 8-83,-6 3-115,6-3-288,8-3-439,19-14-30,10-14-31</inkml:trace>
  <inkml:trace contextRef="#ctx0" brushRef="#br0" timeOffset="286061.3616">18619 15643 4332,'10'11'148,"7"8"24,4 11 22,1 12 5,-2 10 12,-6 6 15,0-1 1,-6 0 7,-1-8 5,-3-8-105,3-9-29,-6-11 12,4-7 92,-5-9-8,2-5-13,-2-15-16,0-11-3,-5-17-8,1-18-9,-6-26-5,-2-10-3,1-11-34,7 0-124,-1 6-5,11 20 0,7 14-11,6 17 3,5 13-5,8 12-1,4 11-4,4 8-6,-6 9 2,-7 8 8,-11 11-11,-14 8-93,-18 7-58,-15 10-112,-6 0-156,15-7-264,-22-2-398,15-13-34,16-12-36</inkml:trace>
  <inkml:trace contextRef="#ctx0" brushRef="#br0" timeOffset="286569.3909">19122 15351 3721,'10'-1'166,"3"0"43,11 2 24,5 4 17,1 10 11,-2 9 9,-9 6 8,-5 9 5,-8 2 3,-3-4-85,-3-4-70,0-8-16,1-9 23,2-9 8,7-10-11,6-12-5,9-12-11,3-12-17,9-4-40,-3 1-32,-3 7-28,-4 14-41,-4 11-52,-1 9-31,-5 6-6,6 4-16,2 3-9,2-3 1,6-1 14,4-5 15,0-2 20,1-5 12,-3-7 5,-10-2 3,-5-5 7,-11-7 5,-5 0 15,-11-1-4,-7 1 17,-12 7 18,-5 9 2,-12 4 8,-4 9-12,6 6-52,12 7-88,15 1-81,20 1-163,35-7-449,3 0-21,11-7-21,11-5-21</inkml:trace>
  <inkml:trace contextRef="#ctx0" brushRef="#br0" timeOffset="287273.4311">20227 15291 3203,'2'-12'189,"-2"0"7,0 0-2,-7 0 1,-16 7 2,0 8 4,-8 6 6,2 3 3,8 2 4,11 4-124,4-5-40,15-4 7,12-3 5,9-3 7,10-5-3,8-3-1,-3-4-7,-7 4-3,-11-2-8,-2 4-12,-7 0-32,4 3-106,7 0-113,9-4-185,8-8-537,-1 4-24,-1-3-25,-2-2-27,-13-2 4432,-11 3-3860,0-12 68,-9 1 92,-6 1 52,-2 0 21,-8 9 53,-12 9 117,-11 5 129,-3 7 204,-5 11 86,8 4-42,11 2-70,13 4-93,11-1-53,13-7-39,16-4-102,12-11-98,7-6-82,7-9-17,-7-8-6,-11-5 12,-5-10 39,-5-11 12,-6-14 49,-6-11 67,0-7 131,-8-3 171,-6 15 121,-2 12-9,-3 20-8,5 19-24,2 15-44,2 18-21,4 15-43,-1 18-38,-3 6-51,-3 7-77,1-1-50,2-9 32,6-14 89,7-11 87,10-15-1,6-10-1,2-10-2,2-1-6,-6-2-2,-6 1-60,-3 5-136,7-2-222,37 2-670</inkml:trace>
  <inkml:trace contextRef="#ctx0" brushRef="#br0" timeOffset="287881.4659">22315 15158 3470,'-8'3'138,"0"2"48,4 1 51,0 5 21,12-1 31,11-2 42,10-4 22,6-4 7,10-5 4,2-8-110,-1-8-25,0-8-66,-4-8-82,-1-14-55,-7-7-40,-6-8-42,-8 0-30,-4 7-11,-10 16-17,-6 15-1,-6 17 0,-8 20 17,-2 18 37,-2 13 32,4 16 13,8 3 1,10-1 4,14-7 8,14-14 15,12-14 8,15-14 4,8-9 4,4-11 7,-2-11 8,-6-13 2,-5-9 15,-11-11 0,-5-4 26,-14 0 42,-8 8 17,-8 13-25,-8 12-1,-4 18-9,-1 13-8,1 15 0,-3 17-19,3 15-5,0 12-20,0 5-40,0 0-34,0-7-27,0-11-76,-10-14-123,-3-10-318,-21-15-638,-9-9-37,-6-20-43,-7-35-44</inkml:trace>
  <inkml:trace contextRef="#ctx0" brushRef="#br0" timeOffset="288026.4742">22721 14289 4115,'10'-9'71,"13"1"-40,12 5-118,31 4-704,-37 22-16,-10 21-19</inkml:trace>
  <inkml:trace contextRef="#ctx0" brushRef="#br0" timeOffset="289506.5586">14832 17446 3909,'-29'-12'49,"-8"2"13,-14 1 23,-8 2 13,14 11 9,4 18 12,6 13 8,10 14 3,14 11-4,9 3-30,12-3-8,15-12-8,14-11-21,10-20-3,12-14-10,2-19-34,-5-20-35,-12-14-34,-17-10-11,-18-11-9,-18-4-7,-12 1-2,-2 9 17,0 12-13,4 16-1,8 22 30,8 19 44,1 18 45,5 17 17,11 13 14,7 10 16,10 5 4,8 1-5,7-7 19,4-9 18,0-13 5,-3-17 0,3-15-5,-3-14-1,-2-22-8,-3-17-16,-6-19-22,-12-19-37,-12-19-24,-8-15-16,-7-6-16,-6 6-15,-1 11-11,-6 21-4,-2 22-7,-3 19 6,2 15 2,-4 13 26,4 10 7,4 18 1,1 15 6,6 20 9,3 21 8,1 21 9,9 8 10,11-1 7,5-5 17,10-12 1,7-19 8,5-16 10,3-14 0,5-16 1,3-13 6,-1-12-2,-4-17-7,-1-10-4,-13-15-4,-9-15 6,-6-8-9,-8-2-3,-4 8 26,-4 10 21,-3 20-28,-3 14-35,5 16 4,3 10 3,12 13-11,8 15-10,9 13-4,1 16 0,-2 12-27,-7 9-30,-8-2-3,-5-3-11,-5-13-39,-6-15-12,-2-13 14,-3-15-21,0-10-13,0-18-13,3-15-12,4-13-6,8-10 17,5-3 42,3 10 35,3 10 16,-5 15-4,-3 11 30,0 7 22,2 0 12,3 4 9,5-1 9,9-3 5,3-2-3,2-3-2,-3-10-2,-7-4-5,-9-4-2,-11-3 1,-7-2 1,-6-1 3,-5 2 2,-7 2-5,-6 4 2,-2 9-2,-7 7-13,5 5-65,-2 9-139,27 6-362,-13 12-438,11-6-26,12 4-29,16-2-29</inkml:trace>
  <inkml:trace contextRef="#ctx0" brushRef="#br0" timeOffset="289998.587">17323 17019 3763,'5'0'151,"7"1"50,2 8 25,5 7 10,0 7 13,-3 6 5,-3 4-1,-5-6 3,-3-5 58,-1-8 72,1-9-84,2-9-50,6-9-25,1-12-12,8-12-14,1-8-20,-1 2-36,-1 7-22,2 9-69,-1 13-129,0 9-7,2 12 1,2 5 6,4 1-7,7-1-5,4-1-26,1-5 5,5-4-7,-3-4 4,-7-6 12,-4-7-4,-12-2-7,-11-6-12,-5-6 1,-11-3 0,-6 2 28,-3 1 22,-2 5 11,-6 6-29,3 12-75,3 1-87,1 8-170,9-1-570,4 8-26,6 0-29</inkml:trace>
  <inkml:trace contextRef="#ctx0" brushRef="#br0" timeOffset="290342.6066">18296 16840 3170,'-4'0'81,"-2"2"29,-6 3 20,-1 8 30,6 5 18,-1 3 23,5 4 20,9-2 20,8-5 13,7-6-50,7-6-11,9-9-28,1-7-13,-3-7-24,-7-9 0,-9-4-13,-12-5-18,-5-2-19,-13 1-21,-7 5-14,-9 4-8,-7 12-2,-6 7-19,1 12-49,3 10-128,15 7-234,10-15-658,18 20-29,13-8-33</inkml:trace>
  <inkml:trace contextRef="#ctx0" brushRef="#br0" timeOffset="290714.6276">18794 16412 5141,'3'-10'99,"0"1"18,5 9 31,4 11 20,4 18 9,1 21 4,-1 13 11,-6 9-9,0 3-40,-6-3-150,-3-7-79,-1-14-135,0-11-158,-5-22-172,-6-12-68,-10-15 16,-6-9 76,-9-12 128,1 2 142,8-7 155,7 4 186,7 2 159,7 2 136,17 3 152,21 2 42,24-4-54,24-1-203,33 0-407,17-27-920,5 24-29,-9 0-28,2 6-32</inkml:trace>
  <inkml:trace contextRef="#ctx0" brushRef="#br0" timeOffset="291389.6666">20277 16377 4285,'-22'-28'86,"-8"-4"7,-14-1 0,-8 3 9,0 21 22,-1 20 11,5 16 5,9 14 5,15 7 1,17 6-69,18-6-7,18-6 0,11-13 1,12-16-10,12-11-21,-2-15-14,-6-9-2,-5-9-2,-9-10 2,-11-2 1,-6-1-2,-6 7-1,-3 8-2,0 15 16,4 14 8,4 19 19,6 20 14,4 19 17,-4 19 16,-11 14 10,-5 12 10,-8 5 6,-6-1 3,-4-5-9,-5-10 4,-7-14-15,-7-20-3,-4-18-10,-3-21-45,2-15-54,8-24-54,11-26-41,9-27-40,16-24-15,16-19-18,8-7-6,6 7-11,6 12-12,-4 24 35,-6 18 57,-6 18 72,-4 13 60,-3 15 48,-6 8 14,-3 8 12,-3 11 2,-2 10-9,-4 6-83,-2 3-77,-2 3-141,7-3-332,-9-5-581,-1-12-32,-1-8-36,0-11-39</inkml:trace>
  <inkml:trace contextRef="#ctx0" brushRef="#br0" timeOffset="291554.676">20769 16000 4501,'-2'-10'-39,"5"1"-47,12 4-206,9-5-490,9 20-15,7 12-19,3 2-17</inkml:trace>
  <inkml:trace contextRef="#ctx0" brushRef="#br0" timeOffset="291981.7004">21058 16167 3192,'0'1'113,"1"2"72,9 5 63,3 4 46,8 6 25,9 8 52,3 8 52,-1 2 34,-2 0 32,-1-4-68,-9-8-29,-4-5-71,-6-9-58,1-5-47,1-12-24,4-5-54,4-10-50,5-7-36,-1-10-35,-1-5-57,2-4-181,3 4-102,-1 8-117,5 12-134,-4 8-74,-1 8-22,-1 3-9,-3 3 31,-8 0 80,1 2 100,-5 0 262,-4 2 176,-3-1 209,3 5 189,-2 2 91,5 5 30,3 2-4,0 6-45,-2 1-90,4 0-99,-2 0-178,5 0-337,-4-3-775,0-7-30,-4-7-30</inkml:trace>
  <inkml:trace contextRef="#ctx0" brushRef="#br0" timeOffset="292554.7332">21817 15836 4009,'12'-5'20,"8"5"11,9 0 13,6 9 21,2 9 18,-1 4 34,-6 4 31,-2 1 29,-6-6 28,2-6 0,1-8-1,5-4-6,5-1-4,1-5-12,2-2-10,-4-2-29,-4-3-30,-4-4-26,-8-3-33,-8-2-43,-5-5-7,-4-2-11,-2 3-21,0 3-15,-6 7-7,0 9 0,-4 12 11,1 12 6,3 15 29,4 14 30,9 15 10,8 12 20,4 16 18,1 5 42,1 2 49,-6-4 46,-9-11-12,-8-13-10,-11-13-21,-14-12-5,-20-10-9,-11-13-13,-3-7-78,7-11-234,30-5-434,12-8-730,25-9-47,13-8-53,18-8-56</inkml:trace>
  <inkml:trace contextRef="#ctx0" brushRef="#br0" timeOffset="293314.7767">17688 17877 4240,'-23'6'114,"-3"10"32,-5 18 29,-1 14 13,21 11 11,7 9 8,10-4 9,14-8 19,9-13 68,10-17-53,16-14-16,5-18-20,2-20-24,-4-18-21,-19-15-42,-20-16-42,-21-14-18,-19-5-44,-18 5-68,-9 10-33,-4 20-22,-7 23-35,-2 26-35,9 20-53,9 22-89,21 11-140,18-2-651,28 11-33,26-8-35,22-22-37</inkml:trace>
  <inkml:trace contextRef="#ctx0" brushRef="#br0" timeOffset="293729.8004">18388 17783 4369,'3'7'56,"4"12"23,0 13 24,4 17 10,1 10 13,-1 16 9,-1 4 6,-3 2 1,0-3 1,-3-9-16,-1-15-30,0-15 68,0-19 13,-1-15-1,-2-23-22,1-19-16,-1-23-27,0-25-9,0-27-14,-1-15-1,1-8-9,0 2-92,-2 13-47,7 22-10,7 23 8,9 24 11,9 18 19,9 17 2,3 15 12,-6 18 0,-14 13-12,-12 15-18,-17 8-18,-22 8-51,-12-1-67,-6-3-107,-5-12-235,4-12-476,12-20-27,11-13-29,17-19-30</inkml:trace>
  <inkml:trace contextRef="#ctx0" brushRef="#br0" timeOffset="294093.8212">18888 17329 4461,'11'12'178,"11"14"23,4 13 69,2 19 30,-2 13 12,-8 17 7,-8 7 7,-4-1 0,-6 0 0,0-14-128,0-17-34,0-18 3,0-16-46,0-17-30,3-14-13,1-16-11,8-23-8,8-13-3,9-7-4,5-2-1,7 11-5,4 18-24,0 21-22,2 10 0,-2 17 0,-3 9 0,-8 9-112,-6 11-140,-8 7-272,-12-35-829,-3 32-49,-5-13-54,0-16-58</inkml:trace>
  <inkml:trace contextRef="#ctx0" brushRef="#br0" timeOffset="294303.8332">19315 17458 5458,'0'-15'19,"3"0"-84,10 3-173,10-3-741,9 20-26,12 11-28,-2 7-29</inkml:trace>
  <inkml:trace contextRef="#ctx0" brushRef="#br0" timeOffset="295188.8839">19708 17671 2078,'0'3'141,"0"5"61,0 4 30,0 3 43,0 9 39,4 4 39,1 8 18,5 2 19,1 5 5,2-2-70,-4-7-60,-2-8-50,-3-7 14,-2-9 74,-2-8-38,3-6-35,0-11-18,1-14-32,3-10-5,3-7-17,0-2-16,1 6-13,1 12-47,2 15-114,4 7 4,2 11-3,3 8-7,1 5 14,0 3-9,-1 3 14,-1 0-53,2-1-50,5-6-13,3-6-11,6-6-6,3-4-10,1-1 1,1-9-6,-3-3 7,0-6-5,-1-5 75,1-5 58,-5-2 21,-9-2 9,-8 1 22,-10 5 5,-11 7 5,-16 9 0,-11 7 2,-12 8 2,-7 7 1,-3 10-1,9 5-4,11 7-3,18 2-18,9-7 2,20-4-2,15-13 1,13-8-5,9-11-6,6-6-2,-4-9 2,-11 2 1,-11-3 6,-11 4 17,-8 6-20,-7 8 4,0 4 11,1 11 7,0 9 6,3 7 2,7 5 2,3 1 16,4-4 27,5-7 7,7-9 29,4-8-3,4-13-10,2-9 3,-6-12 4,-6-9-2,-11-13-3,-8-10-26,-9-13-39,-4-10-20,-6-1-13,-4 6 37,-2 15 0,-6 22-7,-7 26 10,-4 26 15,-1 20-3,5 18 11,11 11 8,17 7-1,18 3-139,22-3-184,64-3-1169,-21-5-55,14-17-59,6-17-65</inkml:trace>
  <inkml:trace contextRef="#ctx0" brushRef="#br0" timeOffset="295576.9061">21921 17016 5099,'-10'-12'100,"-9"1"18,-10 8 53,-5 9 34,0 18 46,10 21 20,11 8 13,19 10 7,24 0 2,18 4-74,15 3-15,7-2-22,-4-2-47,-15-3-33,-21-5-48,-20-8-6,-29-9-13,-20-7-9,-17-8-5,-11-8-8,-6-8 1,9-7 1,15-4-9,15-6-209,20-3-186,29-9-246,22-13-653,19-5-45,23-7-49,2-5-51</inkml:trace>
  <inkml:trace contextRef="#ctx0" brushRef="#br0" timeOffset="295865.9226">22276 17440 4149,'0'-5'127,"0"4"36,-1 4 27,-2 8 22,2 10 16,-1 10 29,4 4 33,4 0 52,11-6 31,4-5-85,8-10 3,5-7-36,3-7-27,-1-13-22,-6-7-19,-7-10-28,-11-10-33,-8-8-52,-11-2-32,-13 8-38,-10 8-4,-8 16-24,-11 13-101,0 13-118,8 13-175,14-3-948,13 14-51,16-3-54,17-5-60</inkml:trace>
  <inkml:trace contextRef="#ctx0" brushRef="#br0" timeOffset="296456.9564">22728 16779 5276,'0'-14'88,"0"5"23,1 9 40,1 18 21,3 32 17,-1 35 20,-2 20 5,0 16 4,-2 5-8,0-8-130,0-13-60,0-16-69,3-18-136,3-20-123,7-18-138,4-21-119,3-15-41,2-21-18,-3-12 5,-6-15 102,0-5 176,-3 4 159,-3 7 139,0 12 122,-3 16 204,2 13 131,2 12 43,-1 11 15,9 7-3,4 5-57,0 3-101,5-5-94,4-8 8,2-9 17,6-7-64,1-10-25,1-7-10,-2-7 12,-3-5-3,-8-3 6,-9 4-23,-8 5-35,-3 11-30,-3 7-25,1 9-3,5 7-8,-1 5-71,3 5-94,1 5-86,3-4-154,4-3-181,-2-11-590,2-6-36,2-7-37,1-10-41</inkml:trace>
  <inkml:trace contextRef="#ctx0" brushRef="#br0" timeOffset="296837.9782">23667 16849 3360,'0'-14'104,"0"4"72,0 5 34,0 10 28,1 22 12,-1 29 23,-1 17 11,-4 11 12,-1 8 12,-5 2-70,-2-2-18,1-11-63,2-12-20,5-18 49,3-17 60,2-19-25,7-15-13,9-15-14,7-10-16,6-10-12,9-2-2,1 1-4,-2 9-16,0 12-71,0 9-73,-1 8 0,-4 12 0,-3 7 0,-4 6 0,-7 9-182,-5 4-166,-8-5-1065,-3 1-55,-4-10-59,1-13-63</inkml:trace>
  <inkml:trace contextRef="#ctx0" brushRef="#br0" timeOffset="297030.9892">23863 17169 5976,'0'-15'-25,"0"-2"-244,6-46-801,7 41-30,5 6-34,0 11-35</inkml:trace>
  <inkml:trace contextRef="#ctx0" brushRef="#br0" timeOffset="297491.0155">24175 17241 3065,'-2'-2'93,"-4"2"13,-2-2 16,-1 9 14,2 2 18,3 8 17,2 3 30,8 2 46,7-3 36,6-6-51,10-7 5,8-3 3,4-6 0,0-2 4,-4-4 10,-11-7 10,-12-2-24,-9-7-46,-13-4-41,-9 2-28,-9 3-24,-6 5-38,-7 10-44,1 6-75,4 9-78,7 8-129,13 5-110,9 0-171,15 1-115,16-1-317,7-2-26,10-10-26,6-4-30</inkml:trace>
  <inkml:trace contextRef="#ctx0" brushRef="#br0" timeOffset="297798.0331">24531 17277 3601,'5'-3'218,"5"2"40,0 0 24,4 1 51,-5 8 19,0 7 17,0 6 7,-2 8 7,-3 3-4,-1-1-152,-2-5-31,1-8 26,-1-8-24,6-6-51,6-4-20,12-10-21,10-9-9,14-10-11,1-6 0,3-4-3,0 4-18,-8 14-65,-5 12 0,-3 13 0,-2 13 0,1 9 0,3 13 0,8 9-282,3-52-1173,3 59-58,11-7-62,9-15-69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8-26T04:31:23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 1489 2706,'-6'-3'150,"2"-3"53,-1 0 10,2-5 7,2-4 5,2 1 3,8-6 5,10 8 2,5 0-1,10 7-96,2 7-47,-6 6-49,-7 11-6,-13 6-6,-5 6-2,-8 5 1,-2-3-6,1-3-11,4-6-1,6-5 6,17-4 2,16 2-1,20 2-1,12 5-5,2 0-4,-10 4-5,-16 3-2,-18-3 8,-17 2 8,-17 0 4,-22-1 5,-20-2-2,-7-2-12,-12-4 8,-4-3-5,7-7-29,8-7-73,13-1-149,49-14-710,-10-5-24,18-7-26,15-11-27</inkml:trace>
  <inkml:trace contextRef="#ctx0" brushRef="#br0" timeOffset="465.0266">1294 900 1745,'-51'-6'115,"-20"9"43,-18 12 38,-26 18 32,9 30 20,1 34 30,5 29 24,12 17 3,26 17 3,24 1-63,21-4-49,27-13-38,26-17-27,19-20-17,22-23-2,22-24-15,25-25-13,16-20 1,13-23 3,3-22 13,-5-18 25,-12-16 23,-17-17 8,-15-14 2,-14-11-20,-16-17-25,-22-12-11,-23-6-6,-22-3-19,-25 13-18,-26 19-34,-19 27-29,-18 23-22,-27 28-15,-21 21-10,-14 24-13,-7 22-61,6 26-122,16 26-124,39 18-682,1 25-30,21 8-31,16-1-35</inkml:trace>
  <inkml:trace contextRef="#ctx0" brushRef="#br0" timeOffset="16067.919">3149 2421 3909,'0'-7'108,"0"2"36,0-4 17,0-2 10,0 7 9,0 1 1,0 1-6,0 2-6,1 0 14,4 6-31,5 9-53,1 11-33,5 10-14,0 9-9,-6 3-5,0-2-7,-7 0-42,-1-2-87,-2-3-138,26-11-805,-29-2-29,0-14-32,0-20-32</inkml:trace>
  <inkml:trace contextRef="#ctx0" brushRef="#br0" timeOffset="16268.9305">3061 2002 3661,'-7'-13'14,"2"0"-42,2-3-161,14-2-477,0 11-12,6 4-12,9 1-13</inkml:trace>
  <inkml:trace contextRef="#ctx0" brushRef="#br0" timeOffset="17307.9899">3552 1899 3092,'8'13'118,"5"7"54,6 16 30,7 15 23,4 16 11,1 14 6,0 11-1,-2 1 3,-1 0-2,-8-8-66,-4-10-70,-7-13-83,-6-15-63,0-11-51,-8-14-59,-7-13-52,-6-6-32,-7-11-12,-5-7-3,0-6 7,7 0 40,7-2 67,5 4 60,6 2 49,3 3 60,4 2 54,8 0 39,9-2 17,14-4 2,14-1 0,14-6-22,9-1-38,3-5-30,-3 2-26,-1-3-19,-9 0-13,-8-4-9,-14 1-8,-12-1-9,-15 3-10,-7 4 1,-15 11 5,-11 10 17,-13 8 27,-5 13 33,-5 12 18,4 12 7,11 9 6,13 7 5,8 2 6,15-4-3,8-7 10,16-9-2,10-10-6,17-12-19,9-9-8,8-13-4,-3-7-2,-5-9 3,-10-4 0,-10-6 1,-7 2-8,-8 4-12,-8 5-18,-4 11-6,-2 7-1,-5 6-1,-1 6-1,-1 6-2,-3 3-1,-1 4 2,-4 6 1,-2-1 4,0-5 10,0-2 21,0-7 61,2-4 115,0-4 17,1-5-2,3-7-5,1-5-13,10-4-21,1-1-2,6-2-24,0 6-27,2 4-58,-1 7-122,-3 2-20,-4 4-16,-3 4-19,-5 2-17,-3 0-1,-2 2-5,-1 1 1,-1-5 9,4-2 22,6-3 20,10-8 17,9-5 28,8-3 41,5-1 49,-3-4 36,-4 7 11,-10 7 25,-3 5 8,-7 2-12,-5 5-21,0 5-135,-4 5-150,41 7-1210,-39 6-52,-1-1-55,7-7-61</inkml:trace>
  <inkml:trace contextRef="#ctx0" brushRef="#br0" timeOffset="18096.035">6591 1637 3468,'-4'7'39,"1"11"33,0 12 27,-2 13 29,1 11 24,0 9 24,-2 8 16,-2-2 4,-1-5 4,3-10 5,1-12-2,3-13-17,2-14-11,0-9-19,4-5-23,9-8-27,14-5-15,21-8-3,17 1-8,12 2-17,8 10-26,-6 7-17,-11 13-20,-18 5-6,-21 9 0,-18 3 4,-23 5 3,-25-1-2,-25-2 2,-12-3 4,-17-5-2,-4-7 1,11-5 1,11-8-13,19-2-47,17-8-111,23-3-114,23-9-125,36-8-606,14 1-28,24-2-30,17 2-30</inkml:trace>
  <inkml:trace contextRef="#ctx0" brushRef="#br0" timeOffset="19296.1036">7550 2116 2616,'3'-2'134,"-11"1"8,-12 0 28,-14 5 24,-14 7 37,-12 8 26,0 8 9,8 5 2,16 2-1,14-2-113,13-5-7,12-6 2,17-6-19,15-11-27,12-8-46,15-7-33,7-7-13,-4-6-6,-12-3 1,-9 0-2,-17 5-15,-12 5-28,-10 10-2,-4 5 12,-2 8 15,1 7 7,4 3 9,3 2 6,3 0 11,10-4 15,5-5 12,9-5 18,2-7-3,4-8-8,1-8 0,-6-7 0,-5-7-3,-10-6-1,-7-3-8,-6-2-8,-4 1 1,-3 4 10,0 9 0,0 7-10,0 11-6,3 7-4,3 10 1,10 12-4,5 12-4,7 12-8,-5 12-4,-2 8-11,-6 4-1,-11-5 8,-4-6 0,-1-10-3,-1-10-1,2-13 0,0-9-17,3-12 5,8-12-8,13-13-4,12-11-8,13-10 1,12-6 2,4 0 4,-2 2-2,-5 4 1,-13 7 24,-12 10 13,-15 8 5,-11 8 10,-9 7 8,-17 3 5,-5 10 7,-14 10 3,1 11 3,-1 10 21,15 7 18,13 1 4,16-5 12,17-4 4,13-7-68,13-5-73,17-8-127,10-9-118,3-10-66,-2-7-45,-4-12-50,-8-12-73,-10-12-27,-5-12-70,-6-16 30,-7-12 120,-5-5 213,-5 1 226,-8-1 168,-4 15 124,-8 15 39,1 18 44,-5 19 27,2 13 82,3 20 54,7 16-42,4 17-63,7 15-65,-2 15-90,1 8-87,-2 6-13,-3-1 13,-1-4-24,-3-11-25,-1-16-18,-4-19 25,-4-15-42,-3-15-65,-3-12-39,-6-15-32,-8-11-10,-3-5-12,-8-2-13,-10 4-6,-10 13-8,-10 14-34,-5 12 31,-2 12 44,8 9 34,8 7 25,21-1 9,13 1 6,19-6 13,18-3-43,21-5-140,15-3-167,13-13-760,8 1-32,-1-6-33,0-6-36</inkml:trace>
  <inkml:trace contextRef="#ctx0" brushRef="#br0" timeOffset="19632.1228">10758 2011 3518,'0'20'100,"0"1"53,1 4 42,2 4 16,9-9 17,3-8 13,9-2 9,6-6 3,6-6 3,-2-8-47,-2-7-44,-6-8-47,-12-9-45,-10-7-14,-13-2-20,-15-1-15,-12 7-12,-11 11-5,-14 14-5,-1 12-4,4 14-35,13 7-96,17 10-132,24-4-186,21-3-538,23 6-26,20-7-29</inkml:trace>
  <inkml:trace contextRef="#ctx0" brushRef="#br0" timeOffset="19932.14">11212 2046 3281,'8'-2'100,"1"1"35,2 1 22,1 5 18,-5 7 30,-1 8 18,1 2 7,-4 4 9,-2-4 13,-1-5-43,1-3 95,1-10 45,7-2-16,8-10-5,10-7-31,8-6-21,7-8-9,4-5-11,0 3-16,-4 4-42,-6 7-99,-5 8-77,-7 9-6,-6 11-16,-4 7 0,-4 10-109,-3 11-218,-4 6-1103,0 9-55,3-6-61</inkml:trace>
  <inkml:trace contextRef="#ctx0" brushRef="#br0" timeOffset="20695.1837">13098 1462 3897,'2'30'130,"-1"12"29,6 15 14,-1 16 4,-3-3 4,0 0 2,-3-5 2,0-9 0,-2-12 9,4-14-56,-2-12-14,-3-12-33,-9-12-13,-2-15-7,-6-15-10,-5-16-13,5-21-13,3-18-5,11-16-13,3-6-32,13 3-22,11 11 13,13 21 8,12 21 11,20 18 11,5 13 20,2 16 14,-3 5 7,-16 12-1,-16 7-9,-21 8-8,-20 5-22,-26 9-43,-25 4-50,-18 1-76,-12-1-100,-3-7-158,14-34-588,21 15-28,29-13-28</inkml:trace>
  <inkml:trace contextRef="#ctx0" brushRef="#br0" timeOffset="21020.2023">14294 802 3892,'0'-3'-3,"-3"0"26,-7 6 34,-9 10 35,-6 18 42,-9 22 34,-10 22 25,-3 23 18,-7 22 66,-5 16 54,-2 14 0,2 5-22,4-2-31,5-9-19,12-13-67,8-18-122,5-18-68,14-22-92,5-18-145,9-15-132,39-19-294,-12-15-370,11-17-29,11-20-31,10-17-32</inkml:trace>
  <inkml:trace contextRef="#ctx0" brushRef="#br0" timeOffset="21468.2279">14416 1734 4178,'-2'3'123,"-6"12"30,-5 15 18,-6 14 15,1 11 9,0 16 3,3 2 5,7-4-4,5-8 5,9-11-47,13-17-45,11-15-29,12-12-30,13-12-24,6-14-19,-2-7-18,-5-1-10,-6 5-2,-6 8-5,-4 10-10,-4 12-15,-3 3 0,-1 4 10,2-2 10,1-4 2,2-3 14,3-12 3,0-9 11,0-10 24,-5-10 25,-3-11 33,-8-8 12,-5-5 19,-5-3 29,-8 2 16,-4 8-9,-1 10-64,-5 15-108,-7 14-183,0 9-1024,-13 9-41,0 2-44,8 6-47</inkml:trace>
  <inkml:trace contextRef="#ctx0" brushRef="#br0" timeOffset="22464.2849">16159 1459 4543,'0'0'26,"0"0"-4,0 0-4,3 3 14,1 6 27,5 12 21,4 11 20,1 15 19,3 9 9,-2 4-10,-2-3-8,-3-7 5,-4-10 12,-3-13 93,1-11 93,-1-9-22,-3-10-23,1-14-19,2-7-11,-1-10-5,2-13-5,3-10-4,6-10-10,3-8-98,9-5-135,4 2-88,-1 11-115,0 16-51,1 22-63,-2 17-88,5 18-114,13 9-175,7 15-336,4 9-29,6 4-32</inkml:trace>
  <inkml:trace contextRef="#ctx0" brushRef="#br0" timeOffset="23168.3251">17103 1539 3774,'-18'-1'106,"-11"0"38,-10 1 21,-12 1 11,9 4 5,0 7 2,10 5 0,12 2-3,11 2-2,7-3-34,7-4-41,10-4-29,14-5-16,9-5-7,9-5-4,3-2-2,-6-3-1,-12 3-3,-12 0-5,-12 2-21,-5 4-7,-4 5-8,1 5-2,0 5-2,3 2-3,2 4 1,10-4 9,8-5 9,12-7 11,10-4 10,4-9-1,0-9-3,-2-7 1,-6-11-2,-9-15 3,-5-12-3,-1-12-13,-1-15-12,-1-9-6,-3-2-4,-4 4-8,-9 17 1,-5 19-7,-3 18-5,-3 26-2,-4 20 2,-3 28 6,-3 22 6,-3 26 4,0 20 1,5 16 12,2 3-3,3-3 5,15-13 4,8-19 10,15-22 7,16-20 5,14-24 3,11-15 8,8-12 8,1-16-9,-3-5-3,-10-1 11,-14 1 14,-11 5-6,-10 13 3,-7 5 0,-4 8-3,-3 8-4,2 5-61,0 5-59,3 2-153,13 2-324,-8-2-556,-5-4-32,-3-7-35,-1-4-37</inkml:trace>
  <inkml:trace contextRef="#ctx0" brushRef="#br0" timeOffset="23373.3368">18320 1233 4262,'-1'-9'205,"-1"1"3,1-2-13,1 2-47,9 4-141,6 4-205,-1 0-719,-4 0-22,0 0-25,-19-5-25</inkml:trace>
  <inkml:trace contextRef="#ctx0" brushRef="#br0" timeOffset="23559.3475">16985 1098 4189,'2'0'85,"22"1"13,32-1 4,47 3-45,42 0-113,48 3-219,20 6-529,4 4-17,-15 1-18</inkml:trace>
  <inkml:trace contextRef="#ctx0" brushRef="#br0" timeOffset="23904.3672">19105 1318 3919,'-14'0'129,"-8"0"36,-9 2 13,-9 8 10,2 6 9,0 12 10,10 12 5,13 11 1,8 5 6,16-4-52,14-4-56,11-10-26,13-10 1,13-13-2,7-7-2,2-8-3,-5-11 5,-4-10 9,-11-11-4,-19-13-8,-15-17-2,-19-6-6,-18-1-12,-26 11-10,-21 10-8,-25 24-82,-26 21-251,-18 18-949,0 18-41,3 10-45,-3 14-48</inkml:trace>
  <inkml:trace contextRef="#ctx0" brushRef="#br0" timeOffset="35052.0048">2249 4316 878,'0'-13'24,"2"0"1,-1-1 7,-1-2 13,0 8 18,0 2 13,0 3 11,0 1 13,0 2 19,0-2 5,0 2 8,-1 0 26,-2 0 26,-1 0 37,-2 0 2,0-1 12,0-2 31,-1 1 20,0-3 7,4 1-12,0 1-28,3 0-28,0 3-18,0 11-37,2 15-8,-1 18-10,2 20-33,-1 26-33,0 15-26,1 11-6,-3-1 15,0-5 2,0-16-22,0-16-30,0-20-51,0-17-65,0-12-93,10-20-799,-7-8-26,-3-18-29,-4-14-29</inkml:trace>
  <inkml:trace contextRef="#ctx0" brushRef="#br0" timeOffset="35356.0222">2038 4339 3146,'0'-14'93,"5"-7"11,8-1 14,14-5 14,11 3 19,17 9 23,6 4 14,1 6 6,-3 6 0,-12 10-66,-12 6-22,-12 6-4,-14 2-6,-14 7-11,-16-2-28,-15 2-40,-10-1-55,-5-1-122,5-8-229,7 1-468,13-8-20,17-6-21,19-5-21</inkml:trace>
  <inkml:trace contextRef="#ctx0" brushRef="#br0" timeOffset="35655.0392">2785 5077 4356,'0'1'89,"0"3"25,0 4 41,2 9 22,1 12 3,3 11 5,2 12 3,1 8-1,-1 1-17,1-1-131,-2-6-125,3-9-245,0-14-693,3-9-28,9-14-29,5-16-33</inkml:trace>
  <inkml:trace contextRef="#ctx0" brushRef="#br0" timeOffset="37419.1402">3792 4437 4473,'4'0'14,"3"5"11,3 12 29,2 13 10,2 19 10,-4 15 5,-1 9-1,-5 6 2,-1-2 1,-2-6 6,1-12-13,-2-13-1,1-16 9,-1-11 50,0-12 15,-1-6-18,-5-13 9,-7-15 6,-1-12 4,-8-14-9,-1-15-10,6-7-16,2-8-35,7-8-66,5-10-24,10-4 6,10 1-22,12 10-14,6 12-9,8 17 4,2 18 6,-6 20 3,-7 12-4,-5 11 5,-12 12 3,-5 11 3,-8 7 9,-14 9-15,-15 14-50,-17 6-105,-8 5-208,-9-20-637,12 21-30,13-12-30,20-13-33</inkml:trace>
  <inkml:trace contextRef="#ctx0" brushRef="#br0" timeOffset="37739.1585">4261 4727 4020,'16'7'34,"8"1"16,8 6 10,6 8 6,-7 7 8,-6 5 7,-10 9 3,-9 5 10,-4-1 8,-5-4 3,0-7-12,3-12 5,0-9 2,0-8 13,10-4 3,13-6-8,15-6-35,17-4-121,17-8-230,4-6-696,1-7-26,-1-4-26,-2-4-30</inkml:trace>
  <inkml:trace contextRef="#ctx0" brushRef="#br0" timeOffset="38375.1948">5602 4253 3927,'0'-3'9,"0"3"17,3 8 12,1 16 16,6 11 11,3 16 7,0 15 14,4 2 8,2 5 7,-4-2-14,-1-4 7,-4-9-11,-2-10-8,-4-14 3,-4-12 55,3-10 27,-3-8-8,-3-8-11,-1-12-2,-7-14-4,-1-13-3,-5-14-7,-1-13-8,3-11-20,1-9-62,5-5-34,6-2-6,5 4-4,7 10-7,9 11-3,7 18 1,5 15 1,3 11 0,3 13 0,-2 9 0,-7 6-4,-1 10 1,-13 8 1,-7 6 1,-13 6-11,-16 9-55,-12 7-107,-3 3-139,25-8-692,-24 5-28,15-9-30</inkml:trace>
  <inkml:trace contextRef="#ctx0" brushRef="#br0" timeOffset="38708.214">5972 4525 2724,'7'11'85,"4"6"19,-1 6 13,2 5 9,-8 0 2,2-1 13,0 0 17,4-6 30,10-1 38,12-1-56,6-2-9,6 0-14,-2 1-14,-10 3-4,-13 1 2,-15 1-2,-18 1-16,-18-1-27,-13-4-37,-9-1-27,-4-4-78,10-9-157,7-20-735,21 10-24,16-10-26,20-13-27</inkml:trace>
  <inkml:trace contextRef="#ctx0" brushRef="#br0" timeOffset="38939.2268">6660 3942 4918,'9'-21'59,"8"5"32,9 6 33,12 7 8,2 29 6,5 35 2,-6 26 13,-12 21 15,-15 20 3,-21 13-86,-26 12-102,-22 3-180,-13-4-279,-26-4-560,-4-16-29,-2-20-30,-1-22-33</inkml:trace>
  <inkml:trace contextRef="#ctx0" brushRef="#br0" timeOffset="39567.2627">980 4210 4577,'0'-1'-24,"-3"1"6,-10 15 15,-7 22 21,-6 26 22,-4 38 17,6 37 18,13 25 19,14 13 15,20 7 25,26-9 9,25-18 8,31-19-17,28-18-72,22-20-199,20-29-885,8-14-28,2-27-30,20-28-31</inkml:trace>
  <inkml:trace contextRef="#ctx0" brushRef="#br0" timeOffset="40404.311">7241 4471 5423,'39'-17'29,"24"-3"3,30-9 4,24-5 2,2 8-31,0 2-140,-4 6-290,-31 11-526,-30 3-25,-30 4-26,-21 7-26</inkml:trace>
  <inkml:trace contextRef="#ctx0" brushRef="#br0" timeOffset="40580.3209">7335 4683 4227,'-8'6'137,"2"0"19,4 1 33,20-4 7,34 0-6,35-9-103,41-5-385,14-5-630,0-4-22,5-8-26,-16-13-25</inkml:trace>
  <inkml:trace contextRef="#ctx0" brushRef="#br0" timeOffset="40884.3384">8703 3602 5279,'-3'-7'26,"-4"4"20,-10 13 24,-9 18 14,-3 21 30,-6 34 33,4 26 37,-3 24 27,10 15 2,11 4-36,10-4 17,15-16-10,24-25-14,17-18-3,19-21-93,19-16-154,22-14-206,55-19-1011,-30-11-44,2-16-50</inkml:trace>
  <inkml:trace contextRef="#ctx0" brushRef="#br0" timeOffset="41484.3727">9263 3927 3918,'0'-9'142,"9"-3"32,5-2 32,10-1 19,7 2 7,11 7 2,-3 3 2,0 7 1,-5 10 5,-9 11-97,-10 14-32,-12 15-27,-14 10-19,-8 3-21,-6 0 1,-3-10 1,0-11 19,6-10 32,9-13 38,4-8 35,8-7 15,1-4-8,4-3-11,14-2-1,15-6-9,14-5-4,17-5-69,11 2-189,0-4-160,4 1-310,-12 3-732,-12-5-46,-8 0-49</inkml:trace>
  <inkml:trace contextRef="#ctx0" brushRef="#br0" timeOffset="42115.4088">10066 3800 2990,'2'-1'138,"-1"0"8,1-1 49,-1 1 41,-1 6 23,2 6 17,-2 7 12,1 2 14,-1 4 7,1-2-104,-2-2-17,2-7 5,-1-2-8,0-4 5,0-4 8,0-2 2,6 1 44,1 1-14,8 2-12,8 2-8,10 3-5,7 6-15,8 4-38,4 5-43,-3 4-32,-3 6-19,-11 3-58,-12 0 0,-13 0 0,-14 1 0,-18-4 0,-14-4-156,-10-2-121,-6-8-257,-12-11-806,4-12-47,0-15-54</inkml:trace>
  <inkml:trace contextRef="#ctx0" brushRef="#br0" timeOffset="42295.4191">9998 3768 4678,'29'-22'196,"13"-10"79,19-5 38,22-7 0,5 8-15,11 10-161,9 10-178,42 9-1115,-42 9-35,-8 7-40,-13 6-41</inkml:trace>
  <inkml:trace contextRef="#ctx0" brushRef="#br0" timeOffset="42491.4303">11153 4140 4178,'-10'28'160,"-12"16"12,-9 11 5,-12 17-9,-4 3-63,0-6-108,11-3-188,8-29-715,16 9-23,17-16-22,19-15-26</inkml:trace>
  <inkml:trace contextRef="#ctx0" brushRef="#br0" timeOffset="43251.4738">11764 3734 4477,'17'-18'107,"5"-2"25,7-3 12,10 2 11,-3 12 12,1 12 5,-4 15 3,-3 14 2,-16 14 1,-10 14-76,-18 12-23,-13 2-21,-4-6-16,2-9-10,4-11-14,11-17-5,11-10-4,6-10 13,16-8 5,10-4 0,10-10 8,13-7-3,11-7-2,1-11-6,2-8-2,2-1-2,-6 3-10,-13 9-22,-12 11-16,-14 14 1,-18 13-8,-2 14 4,-4 12 2,-1 2 8,2 5 1,2-5 4,1-7 18,6-6 15,14-12 1,8-3-4,14-10 1,3-9-4,4-10 8,-5-5 3,-6-11 8,-7 1 27,-6 1 17,-12 6-19,-2 11 39,-8 12 51,-6 16 2,0 12 5,0 14-1,-4 10-24,-7 11-157,-1 7-187,3 5-284,1 1-742,7-8-42,16-11-45,15-13-48</inkml:trace>
  <inkml:trace contextRef="#ctx0" brushRef="#br0" timeOffset="43395.4821">13359 4332 4740,'-10'14'103,"-6"8"4,-10 13-3,-9 11-133,37 2-924,-49 8-25,6 0-25</inkml:trace>
  <inkml:trace contextRef="#ctx0" brushRef="#br0" timeOffset="43911.5116">13694 3452 5289,'8'32'170,"-3"15"20,2 20 14,-2 19 5,-5-3-16,-1 5-92,1-5-56,-2-8-96,9-13-121,23-15-404,-9-16-480,8-18-30,10-12-33</inkml:trace>
  <inkml:trace contextRef="#ctx0" brushRef="#br0" timeOffset="44155.5251">14236 3742 4285,'1'-3'156,"5"2"51,4 2 104,7 12 81,5 10 12,7 13-5,3 9-4,0 8-3,-3-1-5,-8 3-59,-8-5-91,-6-2-114,-16-6-248,-12-6-222,-10-13-221,-15-13-728,-7-10-45,-1-16-50,3-18-53</inkml:trace>
  <inkml:trace contextRef="#ctx0" brushRef="#br0" timeOffset="44312.5345">14232 3667 3724,'44'-15'189,"15"-4"13,15-4-3,17 1-102,-9 5-252,-7 8-659,-4-1-17,-3-5-19,-2-8-20</inkml:trace>
  <inkml:trace contextRef="#ctx0" brushRef="#br0" timeOffset="44531.547">15345 3121 5055,'30'18'302,"9"16"36,7 24-4,2 32-2,-22 19-3,-15 21-4,-27 15-1,-20 9-50,-23 4-179,-15-2-309,-2-8-422,-12-11-640,1-22-44,4-22-48,0-21-51</inkml:trace>
  <inkml:trace contextRef="#ctx0" brushRef="#br0" timeOffset="45399.5966">1374 6747 5127,'-1'-14'61,"-2"2"-1,-8 4 10,-8 8 18,-1 23 25,-12 27 69,-1 28 40,1 30 70,7 28 24,7 23-63,7 15-2,9 3 0,12-7-61,16-20-74,13-23-133,17-27-164,22-25-318,3-26-783,1-25-45,-4-22-48,-6-21-52</inkml:trace>
  <inkml:trace contextRef="#ctx0" brushRef="#br0" timeOffset="45871.6233">1779 7340 5291,'0'10'80,"0"14"17,0 12 6,0 15 8,3 7-1,2 5 3,8-5-8,4-9 3,13-9 15,8-14-18,5-16-32,7-14-13,-2-15-7,-5-9-12,-6-5-16,-6 3-13,-5 4 0,0 12-10,-1 10-9,3 11-19,3 2-2,-2 1 0,1-1 12,-1-6 14,3-6 21,-1-11 17,-2-12 30,-3-9 76,-7-11 31,-12-7 1,-7-4-4,-12-7-6,-8-4-9,-7 6-19,1 8-69,-1 11-161,6 21-143,22 19-466,-10 22-560,9 13-43,4 11-47,8 7-50</inkml:trace>
  <inkml:trace contextRef="#ctx0" brushRef="#br0" timeOffset="46119.6375">2950 7729 7471,'0'3'-19,"0"11"10,0 14 9,0 14 5,0 16-19,0 10-102,0 4-58,1-4-115,17-8-360,-10-12-513,7-17-37,8-16-39,8-15-42</inkml:trace>
  <inkml:trace contextRef="#ctx0" brushRef="#br0" timeOffset="46331.65">3529 7715 5926,'1'7'77,"-1"16"13,-3 15 10,-5 15 3,-5 10-29,-2 8-58,4-4-81,5-6-139,16-11-308,0-8-544,3-15-30,10-16-33,7-13-33</inkml:trace>
  <inkml:trace contextRef="#ctx0" brushRef="#br0" timeOffset="46815.6775">3936 7178 5601,'3'0'-1,"-3"11"21,1 15 15,1 17 7,-2 14 5,0 14 3,0 4 5,3-9-3,5-11 2,2-9 19,7-14 9,7-18-5,6-10-5,2-12 2,0-12-11,2-12-28,-5-4-23,-4-4-8,-1 5-11,-2 11-15,-2 14-18,-5 10-11,2 8-10,-4 6-10,0 3 5,1-5 29,2 0 32,3-8 16,2-4 23,0-7 53,2-7 79,-3-8 27,-8-8 7,-6-9 2,-4-8-10,-12-10-26,-4-9-17,-5-2-27,-3 6-62,1 11-164,6 16-189,6 22-168,5-5-807,3 35-44,4 8-46</inkml:trace>
  <inkml:trace contextRef="#ctx0" brushRef="#br0" timeOffset="47119.6948">4733 7457 5915,'11'0'74,"4"1"33,9 5 31,7 3 34,-1 7 55,-5 10 6,-8 7-2,-7 10-1,-9 5-2,-11 3-34,2-3-38,2-7-32,2-13-30,2-7-35,12-13-50,13-5-9,13-6-136,16-6-170,45-6-420,-23-4-578,5-10-47,-1-7-48,-1-6-55</inkml:trace>
  <inkml:trace contextRef="#ctx0" brushRef="#br0" timeOffset="47307.7054">5691 7408 5581,'-8'5'150,"-4"8"40,-2 11 6,-6 12 7,-3 7-61,4 13-103,-1 2-156,5 1-160,2-39-868,8 25-35,7-15-38,6-20-41</inkml:trace>
  <inkml:trace contextRef="#ctx0" brushRef="#br0" timeOffset="47771.7322">6013 6890 5783,'0'23'10,"-4"18"4,-2 18 6,1 14 4,0 0-4,2 0-2,2-13 2,5-13 5,9-15 13,9-14 2,10-11-6,8-11-1,4-13-9,0-8-6,-7-4-3,-10 0 1,-4 7-8,-8 6-8,-4 11-11,-2 4-3,0 2 1,0-1 3,1 0 5,7-3 8,3-4 8,0-7 28,3-7 60,-6-12 48,-1-6 9,-10-7 4,-2-2-11,-5-6-48,-4 4-64,-2 2-72,1 11-183,2 13-134,-3-6-846,4 31-37,3 10-43,10 8-44</inkml:trace>
  <inkml:trace contextRef="#ctx0" brushRef="#br0" timeOffset="48099.7509">6779 7154 5314,'10'5'0,"3"4"2,1 4-4,2 5 0,-9 4 2,-4 3 4,-1 3 0,-1-2 3,1 1 1,8-4 4,7-4 12,7-2 7,6-3 13,4 1 4,-4-1 2,-7 2 10,-13 3 16,-11-1 10,-19 1 2,-19 1-1,-13-1-13,-9 1-46,-2-4-194,10-13-939,18 3-33,20-5-34,14-9-39</inkml:trace>
  <inkml:trace contextRef="#ctx0" brushRef="#br0" timeOffset="48371.7665">7248 6462 6476,'11'3'-58,"4"13"9,6 18 7,3 19 14,0 17-7,-1 19 46,-8 13 20,-10 5 18,-6-1 12,-15-2 41,-10-4-47,-8-14-77,-16-11-234,-13-60-922,-2 37-38,10-19-40,22-23-43</inkml:trace>
  <inkml:trace contextRef="#ctx0" brushRef="#br0" timeOffset="48791.7903">8263 6654 6508,'19'-1'188,"24"-6"-2,19-5 0,23-6-1,15-3-78,1-1-192,-6 5-280,-14-17-920,-23 29-44,-21 3-49,-20 9-52</inkml:trace>
  <inkml:trace contextRef="#ctx0" brushRef="#br0" timeOffset="48971.801">8380 6972 6033,'0'6'242,"-3"-5"-2,11 2-2,24 1-1,32-8-2,28-6-1,29-4-242,24 1-215,-6-25-1117,-12 20-49,-16-4-52</inkml:trace>
  <inkml:trace contextRef="#ctx0" brushRef="#br0" timeOffset="49487.8305">9879 5859 3674,'-15'4'120,"-5"16"55,-9 17 42,-4 23 34,5 30 35,1 31 86,4 19 33,1 15 18,8 12-2,6-3-35,13-11-66,16-19-45,20-21-36,18-23-33,15-22-107,15-15-247,7-16-198,16-17-1019,-14-10-49,-7-15-56,-4-11-59</inkml:trace>
  <inkml:trace contextRef="#ctx0" brushRef="#br0" timeOffset="50295.8767">10488 6508 5562,'-2'-1'78,"2"-1"164,0 12 32,0 16-4,0 18-1,0 17-2,3 13-2,5 2-25,3-7-104,6-10-127,8-11-105,8-14-274,8-13-158,10-12-106,9-16-82,-12-9-39,3-18 12,-6-9 43,-12-14 131,-13-9 160,5-8 160,-14 0 225,-6 10 227,-5 12 171,0 14 81,-2 16 54,-6 14 2,-4 13-15,1 12-2,3 12-22,4 9-47,17 9-63,14 6-72,14 2-47,4 3-11,4-3-25,-5 2-87,-13-3-106,-20-4-67,-12-4-67,-18-7-47,-9-12-24,-10-13-11,0-11-10,2-16-6,9-13-8,12-12 60,14-10 90,18-13 42,16-10 25,15-7 13,9-4 5,6-9 5,-8 3 10,-11 7 6,-18 12-9,-15 15-5,-16 18-6,-19 18 1,-14 10-2,-12 15-2,-12 17-58,-6 17-136,27 11-845,-9 15-29,18 2-30,23-3-34</inkml:trace>
  <inkml:trace contextRef="#ctx0" brushRef="#br0" timeOffset="50515.8893">11864 6904 6689,'0'9'81,"-5"12"22,-5 12-2,-11 15 14,-5 11-2,-3 4-101,1 1-71,6-1-92,11-7-202,4-37-887,4 20-41,4-14-45,10-15-48</inkml:trace>
  <inkml:trace contextRef="#ctx0" brushRef="#br0" timeOffset="50807.906">12554 6161 5537,'1'-7'7,"1"10"33,-2 11 22,1 20 9,-2 24 12,1 22 5,-2 16 1,2 2-27,0-6-34,4-10-44,4-12-128,3-15-168,4-26-743,4-6-29,3-16-33,4-12-33</inkml:trace>
  <inkml:trace contextRef="#ctx0" brushRef="#br0" timeOffset="51051.92">13014 6254 5007,'5'5'91,"6"10"36,5 14 39,7 16 57,3 6 42,6 15 13,-2 1 8,-2-4 7,-4-4-23,-9-9-189,-9-7-79,-6-9-149,-12-13-184,2-15-329,-21-7-457,-6-16-34,-2-16-36,6-15-38</inkml:trace>
  <inkml:trace contextRef="#ctx0" brushRef="#br0" timeOffset="51207.9289">12990 6139 4338,'19'-21'106,"12"-5"9,20-5 1,20-3 3,15 7-46,11 10-45,8 9-248,-8 7-669,-10 7-21,-15 9-23,-11 6-24</inkml:trace>
  <inkml:trace contextRef="#ctx0" brushRef="#br0" timeOffset="51455.943">14073 6727 8191,'-5'11'0,"-8"8"0,-5 13 0,-10 11 0,-8 14 0,-4 8 0,-1 4-119,2 0-90,3-2-98,7-10-150,5-16-861,8-6-47,10-13-50</inkml:trace>
  <inkml:trace contextRef="#ctx0" brushRef="#br0" timeOffset="51719.9582">14514 6151 6229,'0'0'-11,"-8"10"8,-5 15 1,-6 17 1,-1 15-5,-5 18-41,5 7-94,8-1-104,7-7-121,9-17-112,11-21-457,8-9-24,8-17-25,10-10-27</inkml:trace>
  <inkml:trace contextRef="#ctx0" brushRef="#br0" timeOffset="52018.9753">14790 6454 2202,'2'-15'130,"-1"4"56,-7 6 18,-5 12 17,-4 17 20,1 20 29,7-1 24,7 1 22,13-9 29,12-6-78,13-13-12,7-9-51,8-7-1,-2-15 27,-7-6-3,-10-11-27,-17-11-38,-13-11-32,-13-3-33,-20-2-43,-18 7-20,-13 14-10,-15 16-25,-5 14-102,2 16-129,13 13-178,17-6-671,24 13-33,24-4-33,32-9-36</inkml:trace>
  <inkml:trace contextRef="#ctx0" brushRef="#br0" timeOffset="52246.9883">15498 5893 6308,'6'32'162,"5"22"37,-1 31-1,-4 32 0,-6 13-1,-16 20-2,-30 9-188,-29 5-240,-31-12-1107,-27-6-49,-14-18-52,-10-24-57</inkml:trace>
  <inkml:trace contextRef="#ctx0" brushRef="#br0" timeOffset="54415.1123">1568 9080 1057,'0'-5'77,"2"-2"24,-1-1 31,0-1 28,2 0 34,-2-1 33,4 2 41,-5-3 19,1-1 16,-1 1-41,0 2-13,0-3-17,2 4-30,-4 3-26,-5 2-31,-3 2-31,-3 2-39,-9 7-10,-4 9 5,-4 10 2,-3 21 7,-5 22 10,0 21 14,3 19 7,3 17-2,8 12-3,10 10 0,9-5-10,10-6-23,23-12-43,18-17-95,29-22-135,34-27-764,9-10-25,6-23-28,7-17-27</inkml:trace>
  <inkml:trace contextRef="#ctx0" brushRef="#br0" timeOffset="56411.2265">2000 9330 2970,'0'0'65,"1"0"49,5 4 32,2 5 45,7 9 22,3 9 12,3 11 5,-2 8 1,-1 2 1,-6 3-36,-6-3-21,-1-2-51,-3-8-43,-2-6-84,0-7-58,0-11-78,0-7-38,-7-10-19,-3-10-6,-3-12-4,-9-10-6,-5-13 1,1-14 16,-2-7 51,2-6 63,7 0 91,8 4 60,7 8 43,8 7 24,19 6 24,15 8 25,14 1 23,14 3 10,7 8-10,-5 9-22,-10 12-22,-16 7-26,-17 10-20,-15 12-15,-16 4-25,-13 5-29,-13 7-72,-5 5-106,3-5-209,6-6-618,13-8-25,11-8-25,21-9-28</inkml:trace>
  <inkml:trace contextRef="#ctx0" brushRef="#br0" timeOffset="56704.2433">2561 9429 4381,'0'0'48,"5"0"22,2 6 12,7 3 6,4 10 2,5 8 5,0 11-3,-4 1-27,-1 4-75,0 0-172,-7-14-734,-3 7-23,-4-9-23</inkml:trace>
  <inkml:trace contextRef="#ctx0" brushRef="#br0" timeOffset="56987.2595">1871 10171 4607,'0'0'115,"5"-2"0,17-6 3,26-9 5,29-8 12,35-17 7,30-14 3,24-5 3,1-1-4,-6 11-126,-16 15-162,-27 11-216,-38-7-643,-31 28-27,-28 5-29,-18 8-30</inkml:trace>
  <inkml:trace contextRef="#ctx0" brushRef="#br0" timeOffset="57511.2894">2382 10339 4439,'-7'18'61,"-3"14"13,3 9 7,1 12-2,3 3 3,6-4 4,3-10 7,8-6 12,2-15 10,9-12-20,5-7-27,2-13-10,-1-3-5,0-5-2,-7 1-6,-1 2-7,-4 4-10,-2 7-16,3 4-7,4 2-9,0 3-3,7-4-3,-1 0 1,0-5 6,-1-6 5,-6-10 10,-8-3 14,-5-7 15,-9-2 7,-9 0 2,-7 1 0,-8 2 1,-4 2-3,-6 5-7,5 3-14,5 7-52,8 8-84,11 5-137,42 1-818,-30 11-32,11 2-32,6-2-34</inkml:trace>
  <inkml:trace contextRef="#ctx0" brushRef="#br0" timeOffset="57719.3013">3155 10594 5585,'0'3'26,"1"5"3,5 6 1,0 14 1,1 10-28,5 12-102,15 8-350,-8 2-527,8-7-25,3-16-28,7-20-29</inkml:trace>
  <inkml:trace contextRef="#ctx0" brushRef="#br0" timeOffset="58479.3448">3878 9814 5213,'0'21'23,"-3"13"1,-6 13 0,-3 9-22,-7 0-119,-1-2-167,5-10-643,0 1-24,10-15-24,5-13-27</inkml:trace>
  <inkml:trace contextRef="#ctx0" brushRef="#br0" timeOffset="58963.3725">4139 9160 4503,'7'0'-4,"9"9"4,3 14 6,7 10 12,-1 6 12,-1 13 12,-5 4 8,-3-5 5,-4-8 3,-8-8 10,1-8 13,-3-14 39,-2-7-2,-2-6-9,0-12-13,-4-10-10,-4-15-10,-7-15-1,-4-16-4,1-12-4,2-6-12,4-2-43,7 5-6,7 8 0,9 12 2,12 13 1,13 13 5,6 16-5,12 9 5,-6 7-1,-5 14-2,-19 8 0,-11 6 2,-20 3 0,-17 9-24,-18 0-45,-6-4-69,-7 1-113,34-15-798,-15-1-29,19-9-30,16-4-33</inkml:trace>
  <inkml:trace contextRef="#ctx0" brushRef="#br0" timeOffset="59304.392">4672 9126 4155,'3'-2'103,"1"2"15,4 0 20,5-1 21,5 4 4,5 7 7,-1 8 2,-6 9 1,-4 11 1,-9 7-66,-3-2-30,-2-6-18,1-6-23,2-12 7,12-10-4,11-7-1,20-10-4,12-7 3,12-7-5,1 1-43,-5-1-114,-5 6-190,-14-16-740,-14 24-29,-19 4-33,-5 6-34</inkml:trace>
  <inkml:trace contextRef="#ctx0" brushRef="#br0" timeOffset="59603.4091">4183 9871 4954,'-9'2'74,"2"-1"7,4-1 11,19-5 11,37-3 8,29-16 7,30-7 4,32-9 11,16-5 10,12 2-56,-2 4-5,-14 4-27,-24 10-50,-26 11-80,-32 10-218,-36-5-796,-22 14-32,-21 3-35,-16 5-36</inkml:trace>
  <inkml:trace contextRef="#ctx0" brushRef="#br0" timeOffset="60143.44">4547 10242 4835,'-9'12'50,"-1"10"20,-2 9 8,-1 13 7,8 6 4,3 0 3,-1-4-3,10-7-2,3-7 9,8-11-10,6-9-21,13-10-16,1-8-8,3-6-5,-2-6-4,-8 2-9,-7-1 1,-7 5-5,-2 9-6,-1 2-14,-3 2-4,5 4-5,2 2-1,2-3 2,1 0 3,8-4 7,0-5 6,1-7 9,-3-6 6,-3-7 12,-8-5 17,-10-2 16,-3-5 9,-11-3 2,-9-1-9,-7 0-7,0 5-24,-9 4-34,6 10-88,2 10-129,15 8-293,6 12-556,11 5-31,13 0-32,22 8-35</inkml:trace>
  <inkml:trace contextRef="#ctx0" brushRef="#br0" timeOffset="60447.4574">5351 10460 4948,'10'-3'119,"10"-2"16,6-3 14,13-1 36,4 9 10,5-3 8,-5 10-3,-5 7 1,-16 15 4,-13 8-95,-13 13-9,-7 0-12,-4-1-13,2-12-30,6-10-27,3-8 1,9-13 32,16-3 7,13-10-10,13-6-115,16-7-109,15-1-290,-4-9-741,-5-4-39,-7-4-43,-6-8-45</inkml:trace>
  <inkml:trace contextRef="#ctx0" brushRef="#br0" timeOffset="60668.47">6458 9642 5648,'0'-6'49,"-4"4"19,-9 7 3,-13 12 4,-10 12-29,-6 15-81,6 7-217,10 1-817,16-1-30,18-8-32</inkml:trace>
  <inkml:trace contextRef="#ctx0" brushRef="#br0" timeOffset="61296.5059">6890 9036 3946,'10'0'45,"4"10"12,8 11 9,5 11 3,1 8 2,-8 13 1,-3-3 5,-8-6 2,-4-11 14,-4-10 13,-1-9 14,0-12-12,-1-4-2,-7-12 5,-2-13 1,-9-14-1,-1-13-2,-3-11-2,3-12-16,5-12-36,8-11-27,3-9-7,12 3-1,5 9-4,13 17 2,6 19 6,12 20 3,5 14 4,1 15 3,-5 11 2,-10 11-2,-8 13 0,-17 6-4,-13 8 1,-16 4-3,-15 0-17,-14 0-41,-8-5-73,-2-5-127,35-10-856,-12-5-32,25-9-33,13-5-37</inkml:trace>
  <inkml:trace contextRef="#ctx0" brushRef="#br0" timeOffset="61623.5246">7512 8739 4665,'7'-3'104,"10"3"11,4 0 5,5 6 0,-5 5 2,-3 8 0,-13 8-1,-2 7 2,-4 2-4,-1-1-79,4-4-24,5-2-12,4-7-3,4-1 2,3-2-3,2-2 0,-10 1-4,-3-1 2,-20 2-2,-17 2-56,-14 5-118,13-3-317,-30 2-462,8-4-25,8-8-27,17-4-27</inkml:trace>
  <inkml:trace contextRef="#ctx0" brushRef="#br0" timeOffset="61876.5391">6884 9640 5501,'0'3'124,"3"-2"112,16-1 43,22-4 2,33-5-2,35-10-2,39-7-1,27-1-3,5 0-1,-7 5-105,-18 5-154,-31 10-248,-28 3-225,-30-12-889,-20 19-50,-20 2-53</inkml:trace>
  <inkml:trace contextRef="#ctx0" brushRef="#br0" timeOffset="62487.5741">7028 10103 4630,'-5'8'103,"-3"10"25,-2 10 16,3 13 4,4 7 3,3 5-4,3-1-1,6-9-1,12-5 3,8-14-43,15-12-55,8-7-32,1-11-17,-4-8-13,-6 0-9,-14 0-2,-10 3-2,-3 7-1,-4 2-1,2 8-1,3 2 3,6 0 2,5-1 6,4-3 11,4-8 8,-1-8 7,0-9 13,-4-7 25,-11-6 27,-9-5 34,-8 1 13,-7 1 3,-13 3-7,-6 1-9,-5 7-57,-3 1-62,3 13-112,14 4-143,40 7-898,-18 8-37,14 7-39</inkml:trace>
  <inkml:trace contextRef="#ctx0" brushRef="#br0" timeOffset="62824.5932">7959 10297 4421,'8'0'156,"4"0"13,5-3 5,-2 3 0,1 7-2,-7 3-9,-4 8-9,-7 8-1,1 3-5,-2 0-127,4-3-25,7-4-13,10-5-1,8-2 0,7 2 2,5-3 9,-6 2 7,-9 1 2,-13 2 11,-13 2 6,-20-1 4,-17 2-4,-11 1-7,-10-3-37,2-1-98,13-5-194,16-28-712,15 16-28,10-6-31</inkml:trace>
  <inkml:trace contextRef="#ctx0" brushRef="#br0" timeOffset="63407.6266">8393 8507 3980,'7'-4'24,"4"3"6,4 0 9,7 7 13,-3 10 11,4 8 6,-2 3 3,-2 0 2,-3 0-1,-7-8-55,-5-5-81,9-6-327,-18 4-384,1-10-17,-4-7-16,5-8-18</inkml:trace>
  <inkml:trace contextRef="#ctx0" brushRef="#br0" timeOffset="64919.7132">8432 8440 1808,'0'-9'156,"0"-2"35,1-2 38,-1-2 36,0 2 22,0 7 2,0 1 0,0 2 9,6 3 18,10 6-100,5 6-22,11 12-26,10 15-19,2 18-25,-1 16-11,-3 15 8,-2 13 15,-11 10 2,-5 6-5,-9 4 4,-7-5-2,-11-3 2,-9-11-11,-2-12-4,-7-10-3,-5-13-15,1-10-67,1-10-72,6-7-119,0-5-130,15-17-854,-6 1-34,8-7-38,1-17-40</inkml:trace>
  <inkml:trace contextRef="#ctx0" brushRef="#br0" timeOffset="65191.7286">9510 9036 4605,'10'-14'97,"16"-10"5,18-3-1,19-6-24,22 8-112,19 4-250,-8 7-603,-14 10-21,-20-1-22</inkml:trace>
  <inkml:trace contextRef="#ctx0" brushRef="#br0" timeOffset="65375.7392">9557 9394 4507,'-9'13'168,"1"-1"5,3 1 43,12-1 50,36-3 9,37-17-86,34 1-169,42-8-394,-2 1-653,-4-5-28,-15-4-31,-20-12-32</inkml:trace>
  <inkml:trace contextRef="#ctx0" brushRef="#br0" timeOffset="65983.774">10753 8160 3403,'3'-20'126,"-3"2"47,2-3-2,-1 1 0,-2 13 7,-7 11 27,-4 13 19,-7 21 25,-6 26 28,-8 29-41,3 36 30,-2 29-7,1 28 30,7 19 13,15 1-13,15-11-8,24-20-22,24-29-25,22-26-30,17-23-32,10-19-76,2-16-46,3-20-136,3-18-124,0-15-114,1-12-257,-9-40-705,-12 15-44,-18-17-49</inkml:trace>
  <inkml:trace contextRef="#ctx0" brushRef="#br0" timeOffset="66639.8116">11482 8163 3731,'21'-12'84,"9"0"14,10-2 9,4 6 5,-8 15-2,-13 18 3,-10 16 2,-16 12 1,-11 8 2,-8-1-38,3-11-20,3-9-6,9-15 1,5-12 22,21-9 7,17-9 2,17-9-2,13-9 0,9-11-4,-6-9-14,-6-7-12,-13-2-8,-11-1-7,-13 8-24,-7 8 4,-9 11 1,-7 10-9,0 9 0,1 6 13,6 9 10,5 8 13,12 10 9,8 10 10,5 7 28,2 4 35,0-1 11,-6-2 16,-13-4-4,-7-7-6,-9-5-62,-16-4-124,-17-5-160,2-7-346,-33-6-593,-13-9-35,-3-19-38</inkml:trace>
  <inkml:trace contextRef="#ctx0" brushRef="#br0" timeOffset="66811.8214">12151 8026 3085,'59'-22'152,"24"-5"34,23-8 5,20-5-11,-19 12-97,-11 10-253,-19 10-543,-22 9-13,-20 7-15</inkml:trace>
  <inkml:trace contextRef="#ctx0" brushRef="#br0" timeOffset="67140.8401">11478 9044 4355,'-5'4'147,"3"-1"17,2 0 22,20-3 12,32-5 6,33-13 2,38-8 2,43-8 8,26-5 6,9 3-111,-6 3-24,-18 8-23,-35 8-58,-40 7-62,-34 6-128,-32 4-88,-20 0-297,-26 8-432,-19 1-27,-18-2-29</inkml:trace>
  <inkml:trace contextRef="#ctx0" brushRef="#br0" timeOffset="67398.855">12132 9114 4196,'0'5'84,"-1"9"47,1 13 27,-3 19 10,1 15 8,1 11 2,-1 8 3,2 0-6,2-6-37,1-8-82,6-11-175,2-14-274,2-23-579,3-2-25,3-11-27,5-10-28</inkml:trace>
  <inkml:trace contextRef="#ctx0" brushRef="#br0" timeOffset="67883.8827">12519 9295 3134,'-1'-5'105,"-7"4"30,-6 2 28,-2 9 25,0 7 25,5 17 28,4 2 17,17 8 11,14 1 7,14-1-85,7 0-4,8-1-30,0-4-26,-9-3-22,-12-4-30,-17-3-31,-13-3-30,-19-5-31,-12-1-14,-12-5-8,-4-5-7,-5-7-2,4-6 0,8-4-16,15-11-11,13-6 7,16-8 22,14-8 18,17-6 9,7-5 5,9-2 10,1-4 7,-4-2 7,-9 1 15,-13 0 21,-11 5-5,-9 4-6,-11 8-3,-13 7-1,-11 10-7,-9 8-9,-16 10-22,-12 8-49,0 10-89,8 5-209,14-4-629,22 11-25,22 0-28</inkml:trace>
  <inkml:trace contextRef="#ctx0" brushRef="#br0" timeOffset="68275.9051">14005 8727 5289,'-8'0'37,"-18"15"8,-15 18 3,-18 18 3,-14 21 2,-12 20-15,8 8-115,15-4-238,11-3-664,21-8-25,22-21-28,15-20-29</inkml:trace>
  <inkml:trace contextRef="#ctx0" brushRef="#br0" timeOffset="69274.9619">14493 8055 3628,'11'-15'113,"12"-3"32,11-2 37,12-2 20,4 12 9,5 12 1,-7 9 4,-11 14-1,-12 11 3,-16 10-66,-18 8-36,-11 2-28,-8-2-24,0-7-7,-1-12 3,13-10 31,6-10 35,6-9 25,15-5 3,19-5 5,12-6-13,16-3-73,16-6-70,5-5-80,-4-3-98,0-2-103,-6-5-107,-5-4-85,-6-8-17,-9-4-14,-12-3 26,-14-3 113,-11 5 119,-8 8 101,-5 10 101,-9 13 93,-2 14 105,-4 15 88,-4 15 21,1 15 18,3 7-1,11 9-34,3 0-38,9-7-17,12-8 6,5-10-8,13-12-29,14-10-29,6-8-15,2-9-18,-1-9-15,-6-8-9,-7-8-10,-9-7-12,-8 2-18,-7 5-25,-7 10 9,-4 13 34,-2 14 22,2 14 14,0 14 1,4 10-4,-1 8 2,-5 14-20,-3 1-104,-3 6-90,1 5-164,8-7-920,-8 2-39,-1-12-43,-2-10-45</inkml:trace>
  <inkml:trace contextRef="#ctx0" brushRef="#br0" timeOffset="69599.9809">14668 8947 4364,'-4'-3'149,"0"-3"8,20-3 1,26-7 4,40-1 4,35-10 10,38-3 14,23-2 12,16 3 36,1 2-100,-7 2 17,-14 6 10,-23 5-5,-34 4-9,-29 6-67,-33 3-74,-32 2-38,-23 6-110,-21 4-185,-16-8-862,-16 16-38,-7 1-40,-10-3-44</inkml:trace>
  <inkml:trace contextRef="#ctx0" brushRef="#br0" timeOffset="69867.9959">15304 9139 5041,'0'6'51,"-1"11"26,-5 13 10,-1 13 6,0 16 4,-7 10 1,5 4-7,-2 1-43,4-3-79,3-8-129,3-13-268,2-11-532,3-12-25,8-15-26</inkml:trace>
  <inkml:trace contextRef="#ctx0" brushRef="#br0" timeOffset="70127.011">15716 9397 4557,'3'-3'110,"7"3"48,3 5 53,7 5 46,7 12 55,6 12 48,1 8 11,0 7-3,-3 2-4,-7 0-57,-9-2-72,-9-6-126,-11-4-178,-14-8-145,-13-4-187,11-13-906,-28-4-46,1-8-49,4-14-55</inkml:trace>
  <inkml:trace contextRef="#ctx0" brushRef="#br0" timeOffset="70284.02">15734 9492 3081,'34'-32'144,"15"-9"46,19-10 24,18-10 8,5 13-10,7 8-127,2-5-878,-2 24-18,-10-1-17,-10 5-19</inkml:trace>
  <inkml:trace contextRef="#ctx0" brushRef="#br0" timeOffset="70984.06">17083 8645 4174,'-6'7'78,"-11"12"8,-8 10 3,-8 10 5,-7 4 1,-2 6-11,7-3-109,14-4-261,2-5-552,10-8-19,8-13-20</inkml:trace>
  <inkml:trace contextRef="#ctx0" brushRef="#br0" timeOffset="71287.0774">17792 7621 4436,'1'-13'17,"1"7"26,-2 6 20,1 13 6,-1 26 3,-3 27 5,-2 11 4,-1 8 1,1 3-3,3-9-55,0-11-127,14-15-321,-9-12-436,8-16-21,2-16-20,19-18-23</inkml:trace>
  <inkml:trace contextRef="#ctx0" brushRef="#br0" timeOffset="71539.0918">18164 7703 4193,'2'-1'49,"2"1"61,7 8 39,9 10 30,13 11 18,4 17 7,8 11 2,-2 4 3,-6 1 1,-9-3-1,-10-6-72,-16-9-140,-15-10-192,-6-10-360,-25-13-447,-12-8-27,1-12-29,3-14-31</inkml:trace>
  <inkml:trace contextRef="#ctx0" brushRef="#br0" timeOffset="71716.1019">18352 7631 2680,'52'-16'113,"23"-3"26,26-3 15,25-3 4,-12 5 1,-6 12-24,-14 4-162,-25-1-650,-25 13-11,-28 5-14,-22 7-13</inkml:trace>
  <inkml:trace contextRef="#ctx0" brushRef="#br0" timeOffset="72015.119">17487 8831 4337,'-10'0'95,"4"0"3,3 0 49,20 0 16,37 0 7,33-10 4,36-2 3,33-3 3,12-1 1,-4 1-84,-14 3-15,-27 4-75,-33 4-211,-1 1-870,-61 9-31,-23 1-34,-24 0-35</inkml:trace>
  <inkml:trace contextRef="#ctx0" brushRef="#br0" timeOffset="72267.1334">17840 9097 4322,'0'8'75,"-5"10"38,-1 14 34,-5 16 10,1 18 6,-6 9 3,-1 13-3,-1-1-29,7 1-57,3-8-121,5-10-179,11-19-256,-2-10-428,9-17-22,11-16-24,7-13-25</inkml:trace>
  <inkml:trace contextRef="#ctx0" brushRef="#br0" timeOffset="72579.1513">18218 9472 3566,'-7'-3'79,"-4"11"20,-10 9 21,-2 12 16,0 12 16,1 12 6,12 2 5,10-4 21,14-8 15,14-8-31,10-14-20,12-13-14,5-9-11,-2-15-5,-8-16-3,-12-9-2,-13-14-6,-15-11-18,-11-1-14,-19 1-16,-14 8-8,-14 18-9,-14 19-27,-2 14-117,10 19-210,10-6-779,25 25-32,26 2-35</inkml:trace>
  <inkml:trace contextRef="#ctx0" brushRef="#br0" timeOffset="73267.1906">19597 7192 3433,'0'0'23,"3"7"32,1 10 22,7 15 34,7 19 29,5 24 30,4 29 7,-2 29 13,-3 27 15,-10 23 17,-12 30-3,-17 10-22,-17 12-22,-24 6-28,-16-5-30,-16-19-57,-6-19-88,-4-27-225,-2-69-773,-1 12-28,9-27-31,12-24-32</inkml:trace>
  <inkml:trace contextRef="#ctx0" brushRef="#br0" timeOffset="77739.446">20186 8325 1828,'-3'-2'98,"1"1"48,2-1 28,-2 2 20,0-2 29,1-1 10,-2 2 4,-1-2 0,-1 0 0,-1 1-59,-3-1-36,1 1-41,-4 0-27,2 2-18,2-1-24,-1 1-5,3 0 3,5 0 1,-1 0 6,2-2 11,0 2 21,2 0 29,8-2 22,10 0 6,20-1 5,14-4-6,15 0-6,5 1-2,-5 0-16,-7 4-77,-15 1-130,-11 1-243,-21-13-588,-12 20-24,-18 0-25,-16 4-27</inkml:trace>
  <inkml:trace contextRef="#ctx0" brushRef="#br0" timeOffset="77939.4577">19992 8581 2206,'-9'13'144,"0"3"26,1 0 39,0 0 75,12-6 76,13-9 19,18 1 1,20-5-3,23 0-17,20-2-191,7 2-233,-7-18-879,-9 14-25,-19-2-24,-13-9-28</inkml:trace>
  <inkml:trace contextRef="#ctx0" brushRef="#br0" timeOffset="78323.4798">21163 7392 2930,'-14'0'60,"-14"3"35,-5 12 24,-9 15 48,0 20 43,2 30 42,1 31 26,1 24 12,-2 23 1,1 25-17,9 9-34,13-5-33,16-6-23,22-12-47,29-25-59,21-20-137,26-22-199,21-28-778,14-13-30,12-21-30,27-27-33</inkml:trace>
  <inkml:trace contextRef="#ctx0" brushRef="#br0" timeOffset="79284.5347">24885 7278 2383,'2'1'38,"1"6"31,4-1 37,0 9 27,6 6 23,1 8 23,1 9 25,-4 13 35,-3 18 28,-6 22 1,-3 23-8,-8 23-23,-6 19-35,-8 9-26,-9-3-20,-3-11-35,-8-13-109,-12-23-190,7-26-775,-31-11-25,-2-18-25,-1-19-28</inkml:trace>
  <inkml:trace contextRef="#ctx0" brushRef="#br0" timeOffset="80723.6171">17779 3793 3777,'0'-2'-17,"0"-1"-4,0 0 3,1 7 4,2 12 2,0 9 9,1 9 5,-1 11 9,-1-2 7,-1 1 11,-1-8 17,0-5 10,0-9 41,0-7 78,0-10 35,0-3-8,0-10-3,2-7-6,2-9-5,3-6-6,6-9-7,5-7-6,12-7-47,14-5-79,7-5-37,11 0-4,6 5-1,-7 8-6,-8 14-9,-8 18-10,-10 9-1,-10 15-1,-8 19 8,-11 11 4,-3 12 1,-1 9 4,-4 2-1,1 0 3,2-2-19,1-6-53,4-5-91,8-4-155,12-19-632,12 2-25,11-12-27,16-10-27</inkml:trace>
  <inkml:trace contextRef="#ctx0" brushRef="#br0" timeOffset="80947.6299">19081 3864 3366,'9'-8'98,"11"-5"26,13-3 19,16-2 3,15 1 1,13 0 4,2 5-17,3 5-83,-2 5-232,-8-6-618,-19 9-17,-14 3-18,-23 0-19</inkml:trace>
  <inkml:trace contextRef="#ctx0" brushRef="#br0" timeOffset="81127.6402">19143 4123 2387,'-20'17'220,"1"1"72,0-1 59,5 0 19,28-9 3,27-10 1,33-1-1,34-3-28,32 2-137,29-3-432,3-3-737,-1-4-25,-7-3-26</inkml:trace>
  <inkml:trace contextRef="#ctx0" brushRef="#br0" timeOffset="81920.6856">20356 3475 2929,'29'-8'99,"14"1"24,17-1 13,9 3 13,-9 4 2,-12 7 0,-13 9-2,-20 9 1,-16 5 11,-20 7-60,-17 5-25,-7-1-20,2-6-11,2-5-17,14-4 2,16-8 8,17-3 10,25-3 6,20 0-10,18 3-5,7 4-2,8 2-6,-12 6-2,-15 3-2,-21 1 0,-18 3 1,-19-2 12,-29-1 8,-25-4 3,-27-2 3,-20-9-1,-19 0-19,-2-1-107,5 0-191,11-14-663,16 15-22,21-7-26,16-6-25</inkml:trace>
  <inkml:trace contextRef="#ctx0" brushRef="#br0" timeOffset="82763.7337">17803 5314 3330,'0'-3'60,"2"3"28,-1 0 24,1 9 26,-1 9 27,0 14 20,1 7 11,-2 10 8,-4 2 6,-2-3-62,0-6 13,0-9-6,-2-11 14,5-10 25,3-8-12,0-8-16,0-12-4,3-11-2,7-13-9,6-16-3,11-11-11,14-7-28,11 3-43,8 6-50,3 14-19,1 16-9,-4 19-8,-10 16-6,-9 13 4,-10 14-1,-6 9-1,-10 3-3,-10 9 6,-1 0-9,-8-5-10,-3-4 7,1-10 16,3-9 13,2-14-9,1-6 1,1-12 5,8-14 11,8-8-2,9-13 5,12-13 5,12-5-8,7 1-25,6 7-16,2 15 5,-4 16 1,-10 17 1,-10 21 3,-11 17 12,-14 9-1,-9 11 15,-7 8 17,-8 4 12,-2-2 2,1-2-39,2-3-76,1-4-173,20-11-261,-1-3-518,16-14-30,13-10-30,13-14-33</inkml:trace>
  <inkml:trace contextRef="#ctx0" brushRef="#br0" timeOffset="83019.7484">19631 5329 4681,'5'-12'84,"9"-3"13,13-6 10,18-6 6,17 1 5,19 2-2,9 6 0,-1 2-33,-4 10-88,-10 3-165,-7 3-250,-22 2-513,-20 7-25,-18 3-24,-30 6-26</inkml:trace>
  <inkml:trace contextRef="#ctx0" brushRef="#br0" timeOffset="83222.76">19646 5581 1436,'-29'23'232,"3"2"82,2 2 60,5-3 29,34-15 33,24-12 10,24-8 0,22-5-2,21-3-2,12-4-170,3 2-183,3 3-345,-17 1-706,-13 1-25,-17-2-26,-14-5-28</inkml:trace>
  <inkml:trace contextRef="#ctx0" brushRef="#br0" timeOffset="83832.7947">20850 5141 2562,'27'-16'137,"13"0"22,8-1 11,9 0 15,-12 8 7,-9 16 15,-12 9 14,-13 12 8,-13 13 5,-23 12-93,-15 10-32,-11 4-18,2-4-11,6-7-15,14-12-6,15-12-17,9-14 0,12-3 1,12-10-1,16-4-2,15-2 1,15-11-1,12-5 2,3-5 3,0-9-1,-9 0-5,-11 4-13,-16 5-31,-18 11-11,-18 10 1,-8 10-1,-7 10-1,-1 8 3,5 2 2,1 3 7,10-3 8,13-3 7,11-11 26,14-3 5,13-8-1,8-7-2,3-5 1,-3-8-3,-8-7-5,-14-8-11,-19-11-12,-15-6-15,-21-4-11,-20 2-3,-21 10-2,-18 10-5,-21 13-14,-10 17-119,3 15-292,-6 17-455,11 13-22,14 7-24,27 5-25</inkml:trace>
  <inkml:trace contextRef="#ctx0" brushRef="#br0" timeOffset="107707.1605">21211 8089 1510,'0'-4'65,"0"1"37,0-3 14,0 1 28,1-1 12,-1-1 2,0 2 9,0-3 7,0 0 4,0 0-30,0-1-22,0-1-27,-3 0-10,0 0-20,0 1 9,-1 2 12,0 0-2,2 2-2,-1 3-9,3-1-15,-2 3-11,2 0-9,-2 0-9,1 4-4,-2 4-18,0 6-14,-1 9 1,-2 7 8,-2 5 14,0 7 12,1 6 17,-1 2 20,3 2 14,-2 0 3,2-3 5,0-8 2,2-3-9,0-5-7,1-6-8,-1-4-2,1-2-5,2-3-51,-1-5-85,1 1-177,0-20-609,-1 16-21,-5-7-20,2-4-23</inkml:trace>
  <inkml:trace contextRef="#ctx0" brushRef="#br0" timeOffset="108168.1868">21378 8407 3008,'0'5'3,"0"-1"19,0 0 38,0 0 51,2 0 63,-2-4 64,0 0 48,1 0 16,1 0 16,-2-1 16,1 1 4,-1 0-13,0-1-34,3 1-42,-3 0-37,0 0-8,0-2 22,0 2-6,0-4-17,1-1-12,1-3-18,1-4-7,0 3-5,-2 1-8,1-1-23,-2 5-51,-2 3-143,-5 6-188,1 8-181,0-2-941,-2 8-51,2 1-55,19-8-61</inkml:trace>
  <inkml:trace contextRef="#ctx0" brushRef="#br0" timeOffset="109023.2357">21590 8057 2381,'0'-2'143,"0"-3"19,0 2 16,3-6 5,5 3 8,-1 0 5,7 2 3,2 2 1,3 2 1,-2 2-93,4 5-41,-4 8-19,-6 2-14,-6 10-2,-2 2-5,-6 3-6,-5-2-1,-3-2 2,-1-4-1,-1-7-3,3-3-1,6-4-1,1-4 5,10-2 5,12 3 3,5-4 1,7 6-4,6 0-5,-2 3-6,-10 3-5,-8 1-2,-10 4 1,-13-1 1,-9-1-5,-13-1-4,-9-1 1,-11-2 1,-2-3-2,3-4-17,11-2-60,12-3-164,15-14-594,5 10-19,17-2-20,11-6-21</inkml:trace>
  <inkml:trace contextRef="#ctx0" brushRef="#br0" timeOffset="109675.273">22247 8065 2029,'0'-4'148,"0"-4"33,0-3 6,-1-2 0,-8 4 0,-5 3 3,-12 0-2,-4 5 2,-8 4 1,-2 5-106,-2 6-34,8 4-34,3 5-3,11 1-4,9-2-2,6-2-1,13-5 7,10-1 5,8-6 5,7-5 3,10 0 9,-1-3 7,-4-7 22,-5-4 24,-4-2 18,-5-6 28,-7-1 23,-3 1 12,-8 4-19,0 5-9,-1 7 0,-1 12-8,1 12-18,5 14-17,1 13-17,-1 13-26,2 7-28,-1 6-19,-2-1-7,0-1-114,7-6-269,-9-6-608,0-9-26,6-15-29</inkml:trace>
  <inkml:trace contextRef="#ctx0" brushRef="#br0" timeOffset="110131.2991">22857 8649 3929,'-13'19'61,"-18"14"10,-16 15-2,-21 17-198,-13-16-638,-10 32-16,3 2-16,17-1-18</inkml:trace>
  <inkml:trace contextRef="#ctx0" brushRef="#br0" timeOffset="121640.9574">22454 8282 410,'3'-8'14,"3"-5"3,2-3 3,1-3 4,-5 4 8,4 3 5,-3-1-4,-4 0-7,1 3-29,-2-5-118,-3 9-1,-2 0 0,1 0 0</inkml:trace>
  <inkml:trace contextRef="#ctx0" brushRef="#br0" timeOffset="122443.0033">22877 7978 1073,'-3'-8'107,"-4"-2"59,0-3 28,-2-2 24,0 1 15,2 1 14,0-1 22,-2 1 5,2-2 9,1 4-60,2-1-32,-2 5-58,5 2-33,-2 4-26,0-1-16,1 7-17,0 4-18,0 6-8,1 7 0,-2 10-1,6 7 0,-2 4 7,1 7 12,-1 3 12,-1 3 10,0 2 14,-7 2 7,1-1 8,-4-2-2,0-1-2,-1-8 1,7-6-4,-1-8-1,5-8-6,-2-9-3,4-1-6,-2-8-11,0 0-71,0 1-119,5-4-244,-3 4-464,-1-1-19,11-6-21,9-8-21</inkml:trace>
  <inkml:trace contextRef="#ctx0" brushRef="#br0" timeOffset="122863.0273">23039 8430 2411,'0'0'200,"0"-2"39,0 2 45,0-2 23,0 0 12,0-5 13,1-3 15,5-2 14,1-4 10,3-5-122,2 0-24,-2 1-23,-5 4-53,0 4-49,-3 4-24,-5 5-72,-2 11-144,4 7-266,2 6-654,10 2-31,16 0-32,16-8-35</inkml:trace>
  <inkml:trace contextRef="#ctx0" brushRef="#br0" timeOffset="123423.0594">23662 7966 1368,'5'-12'157,"1"1"39,-1-4 37,0-2 13,-5 3 0,-1 7-4,-4 2-3,-5 2-3,-6 3 2,-7 6-91,-8 6-51,-3 9-31,-1 8-26,-2 10-7,2 4 8,1 8 8,7 5 1,6 4 6,8-2 1,7 0 0,3-4-5,9-7 2,7-6 2,13-10 0,4-8 1,15-10 1,1-8 7,-1-5 11,-5-8 16,-7-6 12,-14-5 4,-12-2-12,-8-4-10,-15 2-10,-10 4-8,-8 7-7,-6 6-8,0 3-24,2 9-81,8 6-100,10 6-185,10-14-568,7 23-22,19-3-24,13-3-25</inkml:trace>
  <inkml:trace contextRef="#ctx0" brushRef="#br0" timeOffset="123668.0734">24070 8614 2911,'9'-1'118,"2"1"19,4 4 30,0 11 13,-12 14 12,-15 15 8,-14 15 7,-14 8 3,-12 5-57,-7-2-227,29-7-766,-24 0-19,12-12-19,15-15-22</inkml:trace>
  <inkml:trace contextRef="#ctx0" brushRef="#br0" timeOffset="126299.2239">24227 7981 1678,'1'-3'103,"1"-1"21,1-1 30,-2-2 34,-1 2 25,0-1 23,1 0 17,-1 1 25,0 0 25,0-1-63,0 4-20,2 0-28,-2 1-41,0 0-37,0 3-17,0 4-16,-2 5-10,-2 7-14,-3 8-10,-3 6-11,-3 3 9,-1 4 13,-1-1 16,-1 0 6,4-1-4,0-4-5,0-1-3,3-3-9,1-2-28,-1-4-58,2 1-72,1-4-84,3-1-170,2-24-548,2 18-22,5-9-23</inkml:trace>
  <inkml:trace contextRef="#ctx0" brushRef="#br0" timeOffset="126560.2388">24381 8304 2883,'0'-1'203,"0"-1"46,0-1 40,0-2 14,0 1 8,0 1 0,0-2-5,0 2-39,0 2-65,0 1-214,0 1-188,0-1-768,2 5-25,5-2-27,6 0-29</inkml:trace>
  <inkml:trace contextRef="#ctx0" brushRef="#br0" timeOffset="126939.2605">24657 8191 2421,'0'-1'134,"0"-1"-4,0 0-3,3 1 7,-2 1 15,1 2 15,-1 6 18,1 4 17,-1 7 14,-1 3-110,0 4 11,0-1 10,0-1 9,0 2 5,0-4-14,0-1-7,0-1-14,0-2-11,-1 0-5,-8-3-22,-7 0-41,-7-1-61,-7 0-81,0-6-161,-2-17-605,12 7-21,5-9-22,10-11-24</inkml:trace>
  <inkml:trace contextRef="#ctx0" brushRef="#br0" timeOffset="127128.2713">24667 8125 3356,'14'-18'126,"10"-3"7,17-4 6,19 0-8,16 15-104,53 4-777,-27 15-15,5 3-16,-10-4-17</inkml:trace>
  <inkml:trace contextRef="#ctx0" brushRef="#br0" timeOffset="140455.0335">1746 16160 1100,'-3'-13'123,"0"-3"31,-3-5 18,-1-4 30,3 3 18,-5 6 25,2 0 19,2 1 38,-2 4 10,1 1-91,3 5-30,0 2-34,-3 3-11,-2 10-21,-1 15-2,-2 16-5,-2 22 6,6 26-16,4 13 11,1 12 6,5 2 10,5 0 10,9-7-5,3-8-7,8-13-11,7-12-16,6-12-25,6-11-40,4-12-79,8-7-118,2-9-123,-2-16-684,-8-3-25,-12-14-26,-15-18-28</inkml:trace>
  <inkml:trace contextRef="#ctx0" brushRef="#br0" timeOffset="140951.0619">2091 16520 3485,'-3'-19'34,"3"-1"-8,0-1-5,14 2-3,12 12 1,12 18 6,10 12 8,6 12 8,1 14 5,-8 14-28,-12 6 0,-10 2 6,-9-8-5,-12-9 14,-2-14 26,-2-11 16,-5-17 19,-2-9-4,0-18-4,-5-17-5,1-20-9,1-16-2,5-17 4,5-4-6,-1-2-25,2 12-24,1 14-24,-4 17-10,2 18-23,0 12-16,2 13 11,-1 12 25,3 19 22,1 13 2,4 16 13,2 9 12,6 3 5,5-2 14,7-6 17,4-6-38,9-5-79,13-7-175,3-41-631,0 19-19,0-14-20,-6-9-23</inkml:trace>
  <inkml:trace contextRef="#ctx0" brushRef="#br0" timeOffset="141135.0724">3064 16782 4513,'0'-1'79,"4"1"34,0 4 15,6 10 8,4 14 5,6 14-12,1 13-51,1 11-92,0 0-155,11 0-803,-14-4-26,5-13-27,-3-14-28</inkml:trace>
  <inkml:trace contextRef="#ctx0" brushRef="#br0" timeOffset="141383.0863">3721 16744 4741,'0'0'9,"0"4"8,0 10 7,0 13 4,0 11 2,0 16-29,0 9-68,0 4-99,8-6-192,1 1-456,0-10-17,4-14-19,7-11-20</inkml:trace>
  <inkml:trace contextRef="#ctx0" brushRef="#br0" timeOffset="141975.1205">3921 16144 4286,'5'-28'39,"6"-4"-4,5 1-3,6 5-3,8 21 7,6 27 2,2 15 3,-1 16 3,-5 16 2,-9 12-32,-8 4 2,-7-6 4,-6-11 6,-1-15 16,-1-22 25,3-14 0,3-16-2,3-21-1,2-22 0,0-23-8,4-19-19,-2-17-12,-3-2-6,1 4-14,-2 12-29,-3 17 2,-4 21-12,-1 18-10,-1 20 24,2 14 32,-4 25 30,5 16 18,7 19 13,4 12-2,12 6 2,9 4-7,14-4-15,7-7-84,11-8-244,-1-60-708,4 35-27,-8-20-27,-5-14-30</inkml:trace>
  <inkml:trace contextRef="#ctx0" brushRef="#br0" timeOffset="142263.137">4952 16504 4429,'2'-10'89,"9"-10"19,9 2 4,9 0 2,4 11 1,4 12 8,-11 19-2,-9 14 8,-10 13 0,-6 6-60,-6 0-26,2-4-20,3-13-11,0-11 0,3-10 5,13-12-2,8-3 0,7-11-67,12-3-253,0-44-700,-2 36-28,-8-6-29,5-1-30</inkml:trace>
  <inkml:trace contextRef="#ctx0" brushRef="#br0" timeOffset="142516.1513">5849 16586 5055,'-6'-3'90,"-1"1"5,-7 11 3,-5 11 1,1 17 1,-2 12-20,7 14-64,4 5-122,5 0-219,1 3-660,6-6-26,3-13-27,10-20-30</inkml:trace>
  <inkml:trace contextRef="#ctx0" brushRef="#br0" timeOffset="143055.1823">5983 15870 3954,'7'-46'141,"8"-6"20,8-4-1,12 1 1,6 34 1,11 28 1,6 29 4,3 19 2,-6 18 1,-13 11-98,-14 14-40,-12 1-30,-10-4-7,-7-9-9,-2-15 8,1-23 8,1-21-3,-2-17 3,3-20 0,-2-22 3,2-19-8,5-21-16,5-21-8,4-13 2,4-3-4,1 1-10,-2 14 11,-4 19 22,-7 23 2,-5 19-16,-1 19 11,-3 14 41,-7 25 27,-3 20 18,0 22-1,2 16 0,3 12-10,13 0-35,13-4-59,14-5-97,18-11-224,15-12-636,6-20-26,2-16-27,-1-18-30</inkml:trace>
  <inkml:trace contextRef="#ctx0" brushRef="#br0" timeOffset="143395.2017">7088 16242 4114,'-3'-8'162,"0"-4"16,-1-1 3,4-2 1,13 3 2,7 5-2,3 4 4,3 8-1,-2 12-2,-4 7-116,-6 8-43,-3 8-17,-2-1-5,1-2-2,6-4-2,-2-6 1,5-1-4,0-1-1,-3-1-2,-11 3 1,-3 5 9,-9-1 4,-16-1 7,-9 0-2,-6-1-59,-2-10-211,9-4-784,16-10-30,13-20-31,31-24-33</inkml:trace>
  <inkml:trace contextRef="#ctx0" brushRef="#br0" timeOffset="143691.2186">7817 14997 5020,'30'-6'24,"19"13"28,16 25 12,18 31 6,-3 39 2,-12 44 7,-20 25 4,-25 20-5,-19 10-43,-23-3-33,-7-22-102,-4-21-207,0-60-672,8-5-26,9-35-28,27-35-29</inkml:trace>
  <inkml:trace contextRef="#ctx0" brushRef="#br0" timeOffset="143987.2356">9032 15853 4354,'35'-34'101,"24"-10"12,25-11 1,17-8-32,3 19-197,-13 2-770,-29 27-21,-24 13-22,-28 19-24</inkml:trace>
  <inkml:trace contextRef="#ctx0" brushRef="#br0" timeOffset="144151.245">9051 16220 5374,'-6'8'158,"4"1"25,20-5 21,33-4-2,43-11-126,50-21-434,25-8-739,3-10-34,-8-11-34,-10 0-37</inkml:trace>
  <inkml:trace contextRef="#ctx0" brushRef="#br0" timeOffset="144687.2756">10872 14667 3065,'-29'3'50,"-8"18"52,-8 31 49,-12 35 73,12 35 40,7 41 18,3 31 12,13 16-1,17 8-7,22 6-30,28-10-65,38-20-105,25-26-94,25-30-137,23-34-245,12-41-559,14-21-24,13-28-26</inkml:trace>
  <inkml:trace contextRef="#ctx0" brushRef="#br0" timeOffset="145419.3175">18020 14558 4921,'0'-10'98,"0"3"-3,7 0 0,9 11 2,7 20 6,9 27 4,3 30 1,-17 34 13,-12 30 1,-28 27-97,-29 25 8,-19 3-13,-15-2-53,-15-7-108,-14-12-191,-5-36-695,-9-11-28,-2-26-31,-12-26-32</inkml:trace>
  <inkml:trace contextRef="#ctx0" brushRef="#br0" timeOffset="146386.3728">13432 16037 4345,'0'-10'147,"0"0"-12,0 3 8,-9 9 7,-8 21 2,-14 17 1,-9 16-3,-11 11-62,-1 13-136,6-7-975,10 7-28,16-16-30,14-17-32</inkml:trace>
  <inkml:trace contextRef="#ctx0" brushRef="#br0" timeOffset="146871.4005">16157 16061 5962,'0'-5'129,"-3"2"13,-11 11 15,-13 18 4,-14 23-25,-16 24-118,-8 18-177,39 9-1063,-31 6-40,12-14-44,15-17-46</inkml:trace>
  <inkml:trace contextRef="#ctx0" brushRef="#br0" timeOffset="148998.5222">14385 15222 2578,'0'-9'118,"1"0"14,-1-3 7,2 3 4,-2 3 6,4 4 10,-2-1 5,4 3 5,3 0 3,1 0-70,3 8 3,0 8 18,2 14 26,-5 18 22,-3 18 8,-2 15 1,-3 17 7,-2 5-4,0-3 0,0-3-14,0-8-25,0-16-32,3-9-29,0-7-35,6-9-137,34-10-1029,-29-6-34,1-15-36</inkml:trace>
  <inkml:trace contextRef="#ctx0" brushRef="#br0" timeOffset="151058.64">1732 11844 1206,'0'-8'121,"2"-2"41,-1-6 47,-1-1 30,2-1 31,-2 0 35,0-4 34,0 2 43,0-2 31,0 5-73,0 5-41,-3 4-42,-10 4-47,-8 9-30,-13 8-25,-11 10-35,-8 12-27,-5 9-40,1 7-30,7 3-10,7-3 2,14-8-6,13-7-2,10-9 1,13-10 6,18-7 6,16-5-1,12-8-4,11-6-1,-2-2-3,-12 3-14,-15 3-5,-18 2 4,-12 11-1,-17 12-7,-15 15-4,-11 8-2,-8 13 1,-6 5-1,4-6 4,11-5 12,11-4 9,13-9 1,6-6-3,10-7 1,18-8-2,18-9 10,20-7 0,25-9 2,21-9 0,13-5-16,0 3-83,-1 3-132,15-2-769,-45 11-26,-16 0-27</inkml:trace>
  <inkml:trace contextRef="#ctx0" brushRef="#br0" timeOffset="151595.6707">2264 11877 3253,'0'-5'49,"0"5"1,0 0 7,4 12 9,2 13 7,5 17 6,0 8 9,3 10 5,-2 0 3,-5-5-56,-4-10 19,0-14 52,-3-11 71,0-10 5,0-10-2,-6-9-8,-3-12-3,-4-15-6,-3-15-2,-2-13-3,0-7-10,5-4-56,6 2-86,4 9-17,9 9-11,8 11-3,7 13-9,5 13-3,4 9-5,-3 12 1,-1 6-1,-4 12-3,-8 3-4,1 3-10,-8 0-19,-4-2-23,-2-2-45,-9-4-46,-10-1-57,-6-3-110,-8-15-474,-4 10-17,7-8-20</inkml:trace>
  <inkml:trace contextRef="#ctx0" brushRef="#br0" timeOffset="151990.6933">2741 12207 3890,'4'1'15,"1"5"20,4 9 11,3 7 4,4 7 9,-1 11 4,0 1-6,2-1-46,-4 0-65,15-9-266,-17-2-419,-5-11-15,1-11-15,-2-17-16</inkml:trace>
  <inkml:trace contextRef="#ctx0" brushRef="#br0" timeOffset="152176.704">2586 11872 5066,'-7'-12'-25,"2"-1"-92,1 5-102,50-1-676,-19 19-21,11 5-23,18 2-24</inkml:trace>
  <inkml:trace contextRef="#ctx0" brushRef="#br0" timeOffset="152775.7382">2970 11838 4068,'10'-16'35,"7"-1"-3,8-1-8,13 4 2,0 13 5,4 14 2,-1 16 2,-6 12 1,-8 17-5,-11 9-34,-9 4-8,-4-5 2,-3-11 20,-3-18 27,3-17 5,1-17 1,-1-16 4,2-14 1,-1-14 8,4-13 6,3-9 1,4-4-3,1 4-13,1 10-41,-3 14-40,0 12-4,-2 20 4,4 14 10,2 18 0,4 15 0,7 14 4,5 10 5,6 0 8,11-3 22,4-11 37,5-12 7,2-18-9,2-10-6,-7-12-3,-5-11 7,-9-11 1,-9-4 10,-11 1 33,-10 1-4,-5 8-19,-3 9-4,-1 9-1,4 9-1,2 9-2,5 8-39,3 7-105,4 6-234,-6-50-670,4 41-27,-2-10-27</inkml:trace>
  <inkml:trace contextRef="#ctx0" brushRef="#br0" timeOffset="152961.7489">3904 11696 5369,'-4'-14'54,"2"0"-130,0 3-73,51 4-835,-28 13-26,9 9-27,4 8-30</inkml:trace>
  <inkml:trace contextRef="#ctx0" brushRef="#br0" timeOffset="153714.792">2196 13218 2496,'12'-22'132,"2"-3"13,-1-2 21,1-1 7,-11 13-7,-3 10 3,-13 8 7,-11 14 5,-9 14 7,-12 16-84,-7 10-20,5 4-15,16-5-21,11-8-4,11-11 12,22-11 24,19-9 4,17-10 0,13-7-11,7-7-32,-7-1-70,-17 3-41,-19 6-2,-19 12-3,-23 15-1,-18 10-17,-15 8 6,-10 10 13,-5-2 23,9-3 19,13-9 51,19-7 45,16-4 28,21-12 25,21-7 3,20-5-2,14-7-46,18-7-133,9-5-272,1-2-490,-7-6-18,-2-6-19,-3-6-20</inkml:trace>
  <inkml:trace contextRef="#ctx0" brushRef="#br0" timeOffset="154264.8233">2932 13261 3730,'-3'0'16,"-1"7"26,-2 10 16,-2 14 12,6 11 14,1 13 2,2 2 5,8-2 6,2-4 1,10-9 2,6-12 0,8-12-22,5-9-9,-1-12-16,0-9-15,-6-2-3,-7-2-13,-4 4-13,-5 2-14,-2 7-10,4 0-3,-1 6 1,3-3 7,1 0 10,2-5 11,-2-8 9,-5-8 25,-7-11 28,-3-9 33,-11-2 8,-8-3-6,-8 1-16,-3 2-37,0 6-63,1 5-170,10 12-100,48 6-665,-31 14-25,5 9-25</inkml:trace>
  <inkml:trace contextRef="#ctx0" brushRef="#br0" timeOffset="154486.8359">3673 13609 5018,'0'3'32,"4"5"3,-1 6 4,2 10 4,2 7 1,3 9-28,3 7-84,4-1-105,8-4-205,-5-6-499,-1-10-22,0-18-21,-1-8-24</inkml:trace>
  <inkml:trace contextRef="#ctx0" brushRef="#br0" timeOffset="154668.8463">3531 13326 4351,'-5'-10'-191,"27"-3"-605,-19 7-18,10 0-17</inkml:trace>
  <inkml:trace contextRef="#ctx0" brushRef="#br0" timeOffset="155195.8767">3915 13222 3836,'16'-6'67,"9"-1"23,11 3 16,8 4 10,2 14 1,-6 14-5,-8 16-17,-9 12-17,-11 13-9,-7-2-32,-3-7-36,-2-12-13,-2-15-12,4-18-18,-2-13-7,0-13 12,0-14 19,1-16 18,2-15 6,1-14-8,5-2 5,2 6-2,-3 9-11,-1 17-21,-1 17 27,-3 17 29,-2 20 13,6 16 2,-1 16 9,6 12 6,5 13 6,7-2 2,5-6 12,9-10 34,2-13-13,6-17-31,2-13-7,1-10-6,-4-10-3,-2-11 3,-9-4-6,-10 2-13,-8 2-36,-6 9-10,-6 7-3,1 10 4,2 10 0,6 7-21,3 11-121,11 9-273,-7 0-486,-4-2-22,2-11-24,-2-19-24</inkml:trace>
  <inkml:trace contextRef="#ctx0" brushRef="#br0" timeOffset="155376.8866">4747 13273 5134,'2'-9'-128,"11"-4"-272,1 4-476,4-2-22,5 0-21,14 3-23</inkml:trace>
  <inkml:trace contextRef="#ctx0" brushRef="#br0" timeOffset="155751.9085">4822 12010 4849,'8'-19'39,"13"-8"5,21-7 0,23-7-4,19 6-75,17 7-139,20 7-739,-34 13-23,-24 5-23,-25 12-26</inkml:trace>
  <inkml:trace contextRef="#ctx0" brushRef="#br0" timeOffset="155957.9203">4941 12361 3835,'-3'7'80,"3"0"19,20-3 10,31-5-37,50-6-108,53-18-759,11-8-17,15-4-19,-10-17-17</inkml:trace>
  <inkml:trace contextRef="#ctx0" brushRef="#br0" timeOffset="158591.0709">6090 11836 722,'0'-4'141,"0"-2"40,0-2 51,0-1 35,0 0 31,0-1 27,0-1 10,0-1 16,0-1 3,1 1-85,4 1-46,9-2-38,8-1-48,8 0-33,9 3-34,2 2-29,-8 4-11,-1 7-13,-9 10 1,-10 7 6,-8 10 3,-9 8 7,-7 11 8,-12 3 7,-5 4 4,-2 0 5,3-1-3,4-9-8,11-8-7,6-12-5,6-8 9,11-8 1,11-9-3,13-12-4,11-6 2,11-7 0,-2-9 0,-2-6 3,-7-2 1,-7-4-6,-6-1-12,-6 4-11,-9 4-6,-8 10-14,-3 8-25,-5 11-5,-2 4 5,1 15 4,4 7-2,4 11 7,3 3 0,6 8-1,4-2 7,4-8 18,9-5 27,2-11 7,5-7-3,3-10 2,-3-7 4,-6-10-2,-9-6 1,-6-5 0,-10-6-1,-5 3-4,-3 2-1,0 6-7,-3 7-11,2 10-8,4 6 0,6 12 0,7 7-2,9 13-1,10 5 2,8 5-20,5 3-100,10 1-111,2-15-745,2 5-25,-2-8-27,-1-15-29</inkml:trace>
  <inkml:trace contextRef="#ctx0" brushRef="#br0" timeOffset="158843.0853">7451 11572 4148,'14'-6'80,"16"0"18,17 0 3,18 2 4,15 11 8,3 11-11,4 8-44,-7 8-53,-8 10-80,-10-1-200,-11-11-576,-15 4-19,-13-11-21,-13-11-21</inkml:trace>
  <inkml:trace contextRef="#ctx0" brushRef="#br0" timeOffset="159055.0974">7991 11576 3476,'-11'0'51,"-10"9"10,-6 11 6,-9 14 2,0 11 2,3 18 0,10 8-32,7 4-77,9 0-115,30-6-560,-10-6-15,13-19-14,8-19-15</inkml:trace>
  <inkml:trace contextRef="#ctx0" brushRef="#br0" timeOffset="159276.11">8655 11335 5243,'0'-13'54,"0"9"2,2 14 4,-2 17 6,4 22-2,5 30-31,3 14-86,6 10-137,7-2-818,-5 16-28,-1-6-28,2-7-32</inkml:trace>
  <inkml:trace contextRef="#ctx0" brushRef="#br0" timeOffset="160664.1893">5595 13176 3091,'-3'0'170,"3"0"19,-2 0 11,8-2 24,16-6 17,15-8 5,18-4 4,20-5-12,13 2-80,5 4-243,15 6-849,-39 9-25,-24 4-24</inkml:trace>
  <inkml:trace contextRef="#ctx0" brushRef="#br0" timeOffset="160851.2001">5696 13486 4072,'0'3'42,"3"-1"32,14 0 24,22-7 15,23-7-26,26-7-144,55-6-788,-29 1-20,-4 0-20</inkml:trace>
  <inkml:trace contextRef="#ctx0" brushRef="#br0" timeOffset="161955.2633">6857 12934 1379,'0'-3'88,"0"-3"80,0 0 32,0-3 37,0 3 45,0-2 24,0 3-7,0 0-6,0 2 40,0 8-30,5 8-28,0 14-47,0 16-19,0 15-30,5 12-45,0 7-24,0 1 7,2-6 4,2-5-54,-2-10-71,3-11-103,2-11-173,7-19-657,-2-5-24,1-18-25</inkml:trace>
  <inkml:trace contextRef="#ctx0" brushRef="#br0" timeOffset="162255.2804">7326 12931 4213,'0'-11'146,"0"0"-9,3 0 0,7 4 10,14 9 8,18 10 5,19 10 4,12 5 2,3 4 0,-1 6-138,-15 0-1,-12 0 12,-11-3 0,-18-5-10,-9 1-41,-23 1-105,-17 0-78,-21-3-137,-10-7-633,-21-1-25,2-11-28,-1-9-27</inkml:trace>
  <inkml:trace contextRef="#ctx0" brushRef="#br0" timeOffset="162423.2901">7298 12874 2571,'35'-40'151,"18"-10"14,15-8 3,14-5-29,-6 18-147,-4 9-608,-10 24-9,-11 6-12,-2 6-10</inkml:trace>
  <inkml:trace contextRef="#ctx0" brushRef="#br0" timeOffset="162707.3063">8228 12884 4524,'7'-1'62,"15"0"19,14 3 13,16 7 8,14 13 2,5 5 4,-4 9-1,-2 8-10,-3 4-51,-7 3-113,-8-4-94,-5-3-227,-14-10-508,-15-8-21,-6-11-23,-7-11-24</inkml:trace>
  <inkml:trace contextRef="#ctx0" brushRef="#br0" timeOffset="162932.3192">8637 12853 3979,'-17'3'11,"-10"9"5,-10 13 3,-9 14 2,-2 12 1,5 16-2,5 4-30,10 8-82,13-3-150,9 1-478,3-12-13,16-15-15,13-18-15</inkml:trace>
  <inkml:trace contextRef="#ctx0" brushRef="#br0" timeOffset="163154.3319">9067 12709 5068,'0'-27'131,"0"-1"-8,0 8 0,0 6 3,0 37-2,-1 34 3,-1 21 2,2 20-13,-1 16-81,7 10-296,6-8-836,3 8-34,12-16-34,5-19-37</inkml:trace>
  <inkml:trace contextRef="#ctx0" brushRef="#br0" timeOffset="192739.0239">9734 12891 1727,'0'0'47,"0"0"11,0 0 12,0 0 7,0 2 6,0 1 1,0-3-1,0 2 0,0 0 1,0-2-32,0 0-10,0 0-6,0 0 2,0 0 8,0 1 18,0 1 23,0-2 7,0 0 28,4 1 70,12-2 31,13-1 6,16-3 0,22 0-6,12 0-15,3-2-22,-1 0-26,-3 5-29,-13-2-70,-6 2-120,-7-3-104,-7 1-171,-15-13-481,-8 13-17,-12-4-19,-9-2-20</inkml:trace>
  <inkml:trace contextRef="#ctx0" brushRef="#br0" timeOffset="193047.0416">10086 12610 3901,'0'-3'46,"0"0"9,0 0 21,2 10 20,-2 12 18,0 15 6,0 14 4,0 11 5,0 6 4,1 0-54,4 3 0,2-8-45,7-2-91,4-5-143,6-11-699,4-1-22,3-12-23,5-12-24</inkml:trace>
  <inkml:trace contextRef="#ctx0" brushRef="#br0" timeOffset="193911.0911">10917 12516 2855,'0'0'85,"1"0"-8,-1-2-2,2 2 13,1 5 22,5 11 23,-1 6 18,2 14 16,4 13 14,-3 9-77,0 4 3,3 1 12,-4 0 4,-1-4-11,0-6-28,0-7-70,-1-1-82,2-8-165,3-15-585,1 7-18,-2-12-19,7-12-20</inkml:trace>
  <inkml:trace contextRef="#ctx0" brushRef="#br0" timeOffset="194394.1187">11383 12678 2407,'-6'-2'37,"-4"2"17,-6 2 16,0 5 22,1 10 25,0 10 19,2 7 17,5 7 13,6 2 7,2 1-29,2-1 2,9-9-10,3-2-6,6-10 1,11-5-7,2-12-10,5-3-14,2-9-7,-1-8-6,-7-7 1,-9-9-3,-7-12-5,-12-9-9,-10-8-21,-14-1-15,-7 1-8,-5 4-4,-6 8-10,-1 12-4,3 10-8,0 11 0,6 8-2,4 14-7,6 8-12,7 9-46,7 7-51,10 10-96,13 2-175,6 1-430,9-6-18,10-7-20</inkml:trace>
  <inkml:trace contextRef="#ctx0" brushRef="#br0" timeOffset="194675.1348">11987 12634 3644,'0'-2'30,"9"2"25,9 2 29,15 6 22,20 7 8,18 6 5,12 6 1,3 9-13,-5 0-44,-10 1-67,-11-1-132,1-7-686,-31-7-18,-10-5-19,-9-10-20</inkml:trace>
  <inkml:trace contextRef="#ctx0" brushRef="#br0" timeOffset="194923.1489">12401 12570 3756,'-23'4'61,"-5"8"21,-8 12 17,-9 13 8,4 13 2,0 13 7,2 5-1,9 0-9,8 0-52,10-6-101,7-7-126,24-13-664,-10-1-19,10-16-20,10-14-21</inkml:trace>
  <inkml:trace contextRef="#ctx0" brushRef="#br0" timeOffset="195215.1656">12955 12454 4859,'0'-18'86,"-1"2"-8,1-2 1,1 4 1,11 16 1,4 14-1,14 11 2,16 9-1,9 9 3,8 8-83,-2 0-4,-7-2 9,-14-1-7,-15-5-24,-14-6-53,-18 0-189,-24-11-721,-18 3-26,-14-16-29,-16-8-29</inkml:trace>
  <inkml:trace contextRef="#ctx0" brushRef="#br0" timeOffset="195415.1771">12941 12235 4651,'40'-34'57,"20"-5"5,21-8 2,19-2-24,-10 14-96,5 12-234,-16 9-573,-12 8-21,-11 0-20</inkml:trace>
  <inkml:trace contextRef="#ctx0" brushRef="#br0" timeOffset="195851.202">12845 13245 3758,'48'-13'103,"27"-6"18,28-6 11,30-8 10,-1-4 11,3 0 6,-7 2 5,-8 3 0,-10 6-21,-15 9-148,-14 7-155,13 3-766,-48 8-22,-21 3-26,-9 1-25</inkml:trace>
  <inkml:trace contextRef="#ctx0" brushRef="#br0" timeOffset="196123.2176">13387 13378 4017,'0'17'67,"-1"7"14,1 14 8,-2 15 7,0 10-7,1 5-40,0 5-56,-1-3-100,5-8-184,-2-8-491,4-13-16,6-14-17,3-17-18</inkml:trace>
  <inkml:trace contextRef="#ctx0" brushRef="#br0" timeOffset="196490.2386">13915 13443 4641,'-6'2'3,"-9"12"5,-4 16 2,-4 12 3,3 9 2,-3 8-3,8 4 6,11-14 9,5-5 27,11-10 23,14-11 5,8-14 1,12-4 2,8-10-4,-2-13-1,-6-8 2,-11-13-4,-19-12-8,-8-12-26,-19-3-22,-14-3-11,-14 8-5,-10 12-6,-16 17-10,-3 20-75,-1 16-191,2 19-714,7 8-26,8 10-29,14 3-29</inkml:trace>
  <inkml:trace contextRef="#ctx0" brushRef="#br0" timeOffset="197614.3029">15766 12283 2905,'-16'0'20,"-5"1"14,-15 8 16,-8 5 34,-6 7 34,-1 10 20,-2 7 19,4 4 18,4 1 5,13 0-3,11-2-2,9-2 0,12-5 13,12-2-10,16-3-17,16-7-10,20-3-13,15-5-14,9-4-6,3-6-6,-2-1-38,-8-3-61,-10 5-115,-14 0-146,26-3-753,-61 11-27,-19-2-29,-21 2-31</inkml:trace>
  <inkml:trace contextRef="#ctx0" brushRef="#br0" timeOffset="197819.3143">15380 13087 3689,'-8'9'92,"5"3"68,5 3 52,23 0 19,43-6 8,39-6 1,38-1-42,28-4-155,15-4-1010,-8 5-25,-17-4-27,-23-5-29</inkml:trace>
  <inkml:trace contextRef="#ctx0" brushRef="#br0" timeOffset="200618.4747">16801 12320 3548,'8'-10'99,"7"-4"21,10-6 22,7-3 28,4 3 13,9 1 10,-1 6 11,1 4 4,4 6 12,-2 3-67,-4 7-22,-6 13-17,-11 9-19,-14 17-21,-16 14-12,-13 7-10,-7 4-10,-3-7-6,1-5-9,6-12-8,8-11-8,8-13-5,5-7-8,14-7 4,15-6-5,16-8 4,9-10-10,10-11-8,0-3-9,-5-12-8,-3 0 1,-8 2-3,-6 5-4,-11 9-21,-11 11 0,-9 9-3,-7 13 10,-4 8 8,2 9 11,0 4 11,8 3 5,5-4 9,10-4 13,13-9 15,13-7-3,9-8-9,5-10 0,-1-7 0,-10-10-2,-13-10-1,-22-13 0,-11-8-8,-21-3-12,-18-1-4,-19 10 9,-17 16 7,-13 22-1,-4 16-42,3 20-127,42 17-794,-8 16-25,17 4-27</inkml:trace>
  <inkml:trace contextRef="#ctx0" brushRef="#br0" timeOffset="205674.7639">9324 11560 1679,'0'0'94,"0"0"35,0 0 31,-2 0 23,2 0 25,0-3 33,-1 1 22,2 0 4,-1-1 2,-1 1-56,1 2-33,0 0-36,0 0-36,0 0-19,0 0-3,9-1-15,10 1-8,14-4 4,10 0 1,15-5 5,4-1 2,6-4 2,1-2 12,0-3-4,-4 2-40,-7 2-71,-9 4-75,-7 5-114,-9 0-171,-15 5-435,-8-2-18,-12-4-19,-18 2-20</inkml:trace>
  <inkml:trace contextRef="#ctx0" brushRef="#br0" timeOffset="205990.782">9581 11219 3619,'2'-5'50,"2"5"9,7 0 13,-2 9 22,0 22 14,-2 19 12,0 11 6,-4 14 1,0 7 10,1 0-49,4-7-12,2-3-61,4-8-68,9-10-228,6-7-551,7-13-19,13-20-19,13-19-20</inkml:trace>
  <inkml:trace contextRef="#ctx0" brushRef="#br0" timeOffset="208773.9412">10519 10985 2423,'-2'-10'127,"-1"-1"36,-2-3 35,1-1 25,4 4 5,0 5-3,-4 3-8,4 2 14,0 2 38,0 10-66,0 10-8,0 14-20,0 15-30,0 12-23,0 11-4,0-1-1,0 0 11,0-7-15,0-7-38,0-10-38,0-9-51,5-6-82,1-7-89,12-8-186,5-20-589,13 3-25,7-9-26,5-19-28</inkml:trace>
  <inkml:trace contextRef="#ctx0" brushRef="#br0" timeOffset="209066.9579">10970 11017 4116,'0'-9'137,"0"2"-11,3-1 14,6 4 31,12 8 18,11 11 14,13 9 5,7 9 2,3 9 2,-7 4-132,-7 1 3,-9 1 12,-12-3-16,-13-3-42,-10-1-62,-17-3-113,-16-7-158,-16-12-764,-11-1-31,-8-17-32,-1-16-35</inkml:trace>
  <inkml:trace contextRef="#ctx0" brushRef="#br0" timeOffset="209253.9686">11067 10894 4157,'33'-29'121,"16"-14"9,10-3 5,12-4-32,-10 18-82,1 16-118,21 10-774,-33 20-20,-4 3-21,-7 8-23</inkml:trace>
  <inkml:trace contextRef="#ctx0" brushRef="#br0" timeOffset="209511.9833">11896 10918 3762,'5'0'93,"8"0"33,13 0 19,13 0 15,16 4 9,14 7 4,9 4 0,-1 9 2,2 5-9,-11 5-77,-12-1-82,-11 2-134,-9-6-179,-17-18-608,-10 7-22,-4-10-23</inkml:trace>
  <inkml:trace contextRef="#ctx0" brushRef="#br0" timeOffset="209725.9956">12402 10830 4004,'-14'0'68,"-12"6"18,-13 13 4,-10 16 5,-7 17 3,-4 14-1,4 15-46,7 5-76,13-1-213,6-13-589,12 6-17,12-16-20,6-25-21</inkml:trace>
  <inkml:trace contextRef="#ctx0" brushRef="#br0" timeOffset="210450.037">12939 10516 4071,'0'0'4,"0"0"28,2 6 21,-2 4 17,7 9 30,3 8 21,12 9 15,9-2 17,14 3 18,6-2 8,2-2 5,-5-4-23,-9-4-19,-14-5-14,-11-5-29,-10-2-40,-15 1-85,-23 2-118,-12 2-130,6-4-750,-30-1-28,2-7-30</inkml:trace>
  <inkml:trace contextRef="#ctx0" brushRef="#br0" timeOffset="210659.049">12858 10389 4347,'31'-29'129,"15"-8"4,16-7 5,20-4 2,-1 14-11,3 13-113,-6 12-236,-10 9-694,-16 4-23,-14 6-23,-15 3-26</inkml:trace>
  <inkml:trace contextRef="#ctx0" brushRef="#br0" timeOffset="211186.0791">12850 11359 3240,'-2'0'167,"2"0"38,-1 0 42,1 0 18,11-6 8,23-6 13,28-10 7,35-8 4,40-12-2,20-3-102,10-2-52,-2 6-36,-15 3-39,-22 6-18,-25 7-21,-26 7-44,-26 7-78,-21 5-66,-14 3-67,-12 3-151,-5-9-617,-10 17-27,-10 1-28,-11 3-30</inkml:trace>
  <inkml:trace contextRef="#ctx0" brushRef="#br0" timeOffset="211495.0968">13436 11379 4363,'-1'0'78,"1"0"1,0 0 12,0 9 6,0 10 1,1 9 3,2 10 2,1 9-3,5 2-29,1 3-161,1-3-93,5-7-161,-4-22-526,2 7-20,1-11-21,6-9-23</inkml:trace>
  <inkml:trace contextRef="#ctx0" brushRef="#br0" timeOffset="211858.1176">13969 11388 3679,'-2'0'13,"-3"5"5,-6 9 15,1 11 9,-1 6 13,2 7 11,6 1 19,9-4 28,8-6 35,11-8 2,11-6 1,9-8-2,7-3-10,-3-8-7,-3-4-9,-8-8-8,-14-6-15,-12-11-32,-12-9-35,-15-2-11,-14-2-8,-11 6-5,-11 8-6,-8 12-10,-4 11-58,3 18-75,6 14-186,10 11-608,11 10-25,10 5-24</inkml:trace>
  <inkml:trace contextRef="#ctx0" brushRef="#br0" timeOffset="214738.2823">15734 10666 600,'0'-2'98,"-3"0"25,2-3 32,-2 5 23,-1-2 28,1 1 42,0 1 40,0 0 27,1-1 19,0 1-35,0-2-23,2 1-10,-1 1-17,1-2 6,4 1 12,15-1-20,13 0-25,25-3-21,20-3-13,19-1-19,12-2-14,4 3-15,0-1-12,-9 1-29,-10 2-47,-18 3-55,-17 2-71,-16-1-100,-9 2-168,-15-3-636,-10 8-25,-7-2-28,-11-2-29</inkml:trace>
  <inkml:trace contextRef="#ctx0" brushRef="#br0" timeOffset="215003.2975">15736 10985 2983,'0'4'69,"0"3"47,3 0 69,15 0 48,19 0 28,26-6 10,35-2 0,38-6-6,26 2-71,14 1-184,7-1-933,-21 5-22,-24 1-24,-33-4-26</inkml:trace>
  <inkml:trace contextRef="#ctx0" brushRef="#br0" timeOffset="225510.8985">16676 14284 2192,'0'-12'135,"0"-3"21,0-1 41,0-1 29,0 2 35,0 9 28,0 0 13,0 2 3,0 1-6,0 3-98,0-2-26,0 4-5,4 8-25,1 2-19,5 6-24,5 7-22,6 4-5,-1 0 3,4-1 8,-1 1 9,0-1 1,-5 1-11,-4-2-10,-8-1 1,-3-1 1,-6 0 8,-10 3-10,-7 1 5,-6 0-30,-9-2-45,-2-2-53,-2-2-95,3-1-137,10-6-298,-12-4-432,2-7-29,6-9-28,4-11-31</inkml:trace>
  <inkml:trace contextRef="#ctx0" brushRef="#br0" timeOffset="225733.9112">16455 14229 4102,'10'-29'118,"16"-7"35,12-10 25,15-8 15,12 8 7,10 6-1,6 6 2,0 7-19,-5 7-59,-2 13-159,-9 10-137,16 6-345,-33 11-416,-10 2-25,-7 2-24</inkml:trace>
  <inkml:trace contextRef="#ctx0" brushRef="#br0" timeOffset="226105.9325">16468 15070 3766,'-5'0'82,"3"0"10,-1 2 12,0-2 6,3 3 52,10-3 38,13 0 18,18-5 9,22-3 4,24-4-54,17-4-28,13-2-10,8 2-42,-3 4-52,-7 4-123,-14 7-121,-19 1-170,-22-12-607,-17 13-26,-18 1-26,-16 2-30</inkml:trace>
  <inkml:trace contextRef="#ctx0" brushRef="#br0" timeOffset="226389.9487">16765 15319 4285,'-7'14'66,"-6"13"12,0 13 6,-6 22-2,1 10 3,3 10 2,-2 4-16,4-1-54,3-10-74,4-7-244,2-35-556,4 12-20,0-18-21,8-14-21</inkml:trace>
  <inkml:trace contextRef="#ctx0" brushRef="#br0" timeOffset="226757.9698">17009 15616 4113,'-4'2'15,"-6"8"11,-3 11 14,-6 9 15,6 9 18,-4 8 3,8-2 9,5-5 7,4-5 6,6-8 5,11-8 1,6-8 1,9-6-5,15-7-13,2-9-6,-1-8 0,-5-10-4,-10-10-4,-14-15-9,-9-4-9,-11-5-10,-12 0-8,-11 8-7,-11 11-3,-7 14-19,-10 16-44,-4 13-138,34 11-871,-28 19-30,10 4-31</inkml:trace>
  <inkml:trace contextRef="#ctx0" brushRef="#br0" timeOffset="228346.0606">12161 15345 1395,'0'-2'108,"0"1"28,0 0 23,0 0 17,0-2 21,0 3 15,0 0 8,0-3 4,0 2 7,0-2-60,0-2-18,0 2-12,-1 0-15,-2 0-17,-2 0-19,-1 1-16,-3 0-9,-2 2-6,-4 2-9,-4 6-14,-4 7-6,-3 9-4,0 12 7,2 11 4,4 9 7,4 6 6,8 1 5,5-2 3,3-3 4,3-8 3,5-8-7,7-7-4,2-9-4,8-7 5,5-5 1,5-8-1,2-5 0,2-1 2,0-7 2,0-7 11,-1-2 9,-2-10 4,-4-8-5,-4-8-8,-6-6-3,-6-6-4,-9-5-3,-4-4-5,-8-1-6,-10 1-15,-8 2-9,-6 8-11,-6 8-6,-5 14-5,-6 13-11,-6 14-22,-6 17-46,-10 21-103,8 21-229,-7 17-567,2 14-26,7 2-26,10 2-30</inkml:trace>
  <inkml:trace contextRef="#ctx0" brushRef="#br0" timeOffset="229566.1304">18519 15236 3561,'-4'0'178,"3"-2"14,-1 2-1,0-1 25,9 2 30,13-3 14,13-4 6,20-1 2,17-5-5,16 2-161,3 3-152,-4 4-209,-14-26-767,-14 30-28,-24-3-31,-17-1-32</inkml:trace>
  <inkml:trace contextRef="#ctx0" brushRef="#br0" timeOffset="229783.1428">18466 15513 4702,'-4'3'65,"2"1"8,4 2 33,9 0 21,23 0 6,19-6 1,18 2-22,18-2-85,10-2-141,38-2-899,-44 2-28,-12-2-30,-13-5-30</inkml:trace>
  <inkml:trace contextRef="#ctx0" brushRef="#br0" timeOffset="230186.1659">19962 14209 3929,'-6'-4'22,"-10"8"27,-11 20 25,-9 22 26,-8 27 26,-3 26 19,-1 22 15,1 14 13,3 6 9,2 11-17,8 2-7,9 0-24,12-11-22,10-9-29,10-16-29,13-13-50,9-16-64,8-13-102,9-13-197,0-27-606,-1-4-25,1-13-26</inkml:trace>
  <inkml:trace contextRef="#ctx0" brushRef="#br0" timeOffset="230654.1926">20259 15086 3392,'-15'4'23,"-9"11"12,-3 10 14,-7 14 9,12 8 6,4 7 10,11-1 6,6-6 9,8-5 15,10-10 21,9-8 6,10-12-3,14-8 0,6-9 3,3-15 2,-1-9-6,-4-10-1,-8-15-9,-5-13-17,-11-11-24,-14-8-26,-7 0-10,-18 9-1,-11 9-16,-13 22-6,-16 14-7,-13 19-10,-3 12-29,1 13-77,6 13-97,61 6-769,-36 15-25,11 2-27,20 0-28</inkml:trace>
  <inkml:trace contextRef="#ctx0" brushRef="#br0" timeOffset="231454.2384">20917 15362 3229,'0'7'231,"-5"8"36,-8 9 11,-7 9 1,-9 10-1,-7 7-2,-3 1-24,4 4-96,2-4-175,4-26-970,6 18-26,13-7-29,7-20-29</inkml:trace>
  <inkml:trace contextRef="#ctx0" brushRef="#br0" timeOffset="231814.259">21791 14584 4342,'0'-19'162,"-1"-3"-7,1 1-2,-2 5 7,-1 28 13,-4 25 9,-3 22 1,-1 18 2,-1 14 1,6 7-166,-1 1-94,6 6-188,-1-14-788,2 2-29,0-15-32,6-18-33</inkml:trace>
  <inkml:trace contextRef="#ctx0" brushRef="#br0" timeOffset="232042.272">22207 15483 6004,'0'0'136,"-6"8"54,-8 11 3,-8 14 2,-10 15-36,-8 8-114,-2 6-64,1 4-140,20-5-310,-12-3-706,13-12-37,15-14-40</inkml:trace>
  <inkml:trace contextRef="#ctx0" brushRef="#br0" timeOffset="232646.3066">23256 14248 4441,'0'-15'170,"0"0"-2,0 0-7,0 2 4,0 8 15,0 17 6,0 11 2,0 10 3,-1 7-2,-1 12-146,-1 1-67,-2 3-94,4 2-215,-4-34-724,-1 27-30,2-10-33</inkml:trace>
  <inkml:trace contextRef="#ctx0" brushRef="#br0" timeOffset="232906.3213">22704 15005 4784,'0'2'107,"0"-2"20,14 0 25,17-3 29,22-1 24,19-5 16,23-3 11,11-1-2,-1-1-11,2 6-174,-7 4-123,-8 5-254,-20-12-810,-17 24-36,-25-2-37,-14 2-41</inkml:trace>
  <inkml:trace contextRef="#ctx0" brushRef="#br0" timeOffset="233264.3419">23189 15331 4674,'7'-1'88,"7"-2"5,9 1 6,8 0 7,2 6 4,0 2 0,-8 7 2,-14 11 2,-15 12-11,-17 11-73,-11 5-11,-13 2-3,-6-2-8,5-6-5,7-9-3,16-10 5,8-7-2,14-8 26,18-7 15,17-4 3,13-2 0,22-4-7,16-1-31,7-3-105,3 3-248,-4-4-688,-7-3-29,-11-5-30,-8-10-34</inkml:trace>
  <inkml:trace contextRef="#ctx0" brushRef="#br0" timeOffset="233590.3606">24519 14070 4894,'3'-11'28,"5"5"11,5 6 15,7 18 17,2 27 17,-1 34 16,-2 30 6,-11 32 4,-11 25 9,-16 16-25,-17 11 0,-17 8-17,-20-5-53,-8-14-77,-10-12-187,2-26-827,-8-18-31,6-25-32,5-26-34</inkml:trace>
  <inkml:trace contextRef="#ctx0" brushRef="#br0" timeOffset="243329.9176">17666 10803 2713,'10'-10'56,"3"-1"19,8-4 18,4-1 18,-3 4 18,6 1 15,2-4 13,3 3 12,12 0 17,5-1-31,6 3-1,1 8-14,-2 0-18,-6 6-16,-14 8-17,-14 9-9,-12 2-6,-12 8-9,-11 2-14,-8 0-7,-7 1-11,-3-5-2,3-2-1,11-7-16,7-5 2,9-2 2,15-2-1,14-1-1,12 4-2,9 2-2,8 4-1,-5 2-2,-10 1 3,-10 4 19,-14 0 1,-9 0 6,-13-1 1,-12-1 1,-20-1 1,-10-2-3,-12-4 1,-9-1 2,1-2-4,8-5-12,12-2-47,15-4-116,20-2-244,11-1-567,14-6-24,19-11-26,14-11-26</inkml:trace>
  <inkml:trace contextRef="#ctx0" brushRef="#br0" timeOffset="243641.9355">18563 10630 4040,'3'-16'103,"0"-4"-3,4 6 5,4 3 24,4 21 20,6 21 6,5 13 9,3 13 6,5 12 3,-4 4-93,-1-2-6,-2-5 7,-5-4-7,-5-7-46,0-4-78,-1-4-103,0-6-200,-6-3-608,1-8-25,-3-12-26</inkml:trace>
  <inkml:trace contextRef="#ctx0" brushRef="#br0" timeOffset="243871.9487">19321 10999 5143,'-6'-22'107,"0"-2"4,-1-3-9,3 2-96,2 13-55,2 8-196,5-5-734,5 20-26,3 1-28,9-1-28</inkml:trace>
  <inkml:trace contextRef="#ctx0" brushRef="#br0" timeOffset="244233.9693">19719 10755 4124,'-3'-8'83,"2"0"-6,0 1 14,-2 3 25,9 11 40,12 9 29,11 7 21,11 6 13,14 7 12,6 4-69,0 0 11,-8 1 9,-8-4-8,-10-4-15,-14-3-34,-11-2-10,-8-6-9,-17 2-20,-14-3-55,-13 2-63,-8-4-85,-10-2-183,2-13-888,6-1-39,5-10-40,2-22-44</inkml:trace>
  <inkml:trace contextRef="#ctx0" brushRef="#br0" timeOffset="244409.9794">19825 10629 5038,'62'-28'94,"29"-6"7,26-5-39,47 3-399,-33 15-604,-9 5-24,-22-10-25,-22-5-26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8-26T04:53:51.8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20-08-26T04:57:40.203"/>
    </inkml:context>
  </inkml:definitions>
  <inkml:trace contextRef="#ctx0" brushRef="#br0">1263 1647 2946,'0'3'53,"0"3"21,5 6 24,-1 8 28,5 11 26,2 10 24,1 11 14,0 8 7,-4 7 8,-2 5-9,-5-6-34,1-3-20,-2-7-17,-2-13-21,4-11 6,-2-13 40,0-9-4,0-8-11,-5-15-8,0-14-4,-3-14-1,1-13-3,0-15-7,4-8-9,3-5-36,4-5-66,9 5-14,3 7-6,6 12 0,11 12-5,5 16-1,6 10 4,0 10-3,-1 7 6,-11 7-2,-13 10 2,-8 6 2,-22 7-10,-23 7-45,-15 7-66,-18 2-89,-1-3-238,-2-2-506,15-10-25,24-12-27,19-6-29</inkml:trace>
  <inkml:trace contextRef="#ctx0" brushRef="#br0" timeOffset="532.0304">1632 1881 4102,'11'7'25,"3"7"27,8 5 15,5 10 17,-1 10 12,-1 6 11,-5 6 10,-4 4 4,-7 1 1,-5-13-2,-4-5-11,0-13 11,0-10 45,0-10 9,3-6-9,4-10-9,3-11-11,5-7-16,8-9-21,3-2-19,-2 7-9,1 6-41,-2 12-57,-3 10-23,1 10-8,3 7 0,2 4 0,2 2 8,3 1-2,1-6 11,0-6 3,0-4 4,-5-8-2,-4-3 3,-8-9 2,-6-2-1,-6-5-2,-8-1 1,-11 4 17,-14 4 3,-11 5-10,-11 7-22,-1 5-58,2 7-93,15 5-161,13-10-650,12 18-28,11-1-27,11-6-32</inkml:trace>
  <inkml:trace contextRef="#ctx0" brushRef="#br0" timeOffset="963.055">2626 1567 4273,'9'2'-3,"4"10"4,-1 12 2,-4 13 8,-2 9 6,-10 14 3,-6 5 3,-2 3 0,-1-7 0,1-5 6,5-13 4,4-13 33,5-15 22,9-9 5,14-9-3,9-1-4,11-1-12,6 2-3,-5 3-1,-13 6 2,-12 7-7,-13 7-35,-18 3-20,-18 5-28,-13 1-26,-14-5-27,-9-6-22,2-6-43,6-8-74,20-7-204,7-13-404,19-4-18,16-10-19,20-10-20</inkml:trace>
  <inkml:trace contextRef="#ctx0" brushRef="#br0" timeOffset="1884.1077">3327 1347 4621,'0'0'-6,"-2"5"6,-4 16 10,-7 18 20,-1 16 7,-6 17 7,1 10 5,2 2 1,8-3 0,5-3 13,9-6-4,10-12-4,14-13-4,12-17-19,17-14-4,11-11-7,8-10-10,0-9-16,-5-9-25,-10-7-20,-12-8-12,-13-4-5,-13 3-8,-14 3-5,-5 6-5,-11 7 4,-13 10 11,-12 8 31,-7 9 33,-12 12 29,0 10 10,8 7-1,9 6 3,12 3 4,14-3 2,12-3 7,12-8 1,19-5-11,11-9-7,12-8 0,7-7 2,-1-8 11,-3-9 3,-2-8 4,-6-3-3,0-1 4,-4 0-7,-9 10-8,-11 6 4,-6 9 4,-12 6 1,-8 10-1,-2 8 1,1 4-3,-5 5 4,-2 4-10,-5 1 1,2-3 7,-3-6-2,4-7 9,5-6 64,-1-8 7,7-7 2,6-9 5,7-8-9,10-5-8,10-7-3,5 1-14,-1 5-16,-7 9-27,-8 11-72,-7 2-11,-9 10-1,-6 5-7,-2 2 9,0 3 6,-3 3-3,0-5 12,0-3 6,2-4-28,8-3 40,7-5 16,8-5-6,5 1 8,2-2 8,-3 2 17,-5 0 7,-5 5 3,-5 1 3,0 4 41,-2 4-37,-2 1-49,0 4-92,-1 5-66,3 0-168,14-4-281,0-7-537,10 6-34,8-8-38,4-5-38</inkml:trace>
  <inkml:trace contextRef="#ctx0" brushRef="#br0" timeOffset="2081.119">5449 1833 4675,'0'-3'69,"0"1"29,0 5 27,0 8 9,0 8 3,-5 16 1,-6 6-25,-2 12-100,-8 8-151,-8-6-875,-6 8-28,1-5-30,-2-7-30</inkml:trace>
  <inkml:trace contextRef="#ctx0" brushRef="#br0" timeOffset="2555.1461">495 2823 3736,'-21'1'-37,"6"-1"1,13 1 17,30-1 15,72-1 20,56-10 25,76-6 44,74-12 40,67-3 31,50-5 19,29 10 60,2 0 14,-12 10 14,-36 4 4,-49 10 11,-57-1-20,-60 4-40,-61 0-29,-58 1-18,-50-2 1,-34 1-33,-28 0-100,-22 0-159,-7 1-240,-14-7-807,-3 6-37,-2 0-40,13-2-42</inkml:trace>
  <inkml:trace contextRef="#ctx0" brushRef="#br0" timeOffset="4387.2509">1471 3244 2282,'3'-3'141,"-1"0"24,1-1 22,-1 1 21,-2 1 22,0 0 33,0 1 27,2 1 8,-2-1 1,0 1-110,0 0-37,-2 0-20,-8 4-18,-8 9-21,-10 13-20,-6 15-25,-6 14-24,0 20-2,7 13 8,5 9 14,10 11 6,10 2-6,16-2-23,13-1-85,18-8-115,22-20-797,8-12-25,12-22-28,10-27-29</inkml:trace>
  <inkml:trace contextRef="#ctx0" brushRef="#br0" timeOffset="5473.313">1779 3613 1619,'1'-1'147,"1"-2"49,1 0 35,-1-1 29,2 0 30,-2 2 31,-1-2 35,1 1 24,-2 2 11,0 1-85,0 0-63,0 0-50,0 4-22,0 13-16,-3 11-13,-3 14-26,-1 15-30,-2 5-24,2-1-14,3-8-1,3-10 10,2-11-5,9-11-10,6-13 7,10-7-9,9-10-3,5-9-4,-2-8-4,-5 0-9,-9-6-9,-8 6-17,-3 5-37,-4 8-9,-2 8-14,3 10-6,1 11-2,7 6-2,4 3 2,2 1 10,5-4 11,-1-7 22,5-8 54,0-7 17,-1-9 15,-2-9 15,-2-9 33,-5-6 28,-7-10 7,-5-4 3,-7-7-7,-3-2-6,-1 3-27,-1 9-65,-3 11-88,-4 12-124,-3 14-221,-3-7-728,-1 24-34,8 6-36,7 5-40</inkml:trace>
  <inkml:trace contextRef="#ctx0" brushRef="#br0" timeOffset="5983.3422">2704 3964 4270,'0'0'79,"0"-1"22,2-1 17,2 4 16,2 7 15,3 9 14,-2 6 13,1 9 10,-3 5 4,-4 4-70,-1-1-2,0 0-22,0-2-31,0-3-101,0-7-180,10-15-860,3 1-31,8-11-34</inkml:trace>
  <inkml:trace contextRef="#ctx0" brushRef="#br0" timeOffset="6442.3684">3477 4017 4431,'0'0'152,"0"0"26,0 0 15,1 0-1,-1 0-2,0 0-21,0 0-116,3 0-165,0-11-916,7 8-28,-1 0-31,7-4-32</inkml:trace>
  <inkml:trace contextRef="#ctx0" brushRef="#br0" timeOffset="6622.3786">4019 4028 5402,'5'0'-93,"7"2"-168,34-7-696,-18 5-24,10 0-27,0-1-27</inkml:trace>
  <inkml:trace contextRef="#ctx0" brushRef="#br0" timeOffset="6748.3859">4422 4059 3671,'0'0'64,"2"1"-11,1-1-135,11-6-630,-1 4-13,9 0-15,10-6-15</inkml:trace>
  <inkml:trace contextRef="#ctx0" brushRef="#br0" timeOffset="7387.4225">4800 3652 3213,'-1'0'42,"0"0"33,-3 3 40,-1 6 41,-2 11 33,0 10 31,-3 10 14,2 5 12,4-2 2,0-5-33,4-6-9,0-9-26,4-8-32,5-6-20,6-7-24,10-6-23,5-4-12,2-7-11,-2-3-6,-4-2-11,-2 4-20,-6 4-15,-2 7-5,0 10-16,-1 9-7,3 5-5,1 4-2,0 1-1,6-5 11,3-5 15,4-8 21,3-6 11,-2-8 1,3-10 4,-6-6 7,-4-8 12,-5-10 4,-4-4-3,-10-7-10,-3-2 2,-4 1-1,0 5-2,-1 11-18,-1 11-22,1 12-26,-6 10-54,-5 6-96,2 7-124,15 3-799,-7 12-33,4 2-34,6 2-37</inkml:trace>
  <inkml:trace contextRef="#ctx0" brushRef="#br0" timeOffset="7683.4394">5700 3937 4015,'13'2'201,"6"5"29,5 2 56,7 7 56,-5 4 45,3 5 30,2 4 12,-3 4-2,-2 3-5,-4-1-139,-10-2-52,-7-2-27,-4-5-77,-10-1-205,-11-5-142,-5-5-205,17-8-923,-34-2-49,-1-13-53,4-10-58</inkml:trace>
  <inkml:trace contextRef="#ctx0" brushRef="#br0" timeOffset="7852.4491">5772 3943 3793,'25'-18'150,"15"-6"35,11-3 13,14-5 0,-5 10-38,-3 7-181,-5-5-867,-9 13-21,-3 0-22,-10-2-24</inkml:trace>
  <inkml:trace contextRef="#ctx0" brushRef="#br0" timeOffset="8163.4669">6530 3171 5064,'22'0'95,"17"3"34,16 15 77,21 17 29,1 20 27,-9 26 24,-22 15 12,-24 12 7,-25 5 5,-25-4-79,-11-10-116,-13-10-141,-4-12-222,32-18-1097,-26-9-50,13-15-52,25-16-58</inkml:trace>
  <inkml:trace contextRef="#ctx0" brushRef="#br0" timeOffset="8643.4943">7465 3575 4893,'3'-8'114,"11"-6"26,16-1 13,22-2 18,19 1-1,21 4-26,5 4-94,0 4-275,-16-6-832,-24 10-30,-25-3-33,-22 1-33</inkml:trace>
  <inkml:trace contextRef="#ctx0" brushRef="#br0" timeOffset="8827.5049">7412 3852 4450,'0'6'166,"13"0"27,21 0 12,29-2-13,24-1-67,33-5-289,5-15-815,-11 9-25,-14-8-28</inkml:trace>
  <inkml:trace contextRef="#ctx0" brushRef="#br0" timeOffset="9163.5241">8764 2649 4199,'-2'3'9,"-6"9"24,-9 16 32,-9 20 46,-8 22 42,-11 27 30,-2 19 29,2 13 33,7 13 41,12 2 20,13-7 0,23-7-20,19-14-25,21-19-77,12-11-158,21-15-177,30-16-411,-19-15-591,0-18-37,-6-14-37</inkml:trace>
  <inkml:trace contextRef="#ctx0" brushRef="#br0" timeOffset="10298.589">8952 3188 2196,'1'-5'198,"1"-3"62,3 1 45,-2-2 12,-2 4 1,-1 2-1,0 2 22,0 3 20,0 6 9,0 9-117,3 5-45,0 6-49,6 5-25,7 1 25,8 0 17,8 5 15,7 2-12,3-1-16,-2 5 6,-5 0-7,-6-1 1,-12-2-2,-8-3-14,-8-6-69,-14-4-151,-15-4-155,-8-8-277,-13-9-730,-10-5-42,3-13-44,6-12-48</inkml:trace>
  <inkml:trace contextRef="#ctx0" brushRef="#br0" timeOffset="10479.5994">9038 3241 4054,'55'-20'152,"21"-6"15,20-5 5,15 1-20,-17 10-135,8 9-364,-32 7-486,-17 3-19,-17 1-20,-7 0-21</inkml:trace>
  <inkml:trace contextRef="#ctx0" brushRef="#br0" timeOffset="10722.6133">9951 3739 4654,'-12'23'84,"-8"8"4,-7 6 3,-10 8-7,1-4-122,19-7-391,-13-3-435,12-4-20,12-12-22,11-8-22</inkml:trace>
  <inkml:trace contextRef="#ctx0" brushRef="#br0" timeOffset="11107.6353">10612 3055 4716,'0'-9'95,"0"2"8,3 5 36,-2 4 19,4 16 3,-5 21 4,0 13 5,3 14-6,-6 9-32,1-1-152,1-3-120,1-10-204,-2-34-693,7 6-30,9-17-30,6-14-33</inkml:trace>
  <inkml:trace contextRef="#ctx0" brushRef="#br0" timeOffset="11483.6567">10987 3139 3938,'-5'7'16,"-4"9"18,-1 11 22,-3 13 17,10 5 15,-1 8 10,8 0 10,6-3 28,12-9 13,9-12-3,13-9-2,8-13-13,6-8-19,-4-12-11,-3-12-12,-8-11-9,-11-8-8,-6-14-25,-14-3-15,-7 1-7,-10 4-5,-12 10-6,-10 13-2,-8 14-8,-12 11-3,-5 8 2,0 13-15,1 9-49,8 10-95,9 5-192,10-19-628,11 24-26,9-3-26</inkml:trace>
  <inkml:trace contextRef="#ctx0" brushRef="#br0" timeOffset="11695.6688">11669 3679 4786,'-25'26'54,"-13"8"2,-7 14-14,-11 6-85,6-7-201,7-11-641,11-5-21,16-11-22,12-11-24</inkml:trace>
  <inkml:trace contextRef="#ctx0" brushRef="#br0" timeOffset="13242.7574">12079 2909 373,'0'-4'58,"1"1"29,3 0 31,-1 0 8,-2 0 11,4 3 8,-3-1 3,-1-1-7,-1 1-7,2 0-49,-2 0-32,0-1-31,0 1-26,1 1-2,-1 0 0,0 0 1,0 0 21,0 0 33,0 0 41,0 0 31,0 0 37,0 0 39,0 0 32,0 0 18,0 0 1,0 0 2,0 0 0,0-1-4,1 1 1,1-3 15,-1 1-11,2-1-16,-2 1-24,1 0-25,-2 2-2,6-2 1,0 7-7,1 8 9,0 10 13,-1 10 0,-2 10-5,-3 10-8,-2 6-5,-4 2 0,2-3-8,0-2-19,0-8-6,0-9-44,3-8-111,0-6-120,0-6-84,7-6-157,22-9-909,-13-4-43,2-13-48</inkml:trace>
  <inkml:trace contextRef="#ctx0" brushRef="#br0" timeOffset="13554.7752">12589 2939 3841,'5'2'127,"4"5"61,2 9 36,9 9 41,4 7 66,3 14 29,4 5 12,-4 4 7,-4 1 3,-9-3-57,-4-5-59,-7-7-49,-10-7-65,-10-5-159,-15-11-151,-8-6-171,5-10-360,-23-9-480,3-13-37,5-10-39,12-12-43</inkml:trace>
  <inkml:trace contextRef="#ctx0" brushRef="#br0" timeOffset="13708.7841">12704 2917 3403,'30'-18'146,"11"-1"12,14-2 0,13-2-51,-5 12-225,-4 0-622,-4 10-15,-12 0-15</inkml:trace>
  <inkml:trace contextRef="#ctx0" brushRef="#br0" timeOffset="13958.7984">13386 3452 4696,'0'39'152,"-2"8"5,-2 11 0,-4 7-26,-2-12-119,3-11-354,-15-6-599,1-7-25,12-12-25,6-9-26</inkml:trace>
  <inkml:trace contextRef="#ctx0" brushRef="#br0" timeOffset="15027.8595">14190 2806 2721,'0'-7'198,"0"-3"62,2-3 25,7-5 16,6-1 22,13 1 15,10 6 7,6 0 4,-1 7-4,-6 5-128,-8 10-51,-13 9-56,-10 8-25,-11 9-6,-15 10-17,-13 5-12,-12 2-4,-7-1-1,-6-4 0,6-9-6,12-6 6,13-9 3,9-7 22,13-8 5,7-3 37,14-4 4,14-2 4,16 0-4,17-1-3,12 1-62,3-1-118,0-1-156,3-2-311,-19-1-672,-10-4-38,-10-8-43,-14-6-45</inkml:trace>
  <inkml:trace contextRef="#ctx0" brushRef="#br0" timeOffset="15346.8777">15076 2648 3976,'26'-9'148,"7"1"22,5 4 7,2 3 9,-19 14 3,-12 19 3,-14 13 1,-18 8 5,-16 8 0,-9-1-82,-4-4-57,7-10-20,13-10-6,12-9 6,14-11 20,14-10 37,16-3 12,17-3 1,15 0 1,18-3-27,10 1-92,5-1-171,1-12-997,-5 10-38,-10-5-40</inkml:trace>
  <inkml:trace contextRef="#ctx0" brushRef="#br0" timeOffset="15583.8913">15899 3139 4234,'-3'21'95,"-6"8"3,-9 8 1,-7 8-16,-5-4-57,-8-3-87,13-9-307,-7-8-436,10-5-18,8-11-19,9-6-18</inkml:trace>
  <inkml:trace contextRef="#ctx0" brushRef="#br0" timeOffset="17058.9757">16270 2430 1602,'0'1'185,"0"1"38,0-1 24,0 0 16,3-1 19,0-1 26,4 1 31,6-1 22,5 1 15,10 0-104,4-2-42,6 4-23,-2 3-16,-1 3-11,-8 7-16,-12 9-22,-9 8-27,-17 10-23,-21 4-13,-14 4-20,-9 1-8,-4 0-13,7-9-6,12-6-5,14-9-9,14-9-6,12-9 8,21-5-1,20-2-2,18-4 0,16-3 0,8-8 1,0-3 5,-8-11-4,-2-9 3,-7-8-3,-2-2-8,-10 0-4,-10 3 2,-7 7 7,-14 6 9,-4 9 10,-8 5-6,-3 7-10,-5 3 4,5 5 15,1 9 12,7 10 8,0 9-2,4 11 10,0 10-10,-5 3 0,-1-2 4,-7-2 15,-4-6 14,-1-7-11,-14-8-130,-14-6-83,-16-6-142,-8-8-295,-22-6-573,-2-11-35,6-16-38,10-9-41</inkml:trace>
  <inkml:trace contextRef="#ctx0" brushRef="#br0" timeOffset="17231.9856">17024 2374 2969,'27'-7'120,"15"-1"5,15 1 3,14 3-34,2 0-202,-5 6-534,-8-2-11,-9 0-12,-11-2-12</inkml:trace>
  <inkml:trace contextRef="#ctx0" brushRef="#br0" timeOffset="17499.0008">18084 2060 3194,'15'11'164,"3"14"59,3 16 34,2 21 20,-14 22 12,-9 21 9,-13 13 6,-14 11 8,-16-1 3,-10-7-93,-13-13-61,-5-15-148,2-15-200,36-16-911,-38-5-34,6-14-34</inkml:trace>
  <inkml:trace contextRef="#ctx0" brushRef="#br0" timeOffset="18753.0726">1302 5049 4111,'0'0'15,"0"0"-8,0 0 6,0 1-5,-2 10 33,-10 8 33,-5 17 34,-9 15 25,-2 18 25,-6 15-8,6 9 11,3 10 16,9 1-1,9-7 7,10-3-29,14-14-31,14-15-47,14-9-99,17-13-214,19-19-820,-5-7-30,-2-11-33,-6-12-33</inkml:trace>
  <inkml:trace contextRef="#ctx0" brushRef="#br0" timeOffset="19895.1378">1831 5296 724,'0'-5'137,"0"3"50,0-1 47,0-2 34,0 1 44,0 1 26,0-2 35,0-2 48,0-1 44,0 4-70,0-1-41,0 2-62,0 0-62,0 4-30,0 6-34,0 11-15,0 8-22,0 12-45,0 12-43,-3 7-15,-2 1-4,-3 0 15,0-2 19,-1-6-1,2-7-5,3-11 1,3-11 9,1-11 99,0-4 51,1-6 8,5-6-7,4-9 2,10-7-16,11-7-9,8-2-16,4 2-11,5 8-20,-2 6-106,-3 6-60,-7 5-20,-8 6-5,-11 6-24,-8 4-7,-8 6-2,-14 11 21,-11 1-17,-15 1-22,-10-1-23,-9-6-12,0-6-5,3-7-10,8-5-42,11-3-99,22-6-295,6-3-457,15-2-30,20-2-31,18-4-33</inkml:trace>
  <inkml:trace contextRef="#ctx0" brushRef="#br0" timeOffset="20135.1514">2404 5738 4939,'1'-2'145,"1"2"12,-2 0 4,3-2 31,4 6 58,2 7 12,3 7 10,0 11 2,1 10 4,-7 4-138,-3 5-112,-2-1-111,1-3-199,12-8-972,-3-1-43,10-12-46,8-13-49</inkml:trace>
  <inkml:trace contextRef="#ctx0" brushRef="#br0" timeOffset="20508.173">3103 5874 3913,'0'-3'-334,"0"3"-355,0 0-12,0 0-14,3-2-13</inkml:trace>
  <inkml:trace contextRef="#ctx0" brushRef="#br0" timeOffset="20807.1901">3131 5867 3880,'0'2'41,"0"0"52,-1 6 25,-3 8 8,-3 6 6,-5 5 4,-4 3-3,-4 0-72,0-3-133,1-13-813,6 5-21,6-7-22,7-9-24</inkml:trace>
  <inkml:trace contextRef="#ctx0" brushRef="#br0" timeOffset="21002.2012">3672 5915 5003,'13'-1'-226,"11"-17"-682,14 14-22,13-2-24,12 1-25</inkml:trace>
  <inkml:trace contextRef="#ctx0" brushRef="#br0" timeOffset="21147.2094">4295 5891 4808,'17'-2'29,"8"-1"-65,24 1-350,-1-1-456,1 0-20,0 0-20,0 2-21</inkml:trace>
  <inkml:trace contextRef="#ctx0" brushRef="#br0" timeOffset="21715.242">5019 5363 4443,'0'-9'63,"1"1"5,3 3 15,5 4 13,1 13 17,5 15 4,2 11 5,-5 10 6,-5 7 0,-6 0-57,-2-1 6,-4-1-2,1-10-14,1-8-8,-1-9-9,2-12 27,2-5 73,0-7 22,8-4-2,8-8-9,11-7-16,10-7-26,13 0 9,1 1-5,3 7-6,-8 9-28,-4 7-79,-12 7-24,-11 5 11,-9 6 8,-7 2 16,-14 2 33,-16 2-7,-10-1-28,-11-4-28,-14-2-35,-2-5-32,7-5-25,4-5-66,14-2-97,20 0-266,9-12-588,15 5-33,24-6-36,21-3-40</inkml:trace>
  <inkml:trace contextRef="#ctx0" brushRef="#br0" timeOffset="22003.2585">5802 5736 5196,'0'-2'74,"0"-1"-4,1 1-3,-1 1 2,2 6 16,4 5 18,3 10 25,7 7 39,3 10 34,7 5-40,1 2 3,-1-3 4,-4-3 9,-8-2-6,-8-10-33,-7-2-120,-16-6-112,-10-3-171,-1-10-1000,-19-1-44,-2-8-47,6-9-50</inkml:trace>
  <inkml:trace contextRef="#ctx0" brushRef="#br0" timeOffset="22189.2691">5867 5649 4654,'18'-15'139,"12"-5"31,13-3 14,13-3 1,4 6-30,5 10-125,21 0-1070,-23 8-30,-13-1-31,-5-3-34</inkml:trace>
  <inkml:trace contextRef="#ctx0" brushRef="#br0" timeOffset="22463.2848">6668 5004 4625,'24'0'125,"8"9"30,10 10 18,14 22 4,-9 20 14,-7 25 17,-16 14 19,-20 16 24,-27 2 12,-26 3-75,-17-9-82,-8-13-136,-6-14-364,-3-17-779,14-17-36,20-24-40,23-14-43</inkml:trace>
  <inkml:trace contextRef="#ctx0" brushRef="#br0" timeOffset="23023.3168">7459 5373 4534,'7'0'150,"10"-3"30,19-1 115,21-4 27,20-1 10,20-4-4,6 3-42,-3 4-125,-12 3-145,-5 3-1248,-45 9-40,-18 1-45,-26 3-47</inkml:trace>
  <inkml:trace contextRef="#ctx0" brushRef="#br0" timeOffset="23203.3271">7647 5661 4365,'0'2'167,"3"-1"33,16 1 42,25-1 9,21-1-58,27-1-143,21-1-281,2-1-760,-7-4-26,-12-5-28,-15-5-31</inkml:trace>
  <inkml:trace contextRef="#ctx0" brushRef="#br0" timeOffset="23763.3589">8850 4838 2825,'8'-7'163,"2"0"40,-3-2 16,0-1-4,-5 5 4,-2 3 19,0 8 25,-5 14 21,-10 19 19,-10 19-102,-17 23-22,-10 17-28,-6 13-8,8 3 20,17 2-1,17-5 0,21-9-13,19-10-17,20-13-20,12-13-48,11-13-80,4-11-155,11-12-323,-21-7-609,-11-12-33,-6-7-34,-10-10-39</inkml:trace>
  <inkml:trace contextRef="#ctx0" brushRef="#br0" timeOffset="29011.6591">9265 5129 3424,'8'-5'82,"3"0"13,2-2 10,4-1 16,-4 2 16,-1 3 18,3 0 15,-2 1 10,3 1 10,0 0-53,6 1-15,1 4-4,0 2-11,-3 7-11,-8 3-14,-5 6-14,-10 4-14,-10-1-10,-4 2-10,-4-3-4,1-4-7,4-5-10,6-5-14,8-3 9,10-2-1,9 0 0,11-1 0,7 8 1,4 3-5,-2 2-5,-15 5 1,-11 4 3,-9-1 17,-15 2-18,-9-1 4,-11-2 4,-9 1 0,-7-2 2,-3-4 5,0-1-5,8-6-16,8-3-83,18-6-292,9-15-610,12 3-26,14-6-29,16-7-29</inkml:trace>
  <inkml:trace contextRef="#ctx0" brushRef="#br0" timeOffset="29419.6827">9942 5186 3878,'0'5'-3,"0"7"1,-4 10 4,-2 7 7,-3 6 5,2 5 10,3 1 10,1-7 54,13-7 30,9-6 28,6-9 4,9-6 7,8-6 39,1-9 20,-5-6 29,-2-7 35,-9-7 24,-7-8-42,-8-10-28,-8-5-18,-4-3-1,-6 3-8,-8 4-37,-5 10-31,-11 14-32,-8 16-50,-3 8-61,-3 12-125,2 15-142,9 9-233,0 5-719,6 8-41,12-3-43,7-5-48</inkml:trace>
  <inkml:trace contextRef="#ctx0" brushRef="#br0" timeOffset="29695.6985">10519 5554 4288,'0'0'76,"2"7"30,-4 6 14,-3 12 5,-12 8 6,-9 8-30,-8 5-130,37-2-904,-36-4-25,11-7-24,14-10-26</inkml:trace>
  <inkml:trace contextRef="#ctx0" brushRef="#br0" timeOffset="30854.7648">11012 5066 1310,'1'0'86,"-1"0"19,2 0 30,-1 0 24,-1-3 21,2 1 14,-1 2 9,-1 0 14,3 0 14,-3 0-45,0 0-20,0 0-13,0 0-26,0 0-24,0 0-16,0 0-12,0 0-6,0 0-13,0 0-14,0 0-10,0 0-4,0 0-2,0 0 2,0 0 2,0 0-1,0 0-1,0 0-1,0 0-3,0 0 1,0 0-2,0 0-1,0 0-1,0 0 6,0 0 9,0 0 15,0 0 12,0 0 11,0 0 10,0 0 14,0-2 12,0 2 15,0-1 12,0-1 3,0 0-12,0 0-11,0-1-3,0 0-5,1-1-7,-1 0-10,1 0-8,-1-3-10,2 2-2,0 0 8,-2 3 17,1 0 4,-1 2 4,0-2-2,2 1-3,-2 1-6,0-2-14,0 2-8,2 3-16,0 6-2,-1 8-14,1 7-9,-1 7-12,-1 6-2,3-1 7,2-1 2,2-6 13,7-6 13,6-4 11,5-9-12,1-5 2,4-5 0,1-5 4,-2-5 1,-2-7 12,0-5 15,-2-7-6,1-4-10,-5 1-8,-5 1-8,-4 6-4,-2 6-5,-9 9-4,-1 6-5,1 9-18,-1 12-17,-1 7 0,-2 9 0,-1 9 0,-3 2 0,0 1-31,2-2-151,2-3-119,9-4-268,5-16-750,7 1-48,11-12-50</inkml:trace>
  <inkml:trace contextRef="#ctx0" brushRef="#br0" timeOffset="31242.7869">11817 5101 3166,'-3'-1'59,"-6"2"25,-6 7 22,-7 7 29,-2 7 24,-4 11 17,8 8 16,3 0 14,10-4 12,7-6 22,7-6-6,10-6-9,10-10 30,7-5 58,5-8 38,8-8-18,-5-9-20,-4-8-15,-9-8-17,-8-8-41,-9-9-32,-8-2-13,-2 2-53,-6 9-80,-2 9-62,-10 17 0,-9 10 0,-8 11-105,-2 12-110,-2 12-121,12 8-246,-2 7-710,10 5-45,12-1-49,10-5-53</inkml:trace>
  <inkml:trace contextRef="#ctx0" brushRef="#br0" timeOffset="31427.7975">12243 5389 5279,'2'6'95,"-1"3"42,-4 8 31,-8 8 13,-14 6-6,-11 8-105,-7 4-192,-10-10-1001,8 11-35,11-3-35,17-11-40</inkml:trace>
  <inkml:trace contextRef="#ctx0" brushRef="#br0" timeOffset="32271.8458">12730 4896 3074,'3'-9'229,"-2"-1"16,-1 0-7,2 6 11,-2 5 30,0 19 22,0 12 19,0 17 12,3 9 24,3 9-116,8-5-48,5-10 16,8-9 39,8-15 0,8-12-22,4-9-9,4-14-19,-3-9-13,-6-8-22,-8-9-24,-8-8-28,-7-2-34,-7-1-30,-5 3-15,-3 9-7,-1 10-15,-3 13-2,0 12-1,1 11-6,1 9 0,-2 14 0,0 4 3,1 5-3,-1 0 0,0 0-142,2-2-142,8-7-269,0-24-784,12 4-48,2-12-53,4-9-56</inkml:trace>
  <inkml:trace contextRef="#ctx0" brushRef="#br0" timeOffset="32527.8604">13478 4877 4329,'0'-5'109,"4"0"77,3 3 94,7 8 60,11 10 55,6 17 2,3 12-3,5 12-5,-9 4-3,-8-3-71,-4 0-37,-13-7-72,-8-10-87,-8-5-145,-12-5-198,-5-11-154,4-9-334,-15-8-552,3-10-42,5-12-47</inkml:trace>
  <inkml:trace contextRef="#ctx0" brushRef="#br0" timeOffset="32702.8705">13502 4864 2944,'23'-21'233,"11"-7"69,15-5 38,13-3 30,1 1 19,-2 13-32,1 7-101,-4 8-247,-12-5-993,-10 20-26,-6 3-27,-6 6-30</inkml:trace>
  <inkml:trace contextRef="#ctx0" brushRef="#br0" timeOffset="32911.8824">14388 5203 4217,'-15'22'202,"-14"10"6,-14 7 5,-14 11-13,-6-4-53,7-2-129,19-5-269,10-1-689,16-9-24,16-10-25,23-11-26</inkml:trace>
  <inkml:trace contextRef="#ctx0" brushRef="#br0" timeOffset="34302.962">14585 4659 903,'-1'0'88,"-2"0"39,1 0 37,-1 0 27,3 0 39,0 0 33,0 0 22,0 0 24,0 0 28,0 2-22,0-2 7,0 0 15,2 0 6,4 0-12,5 0-22,14-2-6,7-2 25,11 0 23,2 0-9,2-3-21,-6 2-20,-4 0-48,-6 2-37,-11 0-29,-4 3-12,-2 0-24,-5 6-48,-2 6-39,2 11-10,-7 8-21,-4 13-11,-5 8-3,-1 2-3,-3 0 9,-2 0-5,3-8-1,2-6 0,1-7-47,4-6-161,2-6-59,5-8-122,5-6-192,2-20-700,5 10-44,9-9-46,1-9-50</inkml:trace>
  <inkml:trace contextRef="#ctx0" brushRef="#br0" timeOffset="34710.9853">15242 4586 3234,'-3'-2'221,"3"-2"58,0-1 19,4-3 8,7 1 11,9-1 3,12-1 28,10 2 11,6-1 9,0 4-133,-5 1-69,-9 3-58,-4 3-27,-10 2-7,-4 5 0,-4 6 5,-5 5-22,-6 11 6,-5 7-7,-4 10 19,-9 5 14,-4 5 7,-7-5 12,4-3 12,-2-3-13,6-8-76,1-4-147,10-6-213,38-9-1010,-23-1-48,3-8-54,9-8-56</inkml:trace>
  <inkml:trace contextRef="#ctx0" brushRef="#br0" timeOffset="34899.996">15841 5064 4321,'0'2'139,"0"6"46,-4 4 15,-8 9 5,-9 5 11,-12 8 3,-9 1-46,-3 3-157,15-4-1085,-3-1-31,13-6-32</inkml:trace>
  <inkml:trace contextRef="#ctx0" brushRef="#br0" timeOffset="35572.0346">16618 4518 3384,'-10'-14'84,"-9"-2"14,-8-4 12,-11 1 4,-1 8 8,-11 8 14,-4 10 3,0 10 2,1 7 5,9 6-59,10 7-24,13 0-12,14-6-10,11-2 11,12-8-5,13-8-12,10-8-2,8-3 0,1-9-1,-2-6-3,-8-4 3,-10-6 1,-2-9 10,-5 0 10,-2 2 28,-6 5 3,-3 5-1,-7 14 13,-1 12 6,-2 14 9,-2 13 6,-3 15 6,-6 12-4,-4 10-28,-5 2-26,1 3 12,5-6-38,6-5-71,4-11-163,45-9-948,-27-13-36,14-11-37,10-13-41</inkml:trace>
  <inkml:trace contextRef="#ctx0" brushRef="#br0" timeOffset="35951.0562">17089 4689 3229,'-15'2'74,"-9"5"27,-6 6 20,-7 10 17,4 4 12,9 13 9,10 0 10,8-1 20,11-5 25,10-6-32,13-11-25,5-7-17,8-8-8,4-8 2,-5-9 0,-6-8 1,-8-8-8,-8-10-18,-9-7-23,-6-3-11,-12 2-10,-14 7-8,-12 7-11,-12 16-19,-12 10-16,-3 9-49,9 9-99,12 8-234,16-10-687,14 17-30,14 3-32,17-8-35</inkml:trace>
  <inkml:trace contextRef="#ctx0" brushRef="#br0" timeOffset="36283.0752">17883 4175 2406,'7'-13'212,"5"0"-4,0 1 26,4 5 58,-3 15 46,0 32 27,1 23 23,-3 26 14,-7 27 27,-14 17-148,-14 13-11,-13-4 9,-9-10-18,-10-16-47,0-22-43,-3-25-73,1-18-121,-2-9-243,7-43-958,12 21-41,19-13-43,10-9-48</inkml:trace>
  <inkml:trace contextRef="#ctx0" brushRef="#br0" timeOffset="40699.3278">20151 2400 1971,'0'0'136,"0"0"39,0 0 35,0 0 22,2-2 20,-1 2 17,-1-2 13,2 0 6,-2 0 5,0-1-98,0 3-47,2 0-38,-2 0-10,0 5-10,3 7-8,0 3-7,-2 9-8,2 4 1,0 4-3,-3-2 7,0-2 12,0-2 1,0-7-19,0-4-5,0-4 11,0-8 13,0-2-3,0-5-9,0-5-3,2-9-2,-1-5 1,2-10-1,4-6-9,5-9-12,1 2-30,10-4-31,4 3-11,6 9-6,7 7 1,3 9-5,-1 10-3,-3 7 0,-5 7 5,-6 8 4,-8 7 8,-8 3 9,-2 6 10,-9 0 6,-1 3 4,0-5 4,-4-5 8,2-4 7,-3-7 10,2-4 2,3-5 0,0-5 1,-2-8-3,5-8 0,6-5-10,2-9-9,9-3-14,4-2-13,5 7-7,1 4-2,6 10 4,-5 12 3,1 10 5,-4 11 6,-6 9 14,-5 9 19,-7 8 19,-6 8 9,-2 1 7,-2 3-15,-2-5-41,2-4-47,2-4-90,-1-6-191,7-15-804,6 0-35,10-12-35,15-12-40</inkml:trace>
  <inkml:trace contextRef="#ctx0" brushRef="#br0" timeOffset="40967.3432">21229 2293 2962,'-1'0'226,"1"0"8,1-3 7,13-2 17,16-4 16,19-5 10,12-6-2,10 1 4,3-1-7,-9 4-177,-10 6-173,-10 5-125,-9 4-198,-14 5-512,-13 5-23,-9-2-22,-12 4-26</inkml:trace>
  <inkml:trace contextRef="#ctx0" brushRef="#br0" timeOffset="41164.3544">21297 2573 3500,'0'1'262,"8"-1"14,10 0 2,13-5 2,14-5-5,12-2-42,4 1-103,0-1-199,-10-28-909,-3 31-25,-3-2-28,-3-4-29</inkml:trace>
  <inkml:trace contextRef="#ctx0" brushRef="#br0" timeOffset="41595.3791">22285 1821 3290,'-6'-12'48,"-4"1"0,-6 2 3,-10 2 3,0 12 9,-9 18 6,2 15 7,1 12 4,4 21 8,2 9-40,5 8 3,8 0 3,8-6 2,3-12 0,11-9 2,7-12 16,11-12 9,8-14 9,11-11 9,-1-7 10,0-10 22,-11-8 16,-9-6 9,-9-7 11,-10-6-9,-9 0-26,-8 1-21,-10 5-17,-8 8-18,-10 11-18,-3 8-62,3 11-105,8 9-128,17 3-259,2 5-465,12 1-25,14-6-26,16-7-28</inkml:trace>
  <inkml:trace contextRef="#ctx0" brushRef="#br0" timeOffset="41979.401">22741 2296 3275,'0'-9'190,"0"0"-25,1 2-9,-3 0 1,-7 12 1,-3 11 3,-8 10 0,-3 9-1,3 7 0,3 1-131,9-2-52,6-4 23,12-8 22,13-8 9,10-11 5,8-6 5,9-6 30,2-13 40,-7-5 31,-4-6 30,-10-9 63,-9-9 11,-9-7-2,-6-2-6,-10 0-9,-10 3-23,-13 10-41,-13 14-116,-7 16-105,-9 14-171,19 17-1022,-24 16-43,-3 13-45,-8 11-49</inkml:trace>
  <inkml:trace contextRef="#ctx0" brushRef="#br0" timeOffset="42942.4561">20320 3856 2274,'0'-6'200,"0"2"37,0-4 13,3 1 3,3 2 9,2 2 16,11 3 28,3 7 25,5 9 13,-1 11-125,-4 12-43,-5 13-34,-8 8-13,-6 3-3,-3-4-10,0-4-16,0-11-28,0-14-10,3-12 26,0-9 3,6-11 8,4-13 6,3-7 0,5-13 7,3-10 5,1-12-4,5-7-6,5-7-21,-1 4-39,2 5 0,-6 13-10,-3 14-6,-4 19 36,-3 10 22,-4 13 1,-1 13 12,-3 10-2,-3 6 13,-5 10 3,-2 1-17,-2-1-19,0 0-59,0-6-152,0-3-111,3-6-178,46-9-906,-29-3-47,6-10-52,12-9-55</inkml:trace>
  <inkml:trace contextRef="#ctx0" brushRef="#br0" timeOffset="43204.471">21433 3913 4681,'0'-4'217,"6"-5"20,9-3 16,15-5 5,11 2-3,13 0-27,4 3-71,0 5-91,-4 2-153,3 5-440,-20 5-553,-8 2-32,-16 1-33,-9 4-36</inkml:trace>
  <inkml:trace contextRef="#ctx0" brushRef="#br0" timeOffset="43377.481">21394 4195 4414,'-1'2'204,"1"1"13,6-2 37,19-1 10,24-5 2,18-9-114,17-1-225,2-6-1000,-11 2-31,-12 2-34</inkml:trace>
  <inkml:trace contextRef="#ctx0" brushRef="#br0" timeOffset="44466.5433">22819 3699 1961,'0'-3'147,"2"-1"53,4-1 29,-1-3 42,2-1 43,-1-1 23,0 0 24,-3 1 14,-2 2 0,1 3-121,-2-1-22,0 7-42,-3 4-26,-2 7-37,-5 5-40,-4 9-23,-2 5-23,-1-1-16,4-2-4,7-7 10,-1-5-3,5-5 4,2-9 20,2-2 41,6-1 23,7 0 5,8-1 4,9-1 4,7 2 9,4-1 1,0 1 3,2 3-2,-3 2-25,-3 6-50,-9 4-11,-7 9 12,-11 5 8,-8 5 1,-14 3 0,-10 3 0,-11-1 2,-9-3-5,-8-5 4,-5-6 4,4-6-11,1-6-23,5-8-107,8-3-111,11-6-101,14-6-208,5-24-835,13 9-47,12-11-50,9-6-56</inkml:trace>
  <inkml:trace contextRef="#ctx0" brushRef="#br0" timeOffset="44675.5553">23056 3534 5102,'3'-11'175,"11"-3"38,21-6 19,25-3 6,25 5-58,24 5-116,11 5-219,-9-20-980,-16 27-34,-20 1-38,-17-2-40</inkml:trace>
  <inkml:trace contextRef="#ctx0" brushRef="#br0" timeOffset="51091.9223">1888 7735 1091,'0'-3'67,"2"3"27,1 0 19,-2-3 23,2 3 30,-2 0 30,-1 0 26,0-1 32,0 2 26,0-2-31,0 1-7,0-2 4,0 0 9,0-2 4,0 1-9,0 0-1,0 0-14,0 2-31,0-1-30,0 1-25,0 1-18,0 1-27,0 5-28,4 8-24,-4 8-15,1 13-24,0 10-10,1 10 1,-4 2 4,4 1 9,-2-1 6,0-3-4,0-7-44,0-5-110,1-4-205,-2-26-630,-2 12-25,-4-12-27</inkml:trace>
  <inkml:trace contextRef="#ctx0" brushRef="#br0" timeOffset="51482.9446">1839 7718 3437,'8'-16'120,"9"-4"30,9-5 40,9-4 27,8 5 16,9 7 9,0 6 9,4 5 7,-2 10 1,-5 8-75,-12 6-37,-8 7-30,-16 7-34,-7 5-24,-16 0-16,-14 1-23,-14-4-24,-9-2-28,-12-4-41,0-9-79,6-5-121,12-8-760,12-4-29,14-4-30,12-9-33</inkml:trace>
  <inkml:trace contextRef="#ctx0" brushRef="#br0" timeOffset="54631.1246">1900 7311 405,'2'-3'9,"-2"1"19,0-1 18,0 0 18,1 2 21,-1-3 31,0 3 16,0-1 21,1 1 12,-1 0 20,0-1 37,2 0 8,-2 1-6,0-2-8,1 3 1,-1-3-12,3 3-2,-3-1-4,2-1-6,-2 1-24,0 1-41,0-1-30,0 1-9,2 0-9,-2 1-20,3 3-15,0 4-6,2 4-13,-2 9 1,4 4 10,-6 5 16,2 6 16,0 5 19,-3 2 12,0 4 14,3 3 8,-3 3-4,0-3-2,0 0-4,0 0-8,0-5-10,0 0-11,0-3-23,0-7-11,0-3-17,0-3-7,0-5-1,-3-3-5,3-3-5,-1-3 1,-1-1-5,2-4-1,-1-3 3,1 0-2,-2-4 6,2-1 0,-1 0-3,1-2 1,0 2-1,0-2-4,0 0 5,0 3-2,0-3 2,0 3-6,0 0-1,0-2 1,0 1 18,0-2 31,0 0 37,0 0 16,0-2 5,0-3 8,0-5 3,0-6 1,0-7-3,0-6-4,1-6-20,-1-3-32,2-2-31,1-1-16,2 5-10,-3 3-6,3 5-14,0 5 9,5 4-8,-3 1 5,5 0 1,1 4-4,2-1-1,3 1 0,2 0-1,2 2-2,-3 1 9,2-1-11,-2 1 13,-2 1-8,1 1 2,-4 2-3,-3 1 1,3-1-7,0 3 5,-1 3-12,3-2-1,-3 2-4,3 1-7,-3 4 1,-2 5-3,4 4 9,-5 5-3,3 5 5,-6 4 0,-1-1 4,-3 3 7,-2 0 9,1 2-1,-4 4 9,-2 0 6,-2-2-8,-3 2 8,-5-5 1,1 0-1,-3-3 13,-1 0-2,-1-1-1,-2-4 6,3-1-5,-3 2-3,1-4 6,4-4-2,3 2-7,-4-2 11,0-3-3,-3 2 7,-7-3 1,0 0-7,-3-1 7,2-2 9,-1-2-8,6-6 13,-1 0 6,5 3-6,2-6-7,0-1-1,7 0-3,-1 0 4,7-4-7,-1 2-14,3 0 2,-2-1-13,3 2-2,0 1-3,0 1 2,0 0-8,0 2-18,0 1-89,0-2-80,0 2-128,18 0-252,-6 0-579,4-5-36,8-5-38</inkml:trace>
  <inkml:trace contextRef="#ctx0" brushRef="#br0" timeOffset="55695.1855">1987 7425 1915,'0'-8'88,"0"1"24,1-4 15,1-6 15,1 2 21,-1-1 17,4-2 13,-2-2 22,1-1 28,-4 1-41,1 2-13,-2 0-7,0 6-6,0-2-15,0 3-15,0-2-9,0 1 0,0-1-16,0 1-24,0-1-8,0 2 1,0 3-6,0-1-1,0 1 10,0 0 2,0 2-2,0-3-5,-2 2 1,-1-1 2,3 3-14,-1 1-8,1 0-12,0 2-12,0 2-14,0-2-18,-2 2-7,0 2-6,-1 4-10,1 4-4,1 5-2,-2 10 1,-1 4 3,2 2 4,1 1 5,-4 4 8,5-3 0,0 2 0,-1-2 0,1 1 0,-3 3 3,1 0-3,-2 1-3,2 1-2,-3 0 2,1-3 0,4 0-1,-3-1-1,3 1 1,0-3-1,3 0 0,-3 1 0,0-1 2,0 0 5,0-1 0,0-1 0,0-2 2,-3 0 3,1-2 0,-1-2 0,-2-2 1,2-2 0,-3-5-11,5-2-25,-2-4-44,3-5-33,0 0-28,0-1-64,0-4-35,0 0-48,4-5-85,5-7-161,-5 0-299,0-5-18,4-2-19</inkml:trace>
  <inkml:trace contextRef="#ctx0" brushRef="#br0" timeOffset="57331.279">4922 7645 2301,'1'-2'153,"2"-2"35,0 0 25,0-3 41,1 2 30,-1-3 23,-1 1 19,-1 2 24,1 1 20,-1 0-87,-1 1-56,0 2-38,0 0-27,0 3-35,-1 6-25,-4 13-17,-4 8-17,-5 14-27,-5 13-17,1 2-7,4 2 2,6-8 6,4-8 4,5-13-3,9-7 1,8-10 6,9-9 17,16-5 2,8-8-4,5-4 4,-3-9-4,-8-5-5,-7-8-5,-8-2-4,-8 4-12,-8 6-41,-4 9-34,-5 11-1,-4 11 0,4 10-3,3 7 6,3 5 3,9 6 5,5-1 5,7-10 5,4-3 36,9-9 16,4-6 0,4-6 26,0-8 51,-3-9 73,-8-7 36,-8-10-2,-9-7-4,-9-5-2,-9-3-6,-2-2-3,-10 0-2,-6 4-63,-5 7-209,-2 11-197,-6 11-169,40 12-880,-42 12-49,-6 11-52,0 1-56</inkml:trace>
  <inkml:trace contextRef="#ctx0" brushRef="#br0" timeOffset="58759.3608">531 8976 1342,'3'0'87,"0"0"38,2-2 34,-1 1 33,-2-1 22,1-1 17,-1-1 22,-2 1 22,3 1 13,-2-1-33,-1 2-11,2-1-30,-1 2-33,-1-1-40,0 1-6,2 3-5,-1 6 0,2 10-1,0 11-8,-2 13-13,-1 12-17,2 8-10,-2 4-102,0 4-263,-9-4-632,-3-6-22,1-17-25,5-15-25</inkml:trace>
  <inkml:trace contextRef="#ctx0" brushRef="#br0" timeOffset="61966.5442">1916 9131 2116,'0'0'159,"0"0"20,0 0 27,1 0 14,-2 0 20,1 0 29,1 0 39,-1 0 20,0-3 21,0 1-99,0-3-22,0 1-16,0 1-18,0-2-12,1 2-18,4-1-26,-1 1-40,4 3-21,3-2-27,1-1-16,1 8-9,1 5-5,-5 2-3,-5 9-4,-4 6 2,-4 5-1,-12 2-3,-7 0 0,-5-2 4,-2-5-1,1-4-6,8-5 0,9-5-6,5-7-4,4 0-16,3-6-3,6 0 5,5 0 2,8 0-1,5 0-2,5 0-1,-1 0-3,-5 3 0,-6 1 4,-6 4 12,-7 2 5,-3 4 3,-4 0 2,-8 1 3,-8 0 6,-5 0 2,-8 0-4,-3-3-15,2-1-35,6-3-70,9-2-165,5-10-786,10 4-31,9-5-32,14-8-35</inkml:trace>
  <inkml:trace contextRef="#ctx0" brushRef="#br0" timeOffset="62390.5685">2373 9261 3743,'0'-6'81,"2"2"-2,-2 0 2,0 1-1,-7 3 10,1 12 12,-3 6 22,-2 6 7,-2 10 9,9 4-63,1 1-11,1-1 5,7-3 1,3-6 14,9-5 4,8-10-3,10-8-13,5-4-3,6-8-2,-2-7 3,-5-7 10,-5-6 3,-10-11 9,-7-7-7,-11-6-9,-4-4-11,-10-1-8,-11 4-7,-10 7-6,-7 13-6,-10 14-16,-5 10-34,-2 12-109,5 14-212,3 8-749,7 9-32,3 7-33,0 8-36</inkml:trace>
  <inkml:trace contextRef="#ctx0" brushRef="#br0" timeOffset="63295.6203">407 10461 2975,'5'-4'91,"3"-2"38,8-4 35,5-2 27,3 0 18,2 0 8,1 6 8,-1 1 6,-6 5 16,-5 7-48,-8 9-27,-2 7-29,-8 8-29,-8 12-25,-6 1-13,-3 4 0,-6 0-4,1-6-9,5-6-15,9-4-8,5-10-3,4-5-7,2-4 1,6-3 19,10-6 14,12-3 11,15-4 6,13-7-2,2-1-51,-2 0-60,-7-2-162,-4 1-936,-14 5-34,-6 2-38,1-10-38</inkml:trace>
  <inkml:trace contextRef="#ctx0" brushRef="#br0" timeOffset="63994.6602">1526 10339 3412,'0'-4'110,"0"-2"4,0 1-18,1 0 9,2 5 40,2 7 14,4 10 10,2 8 1,0 5 1,5 4-81,0-1-15,1-5 16,4-9 46,5-7 4,6-8-30,8-8-13,2-6-6,-1-10 2,3-5-2,-7-4-3,-2-6-6,-6 2-18,-4 0-30,-5 5-14,-9 7-25,-5 7-19,2 10 17,-3 5 2,-1 11 6,3 8 1,3 7 0,-1 7 4,-3 5 2,0 0-16,0 3-21,-3-1-118,11-7-288,-5-4-575,4-6-28,7-13-28</inkml:trace>
  <inkml:trace contextRef="#ctx0" brushRef="#br0" timeOffset="64418.6845">2560 10239 4051,'-5'-5'1,"-1"3"2,-8 1-5,0 4 4,-3 11 8,-2 7 6,1 7 5,6 11 7,0 2 8,3 0 2,5-2 13,4-4 17,3-8 36,8-10 23,8-7 0,10-5 0,9-13 5,6-7 26,2-9 29,-5-9 39,-9-9 21,-12-5 4,-10-2-14,-8-2-25,-10 3-8,-7 6-12,-7 5-35,-12 14-139,-10 13-154,3 14-281,-5 17-792,9 11-40,5 8-43,4 10-45</inkml:trace>
  <inkml:trace contextRef="#ctx0" brushRef="#br0" timeOffset="65326.7364">501 11526 3961,'0'-5'118,"0"-2"17,6-6 14,3-3 8,5 4 2,6 3 2,2 3 2,2 8 5,-2 9 1,-8 11-90,-7 8-25,-5 11-14,-12 6-18,-6 1-7,-1-3-1,-1-7-4,3-8-7,7-8-36,4-7 0,10-4 3,14-2 10,6-4 2,11 4 1,4 1-2,-3 2-5,-11 0-7,-11 1 19,-12 2 43,-14 3 11,-10 3-1,-15 0-8,-11 5 0,-10-4 0,0 0-14,3-3-54,10-5-195,14-7-773,18-7-27,19-14-29,26-16-30</inkml:trace>
  <inkml:trace contextRef="#ctx0" brushRef="#br0" timeOffset="66526.8051">2171 11407 3201,'0'-2'119,"0"1"41,0-2 28,0 0 21,0 1 15,0 2 14,0-2 12,0 0 4,0 2 4,0 0-81,0-2-34,0 2-42,0 3-24,-2 7-16,0 5-5,-1 6-2,-3 11-3,2 4-1,0 3-3,2-3 0,2 0 4,0-7 1,0-9 14,6-7 71,6-5 46,7-6 7,10-4-2,8-7 8,-1-9 3,0-2-5,-4-6 2,-7-4-3,-5 2-18,-3 1-72,-7 7-55,-4 7-20,-3 3-8,-3 8-13,0 4-7,1 5 0,2 9 0,0 6 0,0 6 0,-2 4 0,-1 1 0,0-1 0,0 0-128,0-2-95,0-1-86,2 1-122,4-8-226,-3-5-546,5-5-40,4-8-42,6-4-45</inkml:trace>
  <inkml:trace contextRef="#ctx0" brushRef="#br0" timeOffset="66794.8204">2804 11448 5062,'1'-5'109,"-1"-2"-2,3 3 27,5 2 81,4 8 51,4 9 23,6 7 15,2 5 8,0 5 7,-4 4-98,-3 0-7,-6-3-1,-3-3-26,-5 0-138,-7-5-194,-10 0-180,-12-5-1066,-8 0-54,-8-10-56</inkml:trace>
  <inkml:trace contextRef="#ctx0" brushRef="#br0" timeOffset="66991.8317">2873 11382 4516,'32'-26'184,"14"-7"33,12-4 12,11-5-9,-7 12-104,25 13-503,-31 9-578,-8 4-26,-10 1-26,-10 6-28</inkml:trace>
  <inkml:trace contextRef="#ctx0" brushRef="#br0" timeOffset="68091.8946">680 12693 3402,'0'-6'122,"0"1"30,0-1 13,0 1 2,0 2-11,0 3-9,0 1 8,-3 9 16,-3 11 11,-2 8-74,-2 10-27,4 7-25,0-3-14,2-6 0,4-6 8,0-9 10,4-5 14,3-8 5,8-6 4,9-3-6,10-7 2,2-7 6,1-4 16,-1-11 25,-6-8 15,-1-5 0,-4 2 3,-6 4 12,-6 9-20,-6 7-60,-6 14 27,1 8 25,-4 12-6,4 11-16,-1 11 3,-1 8 2,0 6-23,0-1-30,0-3-20,0-7-36,0-3-119,0-5-168,5-4-213,1-37-754,3 25-42,7-14-46,12-7-49</inkml:trace>
  <inkml:trace contextRef="#ctx0" brushRef="#br0" timeOffset="69450.9721">2208 12707 1321,'0'0'75,"0"0"17,-2 0 25,2 0 46,-1 0 41,-2 0 37,0 0 25,3 0 22,-2 0 22,1 0-27,-1 0 0,2-1-3,0 1-10,0 0-28,0 0-21,0-1-26,0 1-22,0-2-22,3 2-4,6-1-19,8-1-16,5 2-13,6-3-11,1 3-18,-5-2-19,-5 2-14,-5 0-6,-3 0-4,-3 2-18,-2 1-1,-2 4 1,1 6 6,-4 10 5,0 6 10,1 7 25,-2 6 25,-4 1 19,-1-2 16,-3 0 7,0-4 5,-3-6-3,-1-2 1,3-8-7,-2-3-79,7-1-103,1-5-116,1-5-124,5-1-274,-1-3-537,2-6-33,6-9-36,9-10-39</inkml:trace>
  <inkml:trace contextRef="#ctx0" brushRef="#br0" timeOffset="69850.9951">2634 12714 3349,'0'-5'54,"1"3"19,2-2 17,2-2 24,6 3 26,5-4 30,5 2 20,9-2 19,4 0 20,4-2-26,1 4-7,-1 2-12,-6-1-11,-3 6 3,-6 4-16,-8 10-16,-4 7-7,-7 12-3,-2 8 2,-6 6-3,-4 2 6,-2 2-4,-2-5-5,-2 0-67,-2 0-118,5-1-257,-2-35-901,5 34-39,4-8-43,10-7-46</inkml:trace>
  <inkml:trace contextRef="#ctx0" brushRef="#br0" timeOffset="70639.0401">575 13914 4310,'0'-2'63,"0"2"8,0 0 41,1 0 29,-1 9 20,0 6 21,3 8 19,3 9 63,1 6 52,2 4-22,5 0 35,1 0-6,-3-3-40,-1-4-32,-3-4-19,-2 0-22,-2-6-20,-2-1-73,-8 0-209,-8 3-87,-9-6-154,-5-2-222,-11-11-727,-1-4-44,6-18-48,7-11-52</inkml:trace>
  <inkml:trace contextRef="#ctx0" brushRef="#br0" timeOffset="70823.0508">568 13873 4871,'15'-27'240,"11"-7"76,10-10 21,12-8 8,8 11-9,8 9-79,9 7-146,7 16-167,7 5-1202,-7 11-43,-12 7-46,-4-1-50</inkml:trace>
  <inkml:trace contextRef="#ctx0" brushRef="#br0" timeOffset="71832.1085">2443 13903 3349,'-9'-3'20,"-9"0"13,-9 1 18,-7 0 23,-2 6 21,-3 8 19,-3 5 3,6 7 2,5 6 0,6 3-15,11-1-12,10-3-27,3-5-13,8-4 10,7-10 3,12-5-7,8-8 2,7-9 2,3-5 4,-2-5 12,-4-7 28,-4-3 32,-5 1 3,-7 1-20,-5 6-19,-7 7-17,-3 6-4,-3 8 29,-1 7 28,2 11 3,1 10-17,-1 10-9,1 10-7,-6 5-7,6 4-28,-5 3-42,-1-1-52,2-3-112,3-2-118,3-7-182,4-23-646,6 4-32,6-11-33</inkml:trace>
  <inkml:trace contextRef="#ctx0" brushRef="#br0" timeOffset="72252.1324">3168 13965 3650,'-18'3'13,"-6"6"9,-6 9 8,-5 10 11,8 5 11,5 9 17,4 2 6,11-2 7,4-5 10,3-4 24,10-10 34,8-7 12,9-9-2,12-8-5,9-11 4,1-10 20,-2-11 39,-7-6 53,-12-11 26,-9-4-3,-10-1-26,-9 2 4,-13 4-6,-8 7-10,-13 9-15,-11 10-36,-11 16-51,-6 8-193,0 14-164,6 13-248,9-48-894,17 59-49,17-3-52</inkml:trace>
  <inkml:trace contextRef="#ctx0" brushRef="#br0" timeOffset="74059.2359">4829 8925 895,'1'0'122,"1"0"52,0 0 39,-1 0 33,1-2 26,-1 1 22,-1-1 13,1-1 31,-1-1 41,2 1-44,-2-1-16,1 1-33,-1 1-32,0 2-34,0 0-33,0 0-21,0 2-15,0 1-30,0 4-41,0 2-32,0 4-22,0-1-16,0-3-9,0-1 18,3-4 37,5-1 22,10 0 7,11-1 12,13-2 13,9 3 25,3-1 9,-1 5 6,-7-1 3,-9 5-8,-9 1-24,-11 5-4,-8 2 16,-6 3-2,-5 2-1,-5 0-10,-6-3-8,-5 1 4,-9 1-3,-3-6-30,-3 2-34,-1-4-77,4-2-108,1-5-73,0-1-140,1-4-215,0-3-659,-1-7-41,2-8-43,0-14-48</inkml:trace>
  <inkml:trace contextRef="#ctx0" brushRef="#br0" timeOffset="74267.2474">4802 8828 4469,'20'-11'142,"21"-7"23,18-3 15,23-6 7,14 2 2,9 2-16,1 5-69,-3 6-146,4 6-1008,-36 4-29,-22 10-31,-14 0-35</inkml:trace>
  <inkml:trace contextRef="#ctx0" brushRef="#br0" timeOffset="75227.3027">4905 9851 1288,'1'-4'118,"1"0"61,-1-2 28,3-2 40,-1-1 39,-1 3 44,0-2 32,0 1 19,-1 1 2,-1 2-79,0 4-43,0 0-33,0 3-11,2 6-28,-1 9-28,1 10-32,-1 11-30,0 5-14,1 4 0,-2 0 6,0-5 4,0-2-22,3-7-15,-2-4-38,2-4-92,5-7-122,4-3-240,0-3-546,7-8-26,0-5-28</inkml:trace>
  <inkml:trace contextRef="#ctx0" brushRef="#br0" timeOffset="75686.329">5385 9898 3414,'0'-1'67,"0"-1"3,0 2 9,-3 3 20,-4 6 29,-3 12 27,-4 9 14,1 9 12,3 3 6,5 1-60,3-2 0,4-5-1,6-5-7,2-9 3,13-6-12,9-9-21,9-3-12,6-9-6,1-5 1,-3-7 7,-3-8 6,-10-10 7,-11-9 3,-5-6-18,-10-4 1,-6 1 10,-11 2 14,-4 7-9,-8 10-10,-8 6-10,-11 11-11,0 11-7,-6 6-26,5 11-75,1 11-125,13 9-223,9 6-744,5 12-35,11-4-38,4 0-39</inkml:trace>
  <inkml:trace contextRef="#ctx0" brushRef="#br0" timeOffset="76543.378">4977 10977 2962,'0'-5'172,"0"-3"62,0-2 42,0-1 32,0 3 11,0 2-2,0 3-10,0 1 3,0 4 11,0 4-107,0 8-42,0 9-52,0 11-17,0 10-17,0 3-1,-2 5 9,1-1 14,-2 2 1,0-2-13,0-5-3,2-3-5,-1-5-10,0-3-73,2-5-76,-1-6-43,1-2-68,0-4-90,0-6-116,12-5-729,-9-5-34,0-2-36,5-9-38</inkml:trace>
  <inkml:trace contextRef="#ctx0" brushRef="#br0" timeOffset="76947.4011">5436 11104 4966,'0'-3'73,"0"2"-3,0-1 8,0 0 18,0 6 10,1 6 15,4 5 17,2 4 27,3 10 22,6 3-45,0 1 14,7 1 27,0 1 5,0 1 1,-3-3 8,-1 1-4,-6-5-8,-4-4-22,-7-4-21,0 0-22,-6-4-18,-11 0-26,-6 0-81,-10-2-135,-8-3-78,-4-1-123,4-8-201,2-39-722,6 24-43,11-12-47,8-13-50</inkml:trace>
  <inkml:trace contextRef="#ctx0" brushRef="#br0" timeOffset="77159.4128">5461 11037 5463,'3'-15'269,"3"-4"26,5-4-1,7-4-3,13 2-1,11 4-4,14 1 0,10 1-47,11 5-160,2 9-383,-5-14-1080,-12 20-52,-14-1-57,-15 0-60</inkml:trace>
  <inkml:trace contextRef="#ctx0" brushRef="#br0" timeOffset="78258.4761">4769 12666 3586,'0'-2'96,"4"-1"34,-1-1 21,0-2 18,4-3 14,-1 1 8,4-1 13,2-3 5,4 3 10,3 1-51,5 3-24,3 2-21,3 3-2,0 5-1,-3 7 17,-5 8 8,-11 9-5,-5 10 8,-12 6-4,-10 1-1,-6 5-4,-5-4-4,-5-2-16,3-8-15,4-4-28,7-10-15,8-5-10,6-8-15,2-3-6,2-3-2,2-3 21,6-1 8,10 0 4,12-3-9,10-1-57,12-5-119,1 1-60,-2-2-139,4 2-237,-11-3-649,-6-2-40,-7-5-43</inkml:trace>
  <inkml:trace contextRef="#ctx0" brushRef="#br0" timeOffset="78702.5015">5405 12591 4108,'2'-9'146,"3"-3"33,6-5 15,8 1 19,3 2 12,8 9 18,3 1 37,-2 9 33,-7 9 6,-6 10-89,-12 10-39,-6 7-27,-14 14-22,-6 1-10,-10 2-15,-1 0-17,-4-8-38,8-10-31,7-9-8,10-8-15,3-9-12,7-5-6,0-5 16,9-2 1,12-2 6,13-6-1,14 0-8,10-5-61,1 2-101,-3-3-158,-4 2-970,-14 3-44,-3 5-49,-10-1-52</inkml:trace>
  <inkml:trace contextRef="#ctx0" brushRef="#br0" timeOffset="79651.5558">4860 13798 4926,'4'-12'80,"6"-4"8,6-4 10,7-1 6,6 6 2,3 5 2,1 3 4,-2 6 10,-4 6 15,-4 8-55,-7 7 9,-10 8 8,-8 10-6,-12 7-5,-7 4-4,-6 1-6,-3-2-3,-1-6-11,10-9-22,9-9-38,7-7-14,13-10 20,14-3 4,21-11 5,17-4-13,16-7-14,8-3-10,-3-9-9,-6-2 2,-10-6 28,-5-3-5,-6-1-35,-11 2-9,-9 5 15,-10 10 57,-9 5 19,-10 8-9,-2 8 3,-2 1 13,4 8 15,3 6 25,4 7 9,3 8 9,4 7 7,3 2-32,2 3 4,2 0 21,-4-1 2,-2-2-13,-10-6-69,-5-4-144,-11-2-151,-13-1-141,-13-15-886,-8 5-45,-9-7-49,-2-7-53</inkml:trace>
  <inkml:trace contextRef="#ctx0" brushRef="#br0" timeOffset="79819.5654">5839 13680 5131,'48'-26'216,"18"-6"18,15-3-107,19-1-265,-20 15-913,-13 4-29,-13 2-31,-10 0-35</inkml:trace>
  <inkml:trace contextRef="#ctx0" brushRef="#br0" timeOffset="84278.8204">7804 7260 1499,'1'-3'92,"2"0"29,-2-2 26,1 1 23,-2-2 23,3 1 9,-2 0 6,1 0 12,-1 0 24,1-1-46,-2 0-16,0 3-16,1 0-18,-1-1-1,0-3 10,2 2 5,-2-3 2,0 1-8,0-2-14,0 1 9,0 4-5,0-3-12,0 3-14,0 2-32,0 0-30,0 4-15,0 7-8,0 7-1,0 8-9,0 7-18,0 9-9,0-1 2,1 2 8,-1-2 12,1-1 2,2-5 0,-1-2-2,2-5 0,-3-5-4,1-6 0,-2-1 1,1-4 1,-1-6-1,2-1 7,-2-1 22,0-2 6,4-2 1,2-1 3,3-7-4,6-5-2,8-3-1,1-6-6,8 2-4,3 1-9,-1 2-25,2 6-6,-2 3-7,-4 3-5,-2 6 0,-6 2-2,-5 4 1,-1 4 1,-9 5 0,-4 3 0,0 3 5,-7 2 5,-7-1-1,-10-1 2,-2-2-7,-12 0-10,-4-4-14,0-1-20,0-8-23,5-1-16,2-1-54,9-3-64,6-3-89,31-6-684,-14 2-26,11-3-27,11-5-30</inkml:trace>
  <inkml:trace contextRef="#ctx0" brushRef="#br0" timeOffset="84718.8456">8690 7075 3418,'0'-8'115,"0"0"-7,0 0-7,0 2 4,0 6 9,-1 9 23,-4 11 29,-2 9 29,-4 10 22,-6 14-49,-3 8-28,-5 8 15,0 4 9,1 0-3,2-4-7,5-3-20,-1-9-35,8-3-63,0-10-85,5-10-117,3-4-182,26-15-658,-15-3-28,1-10-29,3-8-30</inkml:trace>
  <inkml:trace contextRef="#ctx0" brushRef="#br0" timeOffset="85262.8767">8925 7429 3060,'3'-5'167,"-1"-2"-2,-2 0 3,1 1 18,-1 12 26,-6 9 22,-1 6 26,-1 11 8,-4 6 7,-2 2-110,5-4-45,5-1 2,1-11 1,4-6 8,11-9-18,11-6-21,7-6-23,11-5-6,8-5-8,-1-5 2,-5-6-5,-9 3-4,-5 3-10,-6 6-31,-8 6-6,-5 6-2,1 7-3,-2 4-4,5 1-7,1-1-1,5-2 7,3-3 1,3-6 6,0-3 11,3-8 36,-4-4 66,-4-5 43,-6-6 23,-8-2 20,-1-2 2,-6 1-7,-7-1 5,-2 3-9,4 6-105,-7 4-147,-1 11-171,-1 6-241,2-12-818,0 24-46,-1 3-49,6 2-53</inkml:trace>
  <inkml:trace contextRef="#ctx0" brushRef="#br0" timeOffset="171541.8113">8552 8485 1035,'-2'-7'117,"2"1"47,0-1 17,0-2 15,0-3 15,0 4 22,0-2 20,0-1 14,0 0 12,0 2-71,0 2-19,0 0-36,0 2-9,0 2-5,0-1-2,0 3-7,0 0-13,0 1-8,0-2-16,0 2-14,0 0-9,-3 0-8,-1 2-8,-3 4-4,-3 3-11,0 4-4,-2 8-6,3 6 4,1 6 13,-1 6 4,2 6 5,1 3 3,4 3 4,1-3-5,4 1 1,4-4-10,3-8 2,6-6-6,7-2-7,3-10 3,5-6 2,-1-8 2,5-3 2,-1-10-1,1-7 2,-2-6 3,-7-3-2,-6-3-1,-9-1-2,-6-1-4,-5 5 0,-7-1-4,-3 4-6,-7 3-1,-7 7-5,-8 6-3,-5 7 1,-5 10-6,2 6 0,-2 8-3,4 3-7,5 5-4,7 2-53,10-2-130,9-2-176,13-22-690,7 14-29,6-1-32,5-6-33</inkml:trace>
  <inkml:trace contextRef="#ctx0" brushRef="#br0" timeOffset="174409.9756">8564 9750 1320,'2'-2'79,"-2"-1"14,0 0 32,1-1 31,-1-2 28,2 0 25,-2 1 23,1-1 18,-1 2 14,0 0-33,0 0-22,0 3-10,0 0-24,0 1-34,0 0-26,0 0-26,0 0-18,0 1-14,0 6-2,0 5 1,0 6-3,0 6 2,0 5 8,0 5 6,0 4 7,0-1 9,0 4-4,0-3-3,0-4-9,0-5-8,2-7 21,5-9 17,8-5 4,12-8-2,13-8-5,8-7-3,7-6 2,1-4-1,-1-5-1,-2 1-5,-3 2-31,-4 3-27,-6 5-35,-5 2-47,-5 5-61,-7 2-99,-4 2-129,-7-5-663,-7 8-27,-2 2-29</inkml:trace>
  <inkml:trace contextRef="#ctx0" brushRef="#br0" timeOffset="174737.9943">8905 9742 3591,'2'0'35,"-2"0"25,0 1 45,1 9 37,-1 9 36,3 10 20,1 14 12,-1 14 6,2 7-1,0 4-34,-3 5-2,-1-3-57,2-7-110,2-5-142,37-5-368,-38-4-417,3-13-23,-3-12-23,2-14-26</inkml:trace>
  <inkml:trace contextRef="#ctx0" brushRef="#br0" timeOffset="183081.4716">8487 10891 2773,'-2'-2'152,"2"-5"27,0 0 53,-1-1 26,2-4 8,1 1 11,1 1 11,7-2 12,6 2 7,8 3-100,9 0-31,6 5-20,3 0-51,0 6-23,-1 2-5,-5 8-13,-9 4-10,-10 10-11,-9 5-8,-8 5-4,-12 3-5,-11 0-5,-3-2 0,-4-6 0,5-6-3,9-8-9,8-8-5,7-4 7,16-6 2,11 0 0,13-1 1,10-1 3,7 2-6,-8 7-4,-10 1 1,-8 4 14,-14 9 18,-13 4 22,-14 3 11,-15 5 1,-16 2 2,-5-1-1,-12-1-3,1-4-34,5-4-87,14-7-211,13-5-954,15-10-39,17-13-43,19-12-46</inkml:trace>
  <inkml:trace contextRef="#ctx0" brushRef="#br0" timeOffset="184102.53">8189 12341 3907,'9'0'92,"4"-2"28,8 2 12,8 0 5,6 3 11,0 6 4,-8 8 4,-8 9 5,-11 9 3,-10 6-50,-14 5-36,-7-2-25,-1-4-9,0-6-5,7-7-11,8-8-8,6-9 11,15-5 0,12-3 1,11-2-2,9 0-1,4 3-4,-5 3-1,-12 5 0,-12 4 8,-9 6 22,-16 3-8,-11 3 2,-17 2-2,-10 2 5,-7-1-4,-5-2-3,2-5-21,7-4-43,9-7-142,33-6-960,-10-9-35,15-10-35,16-16-40</inkml:trace>
  <inkml:trace contextRef="#ctx0" brushRef="#br0" timeOffset="184407.5475">8833 12596 5755,'6'-12'173,"0"-2"87,-1-4-3,0-2-1,-2 4-1,-2 5-3,-1 5-1,0 2-91,0 2-125,0 5-284,39 2-1121,-32 3-51,2 1-55,5-6-59</inkml:trace>
  <inkml:trace contextRef="#ctx0" brushRef="#br0" timeOffset="184741.5666">9165 12335 4810,'0'0'32,"0"0"39,6 2 34,4 6 22,5 5 17,8 8 10,6 7 30,-1 6 23,1 0 24,-4-1-6,-1 0-5,-6-2-31,-3 0-21,-6-3-35,-4 0-82,-9 3-91,-10 0-131,-7 1-161,0-13-883,-16 4-40,-5-11-43,3-10-46</inkml:trace>
  <inkml:trace contextRef="#ctx0" brushRef="#br0" timeOffset="184918.5767">9142 12376 4646,'18'-34'172,"10"-10"43,10-10 22,20-10 5,-1 13-56,7 10-153,6-4-1111,-9 29-32,-12 7-33,-8 6-36</inkml:trace>
  <inkml:trace contextRef="#ctx0" brushRef="#br0" timeOffset="186261.6533">8251 13740 1841,'0'0'127,"-1"-2"40,1-2 33,0 0 30,0-3 15,0 0 42,0-4 24,1 3 8,2-2 26,-1 0-62,5-1-22,3 0-21,6 0-19,3 1-17,10 2-9,5 0-38,2 6-21,1 0-8,-2 8-25,-6 7-18,-10 8-15,-8 5-9,-5 5-7,-6 3-10,-7 0 7,-4-3-5,-1-2 2,2-5 1,-1-7-8,6-6-12,4-5-12,1-1 6,8-4-1,8-1-2,9 0-13,5-1 0,5 1-2,-5 0-7,-6 3 5,-8 1 17,-7 3 9,-4 3-4,-6 7 3,-9 2 1,-4 3 0,-8 2-6,-7-2-9,-4 1-23,-2-4-27,-2-3-31,6-6-60,6-5-133,15-5-312,5-6-520,11-9-32,17-9-35,13-8-36</inkml:trace>
  <inkml:trace contextRef="#ctx0" brushRef="#br0" timeOffset="186493.6668">9216 13776 7617,'0'-6'63,"0"-2"1,0 2 1,0-3-2,0 6-139,6 0-123,9 2-298,-2-4-821,6 0-47,3-2-50,3-3-56</inkml:trace>
  <inkml:trace contextRef="#ctx0" brushRef="#br0" timeOffset="186974.6943">9676 13232 3811,'0'-10'110,"0"-4"50,0-1 30,0 1 3,0 3-10,0 7 0,-1 4 2,-6 12 3,1 15 6,-8 15-37,-1 22-45,-5 22-44,2 8-21,4 4-3,5-1 5,5-9 2,8-14-3,11-15 0,9-16-5,8-14-11,13-17-19,4-12-6,0-12-8,-3-10-1,-10-7 9,-15-4 5,-11-2 3,-13 4-1,-18 11-3,-12 7-4,-13 10 6,-10 10-18,-6 14-175,7-6-947,9 17-35,17 2-36,16-8-39</inkml:trace>
  <inkml:trace contextRef="#ctx0" brushRef="#br0" timeOffset="192886.0324">1825 15775 1381,'-2'-5'46,"0"0"11,0-4 13,0-2 30,2 2 27,0-2 24,-1 1 31,1-2 31,-1 3 24,-2 2 1,0 0 2,0 3-4,0 1-20,2 0-27,-4 6-25,-1 8-21,-5 8-27,1 14-14,-4 11-12,5 12-11,6 9-5,2 10-4,1 5 7,4 2 0,6-1-1,4-2-1,6-11-1,6-8-19,14-7-36,1-13-72,9-10-96,10-10-216,-2-10-476,-7-8-18,-10-4-21,-10-11-21</inkml:trace>
  <inkml:trace contextRef="#ctx0" brushRef="#br0" timeOffset="193582.0722">2036 16005 3605,'16'-5'49,"10"2"18,11 0 12,11 2 20,0 8 12,-1 8 4,-8 8 2,-9 9 1,-9 8 9,-13 0-27,-3 1-18,-5-7-14,-2-5 0,1-10-8,-2-6-14,-2-13-6,0-7 6,-1-15-1,0-10-6,2-14 0,4-10-8,0-5-4,0-3-13,0 6-12,0 9-6,0 13-14,-2 14-28,0 12 1,0 11 1,2 13 3,0 13 8,3 9 13,3 13 7,7 7 3,3 1 11,7-1 19,3-8-3,2-4-81,7-5-123,6-20-709,8-4-21,3-8-23,0-15-24</inkml:trace>
  <inkml:trace contextRef="#ctx0" brushRef="#br0" timeOffset="193774.0832">2908 16147 3812,'1'0'79,"4"5"34,5 5 13,1 7 10,5 10 2,0 8-8,3 7-82,2 7-212,-6 3-678,-2-5-20,-2-6-20,1-14-21</inkml:trace>
  <inkml:trace contextRef="#ctx0" brushRef="#br0" timeOffset="194211.1082">3702 16170 4756,'7'-3'16,"11"-2"-100,16-4-205,12-18-551,6 14-19,7-1-20</inkml:trace>
  <inkml:trace contextRef="#ctx0" brushRef="#br0" timeOffset="194347.116">4184 16062 3319,'2'-3'-132,"13"-2"-158,-3-2-271,7 1-9,2 0-8,6-2-10</inkml:trace>
  <inkml:trace contextRef="#ctx0" brushRef="#br0" timeOffset="195246.1674">3383 16318 3319,'-2'-2'128,"1"-2"-4,-1 2 5,1 1 25,1 8 18,1 13 8,-1 12 4,0 11 4,0 11-9,0 4-145,0 0-92,0-7-139,2-18-667,1 1-20,4-13-22,2-13-22</inkml:trace>
  <inkml:trace contextRef="#ctx0" brushRef="#br0" timeOffset="195818.2001">3531 16029 3680,'0'-20'120,"2"-6"25,8-5 24,10-3 15,13 7 4,10 10 4,5 10 8,3 11 3,-6 12 1,-9 13-78,-10 12-36,-10 11-29,-12 2-26,-6 2-16,-3-4-4,-8-12-2,7-9-10,-4-15-15,1-13 0,4-14-6,5-14 4,-2-13 0,4-9 0,1-15-4,-1-6-7,1-9 1,3-9-1,-2 1 11,1 10 3,-1 13 3,-1 16-7,-3 21-9,0 14 9,0 11 17,0 15 18,3 14 13,3 18 7,2 10 8,5 8 10,4-2 5,4-3 6,3-6 13,2-9-2,3-11-16,7-5-63,6-11-155,13-7-296,-3-6-558,1-8-29,-8-6-28,-8-7-32</inkml:trace>
  <inkml:trace contextRef="#ctx0" brushRef="#br0" timeOffset="196125.2177">4289 15891 3951,'3'-9'88,"9"-2"43,7-1 21,8 3 3,1 7 21,6 13 11,-5 9 7,-6 13 5,-13 12 2,-6 10-50,-4 1-33,-4 0-33,0-5-18,1-11-1,1-13-8,1-9 14,5-12 37,13-6 11,13-12-22,16-7-97,12-8-177,10-9-985,-6 0-37,-5 0-39,-9 1-42</inkml:trace>
  <inkml:trace contextRef="#ctx0" brushRef="#br0" timeOffset="196430.2351">5110 16044 4899,'0'1'55,"0"8"19,0 10 10,0 10 7,0 12 2,-6 14-1,-3 7-19,4 0-77,0 1-111,12-7-285,-2-11-538,5-13-24,0-20-25</inkml:trace>
  <inkml:trace contextRef="#ctx0" brushRef="#br0" timeOffset="197002.2678">5033 15616 3852,'0'-21'122,"2"0"4,7-1 11,12 2 7,14 14 5,8 18 5,7 16-1,-5 10 0,-10 12-1,-11 13-97,-12 4-56,-7 4-30,-8-4-22,-2-8-12,-2-11-5,2-16-3,-1-16-26,4-9 1,2-16 4,0-10 5,2-16 32,6-13 24,-3-13 15,5-10 13,7-4 12,-4-1 38,0 6 62,-3 9 35,-3 14 26,-1 14 2,-5 12-13,0 10 12,4 9 13,1 15 4,3 12 6,4 11-24,1 7-22,0 11-29,-1-1-23,3-1-43,0-3-80,4-6-156,33-4-993,-26-5-38,6-11-40,-2-10-43</inkml:trace>
  <inkml:trace contextRef="#ctx0" brushRef="#br0" timeOffset="197358.2882">5813 15879 4669,'0'-9'141,"0"-5"18,6-1 3,-2-3-4,12 8 5,1 5-6,3 9-4,-3 10-8,-5 10-2,-7 6-123,-5 9-27,0-1-39,1-7-21,6-3-4,10-8-6,8-8 4,4-2 5,1 0 2,-5 0-8,-11 3 8,-8 3 10,-13 5 23,-16 3 12,-8 5-37,-6 1-104,14-4-809,-12-2-25,10-12-27,18-7-28</inkml:trace>
  <inkml:trace contextRef="#ctx0" brushRef="#br0" timeOffset="197574.3003">6516 16107 5852,'0'0'29,"-6"6"4,-11 12 4,-5 10 1,-5 12-7,-12 19-25,6 5-88,5 4-106,17-2-204,3-6-621,8-14-28,10-13-30,12-16-30</inkml:trace>
  <inkml:trace contextRef="#ctx0" brushRef="#br0" timeOffset="198478.3523">6480 15462 4632,'3'-18'109,"5"-6"19,10-2 8,6 1 0,6 10 3,13 15 6,5 15 1,-1 14-1,-3 17 0,-10 15-83,-15 17-37,-10 5-30,-6 0-17,-6-6-5,-2-15 0,-1-16-6,0-17 3,3-11-9,0-11-2,5-14 4,5-14 12,9-14 11,0-11 9,8-14-1,4-8-4,1 3 1,-5 1-9,-1 9 11,-8 12-4,-6 16-16,-7 10 1,0 12 14,-2 11 5,-2 17 11,2 17 6,-2 15 10,2 12 2,-2 4 1,2-4 4,2-12 17,7-13 2,3-10-4,7-13 2,7-13-4,8-4-3,2-8-10,5-14-1,-2-2-2,-5-3-3,-3-3-4,-8 3-13,-5 10-15,-4 8-7,-1 8-3,-4 10-2,-1 6 6,2 1-4,0-2 0,1 0 4,4-9 9,5-2 10,0-7 7,4-5 1,-3-8 5,-4-5 8,-2 1 16,-5-5 77,-1 5 48,-4 5-23,-3 6 19,0 3 34,-2 10 10,-2 7 1,4 9-20,-2 8-165,0 8-211,0 5-1131,0 4-48,1-6-51,9-7-56</inkml:trace>
  <inkml:trace contextRef="#ctx0" brushRef="#br0" timeOffset="198702.3651">8078 16045 6115,'0'0'154,"-7"6"15,0 6 3,-8 10-1,-7 9-19,-3 15-120,-1 5-83,1 6-180,9-3-1015,2 0-41,11-9-45,6-13-49</inkml:trace>
  <inkml:trace contextRef="#ctx0" brushRef="#br0" timeOffset="199401.4051">8124 15550 4029,'8'-28'147,"9"-4"36,6-7 24,7 3 5,0 16 9,9 16 8,-4 17 4,-6 12 10,-3 16 7,-16 11-85,-5 12-76,-8 4-47,-8-5-23,0-5-8,-1-14-9,5-15-12,3-11-6,4-13-13,7-10-7,6-14 2,6-16 17,7-11 16,6-14-2,-1-4 1,0 1-1,-5 6 0,-6 14-4,-9 15 6,-5 18 17,-4 14 23,-2 17 12,-5 15 16,-1 12 7,1 10 3,-4 3 5,5-5-11,4-8 3,4-11 7,12-11-7,7-12-12,9-8-5,10-9-22,7-12 4,-1-4-8,-1-8-1,-6-6 4,-7 1 14,-8 7-13,-6 4 16,-4 13 32,-3 7 18,-4 9 0,1 9-7,-3 7 2,-3 3-1,-2 9 5,-2 4-106,-5 2-144,-6-2-176,36-3-1049,-40-6-52,-5-8-55,5-14-61</inkml:trace>
  <inkml:trace contextRef="#ctx0" brushRef="#br0" timeOffset="199563.4143">8910 15634 4219,'14'-19'150,"7"-5"21,15-8 9,9-5-3,3 7-159,7 6-950,-3 7-25,-10 1-24,2 2-26</inkml:trace>
  <inkml:trace contextRef="#ctx0" brushRef="#br0" timeOffset="199965.4373">9492 14806 4549,'8'-4'116,"11"2"45,10 11 71,14 12 66,4 30 65,1 22 11,-15 24-3,-18 22-3,-13 20-4,-19 7-61,-13 0-90,-11-6-94,0-15-188,-9-19-183,18-17-420,-10-17-600,7-19-44,19-21-47,11-23-51</inkml:trace>
  <inkml:trace contextRef="#ctx0" brushRef="#br0" timeOffset="200264.454">10137 15611 4805,'25'-14'76,"11"-4"4,13-6 4,13-3-37,-2 9-193,-6-5-792,-20 16-24,-14 7-25,-12 4-26</inkml:trace>
  <inkml:trace contextRef="#ctx0" brushRef="#br0" timeOffset="200430.4639">10088 15920 4471,'-3'7'161,"1"0"15,2-1 28,16-3 15,22-4 11,20-14-65,17-4-181,30-6-1041,-11-5-30,-7-4-33,2-13-33</inkml:trace>
  <inkml:trace contextRef="#ctx0" brushRef="#br0" timeOffset="200705.4797">11173 14662 5631,'-4'-18'52,"-1"3"6,-10 8 13,-8 18 55,-7 31 51,-12 42 46,0 32 42,-2 27-1,1 22-4,7 15-59,17-5 7,9-10-5,26-18-14,19-27-116,21-21-220,13-18-198,14-25-1043,5-8-53,0-24-55</inkml:trace>
  <inkml:trace contextRef="#ctx0" brushRef="#br0" timeOffset="205034.7273">11511 15211 2065,'0'-11'175,"0"-5"33,0-3 27,-1-5 8,-4 0 37,4 4 30,-3 2 7,2 0 10,-1 2 17,1 2-91,-3 2-39,2 1-20,-1 1-19,2 5-10,2-1-48,0 3-23,0 13 21,0 15 28,0 18 7,0 21-7,0 19-5,0 8-6,0-1-11,0-3-66,0-8-67,3-8-127,3-10-252,3-5-766,4-17-35,9-20-40</inkml:trace>
  <inkml:trace contextRef="#ctx0" brushRef="#br0" timeOffset="205373.7467">12322 15762 5284,'0'-6'228,"0"4"33,-6 2 32,-13 15 12,-12 16 4,-13 19-80,-10 18-305,31 14-1195,-23 8-44,16-13-47,17-14-51</inkml:trace>
  <inkml:trace contextRef="#ctx0" brushRef="#br0" timeOffset="209533.9842">12877 7499 2521,'0'-4'129,"2"-2"23,-1-1 16,0 0 24,-1 2 18,0-1 26,0-1 24,0 3 18,0 0 9,0 1-79,0 2-41,0 0-17,0-1-24,0 2-29,0 0-8,0 4-12,-5 6-17,-8 7-16,-6 7-6,-15 11-2,-6 9-1,-2 3-2,-2 4 6,6-3 3,9-2-10,12-10-18,8-4-4,7-12 20,16-8 2,8-8 4,15-4 1,6-8-1,6-3-1,-4-2 2,-9 4-2,-13 2 3,-12 7-1,-10 12-18,-14 13-6,-14 11-3,-5 12-1,-6 7-1,-6 1 1,3 0 3,3-5 1,8-7 2,7-4-6,8-7-12,9-6-3,9-6 0,14-9 5,16-7 2,17-12 4,18-8-3,16-7-38,1-5-125,-1-2-212,-12 5-687,-14 2-30,-19 2-32</inkml:trace>
  <inkml:trace contextRef="#ctx0" brushRef="#br0" timeOffset="210133.0189">13062 7738 3484,'0'-10'182,"0"-3"-2,0 4 8,1 1 28,4 10 11,6 15 8,11 8 6,2 12 6,7 9 3,1 11-118,-5-1-49,-4-2 0,-4-6-8,-5-7-26,-5-12-11,-3-9 0,-3-8 5,-3-8-7,-3-4-4,-6-7-1,-7-12-5,-6-6-1,-8-14 0,-6-10-1,-1-11-2,1-9-9,5-5-16,7 5-1,15 5 1,8 11 4,15 13 5,16 8 10,11 7 15,1 7 13,7 7 5,-9 8 1,-12 6 9,-15 9 10,-15 12-12,-17 8-62,-18 7-49,-9 7-81,-6 4-141,10-5-259,4-6-519,17-11-29,13-14-33,24-8-33</inkml:trace>
  <inkml:trace contextRef="#ctx0" brushRef="#br0" timeOffset="210354.0313">13595 8069 4216,'1'6'112,"2"5"26,4 4 9,-1 4 4,1 7 1,2 0 3,1 2-5,-1 1-54,-3 2-110,8-2-297,-10-1-636,-1-7-24,-1-8-26,-2-8-27</inkml:trace>
  <inkml:trace contextRef="#ctx0" brushRef="#br0" timeOffset="210539.0421">13423 7728 5144,'-3'-17'93,"-3"1"-74,4 1-48,2 4-144,11 5-785,8 17-25,4-2-27</inkml:trace>
  <inkml:trace contextRef="#ctx0" brushRef="#br0" timeOffset="211154.0773">13693 7543 4064,'0'-7'96,"3"-1"6,7 1 10,11 2 7,10 8 4,9 9 2,4 7-1,-4 10 0,-10 15-19,-11 7-123,-12 4-8,-4 1-15,-9-9-6,-4-9-4,0-11-2,0-13 1,2-8 1,3-12 4,2-11 26,5-12 32,1-9 13,8-10 8,5-5 4,6 2 19,-1 7 8,0 7 2,-1 13 18,-3 15 20,-4 15-3,2 15 1,2 14 0,-4 11-1,4 10-3,1 1-18,2-3-16,1-5-6,4-11-14,2-16-18,1-6-2,6-11 1,-2-8 0,-2-10 2,-6-5 0,-4-3-3,-7-5 10,-5 1 10,-5 7-14,0 7-14,-1 7-2,1 7-1,4 11 3,4 7-9,0 5-26,-2 7-80,2 5-116,38-6-893,-38 0-33,1-8-36,1-9-37</inkml:trace>
  <inkml:trace contextRef="#ctx0" brushRef="#br0" timeOffset="211356.0888">14356 7483 4772,'-3'-12'141,"3"-1"-1,-2 1-62,2 2-49,5 6-155,9 4-828,4 14-25,3 4-25,9 3-28</inkml:trace>
  <inkml:trace contextRef="#ctx0" brushRef="#br0" timeOffset="211666.1066">15023 7582 4656,'6'-7'97,"11"-5"14,12-3 4,15-6 2,9 1-31,7 5-128,12 4-326,-24 5-539,-20 5-22,-18 6-24,-20 11-25</inkml:trace>
  <inkml:trace contextRef="#ctx0" brushRef="#br0" timeOffset="211822.1155">14962 7963 4163,'11'4'105,"17"-4"8,20-2-1,28-9-85,25-8-245,15-11-604,1-1-18,-9-3-19,-18 6-20</inkml:trace>
  <inkml:trace contextRef="#ctx0" brushRef="#br0" timeOffset="212858.1748">12838 9431 2690,'2'-13'143,"-2"-2"38,5-3 44,-2-4 28,-1 3 30,-1 7 12,-1 2-4,2 4-13,-2 3 5,-5 9-94,-5 9-34,-9 14-34,-8 10-36,-12 14-17,-4 9-23,3-3-10,6-4 5,7-6 10,11-11-11,10-8-3,10-9 6,15-8 4,16-9-7,8-4-6,12-12-6,2-2-6,-9-1-4,-16 3-11,-16 5 8,-16 9 3,-16 10-11,-17 16-7,-14 10 1,-10 13-6,-4 8 3,4 5 0,9-2 0,11-6 11,16-10-11,12-2-4,9-13-1,13-10 7,15-10-1,17-6 4,15-13-2,20-9-40,11-7-121,7-7-211,-6-1-658,-15 2-28,-21-8-31</inkml:trace>
  <inkml:trace contextRef="#ctx0" brushRef="#br0" timeOffset="213701.223">13162 9457 3714,'0'-6'120,"0"0"-11,0 4 8,0 1 22,0 16 29,-2 17 24,-2 11 19,-1 20 11,0 17 3,0 5-88,3-5-27,4-10 22,7-13-8,1-18-7,9-17-19,7-14-8,7-12-11,3-14-3,0-11 5,-5-5 2,-7-4-6,-8 1-12,-5 5-13,-6 7-43,1 7-14,0 10-17,1 5-11,6 3-7,3 3-8,5-2-4,2-1 4,2 0 2,-2-2 15,0-6 31,-3-7 7,-7-4 9,-7-10 8,-3-2 6,-12-8 6,-7-2 8,-8-8-11,-2 1-25,0 4-14,3 11-47,7 11-28,4 19-156,8 18-206,1 16-612,8 8-30,7 6-33,10 7-33</inkml:trace>
  <inkml:trace contextRef="#ctx0" brushRef="#br0" timeOffset="213918.2354">13823 9928 5079,'0'0'111,"0"-1"-2,4 4 8,3 3 6,4 11 0,3 6-1,2 12-5,1 4-30,0 5-68,-1 0-234,23-6-874,-26-4-32,-2-12-35,-2-12-36</inkml:trace>
  <inkml:trace contextRef="#ctx0" brushRef="#br0" timeOffset="214094.2455">13683 9643 4963,'0'-7'-155,"3"-1"-145,7-5-559,4 5-21,8 4-21</inkml:trace>
  <inkml:trace contextRef="#ctx0" brushRef="#br0" timeOffset="214665.2781">13991 9538 4029,'11'-3'101,"9"-3"43,12 0 22,11 3 5,4 3 4,0 12 3,-8 7-14,-13 11-22,-10 11-32,-10 6-76,-8 2-63,-4-4-53,-1-9-21,4-12-4,-1-12-14,1-9 3,3-11 21,0-12 29,2-12 37,3-7 27,5-9 30,-1-1 34,3 5 18,-5 10-12,1 10 26,-3 16 5,-1 11-2,-1 17-6,5 8-3,1 11 0,2 9-11,3 0-23,2-1-19,7-6 7,4-7-7,4-10-9,6-12-3,-1-5 2,-1-8 3,-3-8 1,-5-8 0,-4-2 3,-6-4 6,0-1 4,-11 6-12,2 6-6,-5 9 3,4 6-3,0 6-6,2 8-15,2 4-63,0 4-121,4 4-230,-10 0-601,-1-1-29,-1-10-30,1-11-30</inkml:trace>
  <inkml:trace contextRef="#ctx0" brushRef="#br0" timeOffset="214842.2882">14553 9504 4300,'0'-14'79,"0"0"-31,4-2-86,15 1-281,2 9-461,9 5-16,11 1-17</inkml:trace>
  <inkml:trace contextRef="#ctx0" brushRef="#br0" timeOffset="215058.3006">15001 9409 4570,'4'-12'162,"10"-7"20,13-8 16,13-8 2,15 4-15,7 3-58,4 8-103,-1 12-154,-9-3-910,-12 21-30,-19 11-31,-17 8-34</inkml:trace>
  <inkml:trace contextRef="#ctx0" brushRef="#br0" timeOffset="215262.3123">15180 9743 4262,'-3'8'242,"2"1"98,-1-1 9,8-4-3,16-7-65,19-9-125,20-7-267,10-5-991,4-5-33,2-12-34,-7 0-39</inkml:trace>
  <inkml:trace contextRef="#ctx0" brushRef="#br0" timeOffset="220150.5919">16026 9051 3029,'0'0'30,"2"0"10,-2 0 38,2 2 25,0 3 18,-1 7 16,-1 6 21,0 8 20,0 3 11,-3 4-14,-2-3-4,-1-1-6,0-3-41,2-6-23,1-7-18,0-2-4,6-6-6,-3-3 18,9-2 6,8-2-5,6-1-1,13 0 3,6 0 3,0 2 1,-3 4 1,-2 4-4,-8 7-11,-11 5-27,-4 8 2,-8 5 34,-8 4 7,-6 2 5,-10-1 11,-6-1 9,-8-3 5,-4-5-10,-3-2-7,-4-8-51,2-4-86,2-3-94,6-5-112,5-3-213,5-11-725,6-3-37,7-10-40</inkml:trace>
  <inkml:trace contextRef="#ctx0" brushRef="#br0" timeOffset="220382.6051">16033 9024 3887,'29'-17'52,"15"-4"3,19-4-31,41-4-341,-25 5-394,-2 5-13,-15-4-15,-13 0-15</inkml:trace>
  <inkml:trace contextRef="#ctx0" brushRef="#br0" timeOffset="221081.6451">16690 9088 4162,'0'-1'36,"3"-1"39,3 2 33,5 3 26,8 10 19,6 4 16,11 8 8,3 4 3,6 2 2,4 1-29,1-2-26,-6 2-95,-4-2-130,-8-1-125,10-6-303,-31 0-394,-3-8-22,-11-6-25,0-6-24</inkml:trace>
  <inkml:trace contextRef="#ctx0" brushRef="#br0" timeOffset="221305.6579">16953 9150 3476,'-6'-8'104,"-5"1"7,-8 5 18,-6 8 6,-1 12 8,-4 17-1,4 10 3,3 11-4,7 5-52,6 4-149,7-2-98,4-7-193,5-9-424,2-13-17,10-10-16,4-13-18</inkml:trace>
  <inkml:trace contextRef="#ctx0" brushRef="#br0" timeOffset="221533.671">17360 8944 4594,'0'-9'90,"2"0"44,-2 6 18,0 12 8,0 15-2,0 27 1,1 12-2,-1 14-25,3 5-80,3 1-242,2-10-865,6-1-30,3-14-33,10-21-33</inkml:trace>
  <inkml:trace contextRef="#ctx0" brushRef="#br0" timeOffset="223333.7739">15798 7232 1449,'0'2'169,"0"0"30,0-2 28,0 2 23,0-2 21,0 0 24,0-2 21,0 2 9,1-2 7,2-3-82,5 0-44,7-6-18,4 2-18,9 4-17,4 1-8,-4 4-17,0 9-16,-7 6-7,-7 6-5,-8 11-7,-7 7-17,-12 4-13,-4 1-5,-8-5-5,1-3-14,2-9-7,8-8-14,5-7-18,8-3 3,11-3-1,10-3-2,14 2 3,8 2-7,7 2 0,-4 3-3,-10 5 2,-12 1 9,-14 4 20,-11 2-3,-12 2-2,-15 0-2,-7 1-1,-9 0-3,-5-4-8,6-4-22,8-6-51,12-9-148,13-7-239,13-10-524,15-7-26,15-14-28,11-7-29</inkml:trace>
  <inkml:trace contextRef="#ctx0" brushRef="#br0" timeOffset="223713.7957">16449 7279 4011,'-3'-1'21,"-5"-1"5,-5 8 23,-2 7 22,2 12 30,0 9 12,9 8 23,4 0 11,7-2 10,9-6-3,3-7 14,8-6 1,7-11-14,4-5-18,0-5-26,-3-8-7,-5-6-13,-6-7-3,-10-7 5,-11-5-16,-3-6-16,-8-4-4,-9-1-22,-6 3-4,-5 7-9,-6 9-8,2 11-8,-2 10-14,4 11-16,0 11-33,8 8-81,13 4-193,11 2-769,11 2-32,15-9-35</inkml:trace>
  <inkml:trace contextRef="#ctx0" brushRef="#br0" timeOffset="223957.8096">16843 7192 4233,'3'-7'110,"6"3"30,5 0 24,12 4 9,9 8 4,12 11 1,10 4-7,5 7-56,0 7-51,-2 2-213,-3-3-175,-21-19-633,-14 5-25,-11-6-27,-9-12-27</inkml:trace>
  <inkml:trace contextRef="#ctx0" brushRef="#br0" timeOffset="224169.8213">17177 7159 3056,'-12'9'110,"-6"13"17,-1 12 10,-7 9 2,3 3 7,0 12-3,4 0-31,2 2-70,8-3-95,3-24-706,4 12-15,5-16-16,8-8-17</inkml:trace>
  <inkml:trace contextRef="#ctx0" brushRef="#br0" timeOffset="224385.8341">17533 6877 4216,'0'-13'105,"0"7"23,0 6 10,0 12 3,2 19 1,-1 22 5,2 14-8,0 10-78,3 4-150,0-12-883,-1 8-25,4-13-27</inkml:trace>
  <inkml:trace contextRef="#ctx1" brushRef="#br0">14933 7987</inkml:trace>
  <inkml:trace contextRef="#ctx0" brushRef="#br0" timeOffset="248165.1942">12810 14997 528,'0'-4'27,"0"-2"22,0 2 13,0 0 16,0-1 78,0 5 48,0 0 33,0-3 8,0 0 5,0 0-10,0-3-2,-3 3-21,0-3-8,-1 3-5,3-1-66,-2-1-41,0 1-25,0 2 7,-1-4 3,-2 3-5,4 0 1,-1-1 4,1 4-7,1-3-11,-1 2-16,2 0-12,0 1-7,0 5-12,0 13 2,0 7 7,2 13 7,1 14 12,2 8 17,5 6 16,2 6 15,4 1 16,-1 1 7,2-6 0,-3-4-6,1-4-7,-5-6-14,-1-13-11,0-5-18,-3-9-14,2-6-55,1-5-94,10-4-202,3-27-586,-2 17-21,8-7-23,1-22-24</inkml:trace>
  <inkml:trace contextRef="#ctx0" brushRef="#br0" timeOffset="249194.2531">13533 15552 961,'0'-2'98,"0"2"23,0-2 29,0-1 34,0 1 20,0-1 14,0-3 20,0 4 19,0-2 13,0 0-52,0 3-9,0 1-6,0 0-15,0-1-24,0 1-10,0 0-10,0 0-27,0-2-11,0 8 9,0 8-3,-2 13-10,-4 11-10,-2 11-9,-8 9-6,-3 2-18,-4 2-108,14-1-331,-15 10-462,5-4-20,3-13-20,6-12-21</inkml:trace>
  <inkml:trace contextRef="#ctx0" brushRef="#br0" timeOffset="251893.4074">17902 7156 458,'0'-6'71,"0"-2"15,0 0 18,0-1 22,0 4 16,0 2 7,0 0 2,0 0 3,0 2 0,0-2-52,0 0-16,0 1-12,0-2-20,0-1-20,0-2-15,0 0-8,1 2-6,1-6-3,-1 2-2,1 0 1,-1 3-1,0-2-1,-1 0 0,0 2 0,0 0 2,0 3-2,0-1 2,0 3-2,0 0-5,0 1-4,0-2-5,0 2-2,0 0 1,0 0-2,0 0 0,0 0 1,0 0 2,0 0 2,0 0 4,0 3 4,0 0 4,0 2 2,0-1-1,0 2 0,0-2-3,0 0 0,0 2 2,0-2 3,0-1 10,0 2 11,0-1 8,0-1 8,0 0 18,0 2 13,-1-2 10,-2 1 9,2 1 22,1-4 21,-2 1 32,2 2 49,7-4 27,12 0 11,10-2 4,13-3-1,17-6 5,9-3 0,0-4-18,0-4-20,-5 0-37,-7 0-55,-8 5-34,-12 3-20,-12 4-29,-10 3-59,-8 5-74,-4 0-74,-2 2-153,0-4-593,-4 6-22,-3-1-24,-5-1-25</inkml:trace>
  <inkml:trace contextRef="#ctx0" brushRef="#br0" timeOffset="252245.4276">18138 6867 2601,'0'0'84,"0"0"4,2-2 8,-2 7 11,0 5 12,1 10 10,2 7 7,-1 11 8,1 8 1,-2 4-77,0 2 3,5-2 0,-2-1-9,4-7-9,0-4-51,7-5-92,8-13-270,-1-2-319,4-7-13,2-8-12,3-9-14</inkml:trace>
  <inkml:trace contextRef="#ctx0" brushRef="#br0" timeOffset="253577.5038">18704 6603 254,'-1'-2'41,"1"0"8,-2 0 6,0 0 7,0-1 10,-2 3 9,4 0 6,-3-2 8,2 1 10,-1 0-17,1-1 10,-4 2 18,2 0 16,-1 0 23,4 0 14,-3-1 21,0 1 20,2-2 18,-3 2 11,4 0-6,0-1-27,-2 1-30,2 0-19,0 6-23,-1 6-14,-1 9-19,1 10-16,1 8-22,-2 2-16,2-2-7,3 0 5,6-7 7,4-6 5,6-5 9,10-6 1,5-7 3,2-5-1,0-7-1,0-6 5,-4-6 2,-3-6 4,-3-9 1,-3-1-8,-4-6-15,0-3-8,-6-1-10,0 5 10,-6 4 16,-1 7-1,-3 10-15,-2 7-7,1 5 3,0 11 0,1 10 2,1 9 0,1 8-1,1 7-14,1 4-22,3-4-6,-1-1-13,1 0-66,3-6-78,0-4-143,7-10-177,-3-4-375,3-9-20,2-7-19,-6-7-23</inkml:trace>
  <inkml:trace contextRef="#ctx0" brushRef="#br0" timeOffset="253989.5273">19379 6583 2438,'0'-4'94,"0"3"7,1 3 8,-2 10 5,-2 9 7,1 12 6,2 3 2,-1 6 2,2-3 4,5-4-88,3-5 33,4-9 9,7-7 2,6-9 6,2-3 2,2-9 6,-1-6 6,-5-5 6,-8-4 3,-6-9-7,-6-3-25,-6 0-15,-7-2-9,-4 0-13,-9 4-18,-5 5-18,-8 8-10,-1 8-3,1 10-11,4 6-2,-2 11-15,8 6-43,6 5-59,10 4-127,24-6-585,-10 2-19,10-5-19,13-10-22</inkml:trace>
  <inkml:trace contextRef="#ctx0" brushRef="#br0" timeOffset="254317.5461">19871 6556 2287,'0'-4'168,"1"-2"23,4 0 15,6-2 10,4 5 11,9 2 8,7 1 3,5 4 5,3 5 0,2 2-142,0 2-26,-2 4-50,-3-2-61,-6-3-90,-6-2-171,-10-9-469,-10 4-16,-2-5-16,-7-1-18</inkml:trace>
  <inkml:trace contextRef="#ctx0" brushRef="#br0" timeOffset="254538.5587">20128 6400 1953,'-6'-5'129,"0"1"9,-4 4 8,-7 9 10,-3 14 9,-6 13 3,-2 13 3,1 11 1,2 5-2,9 1-148,5-6-46,7-5-94,10-17-197,3-4-253,2-13-9,10-12-8,6-8-10</inkml:trace>
  <inkml:trace contextRef="#ctx0" brushRef="#br0" timeOffset="254781.5726">20619 6183 3742,'1'-12'87,"2"0"5,0 6 19,0 7 12,-2 23 5,-1 27 2,-5 17 11,-1 13 1,-6 11-24,4 1-163,0-3-134,7-22-696,-1 4-19,2-13-23,3-12-22</inkml:trace>
  <inkml:trace contextRef="#ctx0" brushRef="#br0" timeOffset="256045.6449">17708 9201 829,'-4'0'52,"-1"0"27,-5 2 21,2 1 36,0 1 30,4 0 22,-3 1 19,6-1 10,-1-1 13,2-1-13,0 0-3,0-2-12,0 2 3,0-2 1,6 0 12,10-3 1,10-4-9,10-4-3,16-4-10,5-3-11,5 0-18,-6 0-13,1 2-20,-9 1-46,-12 6-77,-4 1-92,-9 5-131,0-6-256,-13 9-352,-4-2-18,-6 0-19,-6-3-20</inkml:trace>
  <inkml:trace contextRef="#ctx0" brushRef="#br0" timeOffset="256329.6612">17845 8857 3307,'0'-7'108,"-1"1"-3,0 1 2,1 5 14,0 11 7,1 15 6,6 12 2,-1 13 4,1 15 2,-1 9-105,1 5 0,0 1 10,-1-4-6,4-6-35,6-12-59,0-10-140,16-16-638,-6-7-19,1-14-19</inkml:trace>
  <inkml:trace contextRef="#ctx0" brushRef="#br0" timeOffset="256613.6774">18322 8880 3046,'0'-15'150,"0"1"-4,0-2-7,0 4 0,0 12 4,0 12 0,6 10 3,-3 13 1,5 8 2,-1 8-122,2 3-22,0 3-1,1-3-20,0-2-51,4-8-159,7-15-555,-7-4-16,8-14-17</inkml:trace>
  <inkml:trace contextRef="#ctx0" brushRef="#br0" timeOffset="257017.7005">18671 8826 3420,'0'-2'20,"-3"2"6,1 7 3,-4 10 7,-1 9 4,2 11 5,2 8 10,2-1 10,1-4 16,5-2 10,4-10 22,4-8 23,9-8 11,10-8-2,2-6 2,5-10-1,-4-7-5,-5-8-8,-10-6-15,-9-9-25,-6-1-25,-10-1-28,-13 0-17,-8 3-6,-5 5-14,-9 9-5,0 11-8,0 9-5,4 11-30,8 15-67,5 10-75,11 5-205,8 7-486,7 3-22,13 0-21,10-11-23</inkml:trace>
  <inkml:trace contextRef="#ctx0" brushRef="#br0" timeOffset="257449.7252">19275 8782 3458,'0'-9'99,"5"-1"6,1 1 7,4 3 7,6 7 3,2 10 4,6 8 6,5 7 0,4 5 0,3 7-93,3-2-12,-4-2-27,-1-2-39,-2-7-66,-7-4-113,-3-11-105,2-6-428,-11-4-15,-7-6-16,-2-8-17</inkml:trace>
  <inkml:trace contextRef="#ctx0" brushRef="#br0" timeOffset="257665.7376">19653 8641 1870,'-9'-9'130,"-8"9"12,-9 3 22,-9 11 10,-2 11 12,-6 18 5,-1 12 1,4 9 1,1 4-1,7 4-135,10 1-115,9-7-216,5-1-337,6-10-9,7-16-11,9-19-11</inkml:trace>
  <inkml:trace contextRef="#ctx0" brushRef="#br0" timeOffset="258097.7623">19994 8426 4024,'0'-10'98,"0"5"16,0 5 23,0 17 10,0 25 3,0 24 1,3 16 1,4 13-31,10 6-125,11-9-961,2 9-25,0-17-26,3-18-28</inkml:trace>
  <inkml:trace contextRef="#ctx0" brushRef="#br0" timeOffset="285617.3363">15202 15125 1923,'-2'-5'114,"-2"-3"37,1 2 28,-1-3 29,2 0 24,1 0 34,-1 2 28,1-2 26,-2 4 0,3 1-87,-3 4-18,3 3-24,0 15-22,0 12-24,-3 13-20,-5 13-32,-3 8-49,-5 2-123,1 2-176,-4-26-673,0 22-24,0-10-24</inkml:trace>
  <inkml:trace contextRef="#ctx0" brushRef="#br0" timeOffset="286890.4092">17073 14737 1938,'0'-10'201,"0"-4"39,0-4 35,4-3 48,-1 1 29,2 4-3,-1 4-4,1 6 11,-3 11 9,-1 15-128,-8 17-52,-3 20-43,-6 19-62,-4 9-126,1 2-139,31-8-792,-17-4-26,10-12-26</inkml:trace>
  <inkml:trace contextRef="#ctx0" brushRef="#br0" timeOffset="288065.4764">17822 13612 977,'0'-3'83,"-3"3"22,3-3 22,-1 0 40,-2 0 42,2 0 25,1 1 26,-2 0 21,0-1 5,2 0-45,0 1-39,0 1-29,0 1-18,0 6-21,0 9-30,4 12-14,4 13-20,0 16-10,5 9 2,2 6 7,-3-1 16,6 1 12,-6-1-5,2-6-12,-2-6-11,0-5-5,-4-8-9,0-10-7,-2-6-12,-1-5-10,0-7-26,2-5-58,-3-2-59,8-7-202,2-12-493,0 5-17,6-13-19,4-20-20</inkml:trace>
  <inkml:trace contextRef="#ctx0" brushRef="#br0" timeOffset="288961.5276">18356 12809 1906,'0'-2'119,"2"-1"4,1 3 18,4-3 15,4-1 13,6 3 17,7 0 25,6-1 14,4 4 15,5-1-80,7 4 9,3 3 8,7 9-8,7 4-10,0 8-6,0 7-9,-2 9-17,-1 5-7,-9 13-8,-2 11-11,-4 13-23,-6 11-10,-5 8-3,-2 10-7,-1-1-4,-5-1-9,-5 6-6,-8-1-7,-7-4-6,-6-5-4,-7 1-1,-8-12-3,-3-10-9,-5-9-1,-5-10-26,2-12-66,7-9-125,12-19-793,-10-2-27,1-16-29,6-17-31</inkml:trace>
  <inkml:trace contextRef="#ctx0" brushRef="#br0" timeOffset="299233.1151">20317 8751 1076,'0'3'153,"0"-1"41,0 0 19,0 1 14,0-1 11,0-2 16,3 0 20,0-2 14,3 1 15,1-1-80,9-2-38,5-2-26,11-6-10,7 0-11,11-7-11,3-1-20,-4-1-28,-6 4-11,-4 2-28,-7 1-50,-5 2-86,-4 2-189,-4-6-500,-12 8-17,-4 2-17,-9 1-18</inkml:trace>
  <inkml:trace contextRef="#ctx0" brushRef="#br0" timeOffset="299545.133">20545 8430 3065,'0'-3'131,"0"0"-4,0 3-5,0-2 7,0 8 3,0 12 10,0 14 9,0 9 6,0 16 6,0 2-122,0 1-2,0-4 7,3-4 8,3-5-21,0-5-49,4-6-99,10-12-242,-3-3-417,2-13-17,1-8-16,-2-8-18</inkml:trace>
  <inkml:trace contextRef="#ctx0" brushRef="#br0" timeOffset="300146.1669">20842 8320 2624,'16'-14'139,"5"-3"23,5-2 10,7 0 0,-4 7 0,-2 8 3,-4 7 2,-5 10 4,-7 11 3,-5 11-105,-9 12-25,-7 8-24,-7 1-7,1-3-2,1-7 1,4-10-6,3-10-6,6-8-13,2-9 11,8-6 8,8-10 1,9-7 2,4-9 0,6-8-2,0-6-1,-4-5 2,-4-2-1,-2-1 12,-4 5-17,-6 1-1,-5 6 9,-3 9 25,-4 7-3,-3 7-7,1 4-2,-1 4 5,5 10 13,5 8 6,10 9 9,4 10 5,8 9-5,-1-1-23,2 2 5,-6-1 5,-5-4 9,-8-8-8,-8 1-7,-6-5-35,-14-2-122,-6-2-270,-18-5-561,-7-6-25,-8-9-25,-7-16-26</inkml:trace>
  <inkml:trace contextRef="#ctx0" brushRef="#br0" timeOffset="300339.178">21309 8107 3897,'19'-31'125,"5"-5"0,7-6 2,5-2-40,-3 17-85,-1 14-198,2-15-601,-3 30-17,-4 4-19,1 7-17</inkml:trace>
  <inkml:trace contextRef="#ctx0" brushRef="#br0" timeOffset="300601.1934">21814 8219 2665,'6'5'116,"8"2"30,14 1 12,11 1 2,11 3 4,11-2-1,2 1-1,-5 4-10,-6-1-44,-3-1-233,-7-7-618,-14 7-15,-11-4-15</inkml:trace>
  <inkml:trace contextRef="#ctx0" brushRef="#br0" timeOffset="300829.2064">22171 8146 1916,'-6'-7'173,"-8"4"7,-8-1 20,-8 11 11,-5 5 6,-1 19 5,-3 15 0,4 15 2,5 7-8,7 8-180,13-2-51,4-5-94,16-15-142,6-23-412,13-3-12,9-16-12,10-10-13</inkml:trace>
  <inkml:trace contextRef="#ctx0" brushRef="#br0" timeOffset="301045.2186">22676 7981 4080,'0'-4'53,"-1"2"21,-6 13 7,-2 11 4,-1 14 4,-3 15 2,4 15 3,6 4-42,3 0-94,18 0-333,-7 2-443,2-10-18,0-19-19,4-14-20</inkml:trace>
  <inkml:trace contextRef="#ctx0" brushRef="#br0" timeOffset="302817.3201">20957 6448 906,'-3'-1'70,"-2"1"51,-2 0 34,3-2 42,0 2 38,1 0 29,1-3 23,1 3 20,-2-3 19,3-1-21,-3 2-20,3-1-41,0 1-23,3-1-30,6-4-33,12-8-27,12-2-20,11-6-16,16-4-21,0 2-13,-4 3-33,-6 4-63,-8 3-141,-7 0-208,-16 6-415,-11 5-17,-9-1-18,-12 2-19</inkml:trace>
  <inkml:trace contextRef="#ctx0" brushRef="#br0" timeOffset="303113.3371">21143 6178 2373,'0'-7'182,"-2"2"-8,-1-2-6,2 2 1,-3 8 3,2 9 2,2 12 10,-1 15 5,-5 12 8,6 12-147,0 2-24,0-2 11,3-3 5,8-8-11,3-7-37,4-6-91,11-10-211,3-11-413,0-8-15,8-13-14,3-13-15</inkml:trace>
  <inkml:trace contextRef="#ctx0" brushRef="#br0" timeOffset="303613.3656">21815 5888 1113,'-25'-10'81,"-11"3"27,-6-1 36,-7 2 16,17 8 14,2 10 16,7 8 10,8 3 3,4 7-7,6 4-54,7-3-35,6-4-17,2-6-24,5-8-2,7-5-8,2-7-8,0-4-8,-3-6 2,-1-6 13,-7-4 18,-4-7 1,-7-2 18,0 1 9,-2 3 22,0 3-10,0 6-18,0 9-5,1 9 10,1 11 2,-1 12 6,1 12 2,-2 10-22,0 10-17,0 1-33,3 0 3,-2-4 12,5-4-23,2-7-61,4-7-56,4-9-94,8-16-183,3-22-424,3 1-17,3-15-17,4-15-18</inkml:trace>
  <inkml:trace contextRef="#ctx0" brushRef="#br0" timeOffset="303977.3865">22083 5995 1673,'-9'5'96,"-4"7"28,2 9 24,-3 4 22,12 5 22,-1 3 9,3-3 14,5-4 9,6-7 14,2-7-49,4-6-24,12-5-20,-2-8-16,0-6-16,-3-8-20,-4-8-6,-10-10-11,-4-3-6,-7-1-21,-11 0-25,-3 7-2,-6 8-4,-10 7-10,-3 12-2,2 6-8,0 8-4,6 11-16,9 5-37,11 5-70,8 2-164,18-7-467,3 5-15,10-12-16,6-7-17</inkml:trace>
  <inkml:trace contextRef="#ctx0" brushRef="#br0" timeOffset="304232.4011">22490 5773 3763,'3'-3'52,"4"-2"5,8 3 2,8-1 10,13 6 3,9 4 1,8 5 4,3 2 3,1 6-12,-4-1-85,-10-2-102,-5-3-188,-11-13-446,-7 6-15,-12-6-16,-4-2-17</inkml:trace>
  <inkml:trace contextRef="#ctx0" brushRef="#br0" timeOffset="304449.4135">22858 5620 2321,'-18'5'123,"-7"11"19,-8 11 18,-7 12 12,9 7 4,2 14 3,4 2 1,11 0-2,8-4-9,3-3-130,9-9-151,11-13-149,5-15-407,4-3-12,13-12-12,6-11-13</inkml:trace>
  <inkml:trace contextRef="#ctx0" brushRef="#br0" timeOffset="304677.4265">23221 5413 3598,'0'-9'89,"-2"5"9,-2 6 14,-3 17 6,2 21 7,1 26 7,-1 15 8,7 12-8,8 5-75,6-2-259,6-18-638,4-1-19,0-16-20</inkml:trace>
  <inkml:trace contextRef="#ctx0" brushRef="#br0" timeOffset="319981.3016">9314 8743 769,'0'-4'47,"-1"-3"18,-1 1 27,1-4 15,-2 4 28,1 0 17,1 0 20,-1 1 7,-3 0 18,4-2 0,-1 2-6,-4 0-4,2 1-11,1 1-8,0 0-24,1 1-23,1 0-20,1 2-10,0 0-21,0 0-31,0-1-31,0 1 12,7 0 11,13-5 6,15-9 4,17-10 10,14-9 1,8-9 4,3-5 8,-7 5 7,-10 4 13,-13 6-78,-14 9-116,-15 9-78,-7 9-150,-9 9-297,-8 6-10,-4 3-12</inkml:trace>
  <inkml:trace contextRef="#ctx0" brushRef="#br0" timeOffset="320632.3391">9747 9799 1470,'0'2'142,"0"-2"27,-3 2 36,2-1 33,-1 1 20,2-2 21,0 0 12,0 0 4,0-2 6,8-1-89,13-9-40,18-8-23,23-9-57,16-10-110,12-5-197,-1-6-559,-9 11-17,-24 3-16</inkml:trace>
  <inkml:trace contextRef="#ctx0" brushRef="#br0" timeOffset="321773.4043">10538 13326 275,'-1'0'40,"-3"0"3,-1 0 2,-2 0 5,1 0 12,-1 4 5,-2 0 8,1 3 2,0 0 1,2 2-21,-2-1-19,-1 2-3,3-1-4,1-1-17,2-1-20,-2-2-15,5-2-11,-1-1-5,1 0 4,0 1 17,-1-1 20,1-2 36,-2 3 60,2 3 54,0-3 67,0 1 34,0-2 23,4-3 22,11-13 14,12-10-11,15-14-19,16-12-35,9-3-61,3 4-77,-3 3-135,-4 8-199,-10 1-431,-14 18-12,-11 7-12,-13 5-13</inkml:trace>
  <inkml:trace contextRef="#ctx0" brushRef="#br0" timeOffset="354185.2582">15521 14083 432,'0'-1'40,"0"-2"12,0 0 10,0 1 9,0-1 19,0 0 11,0 3 15,0-1 12,0 1 10,0 0-21,0 0-7,0 0-6,0 0-8,0-1-5,0 1-9,0-2-3,0 2-6,0-2-7,0 2-2,0 0-5,0 0 0,0 0 0,0 0 2,0 0-1,0 0-2,0 0 4,0 0 0,0 0 14,0 0 6,0 0 8,0 0 5,0 0 5,0 0-2,0 0 3,0 0-3,0 0-13,0-3-15,4-1-12,2-1-6,1 2-7,6-3-6,3 3-7,-3 0-3,0 2-3,1 0-2,-5 1 4,1 0 7,2 2-4,-5 6 0,-4 4 0,0 8 0,-3 6 0,-9 7 3,-7 3-3,0 3 4,-7 0 1,-1 0 0,1-4-1,7-2-2,-2-8-4,8-2-4,4-7-4,3-5-2,2-4-5,2-5-3,1 0 25,4-1 9,8-2 9,8-3 1,11 1 6,4-6 4,2-1 5,-2-5-2,-6 1 4,-2 2-5,-6 2-24,-4 2-31,0 4-57,-6 2-58,3-1-130,17 0-649,-21 6-21,2-3-22,-4 0-24</inkml:trace>
  <inkml:trace contextRef="#ctx0" brushRef="#br0" timeOffset="354941.3014">16028 14005 1101,'0'0'26,"0"0"35,0 4 22,0 8 22,-2 2 25,-1 10 29,0 6 19,1 3 13,-1 2 8,1 3-7,1-1-12,1 0-33,0-5-16,1-4-17,8-7-14,2-4-13,4-8-9,8-3-10,6-4-3,-2-4-1,5-5-1,0-6-1,-4-2-1,-3-7-4,-7-6-2,-6-3-9,-4-2-2,-6-3 2,-4 2 3,-4-2 5,-6 3 3,-2 1 9,-6 5 3,-2 1-1,-2 8-8,2 2-5,-1 4-8,3 7-10,-1 2-7,1 6-7,-1 7-8,3 5-25,-1 6-45,6 9-101,7 3-196,2 7-405,4-2-16,3 0-16,6-3-18</inkml:trace>
  <inkml:trace contextRef="#ctx0" brushRef="#br0" timeOffset="355740.3467">15557 14881 1384,'0'3'147,"1"0"13,-1 2 7,0-2 50,11-3 51,11-2 26,18-1 15,19-6 13,23-4 5,12-7-107,6-3-22,6-2-14,-5 1-5,-7 2-48,-10 5-49,-19 2-24,-20 4-19,-17 3-21,-14 2-5,-12 3-6,0 0 1,-2 3-2,0 0-5,0 0-40,0 0-32,0 0-65,0-2-198,-2-11-461,-2 19-17,-5-1-19,2 2-17</inkml:trace>
  <inkml:trace contextRef="#ctx0" brushRef="#br0" timeOffset="356457.3882">15772 15394 2053,'0'-4'175,"0"-4"25,0-4 12,0-1 5,0-2 5,6 3 2,1 0 3,4 2-1,1 5 2,4 3-131,0 1-33,3 5-22,-3 4-9,1 7-5,0 3 0,-5 7-5,-4 3-1,-2 3 1,-2 1-4,-6 3 3,-4 5-5,-6 3-1,-3 0-1,-3-2-2,-2-1-2,2-5 0,4-3-2,5-6-4,5-6 2,2-3 0,2-6 22,2-5 33,4-6 26,8 0 12,11-6 11,5-4 2,6-2 4,3-5 3,-4-1-4,-5 1-18,-1 3-72,-2-1-118,2 3-231,-7-11-636,-2 12-25,-4-4-26,-1-3-29</inkml:trace>
  <inkml:trace contextRef="#ctx0" brushRef="#br0" timeOffset="356889.4129">16214 15333 2545,'0'-8'141,"4"-1"24,2-4 22,4-4 10,3 2 4,9 6 4,2 3 2,4 5 4,-2 5-1,-5 12-101,-6 7-29,-8 8-23,-3 9-21,-9 3-9,-6 4-4,-2-1-2,0-1 2,0-1-6,2-11-2,7-6 11,8-9 29,15-10 15,15-9 7,23-9-2,12-10-13,15-6-107,8-6-903,-20 0-24,-12 1-26,-10-4-27</inkml:trace>
  <inkml:trace contextRef="#ctx0" brushRef="#br0" timeOffset="359404.5566">23008 8197 655,'0'0'83,"0"0"20,0 0 6,0 0 5,0 0 3,0 0 3,0 0-2,-2 0 4,-1 0-1,0 0-54,-2 0-22,2 0-20,0 0-5,-1 0-5,-3 0-3,1 0 2,0 0 6,0 0 11,2 0 11,3 0 20,-2 2 25,3-1 24,0 1 18,0-1 14,0 1 8,0-2 0,0 0 15,3 1 12,6-1 4,5 0-17,8-3-23,7 0-18,4 0-19,0-3-13,0 0-8,-1-1-9,-3 2-47,-3 2-74,-5 0-135,-2-1-132,-7-6-378,-6 6-12,-4 1-14,-2-1-13</inkml:trace>
  <inkml:trace contextRef="#ctx0" brushRef="#br0" timeOffset="359816.5803">23106 8052 1195,'-1'-3'173,"-1"-1"63,2 0 25,-3-1 1,3 1-6,3 1 2,-3 3 19,0 7 14,0 7 11,0 11-100,0 10-46,0 9-55,2 2-23,-1 4 2,2-6 7,-1-1-6,4-4-18,-2-8-15,0 1-8,1-10-26,3-1-61,-1-1-113,18-11-653,-15 1-17,2-5-19,4-5-20</inkml:trace>
  <inkml:trace contextRef="#ctx0" brushRef="#br0" timeOffset="361056.6508">23492 7686 746,'0'0'101,"0"0"32,0 0 20,-1-3 19,1 3 32,1-1 15,-1-1 15,0-1 11,2 0 4,2 0-49,0 1-36,2 0-23,3 2-11,3 2-11,0 4-26,-2 5-9,2 3-7,-4 6-8,-2 5-2,-4 3-2,-4 3-2,-3 4-5,-4 2-5,-7 1-3,-6-2-1,2 0-4,-3-4-5,3-6-5,7-3-2,4-4-7,3-7-1,3-3-2,3-4 4,0-4 26,7 1 12,5-2 2,8 0 2,5-3-1,12-2 2,-2 2-4,0-6-30,-2 3-54,-1-1-109,12-8-738,-22 4-20,-5-4-22,-6-1-22</inkml:trace>
  <inkml:trace contextRef="#ctx0" brushRef="#br0" timeOffset="361492.6762">23768 7757 1732,'7'-8'184,"5"-6"40,2-1 21,2-2 9,0 3-1,-2 6 0,-1 2-4,1 5 1,-2 8 0,0 7-126,-6 11-45,-2 7-42,-4 13-18,-9 1-9,-5 3 2,-2-2 1,-6-4 1,1-7 0,3-5-4,3-9 0,7-4-1,6-6 7,1-6 16,4-6 29,7 3 7,10-6 5,8-1 0,8-2 1,5 1 0,-1-4-15,-3 0-61,-3 2-111,6-4-291,-14 7-410,-4-3-17,-8 0-19,0-2-20</inkml:trace>
  <inkml:trace contextRef="#ctx0" brushRef="#br0" timeOffset="361828.6954">24189 7680 2462,'0'0'55,"0"0"8,2 0 21,1 0 27,5 2 23,5 5 10,7 4 7,8 4 4,4 6 0,4 1-54,-2 5 2,3 0-4,-4 0-24,-3 1-38,-4-4-67,-4-1-101,-1-9-161,-9-9-378,5 4-12,-5-4-12,-5-3-13</inkml:trace>
  <inkml:trace contextRef="#ctx0" brushRef="#br0" timeOffset="362572.7379">24465 7642 2112,'0'-3'145,"0"-1"-8,0 1-5,0 0 3,-3 5 4,-3 9 12,-4 7 19,-5 11 14,-7 11 8,-1 10-103,1 4-21,-2 4 12,3-4 6,2-5 1,-1-3-3,5-7-15,3-3-45,3-8-84,6-6-154,6-14-517,6 4-15,13-11-15,12-5-16</inkml:trace>
  <inkml:trace contextRef="#ctx0" brushRef="#br0" timeOffset="363520.7922">24764 7503 2114,'3'-6'111,"5"-2"20,6-2 24,3-1 16,3 4 15,1 3 7,0 3 2,-4 2 7,-1 7 1,-7 8-73,-5 7-26,-5 12-17,-8 8-23,-8 6-16,-2 0-16,-3-4-5,2-6-4,7-8-8,6-9 0,5-7 2,5-5 12,12-8 7,8-3 3,7-9 4,8-3 3,3-8 3,-3-5 0,-3-5 1,-5 0-2,-6 2-5,-9 4-17,-2 7-16,-9 6-15,-2 8-5,-2 4-1,0 6-4,-3 8 1,3 5 1,-3 2-3,3 3 0,0-3 4,3-4 12,7-4 15,3-4 5,9-5 5,7-2 3,4-7 3,-3-2 9,-1-9 11,-6-4 8,-10-7 5,-7-5 0,-2-3 0,-8 0-7,-8 3-10,-2 4-4,-6 8-12,-9 8-9,-3 7-15,-3 7-34,1 8-64,2 10-114,16 3-264,-1 11-381,4 5-19,11-1-21,5 3-21</inkml:trace>
  <inkml:trace contextRef="#ctx0" brushRef="#br0" timeOffset="363924.8153">24581 8332 2373,'1'0'88,"9"-3"20,12-1 31,17-7 21,14-5 22,25-7 19,12-4 34,8-2 29,0 1 14,-4 2-60,-12 1-11,-15 5-23,-17 4-26,-15 5-23,-13 4-28,-7 3-31,-8 3-70,-1 1-95,-4 1-160,8-1-660,-10 10-22,-4-1-24,-4 2-25</inkml:trace>
  <inkml:trace contextRef="#ctx0" brushRef="#br0" timeOffset="364839.8676">24737 8717 564,'0'-1'75,"0"0"27,0 1 22,0-2 17,0 2 15,0 0 12,0 0 24,0 0 27,0 0 18,0 0-31,0 0-3,-2 0-6,2 0 3,0-1-4,0-1-10,0-3-12,2 1-20,3-2-26,2 0-13,5 3-13,4 2-18,-2 1-14,1 7-22,-8 6-9,-3 9-1,-5 7-1,-9 9 0,-9 7-3,-7 2 0,-4-4-2,-5-3 2,2-5 16,5-8 8,7-5-1,6-6 12,9-5 8,5-6 22,10-3 9,12-4 5,13-3-5,9-3-10,10-3-49,1-1-102,-4-1-166,-5-13-718,-12 14-24,-7-1-25,-7-3-27</inkml:trace>
  <inkml:trace contextRef="#ctx0" brushRef="#br0" timeOffset="365172.8866">25081 8676 2575,'12'-15'137,"7"-2"22,3-1 10,1 0 12,-6 11 9,-4 10 13,-9 10 9,-2 10 5,-12 10 6,-9 9-90,-10 8-33,0 2-26,-4-3-9,8-7-11,7-12-13,10-7-5,8-13 18,16-5 0,22-8-3,17-5-19,17-4-83,30-6-342,-9-2-467,-7-3-21,-10-2-20,-10-2-23</inkml:trace>
  <inkml:trace contextRef="#ctx0" brushRef="#br0" timeOffset="366525.964">24985 8642 1662,'0'0'227,"0"-1"27,0 0 13,0-2 4,0 2 3,10 0 2,13-2-10,15 3-150,12-26-811,11 24-13,-5-1-14,-4-5-14</inkml:trace>
  <inkml:trace contextRef="#ctx0" brushRef="#br0" timeOffset="368146.0566">15819 10914 2920,'0'0'50,"3"0"18,6 0 14,8-7 15,7-1 13,9-6 8,10-3 9,2-5 1,5 3 3,1-4-33,4 1-12,-1 0-23,2 9-46,-5 1-133,7-1-263,-28 13-313,-14 3-14,-12 2-12,-21 5-15</inkml:trace>
  <inkml:trace contextRef="#ctx0" brushRef="#br0" timeOffset="368358.0686">15932 11158 3318,'2'2'28,"7"-2"14,15-3 7,12-7 4,22-5-3,14-7-106,31-10-616,-15 6-11,-5 0-14</inkml:trace>
  <inkml:trace contextRef="#ctx0" brushRef="#br0" timeOffset="369101.1113">17197 10330 1108,'-6'-7'98,"-4"-2"30,0 1 45,1-1 42,2 3 26,2 3-4,2 2-5,-3 4 3,-4 6 9,-2 13-39,2 11-25,1 12-24,6 13-30,3 9-41,0 6-17,6-1 4,4-1 5,6-10-2,5-11-3,6-14-11,3-9-7,4-15 1,1-6-7,3-8 2,-2-6-2,-1-7-3,-6-7 5,-9-5-4,-10-7-6,-6-5-5,-8 1-8,-8 2-19,-6 6-4,-8 9-5,-8 8-4,-5 9-2,-4 6-6,1 8 2,0 7-4,8 3 3,5 6-15,9 0-17,11 1-60,3-4-115,16-3-94,16-15-422,2 4-14,8-7-15,10-5-16</inkml:trace>
  <inkml:trace contextRef="#ctx0" brushRef="#br0" timeOffset="369489.1335">17676 10527 2310,'0'-8'156,"0"-1"23,2 0-3,-2 0-3,0 5 0,-2 9-1,-1 9 5,2 10 2,-1 10 1,2 6-104,6 3-39,6-2-17,5-4 13,5-7 25,11-10 25,6-10 12,2-8-1,5-11 6,0-11 0,-4-11 5,-8-7 4,-9-7 2,-17-6-8,-9 1-22,-18 0-22,-14 3-12,-9 4-9,-8 11-12,-6 13-1,-1 10-9,4 18-53,2 12-114,19 12-300,1 17-435,4 12-21,12 4-22</inkml:trace>
  <inkml:trace contextRef="#ctx0" brushRef="#br0" timeOffset="380148.7432">18758 10104 769,'-3'-8'70,"1"1"17,0-4 15,0-2 23,2 2 18,2 1 21,-2 1 16,0 0 15,0 0 27,0 1-24,0 0-16,0 1 0,0 0-2,0 0-14,0 2 1,0-1-3,0 2-4,0 3-11,0 0-20,0-1-10,0 2-18,0 2-21,0-4-12,-2 4-8,-5 5-14,-7 11-20,-5 8-7,-9 10-10,-2 10-6,-3 2-2,4 3 5,3-3 3,4-3-1,8-7 1,6-4-3,3-5 2,5-5-3,5-5 10,4 0 5,9-5 11,8-3 5,10-7 14,9-1-1,11-3 4,1-5 1,1-2 0,1-3 1,-8 1-10,-2 1-17,-11 3-58,-4 1-85,-4 4-209,-6-9-504,-7 15-19,-10 6-19,-5 1-20</inkml:trace>
  <inkml:trace contextRef="#ctx0" brushRef="#br0" timeOffset="380400.7576">18542 10839 3259,'2'0'18,"12"-3"10,15 2 1,17-6 4,28-2-5,19-6-116,11-16-551,2 2-10,-6 5-12,-8-2-12</inkml:trace>
  <inkml:trace contextRef="#ctx0" brushRef="#br0" timeOffset="381128.7993">19620 9852 1463,'0'-5'152,"0"-2"33,0-1 21,0 2 7,0 3-4,0 2-4,0 1 12,-5 7 17,-2 8 15,0 17-67,-7 14-47,-4 19-23,2 11-14,-1 8 1,4 3 1,6-7 5,7-4-9,7-11-13,6-13-16,8-10-4,9-12-12,13-12-5,6-12-1,2-7-5,2-11 5,-9-10 1,-10-3-3,-17-8-5,-8-1-5,-9-2-13,-13 4-12,-5 5-13,-12 6-6,-10 12-2,-10 5-8,-4 10-9,-1 4-29,7 5-39,15 1-71,11 5-133,24-11-498,4 4-17,14-9-18</inkml:trace>
  <inkml:trace contextRef="#ctx0" brushRef="#br0" timeOffset="381536.8226">20048 10200 2331,'-2'-2'34,"-6"2"11,-3 6 23,-4 6 19,1 8 13,-1 9 11,4 7 10,7 1 4,2-3 4,4-5-21,11-7 10,4-5-3,6-8-11,7-6-14,7-8-7,-3-7-6,-3-5-1,-7-9 17,-5-6 9,-13-4-3,-4-3-12,-7-2-7,-13 7-10,-4 3-10,-9 11-3,-9 8-5,-1 9-11,2 11-48,3 8-69,13 9-123,12 0-235,9 8-322,3-4-16,9-4-16,6-7-17</inkml:trace>
  <inkml:trace contextRef="#ctx0" brushRef="#br0" timeOffset="382112.8556">20453 9794 3496,'-3'-4'26,"1"3"5,-3 5 5,-4 7 3,-5 15 8,-4 17 16,-4 11 10,2 12 10,4 6 7,2 4-26,10 1 8,4-4-2,9-2 2,8-8-8,10-10-24,9-7-60,8-10-137,22-16-644,-18-6-17,-2-7-18,-6-14-19</inkml:trace>
  <inkml:trace contextRef="#ctx0" brushRef="#br0" timeOffset="382753.8922">20617 10120 2754,'0'3'19,"0"3"19,0 8 24,2 3 12,-1 6 10,2 6 9,-1-1 6,-1 0 3,0-3 1,-1-7 14,0-3 0,0-6 31,2-6-17,-2-3-8,2-8-7,2-5-5,0-10-5,5-4-4,1-9-6,3-2-10,6 2-24,4 7-50,2 4-2,4 11-6,0 9-6,-2 5 2,-4 8-4,-5 6 0,-6 3 4,-6 4 4,-5 4-2,1-1-4,-2-4-2,0-5 7,0-4 13,0-6 8,0-3 2,0-4 5,2-6 2,3-6 0,2-10 2,5-6-2,6-6 1,5 2-2,1 4-6,2 5-4,1 10 2,-3 8 2,-2 7-1,-2 10 2,-2 7 3,-4 4 3,-1 6-3,-4 6-42,-5-2-82,3-1-119,6-8-256,-4-3-391,2-8-21,4-9-21,4-10-21</inkml:trace>
  <inkml:trace contextRef="#ctx0" brushRef="#br0" timeOffset="382988.9057">21273 9576 4098,'16'-3'49,"11"3"21,17 9 12,7 16 3,3 21 4,-12 27 3,-24 27 7,-25 17-1,-23 17-47,-21 15-124,-12 9-828,-19 6-22,-11-4-23,-1-14-24</inkml:trace>
  <inkml:trace contextRef="#ctx0" brushRef="#br0" timeOffset="387497.1635">23596 5712 539,'0'-3'83,"0"1"11,0-1 22,-3 1 28,3 1 10,-2 1 4,1-3 12,-3 0 15,3 0 12,-2 0-41,3 2-24,-2-1-11,2 2-20,-3-1-28,2-1-12,-3 1-5,-1-1-12,-2 2-16,-1 0-11,1 0-12,0 0-3,0 0-3,1 0 2,-1 2 1,1 1 1,0 1 1,2-1 1,0 0 0,0-1 1,2 1 7,1-2 12,1 0 18,0 1 21,0-2 24,0 0 22,0 0 10,0 0 3,0 0 23,7 0 12,9 0 1,11-2-2,12 0-10,12-6-18,3 2-24,-3-2-19,-2 0-11,-8 1-5,-4 3-26,-11 3-53,-4 1-122,-7-2-157,3-2-496,-12 6-17,-2 2-18</inkml:trace>
  <inkml:trace contextRef="#ctx0" brushRef="#br0" timeOffset="387824.1822">23626 5506 2103,'-3'2'71,"-1"4"37,-3 9 26,3 10 21,1 13 15,-2 10 4,4 4 4,1 5 3,0-2 2,-2-2-20,4-3-61,-2-5-103,6-8-179,1-19-502,6 6-12,9-12-14,8-9-13</inkml:trace>
  <inkml:trace contextRef="#ctx0" brushRef="#br0" timeOffset="392373.4424">23990 5278 512,'0'-3'65,"0"2"22,-2-2 21,2 1 22,0 0 12,0 2 9,0 0-1,0 0 1,0 0-1,0 0-42,0 0-25,0 0-22,0 0-23,0 0-21,0 0-15,0 0-8,0 0 0,0 0 0,0 0 1,0 0 1,-1 0 2,1 0-1,0 0 1,0 0 0,0 0 4,-1 0 3,1 0 5,-2 0 9,2 0 10,0 0 16,0 0 17,0 0 12,0 0 10,0 0 8,0 0-4,0 0 4,-1 0-1,-3 0 4,2 0 3,1 0 1,-1 0-4,2 0-6,0 0-3,0 0-3,0 0 3,0 0-2,0 0-10,0 0-10,0 0-19,0 0-20,0 0-5,2 0 2,5 0 0,3 0 1,5-1-5,6 1 4,4-1 0,-1-1 2,-2 1 6,-2 0 6,-5-1-6,-5 2-13,-3 0-5,-6-2-8,-1 2-2,0 0-4,0 0 3,0 2 2,0 4 4,-3 4-4,-2 4 4,0 7 5,-3 3 1,-1-2 4,1 5 6,3 1-2,-4-1 1,5 2-3,0-2 0,1-1-2,0-1 0,1-5-2,1-4 0,1-1 0,0-6-1,-2-1 1,2-4-1,0 1-2,0-4 0,0 1 3,0-1-5,0-1-11,0-1-47,0 1-150,12-3-179,-7 1-325,3-3-13,5-6-14,7-5-14</inkml:trace>
  <inkml:trace contextRef="#ctx0" brushRef="#br0" timeOffset="393076.4826">24349 5314 788,'-1'0'85,"-2"0"40,2 0 34,0 0 43,-1 0 43,4 0 31,-4 0 18,2 0 9,0 0 2,0 0-59,0 0-43,2 0-22,4 0-24,3 0-37,6-1-35,5 1-28,0-2-19,-2 1-10,-3-2-5,-3 1 2,-3 2 12,-2 0-22,-3-1-12,-3 1-1,-1 1-4,2 4-7,-1 2 0,-1 5 0,0 5 6,-1 3 2,-2 4 6,-3 2 6,-2-1 2,-4 6 2,2 0 1,-1 1 5,-1-1 0,2 1 2,1-1-4,3-4 0,1-4-1,-1-2 0,4-5 2,-4-3-1,4-3-2,0-1 0,2-4 2,-1-3-7,2 0-30,-2-2-96,12-4-235,-2-6-379,4-2-14,6-2-15,5-3-15</inkml:trace>
  <inkml:trace contextRef="#ctx0" brushRef="#br0" timeOffset="393544.5094">24695 5464 1236,'0'0'174,"0"0"46,0 0 24,0 0 11,0 0 2,0 0-6,0 0-7,0 0-1,0 1 1,2 4-109,1 2-53,5 4-44,5 5-21,1 3-11,5 0 0,1 1 7,-3 1 7,4-2-9,-6-4-40,3 0-93,0-7-208,-6 1-291,-5 0-10,-2-3-12,-1-6-10</inkml:trace>
  <inkml:trace contextRef="#ctx0" brushRef="#br0" timeOffset="393846.5267">24894 5453 2457,'-3'0'81,"-3"-1"-2,-2 1 2,-4 0 0,-7 5 1,-2 3 6,-4 9 5,0 4 1,-3 8 3,3 5-72,2 4-4,3 4 2,2-3 1,6 0 2,3-5-23,3-5-47,3-5-129,6-8-433,-2-1-11,2-3-10,5-4-11</inkml:trace>
  <inkml:trace contextRef="#ctx0" brushRef="#br0" timeOffset="394889.5864">25015 5286 1223,'-3'-2'177,"2"2"44,1-1 10,-1-1 8,1-1-8,1-1 2,0 1 6,8-2 7,1 1 0,6 1-117,3 3-58,3-2-43,-1 2-12,-2 6-11,-3 2 3,-6 5-1,-6 5-6,-4 5-6,-4 1-1,-5 4 1,-4 2 6,0-1 3,-5 0 1,3-4 4,2-2 0,6-7 0,2-5-4,4-1-10,2-6 17,6-4 9,6 0 4,7 0 6,5-6 3,4-2 3,0-4-1,-6-5 5,-5 2 2,-4-2 6,-4 5-20,-7 5-21,0 1-11,-3 5-6,1 0-4,-2 4-1,-2 5 1,-1 4-2,1 3 1,0 1 0,0 1 0,3-4 6,3-2 10,3-4 4,5-2 4,7-3 6,4-2 1,4-2 4,-1-5 8,-3-3 7,-5-2 7,-7-4 22,-5-6 6,-2 0-3,-5 0 2,1-1-7,-4 2-8,-1 6-11,-1 4-10,-6 3-11,3 2-10,-7 3-29,-1 5-33,-3 6-68,3 3-186,-3-7-468,5 19-15,7 4-17,5-2-18</inkml:trace>
  <inkml:trace contextRef="#ctx0" brushRef="#br0" timeOffset="395492.6206">24954 5900 2170,'0'0'157,"0"0"14,3 0 17,7-4 13,8-3 11,12-1 12,11-2 6,10-4 8,2 2 5,3-3-108,-1 5-38,-1-1-14,-3 2-17,-3 0-14,-9 4-26,-6 1-54,-10 4-77,-7-3-97,-6 6-113,5-6-422,-10 6-15,-5 2-15,-1 0-16</inkml:trace>
  <inkml:trace contextRef="#ctx0" brushRef="#br0" timeOffset="396152.6582">24810 6159 2224,'0'0'125,"0"0"22,2-2 11,-2 2 16,2-4 6,6-1 7,1-1-2,3 3-2,1 2-6,-1-1-94,-1 5-26,0 3-20,-4 6-9,-4 6-15,-1 6-8,-7 3-6,-7 3 1,-2 2 5,-6-1 7,-2-2 0,3-4-2,5-4 2,5-6 9,6-4 16,2-7 16,1-3 23,7 1 15,9-5 1,5-3 6,9-1 1,11-1 0,-2-3-27,-3 1-86,2 0-233,-6-14-610,-5 17-18,-5-1-22,-5-6-22</inkml:trace>
  <inkml:trace contextRef="#ctx0" brushRef="#br0" timeOffset="396540.6806">25123 6139 3235,'0'-7'96,"0"-1"9,3-3 5,3 0 3,3 3 1,1 4 0,6 1-1,-2 4 0,-1 5 2,-1 3-69,-5 8-21,-4 5-3,-3 7-4,-7 0-3,-4 3-1,0-3 3,-4-4 1,4-4 2,4-8-2,4-4-3,4-2 20,16-7 14,13 0 7,13-5 3,12-2-3,7-2-38,1-2-206,-6-14-677,-10 12-20,-6-1-22,-13 0-22</inkml:trace>
  <inkml:trace contextRef="#ctx0" brushRef="#br0" timeOffset="397213.7193">24822 6019 1644,'1'0'94,"7"0"17,6-3 21,7 0 8,11-3 5,10-3-1,13-1-179,4 0-428,10-1-6,9 0-6,2-4-5</inkml:trace>
  <inkml:trace contextRef="#ctx0" brushRef="#br0" timeOffset="398444.7897">24905 5940 290,'3'0'103,"0"0"59,2 0 17,1 0 26,3-2 25,-2 1 11,4-4 24,0 1 8,2-4 13,2 2-64,1-4-23,2 4-55,4-3-8,4-1-23,6 2-22,4 2-9,-2-2-25,0 2-4,-3 0-12,-5 3-2,-5 0-7,-6-1-2,-6 2-20,-4 1-1,-4-1 5,-1 2-2,-1 0-11,1 0-3,-6 0-3,-4 0-5,-6 0-2,-3 0 0,-7 0 14,-1 3-2,-1 2-6,-2 2 4,-2 0 8,-1 4-5,-2 1-16,-1 1-10,-3-2-26,6 0-4,0-1-7,5-1 3,3-2-2,6-1-1,1 1 2,7-4 4,1-1 20,4 0 10,3 0 36,2-2 15,1 1 21,0-1 20,0 0 19,0 0 6,0 0 3,0 0-1,0 0-5,0 0-15,0 0-38,0 0-97,0 0-110,0-1-123,0-8-302,0 9-10,0 0-9,2-3-11</inkml:trace>
  <inkml:trace contextRef="#ctx0" brushRef="#br0" timeOffset="413608.6566">15264 8405 1730,'0'2'166,"0"2"28,0-2 24,0 0 15,0-2 12,0 0 5,0 0 13,4-2 7,8 0 16,7-6-105,11-3-28,13-5-26,9-4-20,4 1-16,5 0-9,-3 0-7,-6 1-14,-5 3-15,-14 3-37,-7 3-64,-8 3-56,-2 3-97,-3 0-142,5 1-428,-12 3-16,-4 0-17,-5 2-18</inkml:trace>
  <inkml:trace contextRef="#ctx0" brushRef="#br0" timeOffset="414016.6804">15333 8671 1932,'0'3'138,"1"-1"47,10-2 26,10-3 17,14-9 13,24-8 6,18-8 3,7-9 2,6 1-17,-2 3-165,-7 5-266,-16-5-533,-13 18-14,-10 3-15</inkml:trace>
  <inkml:trace contextRef="#ctx0" brushRef="#br0" timeOffset="419108.9716">16176 8128 1220,'0'-3'87,"0"-2"44,0 0 21,0-3 28,0 2 29,0 2 17,0 0 15,0 0 18,0 0 14,0 1-51,0-1-24,0 0-39,3-2-16,1 2-26,7-4-25,3-1-13,9-1-10,2 2-18,2-1-14,0 6-5,-2 0-5,-6 3-3,1 1-1,-4 6-4,-3 3-1,-6 8 0,-3 8 0,-5 5 0,-2 5 1,-3 0-1,-1-1 2,0-4 3,3-7-2,1-4 4,0-8-2,3-5-2,0-4 24,7-1 18,9-2 5,11-6 1,8-2 1,7-2-3,3-5 1,-3-2-3,-3 3-29,-2 2-79,-1 0-232,-7-21-627,-6 25-23,-8 0-23</inkml:trace>
  <inkml:trace contextRef="#ctx0" brushRef="#br0" timeOffset="419689.0048">16744 7960 2304,'0'-6'148,"0"-3"15,2-3 23,6-3 16,8-3 16,5 4 14,8 2 6,1 3 4,2 5 4,-3 7-121,-4 8-22,-9 8-11,-9 10-18,-3 8-10,-7 3-22,-1-2-10,0-3-8,2-11-7,1-8-3,-1-5 8,5-7 2,12-2 3,9-4-5,8-2-5,10-3 4,1 2-4,-5 0-3,-8 2-2,-7 2-1,-10 5-10,-7 5-10,-8 5 0,-11 5-1,-8 5 4,-5 2-1,-9-1-1,-2-1-16,2-5-46,10-4-70,9-5-126,13-12-575,-1 2-18,8-4-21,2-4-21</inkml:trace>
  <inkml:trace contextRef="#ctx0" brushRef="#br0" timeOffset="420120.0295">17428 7936 2803,'0'-5'102,"-2"-1"-7,2 0-7,-2 2 1,0 0 8,-2 11 6,-2 7 8,0 8 7,5 10 2,-1 4-76,2 3-19,5-2 11,5-3 8,6-8 8,8-5 5,9-10 1,5-6-3,4-6-2,1-7 2,-4-8 11,-5-5 21,-11-6 6,-9-9 8,-8-5-6,-12-2-3,-10-5-5,-7 5-2,-7 7-3,-9 9-10,-8 12-10,1 15-37,-4 16-112,11 11-329,-4 16-469,5 7-21,3 3-22,5 3-24</inkml:trace>
  <inkml:trace contextRef="#ctx0" brushRef="#br0" timeOffset="424232.2647">14113 14569 963,'-6'0'102,"-2"0"37,0 0 38,-3 0 35,5 0 24,0 0 19,3 0 11,0 0-3,-4 0 1,2 0-70,-4 3-24,-3 4-30,-2 3-29,2 5-27,-2 4-19,4 5-12,1 1-3,2 4 0,4 3 2,2 1-1,-1 1-1,2 3-3,0 1-7,0 0-7,0 1 0,2 0-6,1-5-4,-1 2 0,5-3 0,-1-3-5,2-1 0,0-3-1,4-5-2,-2-1 1,1-2 3,2-2 5,-1-4 3,2-3 8,1 1-1,1-1 0,-2-5 5,2 1 9,-3-3 5,1 0-1,1-2-1,1 0-4,-2 0-5,2-2-6,-1 1 0,-3-2 1,2-1-4,-3 1-11,1-3-3,-1 1 2,4 1-4,-3-3-5,4 1-2,-2-4-2,3-1 5,-1 0 0,-3 0 0,-2-1 1,0-2 1,-2 1-1,-3 1-2,2-3 2,-3-1 6,-1-1-4,1-2-4,-2-2 1,-2-4-4,1-1 5,-2-2-2,0-2 0,0 0 6,0 3 2,0 0 4,0 1 5,0 2 4,0-1 0,0 0 2,0 2 0,0 0 1,0 0 0,-2-2-6,-1-1-6,-4 0-4,1 1-5,2 1-5,-4 0 0,3 5 0,-2-2-7,3 1 1,-1 3-1,-1 2 0,0 1 5,0-1-8,-2 3 3,-1 0-1,4 3-1,-5-1-1,4 3 4,0 1 1,0 2-3,2 2 0,-4 1-2,0 1 3,-1 0 0,2 0 1,-1 0-2,-1 0 1,3 0-1,-1 0-4,-5 0 0,1 1 4,-2 1-1,1 4-2,-2 2 1,-4 3 0,0 0 1,0 3 0,0-1 0,0-1 2,2 2 0,2 0-3,1 0-3,3 3 2,1 1-10,1 7-59,2 4-90,3 4-234,3 7-571,0-1-26,0-6-26,7-6-28</inkml:trace>
  <inkml:trace contextRef="#ctx0" brushRef="#br0" timeOffset="429420.5614">16438 8586 416,'1'-5'74,"-1"0"6,2-4 7,-2 3 20,2-1 9,-2 3 8,0-1 22,0 5 22,0-5 11,0 4-32,0 1-21,0 0-10,0 0-9,0 0-24,0-1-11,0 1-11,0 0-21,0 0-20,0 0-10,0 0-11,-1 0-4,-2 0 7,-1 0 26,1 0 10,-9 0 6,-1 0 8,-2 0 2,-3 0 0,2 1 0,5-1 0,2 1-6,6 1-6,1-2-27,2 1-12,2-1-3,-2 2 6,1 1 27,10 2 33,13-1 18,12 2 10,15-2 5,9-2 10,10-2 16,4-3 11,8-3 10,6-3-10,9-3-24,9-1-28,6-2-17,3-2-4,3-1-4,-5 0-5,-7-1-3,0 0 1,-5 0-6,-2 1 5,-7 2-1,-8 1-4,-12 4 1,-14 2 1,-14 2 7,-17 0 8,-10 4 4,-9 1 7,-5-1 0,-3 1-2,0 2-3,0-1 5,0 1-4,1 0-1,-1 0-8,0 0-7,0-1-21,0 1-36,0 0-31,0 1-109,0 3-224,0 5-565,-1-3-25,0-7-24,1-16-26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5B92-6CC3-4E8D-B175-CA8E8B80E9D1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A606-F1F1-41B9-B4B0-27248D0A7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3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feasible solution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satisfies all the problem's constraints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optimal solution is a feasible solution that results in the largest possible objective function value when maximizing (or smallest when minimizing).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4A606-F1F1-41B9-B4B0-27248D0A7A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0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function Select selects an input from A whose value is assign to x</a:t>
            </a:r>
          </a:p>
          <a:p>
            <a:r>
              <a:rPr lang="en-US" dirty="0" smtClean="0"/>
              <a:t>F </a:t>
            </a:r>
            <a:r>
              <a:rPr lang="en-US" dirty="0" err="1" smtClean="0"/>
              <a:t>easible</a:t>
            </a:r>
            <a:r>
              <a:rPr lang="en-US" dirty="0" smtClean="0"/>
              <a:t> is a </a:t>
            </a:r>
            <a:r>
              <a:rPr lang="en-US" dirty="0" err="1" smtClean="0"/>
              <a:t>Booleanvalued</a:t>
            </a:r>
            <a:r>
              <a:rPr lang="en-US" dirty="0" smtClean="0"/>
              <a:t> function that determines if x can be included into the solution vector. </a:t>
            </a:r>
          </a:p>
          <a:p>
            <a:r>
              <a:rPr lang="en-US" dirty="0" smtClean="0"/>
              <a:t>The function Union combines x with the solution, and update the objective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4A606-F1F1-41B9-B4B0-27248D0A7A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Fractional Knapsack has time complexity O(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N is the number of items in 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book suggests assuming S is a heap-based priority queue and then the removal has complexity Θ(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 the up to N removals take O(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rest of the algorithm is O(N).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S could be a sequence and we could begin Fractional Knapsack by sorting S with a Θ(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sort. Now the removal is simply removing the first element. If we use a circular list for S, the removal is O(1) so the algorithm is O(N). Including the sort we again have O(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4A606-F1F1-41B9-B4B0-27248D0A7A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7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E7E6-3AFB-4443-8F79-F29C1191436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7EF9-B5A1-4AD0-9516-A86F3BA9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26549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the least wasteful way to cut raw </a:t>
            </a:r>
            <a:r>
              <a:rPr lang="en-US" dirty="0" smtClean="0"/>
              <a:t>materials.</a:t>
            </a:r>
          </a:p>
          <a:p>
            <a:r>
              <a:rPr lang="en-US" dirty="0" smtClean="0"/>
              <a:t>Selection </a:t>
            </a:r>
            <a:r>
              <a:rPr lang="en-US" dirty="0"/>
              <a:t>of investments and </a:t>
            </a:r>
            <a:r>
              <a:rPr lang="en-US" dirty="0" smtClean="0"/>
              <a:t>portfolios.</a:t>
            </a:r>
          </a:p>
          <a:p>
            <a:r>
              <a:rPr lang="en-US" dirty="0" smtClean="0"/>
              <a:t>Selection </a:t>
            </a:r>
            <a:r>
              <a:rPr lang="en-US" dirty="0"/>
              <a:t>of assets for asset-backed </a:t>
            </a:r>
            <a:r>
              <a:rPr lang="en-US" dirty="0" smtClean="0"/>
              <a:t>securitization</a:t>
            </a:r>
          </a:p>
          <a:p>
            <a:r>
              <a:rPr lang="en-US" dirty="0"/>
              <a:t>G</a:t>
            </a:r>
            <a:r>
              <a:rPr lang="en-US" dirty="0" smtClean="0"/>
              <a:t>enerating </a:t>
            </a:r>
            <a:r>
              <a:rPr lang="en-US" dirty="0"/>
              <a:t>keys for the </a:t>
            </a:r>
            <a:r>
              <a:rPr lang="en-US" dirty="0" err="1" smtClean="0"/>
              <a:t>Merkle</a:t>
            </a:r>
            <a:r>
              <a:rPr lang="en-US" dirty="0" smtClean="0"/>
              <a:t>–Hellman </a:t>
            </a:r>
            <a:r>
              <a:rPr lang="en-US" dirty="0"/>
              <a:t>and other knapsack cryptosystems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One early application of knapsack algorithms was in the construction and scoring of tests in which the test-takers have a choice as to which questions they </a:t>
            </a:r>
            <a:r>
              <a:rPr lang="en-US" dirty="0" smtClean="0"/>
              <a:t>answer and score the maximum.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1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="" xmlns:a16="http://schemas.microsoft.com/office/drawing/2014/main" id="{6782A2E6-5710-4D71-9159-98C9642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Does Greedy Method give optimal solution </a:t>
            </a:r>
            <a:r>
              <a:rPr lang="en-US" altLang="ja-JP" dirty="0" smtClean="0"/>
              <a:t>for </a:t>
            </a:r>
            <a:r>
              <a:rPr lang="en-US" altLang="ja-JP" dirty="0"/>
              <a:t>0-1 </a:t>
            </a:r>
            <a:r>
              <a:rPr lang="en-US" altLang="ja-JP" dirty="0" smtClean="0"/>
              <a:t>Knapsack?</a:t>
            </a:r>
            <a:endParaRPr lang="en-US" altLang="en-US" dirty="0"/>
          </a:p>
        </p:txBody>
      </p:sp>
      <p:sp>
        <p:nvSpPr>
          <p:cNvPr id="25602" name="TextBox 4">
            <a:extLst>
              <a:ext uri="{FF2B5EF4-FFF2-40B4-BE49-F238E27FC236}">
                <a16:creationId xmlns="" xmlns:a16="http://schemas.microsoft.com/office/drawing/2014/main" id="{EAADC689-9AC7-42AD-89DA-6EC94E39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15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smtClean="0"/>
              <a:t>M=60</a:t>
            </a:r>
            <a:endParaRPr lang="en-US" altLang="en-US" dirty="0"/>
          </a:p>
          <a:p>
            <a:r>
              <a:rPr lang="en-US" altLang="en-US" dirty="0"/>
              <a:t>Items </a:t>
            </a:r>
            <a:r>
              <a:rPr lang="en-US" altLang="en-US" dirty="0" smtClean="0"/>
              <a:t>: Pi={100,280,120},Wi={10,40,20}</a:t>
            </a:r>
          </a:p>
          <a:p>
            <a:endParaRPr lang="en-US" altLang="en-US" dirty="0"/>
          </a:p>
          <a:p>
            <a:r>
              <a:rPr lang="en-US" dirty="0"/>
              <a:t>Greedy approach may not give an optimal solution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solve 0-1 Knapsack, Dynamic Programming approach is required.</a:t>
            </a:r>
          </a:p>
          <a:p>
            <a:r>
              <a:rPr lang="en-US" altLang="en-US" dirty="0" smtClean="0"/>
              <a:t>  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78880" y="1425600"/>
              <a:ext cx="7629840" cy="538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9160" y="1414800"/>
                <a:ext cx="7650000" cy="540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7840" y="87480"/>
              <a:ext cx="8692560" cy="6256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80" y="74880"/>
                <a:ext cx="8714160" cy="62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63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2760" y="410040"/>
              <a:ext cx="8853480" cy="457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395640"/>
                <a:ext cx="8868240" cy="46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54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6480" y="296280"/>
              <a:ext cx="8695800" cy="623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00" y="288360"/>
                <a:ext cx="8715960" cy="62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32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Find the optimal solution for the fractional knapsack problem making use of greedy approach.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Problem 1:</a:t>
            </a:r>
            <a:endParaRPr lang="en-US" b="1" dirty="0"/>
          </a:p>
          <a:p>
            <a:pPr fontAlgn="base"/>
            <a:r>
              <a:rPr lang="en-US" dirty="0"/>
              <a:t>n = 5</a:t>
            </a:r>
          </a:p>
          <a:p>
            <a:pPr fontAlgn="base"/>
            <a:r>
              <a:rPr lang="en-US" dirty="0"/>
              <a:t>m</a:t>
            </a:r>
            <a:r>
              <a:rPr lang="en-US" dirty="0" smtClean="0"/>
              <a:t> </a:t>
            </a:r>
            <a:r>
              <a:rPr lang="en-US" dirty="0"/>
              <a:t>= 60 kg</a:t>
            </a:r>
          </a:p>
          <a:p>
            <a:pPr fontAlgn="base"/>
            <a:r>
              <a:rPr lang="en-US" dirty="0"/>
              <a:t>(w1, w2, w3, w4, w5) = (5, 10, 15, 22, 25)</a:t>
            </a:r>
          </a:p>
          <a:p>
            <a:pPr fontAlgn="base"/>
            <a:r>
              <a:rPr lang="en-US" dirty="0"/>
              <a:t>(b1, b2, b3, b4, b5) = (30, 40, 45, 77, 90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smtClean="0"/>
              <a:t>Problem 2:</a:t>
            </a:r>
          </a:p>
          <a:p>
            <a:pPr fontAlgn="base"/>
            <a:r>
              <a:rPr lang="en-US" dirty="0" smtClean="0"/>
              <a:t>n=7 </a:t>
            </a:r>
          </a:p>
          <a:p>
            <a:pPr fontAlgn="base"/>
            <a:r>
              <a:rPr lang="en-US" dirty="0" smtClean="0"/>
              <a:t>m=15 </a:t>
            </a:r>
          </a:p>
          <a:p>
            <a:pPr fontAlgn="base"/>
            <a:r>
              <a:rPr lang="en-US" dirty="0" smtClean="0"/>
              <a:t>(</a:t>
            </a:r>
            <a:r>
              <a:rPr lang="en-US" dirty="0"/>
              <a:t>p1, p2, …, p7) = (10, 5, 15, 7, 6, 18, 3) </a:t>
            </a:r>
            <a:endParaRPr lang="en-US" dirty="0" smtClean="0"/>
          </a:p>
          <a:p>
            <a:pPr fontAlgn="base"/>
            <a:r>
              <a:rPr lang="en-US" dirty="0" smtClean="0"/>
              <a:t>(</a:t>
            </a:r>
            <a:r>
              <a:rPr lang="en-US" dirty="0"/>
              <a:t>w1, w2, …, w7) = (2, 3, 5, 7, 1, 4, 1)</a:t>
            </a:r>
          </a:p>
        </p:txBody>
      </p:sp>
    </p:spTree>
    <p:extLst>
      <p:ext uri="{BB962C8B-B14F-4D97-AF65-F5344CB8AC3E}">
        <p14:creationId xmlns:p14="http://schemas.microsoft.com/office/powerpoint/2010/main" val="37771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6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5040" y="592920"/>
              <a:ext cx="8811360" cy="5291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583200"/>
                <a:ext cx="8830080" cy="53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2480" y="305280"/>
              <a:ext cx="8838720" cy="633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293760"/>
                <a:ext cx="8854920" cy="63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2720" y="286560"/>
              <a:ext cx="8951760" cy="5930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" y="277200"/>
                <a:ext cx="8965800" cy="59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GENERAL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</a:t>
            </a:r>
            <a:r>
              <a:rPr lang="en-IN" dirty="0" smtClean="0"/>
              <a:t>ost </a:t>
            </a:r>
            <a:r>
              <a:rPr lang="en-IN" dirty="0"/>
              <a:t>straightforward </a:t>
            </a:r>
            <a:r>
              <a:rPr lang="en-IN" dirty="0" smtClean="0"/>
              <a:t>design technique</a:t>
            </a:r>
          </a:p>
          <a:p>
            <a:r>
              <a:rPr lang="en-IN" b="1" dirty="0" smtClean="0"/>
              <a:t>Feasible solution</a:t>
            </a:r>
            <a:r>
              <a:rPr lang="en-IN" dirty="0" smtClean="0"/>
              <a:t>: </a:t>
            </a:r>
            <a:r>
              <a:rPr lang="en-US" dirty="0"/>
              <a:t>Any subset that satisfies the </a:t>
            </a:r>
            <a:r>
              <a:rPr lang="en-US" dirty="0" smtClean="0"/>
              <a:t>problem constraint</a:t>
            </a:r>
            <a:endParaRPr lang="en-IN" dirty="0" smtClean="0"/>
          </a:p>
          <a:p>
            <a:r>
              <a:rPr lang="en-IN" b="1" dirty="0" smtClean="0"/>
              <a:t>Optimal solution</a:t>
            </a:r>
            <a:r>
              <a:rPr lang="en-IN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feasible solution that maximizes or minimizes a given objective </a:t>
            </a:r>
            <a:r>
              <a:rPr lang="en-US" dirty="0" smtClean="0"/>
              <a:t>function. </a:t>
            </a:r>
            <a:endParaRPr lang="en-IN" dirty="0" smtClean="0"/>
          </a:p>
          <a:p>
            <a:r>
              <a:rPr lang="en-IN" b="1" dirty="0" smtClean="0"/>
              <a:t>Subset paradigm</a:t>
            </a:r>
            <a:r>
              <a:rPr lang="en-IN" dirty="0" smtClean="0"/>
              <a:t>: </a:t>
            </a:r>
            <a:r>
              <a:rPr lang="en-US" dirty="0"/>
              <a:t>L</a:t>
            </a:r>
            <a:r>
              <a:rPr lang="en-IN" dirty="0" err="1"/>
              <a:t>ocally</a:t>
            </a:r>
            <a:r>
              <a:rPr lang="en-IN" dirty="0"/>
              <a:t> optimal leads to globally optimal solution.</a:t>
            </a:r>
          </a:p>
          <a:p>
            <a:r>
              <a:rPr lang="en-IN" b="1" dirty="0" smtClean="0"/>
              <a:t>Ordering paradigm</a:t>
            </a:r>
            <a:r>
              <a:rPr lang="en-IN" dirty="0" smtClean="0"/>
              <a:t>: </a:t>
            </a:r>
            <a:r>
              <a:rPr lang="en-US" dirty="0"/>
              <a:t>M</a:t>
            </a:r>
            <a:r>
              <a:rPr lang="en-US" dirty="0" smtClean="0"/>
              <a:t>ake decisions by considering the </a:t>
            </a:r>
            <a:r>
              <a:rPr lang="en-US" dirty="0"/>
              <a:t>inputs in </a:t>
            </a:r>
            <a:r>
              <a:rPr lang="en-US" dirty="0" smtClean="0"/>
              <a:t>some order using </a:t>
            </a:r>
            <a:r>
              <a:rPr lang="en-IN" dirty="0" smtClean="0"/>
              <a:t>optimization criterion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2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6520" y="484920"/>
              <a:ext cx="9079200" cy="553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960" y="474480"/>
                <a:ext cx="9090720" cy="55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9974"/>
            <a:ext cx="8229600" cy="944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method control abstraction for subset paradigm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" b="11539"/>
          <a:stretch/>
        </p:blipFill>
        <p:spPr bwMode="auto">
          <a:xfrm>
            <a:off x="131856" y="990600"/>
            <a:ext cx="885974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7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="" xmlns:a16="http://schemas.microsoft.com/office/drawing/2014/main" id="{DBA43ADF-FCF9-4A68-9220-9A133097F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Knapsack Problem</a:t>
            </a:r>
          </a:p>
        </p:txBody>
      </p:sp>
      <p:sp>
        <p:nvSpPr>
          <p:cNvPr id="17410" name="Text Box 1027">
            <a:extLst>
              <a:ext uri="{FF2B5EF4-FFF2-40B4-BE49-F238E27FC236}">
                <a16:creationId xmlns="" xmlns:a16="http://schemas.microsoft.com/office/drawing/2014/main" id="{4FB6F5D4-E1BE-4F87-8926-FFE5CB628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458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/>
              <a:t>The classic Knapsack problem is:</a:t>
            </a:r>
            <a:endParaRPr lang="en-US" altLang="en-US" dirty="0"/>
          </a:p>
          <a:p>
            <a:pPr lvl="1">
              <a:spcBef>
                <a:spcPct val="50000"/>
              </a:spcBef>
            </a:pPr>
            <a:r>
              <a:rPr lang="en-US" altLang="en-US" dirty="0"/>
              <a:t>A thief breaks into a store and wants to fill his knapsack of capacity K with goods of as much value as possible.</a:t>
            </a:r>
          </a:p>
          <a:p>
            <a:pPr lvl="1">
              <a:spcBef>
                <a:spcPct val="50000"/>
              </a:spcBef>
            </a:pPr>
            <a:endParaRPr lang="en-US" altLang="en-US" dirty="0"/>
          </a:p>
        </p:txBody>
      </p:sp>
      <p:pic>
        <p:nvPicPr>
          <p:cNvPr id="4" name="Picture 2" descr="Fractional Knapsack Problem | Greedy Method | Example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31054"/>
            <a:ext cx="3152775" cy="31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4107998"/>
            <a:ext cx="472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 a collection of items that fits into his knapsack and whose total value is &gt;= W?    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Knapsack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Fractional Knapsack</a:t>
            </a:r>
          </a:p>
          <a:p>
            <a:r>
              <a:rPr lang="en-IN" dirty="0" smtClean="0"/>
              <a:t>0/1 Knapsack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2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4967377" cy="2328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1" t="39198" r="47164" b="33103"/>
          <a:stretch/>
        </p:blipFill>
        <p:spPr bwMode="auto">
          <a:xfrm>
            <a:off x="3810000" y="3886200"/>
            <a:ext cx="4967377" cy="256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219980"/>
            <a:ext cx="3143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Fractional Knapsack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5053" y="4734580"/>
            <a:ext cx="2128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0/1 Knapsack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96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2786"/>
            <a:ext cx="8534400" cy="73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7010400" cy="5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41294" r="39375" b="47297"/>
          <a:stretch/>
        </p:blipFill>
        <p:spPr bwMode="auto">
          <a:xfrm>
            <a:off x="228600" y="4064320"/>
            <a:ext cx="8305800" cy="111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647280" y="165240"/>
              <a:ext cx="8333280" cy="367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720" y="160920"/>
                <a:ext cx="8351640" cy="36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7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Greedy Methods for Knapsack Problem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399"/>
            <a:ext cx="8439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First, we can try </a:t>
            </a:r>
            <a:r>
              <a:rPr lang="en-US" sz="2800" dirty="0"/>
              <a:t>to fill the </a:t>
            </a:r>
            <a:r>
              <a:rPr lang="en-US" sz="2800" dirty="0" smtClean="0"/>
              <a:t>knapsack by including </a:t>
            </a:r>
            <a:r>
              <a:rPr lang="en-US" sz="2800" dirty="0"/>
              <a:t>next the object with </a:t>
            </a:r>
            <a:r>
              <a:rPr lang="en-US" sz="2800" dirty="0" smtClean="0"/>
              <a:t>largest profit.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Consider the </a:t>
            </a:r>
            <a:r>
              <a:rPr lang="en-US" sz="2800" dirty="0"/>
              <a:t>objects in </a:t>
            </a:r>
            <a:r>
              <a:rPr lang="en-US" sz="2800" dirty="0" smtClean="0"/>
              <a:t>order of </a:t>
            </a:r>
            <a:r>
              <a:rPr lang="en-US" sz="2800" dirty="0" err="1" smtClean="0"/>
              <a:t>nondecreasing</a:t>
            </a:r>
            <a:r>
              <a:rPr lang="en-US" sz="2800" dirty="0" smtClean="0"/>
              <a:t> weights W’s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Objects are considered </a:t>
            </a:r>
            <a:r>
              <a:rPr lang="en-US" sz="2800" dirty="0"/>
              <a:t>in </a:t>
            </a:r>
            <a:r>
              <a:rPr lang="en-US" sz="2800" dirty="0" smtClean="0"/>
              <a:t>order of </a:t>
            </a:r>
            <a:r>
              <a:rPr lang="en-US" sz="2800" dirty="0"/>
              <a:t>the </a:t>
            </a:r>
            <a:r>
              <a:rPr lang="en-US" sz="2800" dirty="0" smtClean="0"/>
              <a:t>ratio Pi/</a:t>
            </a:r>
            <a:r>
              <a:rPr lang="en-US" sz="2800" dirty="0" err="1" smtClean="0"/>
              <a:t>wi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8782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1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2" t="44736" r="16288" b="19508"/>
          <a:stretch/>
        </p:blipFill>
        <p:spPr bwMode="auto">
          <a:xfrm>
            <a:off x="381000" y="228600"/>
            <a:ext cx="8077200" cy="56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0800" y="6169967"/>
            <a:ext cx="36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Time Complexity is O(</a:t>
            </a:r>
            <a:r>
              <a:rPr lang="en-IN" sz="2400" dirty="0" err="1" smtClean="0"/>
              <a:t>nlogn</a:t>
            </a:r>
            <a:r>
              <a:rPr lang="en-IN" sz="2400" dirty="0" smtClean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84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579</Words>
  <Application>Microsoft Office PowerPoint</Application>
  <PresentationFormat>On-screen Show (4:3)</PresentationFormat>
  <Paragraphs>63</Paragraphs>
  <Slides>20</Slides>
  <Notes>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GREEDY METHOD</vt:lpstr>
      <vt:lpstr>THE GENERAL METHOD</vt:lpstr>
      <vt:lpstr>Greedy method control abstraction for subset paradigm</vt:lpstr>
      <vt:lpstr>The Knapsack Problem</vt:lpstr>
      <vt:lpstr>Knapsack Problem</vt:lpstr>
      <vt:lpstr>KNAPSACK PROBLEM</vt:lpstr>
      <vt:lpstr>PowerPoint Presentation</vt:lpstr>
      <vt:lpstr>Greedy Methods for Knapsack Problem</vt:lpstr>
      <vt:lpstr>PowerPoint Presentation</vt:lpstr>
      <vt:lpstr>Applications</vt:lpstr>
      <vt:lpstr>Does Greedy Method give optimal solution for 0-1 Knapsack?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METHOD</dc:title>
  <dc:creator>Guest</dc:creator>
  <cp:lastModifiedBy>A Sangeetha, Asst. Prof. CSE Department</cp:lastModifiedBy>
  <cp:revision>48</cp:revision>
  <dcterms:created xsi:type="dcterms:W3CDTF">2015-08-19T06:08:12Z</dcterms:created>
  <dcterms:modified xsi:type="dcterms:W3CDTF">2022-03-28T09:48:34Z</dcterms:modified>
</cp:coreProperties>
</file>