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 id="275" r:id="rId16"/>
    <p:sldId id="276" r:id="rId17"/>
    <p:sldId id="277" r:id="rId18"/>
    <p:sldId id="273" r:id="rId19"/>
    <p:sldId id="279" r:id="rId20"/>
    <p:sldId id="280" r:id="rId21"/>
    <p:sldId id="281" r:id="rId22"/>
    <p:sldId id="293" r:id="rId23"/>
    <p:sldId id="294" r:id="rId24"/>
    <p:sldId id="295" r:id="rId25"/>
    <p:sldId id="296" r:id="rId26"/>
    <p:sldId id="297" r:id="rId27"/>
    <p:sldId id="298" r:id="rId28"/>
    <p:sldId id="282" r:id="rId29"/>
    <p:sldId id="283" r:id="rId30"/>
    <p:sldId id="290" r:id="rId31"/>
    <p:sldId id="284" r:id="rId32"/>
    <p:sldId id="285" r:id="rId33"/>
    <p:sldId id="289" r:id="rId34"/>
    <p:sldId id="286" r:id="rId35"/>
    <p:sldId id="288" r:id="rId36"/>
    <p:sldId id="299" r:id="rId37"/>
    <p:sldId id="292"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82" autoAdjust="0"/>
  </p:normalViewPr>
  <p:slideViewPr>
    <p:cSldViewPr>
      <p:cViewPr>
        <p:scale>
          <a:sx n="70" d="100"/>
          <a:sy n="70" d="100"/>
        </p:scale>
        <p:origin x="-138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23:53.950"/>
    </inkml:context>
    <inkml:brush xml:id="br0">
      <inkml:brushProperty name="width" value="0.05292" units="cm"/>
      <inkml:brushProperty name="height" value="0.05292" units="cm"/>
      <inkml:brushProperty name="color" value="#FF0000"/>
    </inkml:brush>
  </inkml:definitions>
  <inkml:trace contextRef="#ctx0" brushRef="#br0">10973 8847 2202,'-2'-3'65,"-1"2"35,0 0 29,-1-1 17,4 1 16,0 1 18,0 0 0,0 0-3,0 0-1,0-1-26,6 1-21,12 0-22,20 0-19,23-2-3,34 1-11,29-5-15,28-2 4,24-2 19,18-7 14,15 1 6,11 2-3,-1 1-6,-5 2-4,-15 10-11,-25 1-5,-33-3 1,-30 6-4,-28 1-14,-26-1-17,-23 2-8,-12-2-5,-5 1-7,-1-1-2,-1 0-1,0 0 2,-3-3 1,-3 1 6,-6-1 2,-2 0 4,-1-1-2,0 1-7,0 0-31,0 0-53,0-2-76,0 2-133,6-7-239,-5 5-350,0-1-21,1 1-21</inkml:trace>
  <inkml:trace contextRef="#ctx0" brushRef="#br0" timeOffset="6391.3656">22281 8947 1960,'-8'-7'32,"2"-1"46,1 1 42,-1-1 26,6 5 16,0 2 8,1 1 11,9-2 14,18 2 19,27 3-8,40 3-16,44 6-42,43 5-37,34 7-25,17 0-16,4 7-7,-15 2-9,-26-3-17,-37-2-19,-41-2-5,-35-8-2,-38-4 4,-21-5 15,-14-5 14,-8-1 3,-4-2-2,2-1-2,2 0-4,-4 2-45,-2-4-88,1 2-187,-10-20-512,-4 15-18,-3 1-17,-2-1-19</inkml:trace>
  <inkml:trace contextRef="#ctx0" brushRef="#br0" timeOffset="15051.8608">15228 12478 2706,'0'-8'9,"0"0"14,0-1 17,0-1 13,0 3 10,0 0 6,0 0 3,0 1-1,0 0-2,0 1-3,0 2-5,0 1-14,0-1-18,0 3-13,0-2-9,0 2-7,0 0 0,0-1 0,0 1 2,0 0 0,0-1 2,0-1 0,0 2 6,0 2 16,0 2 14,0 11 16,0 6 6,0 9 3,0 8 1,0-2 1,1-1 7,2-6 17,4-5 26,6-10-2,9-8-7,10-8-13,10-7-7,6-9-2,12-7-2,3-7-4,1-4-6,-2 0-22,1 2-31,-9 1-22,-5 7-21,-6 3-17,-5 7-21,-6 6-15,-4 4-13,-3-1-11,-6 3-12,1 1-7,-4 0-5,-6-1 7,-4 1 8,-2 0 7,-3 1 11,-1 0 13,0 2 11,0 0 10,0-1 9,-1 2 14,-2-2 4,0 1 4,-1 0 5,2 0 14,1 0 19,1 0 16,0 0 14,0 0 14,-1 0 13,1 0 12,0 0 8,-2 0 11,1 0 14,1-2-3,-3 1-6,1-2-12,0 2-15,0-3-21,-1 1-72,-1 1-178,-6-19-615,-7 17-18,-4-2-18,-3 1-19</inkml:trace>
  <inkml:trace contextRef="#ctx0" brushRef="#br0" timeOffset="19695.1264">6083 11688 2199,'0'0'10,"0"0"19,1 0 26,-1 0 17,2 0 18,1 0 18,-1 0 12,4 0 7,6 0 7,-1 0-4,9 0 2,5 0-13,3 1-21,9 0-10,5 1-12,11 0-11,7 1-13,12-2-6,11 1-4,13-1-1,12 2-6,5 0-4,7 0-6,9-1-4,1-2-6,8 2-5,2-4-2,2 4 0,0-2-1,-3 0-1,-5 1-1,1 0-3,-4 2 1,-6 4-1,-5-2 0,-3 3-1,-8-2 1,-2 0 1,4 2-1,2 0 11,6-4 14,9-2 8,9 0-1,8-2 4,11-2-1,1 2 1,-2 0 0,-8 0 0,-10 0 0,-13 0-13,-14 0-12,-12 2-6,-13 1 4,-10-1 2,-11 1 9,-5-1 9,-6-2 6,-3 2 10,-1-2 3,-6 0 3,-1-2 2,-11 2 3,-5 0 0,-8 0 4,-4 0-1,-7 0-6,-2 0 2,-1 0-3,-2-2 0,-2 1 7,1-2-3,-1 2-2,0-2-2,0 1-7,0 0-8,0 0-2,0 1-5,0 0-4,0 1-4,0 0-8,0-2 1,0 2-1,0-1-3,0 1 0,0 0-4,0 0-1,0 0-1,0 0-3,0 0-3,0 0-1,0 0 0,0 0-2,0 0 1,0 0-1,0-1-3,0 1-2,0 0-1,0 0-3,0 0-10,0 0-11,0 0-11,0 0-14,0 0-30,0 0-58,-1 0-89,1-2-210,-11-2-435,-2 1-22,-4-6-21,-3-5-23</inkml:trace>
  <inkml:trace contextRef="#ctx0" brushRef="#br0" timeOffset="27603.5788">16597 11560 2585,'0'-3'19,"0"-1"22,0-3 28,0 0 25,0 1 20,0 2 10,0-3 12,0 5 7,0-3 3,0 4-9,4-2-9,12-1-24,17 3-23,22-2-22,24 3-18,32-1-10,24 1-11,22 0-6,12 0-3,11 1 2,3 2-4,-2 5 3,-11-2-4,-15 3-1,-21-3-2,-24 1-1,-28-3 0,-23 0 2,-20-3 9,-16 2 13,-12-3 11,-4 0 5,-4 0 1,-3 1 1,0-1 2,0 0 1,0 0-4,0 0-29,0 0-63,-2 0-138,2-4-220,-11 4-343,-6-1-15,-4-2-17,-3-2-15</inkml:trace>
  <inkml:trace contextRef="#ctx0" brushRef="#br0" timeOffset="30732.7578">16371 15609 2370,'0'-5'34,"0"-1"23,-3-1 20,-4-1 18,-3-1 21,-5 0 12,-11-1 0,-4-1 4,-10 0 1,-2 4-7,-4 4-18,-3 6-20,1 9-19,5 12-19,6 12-16,10 7-10,11 6 3,11-4-1,17-7 1,13-11-5,17-14-1,9-13 1,9-16-1,1-18 2,-6-9 0,-8-8 2,-11-3 3,-10 5 17,-10 11 0,-3 12-3,-7 11 8,3 11 18,2 14 3,5 13 1,3 16-2,4 7-3,-1 8-5,4 3-24,1-1-66,8-8-161,30-11-659,-21-4-19,6-13-21,2-13-21</inkml:trace>
  <inkml:trace contextRef="#ctx0" brushRef="#br0" timeOffset="30968.7713">17056 15678 4361,'1'-5'70,"5"1"41,7-2 27,16 0 20,13 1 9,25-2 0,19-1 2,13-4 2,7 0-2,2-2-53,-4 3-67,-11 2-154,-4 4-297,-23 2-607,-17 2-28,-12-3-28,-9-4-32</inkml:trace>
  <inkml:trace contextRef="#ctx0" brushRef="#br0" timeOffset="31492.8013">18876 15417 2891,'0'-1'42,"-2"1"26,1 6 21,1 13 17,-1 8 12,1 10 11,11 10 7,4-2 9,8-5 15,9-5-20,7-12-9,4-10-18,-1-15-19,-4-14-9,-5-17-12,-13-11-8,-11-10-3,-12-6-10,-12-1-11,-9 9-5,-6 6-7,-7 13-6,-8 14-4,-3 14-6,-3 13-29,5 14-61,8 8-125,22 3-221,11 11-370,22-6-16,21-4-18,25-13-19</inkml:trace>
  <inkml:trace contextRef="#ctx0" brushRef="#br0" timeOffset="31857.8221">19604 15370 3215,'-17'5'19,"-5"4"17,-6 11 6,-3 5 7,16 5 7,5 7 11,13-1 10,17-2 9,15-9 6,11-5-4,6-11-10,8-10-9,-3-13-4,-8-11 4,-14-7-2,-15-9-8,-10-9 0,-14 1-1,-12 1-2,-7 4 8,-10 8-5,-2 11-6,-3 10-6,-2 9-11,4 12-12,1 10-53,12 10-80,9 4-173,25-2-534,15 5-19,23-6-18</inkml:trace>
  <inkml:trace contextRef="#ctx0" brushRef="#br0" timeOffset="32242.8442">20443 15244 2278,'-12'-1'80,"-10"1"29,-9 7 21,-10 8 12,7 7 7,2 10 5,11 6 6,12-1 4,12-5 5,14-3-52,12-7-17,13-7-24,5-10-19,8-6-9,-3-8 0,-7-9 0,-8-10-2,-11-8-1,-14-9-2,-8-2 5,-11 4 2,-12 3-1,-7 10-2,-7 10-7,-10 9-2,-2 8-8,0 12-5,2 11-39,7 7-84,10 7-177,11-3-510,17 9-17,19-9-17,20-9-19</inkml:trace>
  <inkml:trace contextRef="#ctx0" brushRef="#br0" timeOffset="32599.8646">21083 15212 3340,'-7'-3'38,"-8"2"1,-6 1 32,-6 8 20,1 10-4,-1 10 1,9 1 3,11 3 5,10-4 10,13-4-25,10-11 3,7-4 1,10-9-26,3-7 2,-1-13 15,-6-5 15,-10-13 6,-15-10-1,-6 1-8,-18 1-4,-15 6-8,-10 11-1,-9 15-6,-14 9-21,-3 13-75,5 14-168,-2-1-752,6 19-24,16 0-26,15-2-27</inkml:trace>
  <inkml:trace contextRef="#ctx0" brushRef="#br0" timeOffset="33285.9038">21777 15141 3163,'-13'3'37,"-6"8"35,-11 11 17,-1 10 10,1 9 7,10 6 6,11-3 8,12-9 23,12-7 18,15-14-11,12-10-15,12-14-20,6-14 7,-2-14 7,-12-11-3,-17-12-6,-18-4-5,-15 6-22,-21 5-17,-17 12-9,-12 19-14,-20 17-95,-11 19-192,-3 8-737,3 26-25,6 13-27,12 9-28</inkml:trace>
  <inkml:trace contextRef="#ctx0" brushRef="#br0" timeOffset="34274.9603">16574 16276 3823,'0'2'1,"0"10"21,-5 14 18,-1 14 13,-4 16 14,-4 13 12,-1 2 10,-1-5 5,5-6 5,3-10 7,4-13 13,2-11 0,2-13-6,11-9-9,12-13-16,13-8-12,13-9-4,12-2-6,-3 2-3,-8 9-5,-12 9-9,-14 12-19,-14 11-8,-4 8 1,-17 5 3,-14 7 2,-14 3 0,-13 0-3,-11-2-25,-4-3-63,8-9-110,24-7-271,11-11-486,22-15-24,28-15-24,33-14-26</inkml:trace>
  <inkml:trace contextRef="#ctx0" brushRef="#br0" timeOffset="34478.9721">17206 16699 4067,'4'-4'120,"6"-4"31,11-1 10,13-6 2,17-3-1,22-3 1,17-1-20,12-2-61,6 3-108,1 4-271,-11-26-631,-14 35-24,-15 2-24,-3 5-27</inkml:trace>
  <inkml:trace contextRef="#ctx0" brushRef="#br0" timeOffset="34889.9955">18840 16556 4239,'-10'-14'22,"-3"-1"14,-2 1-1,-4 2 0,7 12 11,3 14 8,2 8 3,5 11 8,12 5 5,12 3-5,12-3-2,15-5-8,10-8 10,6-11 1,1-8-5,-4-13-4,-8-13-1,-15-10 1,-17-9-6,-12-15-9,-20-4-1,-12-2-4,-13 6-8,-8 8-2,-11 18-10,-4 17-33,2 16-78,4 17-244,15-14-610,18 40-24,22-2-26,16-5-27</inkml:trace>
  <inkml:trace contextRef="#ctx0" brushRef="#br0" timeOffset="35228.0149">19715 16211 4272,'2'-3'26,"3"1"46,-3 9 31,1 15 5,-3 16-1,-2 20 5,-2 11 1,-2 5 2,3-1-8,2-8-49,-2-8-116,10-14-227,16-21-637,-1-4-22,12-14-24,10-15-26</inkml:trace>
  <inkml:trace contextRef="#ctx0" brushRef="#br0" timeOffset="35580.0349">20259 16381 3276,'-1'11'51,"-1"8"14,-1 6 11,2 9 16,2-5 12,7-1 19,6-6 13,12-7 6,8-9 4,9-7-31,-3-11-13,-8-12-6,-6-14-5,-16-9-12,-10-9 0,-13-3-12,-10 7-7,-7 8-7,-2 13-3,-6 11-6,1 13-2,-2 11-15,4 11-59,5 10-102,11 9-229,10-19-511,14 28-19,18-7-23,21-12-22</inkml:trace>
  <inkml:trace contextRef="#ctx0" brushRef="#br0" timeOffset="35848.0504">20990 16000 4328,'0'0'46,"-2"5"34,1 10 12,-2 10 2,0 15 3,2 13 2,-3 6-1,2-2 4,4-1-4,-2-7-63,4-8-68,1-5-106,10-12-170,37-14-583,-17-3-21,9-5-23,7-10-24</inkml:trace>
  <inkml:trace contextRef="#ctx0" brushRef="#br0" timeOffset="36212.0712">21648 16120 2728,'0'-1'94,"-4"1"27,-2 5 22,-1 9 6,3 8 7,-1 5 6,7 6 14,8-3 16,11-6 8,8-8-76,10-9-7,10-9-24,8-10-10,-4-11 16,-1-12 0,-14-7 11,-17-10 0,-13 2-7,-17 2-1,-17 10-5,-16 12-3,-14 11-1,-17 11-13,-5 15-103,4 14-293,5 11-666,19 8-26,20 0-28</inkml:trace>
  <inkml:trace contextRef="#ctx0" brushRef="#br0" timeOffset="39913.2829">22292 14934 2292,'2'-9'96,"0"0"27,-1 0 19,3-2 6,-3 5 4,1 6-1,-2-3 4,3 3 13,5 3 21,-1 3-58,5 3-19,2 9 0,1 4-8,0 4 10,0-2 16,0 0 28,4-6 14,2-8 6,9-3-10,14-7-4,15-7-6,16-9-18,16-10-7,7-8-11,5-11-17,2-4-21,-5 1-14,-9 3-15,-11 8-16,-15 8 0,-14 6-5,-15 10-10,-10 5-6,-6 5-5,-4 2-14,-3 5-50,-1 4-79,-4 5-119,-5 3-238,-10 4-510,-9 3-28,-17-5-28,-9-2-30</inkml:trace>
  <inkml:trace contextRef="#ctx0" brushRef="#br0" timeOffset="75176.2997">5644 11651 693,'0'0'31,"0"0"25,0 0 22,0 0 31,0 0 9,0 0 7,0 0 7,0 0 8,0 0 1,0 0-5,0 1-22,0-1-23,0 0-23,0 1-27,0 1-5,1-1-6,3 2 5,-1 2 2,2-2 2,2 0 8,3 0 13,6 3 4,4-5 5,2 3-2,8 0 6,5-2-6,1 1-5,4 0-16,0-1 1,5 1-9,-5 0-12,-4 0-4,1 0-7,-2 2 3,-6-1-11,5-1 3,-2 3-3,0-2 5,2 3-2,3-4-3,-1 1-1,3 1 2,-2-1 0,2 0-2,0 0 0,3 0 0,-2-3 1,0 2-2,3-1-2,-4 0 2,-1-1-2,2 2 1,-3-2-3,-4-1 2,4 0 1,-4 0-1,2 0-1,0 0 2,2 0-2,0 0 0,1 0 2,3 0-3,1 0 2,6 0 2,1 0 1,2 0 4,3 0 0,3 0 0,1-1 2,0 1 1,1-1-1,0 1 1,0-3 1,-3 3-4,-1-2-1,-2 1-2,-2 1-3,-2 0 2,0 0-5,0 0 2,3 0-2,2 0 2,2 0-2,3 0 1,5 0-2,-2 0 1,0 0 3,1 0-2,4 0 1,2 0-1,8 0 1,2 0 0,6-1-3,5 1 1,2 0 2,-4-2-1,-1 1-2,-6 0 3,-9-1-3,-9 1 1,-3 0-1,-7 1-1,-7 0 4,-1 0-3,-2 0 0,0 0 1,-2 0 1,4 0-4,5 0 4,1 0 0,1-2 1,7 2-1,2-2-1,2 2 0,4-1 2,0 0-3,3 1 0,-2 0 1,2 0 0,1 0 0,-4 0-1,-2 0 2,-5 0 2,-3 0-2,-7 0 2,-5-2 1,-2 1-1,-4 1 0,-1-3 2,2 0-5,-2 2 1,1 0 0,3 1-3,-1 0 2,3 0 2,0 0 6,0 0 5,0 1 6,3 0 3,0 2 4,0 0 4,2-3 5,-2 0 3,0 0 3,-3 0-1,-2 0-6,-4 0-4,-2 0-3,-6 0-4,-1 0-3,-4 0-3,-1 0-6,-2 0-2,1 0-4,0 0-2,0 0 1,-4 0-3,-5 0 1,-4 0 0,-3 0 2,-2 0 8,-4 0 7,1 0 6,-1 0 6,1 0 7,-1 0 2,0 0 3,1 0 9,-2 0 9,1 0 8,-1 0 5,2 0-2,-1-3 2,-1 0 1,2 1-6,-2-1 2,0 0-2,0 2-9,0-3-12,0 3-9,0-1-13,0 2-6,0-1-20,0 1-56,0 0-51,0 0-95,0 0-196,-9-5-406,-5 5-16,-1-1-20,-2-2-18</inkml:trace>
  <inkml:trace contextRef="#ctx0" brushRef="#br0" timeOffset="100492.7474">22598 15918 532,'-3'-7'32,"-1"0"19,-2-2 28,4 0 27,0 2 16,1 0 13,1 3 9,0 1 7,0 0 13,-2 0 4,2 2 8,-1 1-25,1-2-46,0 2-26,0 0-6,1 3 4,-1 4 5,0 6 14,3 5 2,5 7-6,4 0-7,5-2 16,2 1 41,3-6 17,2-5 7,2-5-11,7-3-2,8-5-9,9-5-3,11-6-11,7-5-8,10-9-11,10-7-20,9-2-17,0-1-19,3 5-6,-4 3-11,-9 8-15,-14 6-10,-13 5-10,-16 3-3,-15 4-17,-13-1-23,-9 2-27,-14 3-62,-12 3-124,-7-3-155,-23 10-313,-14 3-15,-4-4-14,-1 1-15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36:25.006"/>
    </inkml:context>
    <inkml:brush xml:id="br0">
      <inkml:brushProperty name="width" value="0.05292" units="cm"/>
      <inkml:brushProperty name="height" value="0.05292" units="cm"/>
      <inkml:brushProperty name="color" value="#FF0000"/>
    </inkml:brush>
  </inkml:definitions>
  <inkml:trace contextRef="#ctx0" brushRef="#br0">19885 11205 1951,'-2'-2'97,"0"0"42,1 1 28,-1-2 26,2 0 19,0 3 5,0-1 1,0-1-3,0 2-5,0 0-44,0-1-40,2 1-31,5 0-19,3 1-9,5-1-8,5 0 3,6 0 4,1-2 3,3-8 5,3-4 1,-2-5-8,-1-5-6,-7-5-8,-10 0-21,-7-5-12,-4 0-10,-8-7-11,-9 0-5,-3-4-2,-4 4-3,-3 5-3,-3 9-1,6 9-9,0 10 0,3 4-5,1 8 0,6 8 7,1 8 11,3 10 5,5 11 10,3 8 13,2 7 17,4 4 19,0 2 17,5 5 16,0 4 9,0 6 8,0 3 1,-5 1 1,1 0-6,-1-3-5,-1-10-6,-2-6-12,0-11-10,-1-10-7,-2-7-6,0-12-4,0-6-1,0-7-4,0-5-4,-2-2-27,-2-8-34,-6-4-41,0-5-65,-6-2-92,4-8-126,8-3-198,-9 1-347,3 1-21,-2-1-23,-5 2-24</inkml:trace>
  <inkml:trace contextRef="#ctx0" brushRef="#br0" timeOffset="312.0179">19617 11507 2341,'0'0'150,"0"-1"26,0 0 17,0-1 18,8 1 20,6-4 20,10-1 8,12-2 7,12-3 2,5-1-100,2-1-40,-4 2-34,-4 1-57,-8 2-83,-6 4-153,4-5-218,-14 5-370,-5-1-17,-3-5-17,-1 0-19</inkml:trace>
  <inkml:trace contextRef="#ctx0" brushRef="#br0" timeOffset="727.0413">20560 11388 2893,'0'1'126,"0"0"24,0-1 42,1 0 29,9 2 16,7-4 15,12 2 7,13 0 7,13 0 2,7-1-79,9-2-28,4-3-23,3-1-33,-2-2-29,-5 0-14,-12 1-16,-13 1-5,-14 2-6,-13 0-4,-9 3-4,-6-1-4,-2 1-4,-2 1-3,0 1-6,0-1-37,0 1-49,0 0-96,1 1-169,18-1-648,-15 6-26,-5 1-29,-4 2-29</inkml:trace>
  <inkml:trace contextRef="#ctx0" brushRef="#br0" timeOffset="11799.6749">21699 10942 2249,'0'-3'22,"0"0"26,0 2 37,0-1 32,0 2 24,0 0 14,0 0 6,0 0 4,0 0 1,0 0-17,0 0-4,0 0-10,0 5-21,0 7-8,0 10-2,-6 11 11,-3 15 5,-3 11 5,-3 8 5,-2 2 4,4-2 5,1-6-10,2-9-14,4-8-19,2-11-21,4-8-22,0-7-12,0-6-47,0-4-103,4-7-191,5-12-633,7 4-25,0-6-24,-4-3-26</inkml:trace>
  <inkml:trace contextRef="#ctx0" brushRef="#br0" timeOffset="13128.751">22310 11050 2775,'1'-6'90,"2"3"24,-2-3 8,-1 3 2,2-1 4,-2 4 13,1 2 16,-1 9 28,0 12 23,3 10-40,-3 17-12,0 14-11,-6 10-2,1 5 2,-3-4-2,1-3-12,-2-7-12,2-6-26,1-6-24,0-4-34,2-3-96,3 0-173,12-9-731,-9 5-25,0-7-28,-2-14-27</inkml:trace>
  <inkml:trace contextRef="#ctx0" brushRef="#br0" timeOffset="14626.8366">22930 11282 1314,'0'-10'95,"0"-2"40,0-4 50,0-2 31,0 3 29,0 4 24,-3 0 11,0 0 0,-2 4-4,-1 3-60,-7 2-26,-6 9-27,-7 12-37,-5 12-18,-4 16-21,3 12-16,4 7-5,11 0 3,9-3 9,5-5 5,7-9-5,10-8 2,9-7-3,5-7-9,17-8-4,7-11-1,0-3-4,1-10-4,-2-7 1,-9-9-5,-7-11-5,-8-10-13,-13-12-6,-5-6-3,-6-7-4,-5 3-5,-4 1-5,-2 11 0,-4 6-5,-4 5-4,-3 7 1,-3 3-1,1 9-4,-3 5-4,-2 10-4,-5 5-2,-2 7-26,-2 8-73,1 9-93,8 7-165,4-5-513,14 17-21,5 1-23</inkml:trace>
  <inkml:trace contextRef="#ctx0" brushRef="#br0" timeOffset="16423.9394">23763 11168 1512,'0'0'51,"-1"0"45,-3 3 57,-7 2 25,-3 4 26,-6 12 19,-2 9 23,-4 14 9,-3 8 14,-1 9-13,1 4-10,2 0-35,5-4-44,6-5-26,10-6-27,6-6-12,8-9-17,13-7 3,11-7-8,11-7-6,14-10-11,5-6-3,-2-6-8,0-13 5,-9-8 2,-8-12-8,-7-11-5,-11-12-13,-7-7-5,-9-5-3,-7 2 1,-4 6 1,-7 7 2,-7 11-8,-3 11-4,-10 10-1,-5 9-5,-5 14 0,-3 6-27,0 10-87,-3 15-161,27 4-684,-13 14-24,12 9-26,13-4-27</inkml:trace>
  <inkml:trace contextRef="#ctx0" brushRef="#br0" timeOffset="22717.2994">20206 12743 2575,'1'1'-8,"1"-1"39,1 0 28,4 0 10,3 2 10,5-7 11,5-2 14,3-1 6,3-6 3,-3-5 13,-1-3 2,-5-2-39,-6 2-25,-7-7-4,-2 4-7,-2-2-11,-4 2-7,-4 1-2,-3 5-1,-2 5-4,-10 7-2,-3 5 2,-9 7 6,-2 12 2,-4 9 8,1 11 10,7 13 5,7 5 1,10 5 3,10-1 19,4-2 5,8-5 7,10-5 7,6-8 8,5-6-3,12-9-3,3-4-7,2-8 0,-1-4-4,-3-7-15,-5 1-4,-8-4-11,-8-2-23,-7-1-70,-2-2-95,-3-3-139,21-5-703,-20-2-25,2 0-27,-1-5-29</inkml:trace>
  <inkml:trace contextRef="#ctx0" brushRef="#br0" timeOffset="23140.3236">20860 12876 3212,'2'0'97,"2"0"18,4 0 28,10-4 21,12 0 11,16-5 9,15-3 4,13 0 8,8 0 10,-1 0-62,-5 2-16,-10 1-19,-13 1-24,-15 2-18,-12 3-7,-11-2-9,-8 4-3,-5 0-7,-2-1-11,0 2-12,0 0-17,0-1-40,0 2-86,0 2-160,0-4-665,-6 10-25,-1-2-25,-9-2-28</inkml:trace>
  <inkml:trace contextRef="#ctx0" brushRef="#br0" timeOffset="27876.5945">21815 12570 2057,'0'-6'138,"0"-5"42,-1 2 27,1-2 17,1 3 10,-1 4-2,0 1-3,0 1 4,0 4 17,0 5-66,2 8-19,1 12-23,0 13-18,4 11-9,-3 8-9,-2 2 3,1-1 4,-3-5-4,-3-7-16,3-10-28,3-5-15,-3-6-56,0-7-90,1-7-82,7-5-186,10-13-532,0-1-23,6-6-21,4-7-26</inkml:trace>
  <inkml:trace contextRef="#ctx0" brushRef="#br0" timeOffset="28218.614">22269 12463 2327,'2'-5'80,"-2"1"56,0 1 48,1 6 43,-1 9 32,0 15 22,1 12 10,2 9 13,-2 9 8,5 1-74,-1 2 9,-1-2-51,-1-7-43,-1-3-40,0-9-30,-2-7-20,0-6-10,0-6-10,0-6-30,2-6-45,-1-4-100,8-2-99,10-6-167,9-13-516,6-1-23,5-6-23,3-12-26</inkml:trace>
  <inkml:trace contextRef="#ctx0" brushRef="#br0" timeOffset="28651.6388">22910 12553 1720,'0'0'75,"-3"0"51,-1 6 50,-5 7 28,-1 11 29,0 11 12,3 13 10,2 3 4,3 1 3,9-4-29,6-6-17,5-7-36,10-11-40,10-8-21,4-9-23,1-10-10,-4-11-7,-8-14-2,-9-13-5,-13-9-11,-9-9-14,-9 0-15,-7 4-9,-1 6-9,-8 12-8,-2 11-4,-3 9-8,-2 12-8,0 5 0,2 10-5,4 12-10,4 5-45,8 4-53,9 7-118,18-9-188,7 3-348,15-10-16,7-10-17,9-7-18</inkml:trace>
  <inkml:trace contextRef="#ctx0" brushRef="#br0" timeOffset="28954.6561">23687 12406 2497,'1'-6'178,"2"-1"11,-1-1-3,1 2 3,-3 5 42,1 14 35,2 12 20,0 12 14,4 14 9,-4 9-125,3 6-36,-5 1-6,0-4 3,-1-5-2,0-8-40,0-6-30,0-11-31,0-7-105,0-4-183,0-15-756,0-1-27,5-9-29,5-7-30</inkml:trace>
  <inkml:trace contextRef="#ctx0" brushRef="#br0" timeOffset="34887.9955">20842 13704 3214,'5'3'5,"2"8"19,3 8 25,3 10 23,2 8 18,1 7 12,-2 4 11,3 3 15,-1-4 14,-4 3 21,-1-4-5,-2-2-20,-5-4-16,1-4-15,-4-4-15,-1-8-8,0-5-2,2-8 7,-2-5 0,0-3-10,0-3-6,-3-9-2,-5-6-7,-6-7-7,-3-6-5,-6 0-5,-5 1-9,-2 7-24,-4 7-16,-4 5-2,-6 5-2,4 6-3,-1 6-6,7 5-4,6 7-2,8 6 0,11 4-2,5 1 3,10-1 5,8-5 8,9-7 9,8-7 7,8-6 8,5-2 5,0-6-6,-5-3-35,-5-2-75,-5-1-116,-4-6-192,-3-15-499,-2 17-22,0-2-23,2-1-24</inkml:trace>
  <inkml:trace contextRef="#ctx0" brushRef="#br0" timeOffset="35257.0166">21462 14205 3215,'3'-2'183,"-3"-1"37,3 0 25,-2 1 12,4 0 7,9-3 10,12 1 4,13-1 0,16-2 3,15 1-115,7-2-49,2 0-27,-3 3-21,-8-1-12,-15 1-8,-15 4-9,-12-2-8,-11 3 1,-8-2-3,-4 1-2,-1 1-7,-2-2-17,0 2-53,0 0-88,0 0-131,11 0-287,-9 3-433,-1-1-26,-2 2-29,-2-1-29</inkml:trace>
  <inkml:trace contextRef="#ctx0" brushRef="#br0" timeOffset="37446.1418">22427 13576 2475,'0'0'130,"0"0"26,0 0 18,0 0 11,0 2 26,0 2 43,0 4 30,0 7 30,0 9 17,1 12-66,-1 10-26,3 5-17,1 9-14,-1 1-9,1-3-21,-2-2-40,1-6-29,-3-4-31,1-8-13,-1-5-15,0-4-29,0-8-42,0-5-49,0-3-60,2-3-107,0-6-163,20-8-625,-9-2-27,10-11-31,5-7-32</inkml:trace>
  <inkml:trace contextRef="#ctx0" brushRef="#br0" timeOffset="37765.1599">22873 13723 2559,'2'-9'173,"1"-1"40,0-3 21,2 2-4,-4 3 9,2 8 32,3 5 27,-2 10 19,5 11 12,0 11-110,2 11-43,-2 4-34,-1 5-19,-1-4 2,0-2-9,-3-1-32,-2-8-30,1-4-60,2-5-102,-1-6-94,10-9-177,4-16-606,6-3-27,7-15-27,1-13-30</inkml:trace>
  <inkml:trace contextRef="#ctx0" brushRef="#br0" timeOffset="38034.1755">23482 13737 1908,'10'-15'222,"-2"0"14,-2-1 1,2 2 45,-7 9 52,-1 17 23,0 15 16,0 12 12,0 11 4,0 11-154,2 2-53,-1-3-13,3 1 1,2-6-47,1-4-102,2-5-132,10-9-297,-11-3-559,3-15-25,-3-10-27,-5-16-29</inkml:trace>
  <inkml:trace contextRef="#ctx0" brushRef="#br0" timeOffset="40307.3055">21273 14841 846,'0'-5'59,"-1"-2"32,1-2 19,-2-2 25,2 2 22,2-1 27,-2-1 25,0-2 34,0-3 22,0 0 0,0 0 3,0 1-6,0 3-10,0 1-31,0 7-8,1 7 4,7 7 2,3 14-17,2 14-15,4 13-25,-2 10-20,-3 4-23,-1-2-10,-4-9 8,-2-6-13,0-11-28,-2-9-24,-2-9-10,1-6 12,-1-8 10,-1-4-7,6-5-3,1-5-3,9-9-2,7-3-5,6-6-4,5 0-3,7 6-9,0 2-22,-1 9-17,-3 4-3,-6 6 0,-7 7 1,-8 3 2,-7 8 4,-8 3 7,-15 4 4,-14 1 7,-11 1 3,-11-3 1,-9-4 5,1-3 2,6-8 3,4-6-14,11-1-31,9-5-53,10-3-94,10 0-125,16-6-215,8-29-442,18 25-24,12-2-26,9 1-26</inkml:trace>
  <inkml:trace contextRef="#ctx0" brushRef="#br0" timeOffset="40623.3235">22219 15106 3795,'1'0'152,"2"0"45,-2-1 21,6 1 13,9 0 11,16-1 5,22-6 1,15-2 1,13-3 2,2-3-83,-10 0-57,-15 2-37,-16 2-24,-20 4-13,-11 3-23,-8 0-51,-4 2-73,-7 4-148,5-4-285,-28 5-465,-13-3-28,-18 1-28,-13-3-32</inkml:trace>
  <inkml:trace contextRef="#ctx0" brushRef="#br0" timeOffset="42930.4555">23010 14734 3102,'0'-3'131,"0"-1"42,0-1 18,0 1 10,0 1 10,0 1-1,0 2 0,4-1 17,-1 5 20,3 5-69,0 9-22,2 14-34,1 11-12,-5 11-6,-1 6-7,-2-1 1,-1-3 1,-1-6-16,0-3-34,-2-10-66,0-6-109,1-5-184,26-14-736,-19-3-29,3-6-32,9-11-33</inkml:trace>
  <inkml:trace contextRef="#ctx0" brushRef="#br0" timeOffset="43386.4816">23440 14891 2508,'0'-4'104,"0"4"46,-2 5 36,-2 7 28,-3 10 29,1 11 13,0 8 3,3 2 3,2 1-1,5-5-86,1-3-10,6-8-38,7-7-31,5-10-19,7-5-27,3-9-9,-1-10-5,-8-8-5,-3-9-2,-11-11-2,-6-7-3,-8-2-4,-8 4-6,-7 6-8,-4 8-6,-10 12-5,-3 8-1,-1 9-3,1 6-15,4 8-50,6 6-73,13 3-126,8 1-185,7 4-375,15-7-19,11-4-20,9-7-21</inkml:trace>
  <inkml:trace contextRef="#ctx0" brushRef="#br0" timeOffset="43661.4972">24054 14701 3722,'0'-4'88,"0"0"30,0 4 52,0 8 26,0 16 14,0 17 3,0 18 3,0 12 4,0 4 6,0 3-85,-2-7 4,-1-7-27,-1-5-49,-3-8-26,1-11-26,0-5-82,3-9-329,-3-9-636,3-11-28,3-15-31</inkml:trace>
  <inkml:trace contextRef="#ctx0" brushRef="#br0" timeOffset="46716.672">22035 15930 2021,'-14'-8'87,"-9"-5"50,-3-1 14,-6-2 19,6 4 13,4 3 7,-1 3 7,2 4 19,-2 2 16,-1 9-24,0 7-15,2 8-35,6 10-10,8 3-18,5 5-11,13-3-4,10-3-8,10-7-12,11-5-44,9-8-100,12-10-224,28-10-601,-25-2-19,1-10-23,-4-1-22</inkml:trace>
  <inkml:trace contextRef="#ctx0" brushRef="#br0" timeOffset="46951.6855">22589 16017 3464,'6'-1'98,"3"0"43,8-2 24,9 1 16,6 2 7,8-1 3,7 1 3,2 0 0,0 0-13,0 1-132,3 1-184,10-2-304,-12 0-414,-3 0-19,-4-3-21,-5-4-21</inkml:trace>
  <inkml:trace contextRef="#ctx0" brushRef="#br0" timeOffset="47226.7008">23512 15780 2951,'2'-7'125,"1"0"-2,-2 3 36,1 0 50,-4 11 28,2 12 18,0 13 3,0 8 6,0 12 1,0 3-107,0 3-10,0-2-1,0-4-31,0-4-54,0-6-85,2-7-119,3-8-149,24-15-661,-11-5-25,9-7-25,5-14-28</inkml:trace>
  <inkml:trace contextRef="#ctx0" brushRef="#br0" timeOffset="47636.7243">23932 15954 2181,'-3'3'131,"-6"9"49,-3 12 41,-4 8 30,3 9 11,1 9 2,5 1 1,7 0-2,10-5 2,5-7-51,8-5-62,3-8-43,11-11-33,1-10-23,1-11-7,-6-13 0,-9-12-4,-9-10 3,-9-11-2,-11-5-7,-9 0-3,-6 6-1,-6 9-6,-6 9-8,-1 12-4,0 11-8,-2 5-2,1 8-4,4 5-41,6 9-61,7 0-62,11 7-118,15-3-173,14 1-354,14-2-18,14-8-18,9-6-19</inkml:trace>
  <inkml:trace contextRef="#ctx0" brushRef="#br0" timeOffset="48014.7463">24625 15995 3680,'0'-2'52,"-3"2"23,-4 1 30,-2 8 27,2 9 10,-2 12 5,1 10 2,5 5 2,9 4 0,5-3-29,7-7-14,6-4-19,7-11-23,0-9-22,4-11-4,-3-11 0,0-12 2,-9-12 1,-9-14 2,-8-14-3,-11-8 4,-10 0 4,-10 0-2,-5 9-5,-10 13-8,-6 17-5,-8 14-16,-6 13-104,-2 13-230,-8-5-685,9 25-28,13-1-29,7-1-30</inkml:trace>
  <inkml:trace contextRef="#ctx0" brushRef="#br0" timeOffset="49834.8504">22301 17210 2085,'-18'-12'136,"-5"-5"32,-4 0 23,-5-2 5,8 11 10,-2 5 17,0 11 6,-3 10 8,-1 9-1,8 8-74,6 9-52,9 0-31,10-2-17,8-7 3,14-9 1,10-11-13,7-9 0,8-13 3,-1-12 21,-6-12 20,-7-5 19,-12-8 24,-10 3 15,-9 7-3,-3 10-13,-2 7-15,0 10-6,0 11-7,0 12-21,0 10-21,0 10-18,0 10-23,6 1-21,5-1-35,5-4-51,12-3-91,9-9-182,28-18-679,-8-6-28,2-6-31</inkml:trace>
  <inkml:trace contextRef="#ctx0" brushRef="#br0" timeOffset="50110.8662">23006 17341 3071,'1'-3'159,"0"1"47,5-1 57,7 1 34,10 0 16,16 1 13,16-1 5,11-1 5,9-4 1,-1 1-109,-4-2-44,-13-2-47,-6-1-91,-8 2-87,-4-1-101,-6 4-141,8-3-252,-11 6-455,3-2-26,0 1-29,1 1-29</inkml:trace>
  <inkml:trace contextRef="#ctx0" brushRef="#br0" timeOffset="50571.8926">24264 17227 2675,'-3'-3'165,"-2"-6"39,-7 2 18,-1-2 19,-3 5 8,-7 2 13,-2 7 9,0 9 8,-2 9 4,5 14-105,4 10-47,7 7-37,8 1-17,3-2-19,9-7-7,6-4-12,5-12-6,12-5-8,10-11-1,9-8-3,2-12 2,2-10-2,-3-11 0,-7-12-6,-9-12-2,-10-5 1,-7-4-7,-11 0-2,-6 3-2,-8 3 1,-9 5-3,-8 7 0,-7 10-3,-12 9 3,-4 13 0,0 6-4,-7 11-14,3 10-70,7 9-130,14 1-292,0 11-417,9-5-22,13-7-26,2-4-25</inkml:trace>
  <inkml:trace contextRef="#ctx0" brushRef="#br0" timeOffset="53640.068">9909 3871 98,'-8'-4'46,"-1"3"68,0-3 20,1 0 20,4 1 11,2 1 2,2-2 1,0 4-7,0 0-10,0 0-43,0 0-15,0 0-42,0 1 6,0 8-1,2 5 15,2 9 31,0 11 26,3 9 15,-1 11 19,-2 10 20,-1 4 5,-1 1-18,-2-1-15,0-9-15,0-9-19,2-6-32,-1-11-24,-1-6-4,0-7-3,0-6 4,0-5-1,0-6-4,0-5-33,0-8-89,0-8-113,-1-9-59,1-10-393,-10 2-11,-4-3-10,4-2-12</inkml:trace>
  <inkml:trace contextRef="#ctx0" brushRef="#br0" timeOffset="54224.1015">9936 3837 1327,'-4'-3'-4,"1"3"1,-4-3 6,-3 2 14,-1 5 33,-1 4 20,-6 3 13,-4 6 10,-6 5 17,-4 10 19,-3 3 13,0 5 8,2 3 1,5 2-12,6-6-26,5-3-16,5-9-8,8-6 32,1-7 26,1-9-15,2-3-12,2-9-6,1-5 0,2-8-2,4-8-2,5-7-5,1-5-4,4-4-41,-2-5-46,2-5-11,-1 4-4,0 1-6,1 8-5,-7 10-1,-1 6-7,-1 6-8,-4 9-7,0 3-3,2 3 1,8 7 1,8 6 13,8 12 4,9 8 0,3 10 2,-2 7 4,0 3 13,-3-3 13,-6-6 10,-5-3 5,-1-10 8,-8-5 0,-3-5 2,-9-8 5,-2-4-7,-1-1-56,1-4-153,9-13-548,4 10-13,6-5-15,3-12-15</inkml:trace>
  <inkml:trace contextRef="#ctx0" brushRef="#br0" timeOffset="58130.3249">23870 18037 2854,'0'-2'114,"0"-3"40,0-3 39,0-1 25,0 2 15,0-4 15,3 3 8,6-2 6,5-2 7,12 0-63,16-3-39,11-1-38,17-4-39,8 1-20,10-2-18,2 3-14,-4-2-10,-9 11-10,-8-3-7,-17 3-11,-15 5-27,-11 1-30,-10 0-50,-5 3-68,-5 2-96,-2-2-174,-5-17-418,-4 21-21,-8-1-20</inkml:trace>
  <inkml:trace contextRef="#ctx0" brushRef="#br0" timeOffset="58518.3471">23943 18108 2794,'-3'0'34,"1"2"50,1 0 41,-2-2 24,13 3 19,12-3 19,12 0 6,15 0 8,16-3 2,5-1-15,-1-2-17,-1-1-47,-8-3-37,-6 3-27,-8-1-17,-8 2-20,-14 2-8,-5 1-24,-11 2-41,-5 1-49,-1 0-107,5-2-235,-13 2-333,-5 0-17,-8 0-16,-1-2-18</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38:32.308"/>
    </inkml:context>
    <inkml:brush xml:id="br0">
      <inkml:brushProperty name="width" value="0.05292" units="cm"/>
      <inkml:brushProperty name="height" value="0.05292" units="cm"/>
      <inkml:brushProperty name="color" value="#FF0000"/>
    </inkml:brush>
  </inkml:definitions>
  <inkml:trace contextRef="#ctx0" brushRef="#br0">18404 7700 1107,'0'0'112,"0"0"45,0 0 43,0 0 33,0 0 9,0 0 10,0 0 14,0-1 7,-2 0 6,0-2-68,0 0-29,-6 0-42,0 0-37,-3 0-25,-5 2-11,-6 0-9,0 2-4,-2 0-10,-2 5-6,2 1-6,3 4-2,3 8-2,-1 10-2,9 4 3,4 7 2,3 2 2,4-4-3,7-1 6,6-8 5,4-9 9,7-6 4,3-7 8,-1-8 3,-1-10-6,-2-10 4,-7-7 5,-3-8 2,-4-6 0,-4 2 0,-3 3 3,0 6 2,-3 12-4,0 2-11,1 10-7,-2 4-9,2 1-9,4 7-8,3 7-7,1 8-1,4 8-8,4 7-8,-2 5-4,3-1 7,-1 0 6,-3-3 3,-3-6 1,2-2-14,-3-7-53,-1-1-93,4-8-165,28-8-654,-26-1-25,-2-9-26,6-15-28</inkml:trace>
  <inkml:trace contextRef="#ctx0" brushRef="#br0" timeOffset="259.0148">18764 7654 4989,'-1'-9'105,"1"-4"24,-1-4 51,1 1 10,0 4-3,1 4-8,-1 3-56,1 3-52,7 2-84,10 6-274,23 3-814,-16 18-32,0 6-35,-2 6-37</inkml:trace>
  <inkml:trace contextRef="#ctx0" brushRef="#br0" timeOffset="462.0264">18967 8004 4567,'0'0'140,"0"0"36,0 0 64,0 0 29,0 0 3,0-2-10,0 0-21,0 1-83,0 0-75,0 1-223,3 0-245,2-12-720,5 12-33,7-6-36,2 0-37</inkml:trace>
  <inkml:trace contextRef="#ctx0" brushRef="#br0" timeOffset="1165.0666">19181 7574 3225,'0'-4'99,"0"1"6,0 3 3,0-3 9,1 4 34,5 6 21,3 7 15,5 8 18,6 12 13,2 5-79,-2 6-10,-1 3-2,-6-5-3,-3-3-5,-3-6-39,-3-7-69,0-6-123,1-6-232,6-12-580,-1-3-22,5-6-24,0-14-26</inkml:trace>
  <inkml:trace contextRef="#ctx0" brushRef="#br0" timeOffset="1612.0918">19571 7645 3415,'0'-3'44,"0"0"1,0 2 18,0 2 23,0 10 15,0 9 20,0 8 12,4 6 11,3 5 10,3-3-38,3-1 22,7-9 16,2-7-5,4-7-13,0-9-13,5-6-17,-4-8 1,-1-7 4,-9-9 12,-7-6 3,-5-10-14,-8-4-12,-6 1 2,-7 3 0,-4 3-8,-9 9 2,-1 10-21,1 6-18,-3 10-23,2 5-17,2 8-10,5 8-19,0 8-53,9 5-62,4 6-95,7 1-178,20-11-668,-4 3-30,8-8-33</inkml:trace>
  <inkml:trace contextRef="#ctx0" brushRef="#br0" timeOffset="3640.2081">17840 7531 1376,'-2'0'87,"2"0"22,-1-2 17,2 1 22,8-2 23,7-1 21,9-2 14,17-2 6,15-7 7,12 1-44,16-8-23,8-5-17,8 0-16,8-5-19,5-2-22,2 2-20,4 0-18,-3-4-4,-6 3-7,-4-3-12,-6 1-6,-5-1-4,0 3 1,-6 6 3,-8 2 0,-10 6 1,-8 3 5,-11 3 2,-6 0 1,-5 2 4,-2 5-4,-3 0 4,-4 4-5,-3 1-2,-4 1-3,-4 1-3,-3 2-1,-3 2-2,-2 4-2,-4 2-2,3 3 2,-3 6-1,4 2 0,-3 4 0,1 5 5,3 6 5,0 2-2,3 5 1,5 2-1,-4 1 2,6-2 0,-1 1-2,1 4 2,-6-3 1,2 1-4,-3-2-3,-5 0 1,-3-4-5,0-2 1,0-1 0,-4-3 1,4-3 0,-1-6-2,-4-5 0,-2-5-1,0-5-1,-3-2-2,2-4 1,-2 0 0,0-4 0,-5 1 3,-5 1 6,-9 1-2,-11-2 6,-9 6 0,-7-3 0,-5 5 3,-9 0 0,-3 4 0,-4 5 0,-4 1-7,-1 1-2,0 5 0,2-1-3,4-1-4,-1 1-1,0-1 2,-4 2-2,0-5 3,-2 4-1,0-2 1,2-3-3,2 2 2,2-2-3,0-2 4,2 1-1,3-3 0,1 0-1,4 1-3,0 0 1,4 0 1,1 1-1,3 1 1,0-3 0,4-1 0,2-2 2,7-1-2,1-4 1,5 0 0,-1-1-1,2-2 2,-1-2 3,0-2 0,-1 1 4,6-6 14,1 3 8,7-4 10,4 2 6,6-4 5,1-1 16,2 0 4,1-3 1,1-5 10,2-5 1,0-4-11,0-4-8,2-4-7,-4-4-5,-1-4-4,-4-7-15,-7-8-6,-6-12-8,-11-12-6,-3-8-4,-7-4 3,0 4 15,1 10 2,7 14 9,8 15 0,8 15 0,7 11-7,7 8 2,3 5-7,-1 7-9,5 2-19,3 5-57,6 4-71,6 7-114,14 4-244,-2 6-452,2-5-24,4-9-25,6-6-26</inkml:trace>
  <inkml:trace contextRef="#ctx0" brushRef="#br0" timeOffset="5908.3376">21410 6964 2505,'0'0'69,"7"0"37,10-1 26,18-2 16,24-4 16,28-4 6,23-6 8,27-1 12,11-6 11,7 0-26,-2-1-24,-4 2-26,-8 2-20,-7 5-13,-11-1-11,-16 9-7,-17-1-6,-22 2-9,-15 3-8,-17 2-9,-10-1-5,-6 2-5,-4 1-9,-1-2-2,-2 2-6,-1 3-3,0 1 0,-4 4-5,3 5 1,-2 5-2,-2 10-3,3 6-2,-1 16 2,-1 7 3,4 13 5,-2 6 3,3 3 0,4-6 2,-1-5-5,3-9 2,-1-9 0,-4-8-2,-4-6-2,-3-6-3,-3-7-3,-2-7-2,-2-4 1,0-6 6,0-3 2,-3 0-2,-3-3-1,-8 0 4,-9 0-2,-9 0 2,-7 0 1,-10 5 0,-5-1 0,-10 4-9,-8 1-2,-10 4 0,-10 4 1,-11 2-5,-9 5 2,-4 3 3,-1 2-3,5-2-1,5 2-1,10-3 2,9-2-3,10-2 0,7-1 5,11-5 2,13-3-1,3-1 1,8-7 0,2-2 4,1-2 1,3-1 1,3-5 4,5-3 5,4-7 3,7-5 6,2-5 3,3-2 2,1-5 6,-4-1 0,0-1-2,-2-1 0,-2-2-1,-2 0-4,-2-4-2,4-3 4,0-2 2,2-5-3,2-3-1,4-3-2,-3-2 5,5 4 1,-1 5-1,1 8-3,1 8-3,2 9-8,-1 9-11,-1 4-24,0 6-40,2 5-51,0-1-46,-1 2-48,0 0-40,1 2-80,0-1-110,0-1-104,0-9-234,0 11-16,0-2-16</inkml:trace>
  <inkml:trace contextRef="#ctx0" brushRef="#br0" timeOffset="6454.3692">21709 7142 2669,'0'0'99,"0"0"2,0 2 9,3 3 29,2 3 27,3 9 17,9 9 15,2 6 18,0 8 16,2 2-81,-7 4 4,1-3 9,-6-4 0,-5-4-18,-1-9-23,0-8 0,-2-6 36,1-6 28,-1-5-4,1-2-17,5-7-9,-1-2-13,7-4-13,7-1-9,9 1-12,3 1-14,7 5-58,-4 4-56,0 1-16,-10 7 1,-5 3-2,-11 6 0,-6 2 3,-6 3 8,-12 3 8,-9 0 6,-11-3 18,-11-3 10,-3-2 5,3-6 2,7-5-45,7 0-51,10-5-98,15-1-227,36-16-697,-19 8-32,13-7-34,13-9-38</inkml:trace>
  <inkml:trace contextRef="#ctx0" brushRef="#br0" timeOffset="6693.3828">22304 7299 4499,'0'-9'169,"-2"-2"110,2-3 35,0-1 33,2 3 1,-2 1-13,0 4-128,0 3-107,0 1-94,3 5-222,14 2-286,-2 6-604,3 9-33,5 3-36,-2 3-38</inkml:trace>
  <inkml:trace contextRef="#ctx0" brushRef="#br0" timeOffset="6863.3926">22445 7467 3775,'0'3'218,"0"-3"36,0 0 6,0 1 9,-1-1-2,-1-1-4,1 1-42,1 0-91,0 0-115,7-2-289,28-9-746,-15 4-27,3-1-30,9-5-32</inkml:trace>
  <inkml:trace contextRef="#ctx0" brushRef="#br0" timeOffset="7444.4258">22662 7245 2078,'0'-6'210,"0"-1"47,0-1 29,0 0 3,3 2 17,4 0 0,7 5-2,4 1 2,3 4 1,-1 9-136,-6 6-47,-9 9-39,-7 9-23,-11 4-5,-3-4-6,-2 1 6,1-9 0,5-7 0,5-8 17,4-7 2,9-4-5,10-6-6,13-8-4,7-6-2,10-6-9,2-4-11,-8 2-2,-10 1-5,-9 8-28,-5 7-12,-6 7-1,-2 4-1,-5 8 0,1 6-1,-1 1 0,-1 4 1,4-1 2,4-7 6,6-4 6,5-5 6,8-2-2,4-5 3,3-8-1,-2-2 3,-5-8 0,-6-6 5,-13-5 17,-6 1 6,-8-1 2,-4 7-1,-10 4 8,-7 10-15,-9 6 2,-11 6-14,-1 9-89,5 7-259,5-49-777,12 52-33,12 0-35</inkml:trace>
  <inkml:trace contextRef="#ctx0" brushRef="#br0" timeOffset="8479.4849">20159 5332 727,'-12'6'61,"-6"6"50,-5 12 65,-7 9 56,1 8 19,-3 11 15,-2 11 14,-4 8 10,3 8 8,4 7-12,1 3-33,2 3-43,1 3-60,5 1-54,-4 1-13,1-2-8,-1-4-14,3-5-5,-4-6-8,-2-6-10,2-3-5,0-7-3,2-3-1,4-6 2,7-10-4,4-12 6,3-11-2,5-16-55,1-8-101,11-20-209,6-21-392,7-2-14,10-12-15,12-14-16</inkml:trace>
  <inkml:trace contextRef="#ctx0" brushRef="#br0" timeOffset="9608.5496">20580 4785 768,'-19'-7'6,"-11"-1"22,-4 2 43,-9 0 17,7 2 24,1 4 10,4 2 6,-6 3 3,2 7 5,-3 4 3,2 8 7,-1 11-11,6 7-29,4 8-8,2 3-11,6 8 1,1 2 0,8 2 0,2-2-7,5 2-8,8-4-11,10-1-3,8-4-13,12-1-11,13-6-7,7-8-7,13-3 4,8-11 2,2-9 1,3-12 8,4-3 2,-6-10-2,-2-6 14,-3-8 15,-7-1 11,-3-7 13,-5-4 3,-7 0 16,-8-4 14,-5-1 5,-8-4 11,-9-3 11,-6-6 10,-9 1-13,-4-2-5,-6 0-8,-4-2-11,-5 4-20,-5 1-14,-8-1-5,-5 4-16,-4 0-17,-4 5-17,-5-1-5,-5 1-14,-7 7-8,-11 5-4,-12 3 1,-10 9-3,-5 4-5,-1 7 3,8 3-2,12 3-8,11 7 0,12 8 1,4 4 0,9 9 0,3 10 0,6 5-33,8 5-78,11 2-106,13-3-261,17-1-349,22-5-19,18-17-20,14-11-20</inkml:trace>
  <inkml:trace contextRef="#ctx0" brushRef="#br0" timeOffset="10439.597">21118 5186 1866,'2'-2'23,"2"2"10,5 0 21,1 3 19,10 4 17,2 7 19,10 6 11,5 11 14,5 9 16,8 5 6,4 3 5,4 8-3,0-1-11,-2 5-14,-3 4-14,-1 4-16,-6-2-11,-1 2-15,0-2-11,-3-5-23,4-1-13,-3-1-7,-1-5-9,0-2-5,-4-1-3,-1-4-1,-1-2 1,-1-2 2,-2 1-2,0-7 2,-4-4 2,-4-1 6,-5-7 4,-3-2 6,-1-5 10,-3-2 6,1 0 1,-2-3 1,0 1 1,0 0 1,-4-3 4,2 0-4,-2-3 3,-3-2 7,-1-2-4,-1-2 1,0 0-1,1 1 0,-1-3 4,0 3 1,3-1 0,-6 0 0,3 0 2,-3-2-14,1 0-3,-1 0-3,4-2-29,2 0-82,0-2-116,8-8-230,-7-12-440,0 9-21,-4 2-21,-3 1-21</inkml:trace>
  <inkml:trace contextRef="#ctx0" brushRef="#br0" timeOffset="11659.6667">20125 4988 1546,'0'0'165,"0"0"54,-1 0 36,-1-4 15,2-1 13,0 0 8,0 0 15,0-1 13,0 2 0,0-1-103,0 1-64,3-1-51,6 0-29,6 3-13,9-1-17,6 0-13,5 3-15,-2-2-18,-1 5-7,-5 4 0,-5 4 7,-9 5 1,-6 8 2,-7 2 4,-7 1 5,-3 0 4,-1-1 1,0-2 3,2-7-1,5-5-4,2-2 2,7-5-4,12-3 0,16 1-7,11-3-6,8 0 1,2 3-6,-9 3-8,-13 3 3,-13 3 16,-13 4 14,-12 4 15,-14 3 10,-11-3 19,-9 4 20,-11-4 2,0-1 7,5-3 9,10-4 5,12-5-11,10-4-58,11-1-116,6-2-180,17-8-225,10-3-387,11-6-19,9-4-23,9-6-22</inkml:trace>
  <inkml:trace contextRef="#ctx0" brushRef="#br0" timeOffset="12056.6896">20835 5097 2958,'-1'-5'82,"1"2"3,0 2 5,-2-2 22,4 4 15,-4 10 6,2 5 9,0 5 16,2 5 15,4 5-53,1-4 13,6-3 17,4-3 10,6-6-11,6-7-9,4-5-2,5-1-3,-3-7-5,-6-6 0,-8-3-4,-12-7-17,-6-5-20,-8-1-16,-5 0-10,-5 1-5,-4 4-7,-9 5-7,2 5-13,-1 7-17,1 4-14,2 4-17,4 9-51,5 9-101,9 7-246,6-6-611,11 11-28,8-4-31,4-7-32</inkml:trace>
  <inkml:trace contextRef="#ctx0" brushRef="#br0" timeOffset="31359.7937">17206 5271 391,'-5'-6'59,"2"0"18,-1-2 21,-3-1 14,4 5 20,-4-2 20,3 3 23,-2-1 29,6 0 18,-5 1-26,1 1-4,2-1 2,1 1-3,-4 0 2,5-1-3,0 1-7,-3 0-18,3 0-21,0 1-18,0-2-9,0-1-19,0 0-18,7 2-13,1-2-17,7-1-15,6 3-9,5-3-10,-2 5-6,-3-3-3,-2 3 0,-4 3 3,-3 4-6,-1 3-1,-6 3 5,-1 5 7,-4 4 6,-8 1 3,-5 2 3,-3 1 6,-1-4 4,-2-4-1,7-2 7,6-6 5,3-4 0,3-2-8,0-2-9,1-2-4,4 0 4,6 0-4,7 0-6,4 0-3,3 3-3,0 3-11,-4 4-5,-10 3 6,-5 4 9,-1 6 9,-10 1 9,-6 1 11,-10 1 12,-2-3 1,-5-2 8,0-2 7,0-6 1,5-3-3,3-6-8,6 1-11,1-5-14,3 0-36,1 0-33,6 0-44,-1 0-57,3 0-111,5-5-182,-2-7-378,3 5-18,-1-1-18,4-6-19</inkml:trace>
  <inkml:trace contextRef="#ctx0" brushRef="#br0" timeOffset="32193.8414">17432 5177 491,'3'-5'2,"2"-3"0,-2-1-8,2 0-39,-2 1-44,-1 6 1,-4 0-1</inkml:trace>
  <inkml:trace contextRef="#ctx0" brushRef="#br0" timeOffset="33474.9147">16695 5334 1757,'-3'0'108,"-2"0"47,3 0 27,-1 0 6,3 0-1,7 0 5,13-5 7,16-2 13,19-5 6,19-9-44,20-5-55,8-4-40,2-1-24,-2-1-6,-9 1 1,-18 5-7,-14 5-10,-12 3-15,-14 5-4,-7 4-5,-5 3-2,-5 2-4,-3 2 0,0 0-2,1 2 2,1 2 8,5 2 4,2 6 3,4 4 0,3 6 9,3 4 11,6 2 6,3 1 4,1 4 5,-1 1-3,0 2-2,-6 0-1,-6 2-3,-6-2 1,-4 0-9,-3-5-9,-4 0-5,-2-3-2,-3-4-4,-3-1 4,-1-6-2,-2-3-1,-2-1-1,1-2 1,1-5 1,-2 2-4,-1-2-1,2-1-5,-2-1 4,-5 3-1,-7 0 0,-12 3 1,-17 3 0,-19 1-5,-15 4 3,-17 4-4,-14 2 7,-5 3 3,-7 1-1,-2 1 3,6-3 8,7-1 9,10 0 3,15-1 2,7 2-2,8-2 2,6 2-3,1 2-4,-2-1-1,-2 3-8,1-3-5,-1 3-12,2-4-4,6-1 1,10-5 2,10-2 2,10-7 4,8 0 8,7-5 13,5-2 7,0 0 2,3-7-2,2-4 1,-1-1 0,1-7 1,1-4-4,-3-4-5,1-2-8,1-5-13,-4-3-7,1-6-3,0-6-2,-2-10 0,-4-9 0,0-4-2,-6-3 3,-2-1 1,0 8-1,0 11-2,3 9 0,7 12 3,2 7 1,3 8-2,1 6-2,1 4-3,1 4-9,0 3-15,0 0-7,0 4-16,3 1-37,3 4-64,2 2-47,8 3-73,6 3-118,11-9-125,2-4-259,2 4-17,1-6-16,-6-2-18</inkml:trace>
  <inkml:trace contextRef="#ctx0" brushRef="#br0" timeOffset="33900.939">16260 5389 2001,'-1'-1'17,"1"-1"11,-2 2 28,2-1 47,2 1 45,9 0 26,22-5 12,21-4 11,30-9 5,27-8-12,19-10-1,14-5-13,3-1-29,-8 1-84,-16 7-154,-18 5-188,-27 5-396,-27 15-12,-17 4-14,-11 2-13</inkml:trace>
  <inkml:trace contextRef="#ctx0" brushRef="#br0" timeOffset="34544.9759">16783 5547 2094,'-2'-7'118,"-1"-1"28,-5 0 9,-4 0-1,-4 6 6,-5 2 13,-5 4 7,2 7 18,-2 8 15,2 10-61,4 11-35,4 4-15,7 2 1,5-1 12,3-5-1,4-7-1,8-6 26,3-5-11,8-12-9,7-5-7,6-5-12,-2-3-23,-1-9-66,-6-3-108,-1-2-189,-7-14-610,-7 8-21,-5 2-23,-1-3-24</inkml:trace>
  <inkml:trace contextRef="#ctx0" brushRef="#br0" timeOffset="35175.0119">17032 5554 3903,'0'0'135,"-2"-6"43,0 0 30,0 0 19,1-1 14,-2-1 8,1 1 15,-3-1-2,2-2 1,2 4-85,-1 0-44,0 1-45,2 3-41,0 1-67,0 1-61,0-1-55,0 5-92,0 5-93,2 2-109,1 3-89,2 0-36,4-1-5,2-2 4,2-1 45,-3 3 48,-3-1 69,0 2 149,-4 3 154,-1-5 169,-1 1 146,-1-2 87,0-3 56,0-6 58,2-2 27,-2 1 17,0-2 5,0-1-46,0 0-39,0-1-11,0-3-14,0 2-34,-2-2-37,1 3-26,-2 0-19,0 1 4,1-1-26,1 0-22,1 0-13,0 0-42,-3-3-36,-1 2-22,-2-3-15,0-3-32,2 3-12,2 0-27,-1 2-19,2 2-178,1 1-83,0 4-106,3 1-185,3-6-695,1 10-43,10-1-46,6-4-50</inkml:trace>
  <inkml:trace contextRef="#ctx0" brushRef="#br0" timeOffset="36229.0722">17753 5366 2272,'-4'0'137,"1"-2"40,-3 1 27,-1-1 17,0-1 5,0 3-2,5-2-3,-5 4 2,2 4 2,-1 7-81,1 5-49,2 6-33,3 6-26,0-4-10,6-2 2,2-5 14,4-5 18,8-7 9,6-4 2,1-6 4,1-8 9,-1-6 12,-5-3 18,-9-6 5,-6-3-5,-4-3-14,-6 2-15,-10 2-15,-1 2-8,-2 8-3,-9 4-27,-1 9-62,-4 5-108,0 8-157,21-1-708,-24 10-28,6 0-29,5-3-30</inkml:trace>
  <inkml:trace contextRef="#ctx0" brushRef="#br0" timeOffset="36710.0993">17074 5482 3960,'-7'-3'143,"0"3"30,-3-2 14,0-2 11,0 1-1,5-2 0,0 0-21,2 2-80,3 1-113,4 1-273,0-8-662,8 7-25,-4 0-25</inkml:trace>
  <inkml:trace contextRef="#ctx0" brushRef="#br0" timeOffset="37029.1179">17102 5761 2342,'0'0'148,"0"0"51,0 0 56,-2 0 48,2 0 24,-1 0 10,-1 0 4,1 0-2,-1-1-4,2 1-116,0 0-180,0-2-213,16-4-776,-13 7-25,3-2-26</inkml:trace>
  <inkml:trace contextRef="#ctx0" brushRef="#br0" timeOffset="38447.1988">17437 5037 2374,'0'-8'31,"1"-6"36,6-10 17,6-6 19,6-8 19,9-5 13,5-4 8,5-3 11,3-4 5,1-8-24,4-5 7,5-5-29,1-7-10,4-4-16,5-3-11,1 1-12,-5-1-6,0 2-4,-5 7 1,-6 6 2,-4 8-7,-2 8-6,-4 5-3,-1 5 0,1 5-5,-4 2 4,-2 4-2,-4 4 5,-3 7-6,-8 2 3,-4 6 6,-6 6 6,-4 2-5,-1 2-2,0 2-4,0 3-40,0 0-65,0 0-109,0 0-188,0-1-471,0 5-20,0 1-18,6-1-22</inkml:trace>
  <inkml:trace contextRef="#ctx0" brushRef="#br0" timeOffset="39260.2455">20329 4528 1764,'0'0'77,"0"0"39,0 0 50,0 0 33,0 0 18,0 0 16,-3 0 6,-3-1 7,-4-2 17,-2-6-31,-8-2-13,-3-5-30,-7-6-35,-5-6-27,-6-3-7,-2-9-10,-3-3-7,1-8-8,-4-1-12,3-5-14,-2-2-17,3-4-10,-2-2-8,2-2-10,-4 0-11,-4-2-7,-1 1 1,5 4-3,0 4-2,9 7-2,8 11 2,4 7 0,5 7-3,2 4 2,2 4 1,0 3 2,3 2-2,1 2 0,3 2 0,6 3 0,1 2-4,3 2-2,1 3-9,1 0-55,0 1-41,1 0-109,9 0-241,-1 5-372,1-5-19,-3-7-19</inkml:trace>
  <inkml:trace contextRef="#ctx0" brushRef="#br0" timeOffset="39996.2875">18745 2749 1277,'0'-3'160,"0"-3"21,0 3 27,0-3 18,-2 0 2,1 5-6,-1 0-3,-2 1-1,-3 2-1,1 10-109,-3 6-45,-6 12-21,-3 12-20,-2 8-19,-4 7-10,2 5 7,2-1 2,6 3 3,3-2 5,7-4 4,1-5 3,3-6 4,7-9-3,1-4 3,4-9 17,8-9 3,5-7 5,3-6 0,8-5-2,-1-6 2,-3-3-1,-6-2 9,-8-3 2,-11-2-2,-4 1-2,-9 0-7,-4 2-5,-6 0-4,-3 4-6,-7 2-4,-5 5-1,-4 3-12,0 2-7,-2 2-2,5 1-22,6 0-46,10 3-108,8-4-145,12-3-389,4 0-12,14-3-15,16-9-14</inkml:trace>
  <inkml:trace contextRef="#ctx0" brushRef="#br0" timeOffset="40434.3127">19057 2992 2039,'-12'0'16,"-1"0"-1,-1-3 3,-2 8 5,7 5 5,3 10 8,2 8 5,2 7 9,1 5 19,2-3-2,2-2 10,3-7 11,0-5 15,3-6 19,4-7 13,4-7 1,0-6 1,5-6 6,-2-6-4,1-7 5,-4-7 3,-7 0 27,-7-2-2,0 1-19,-9 5-20,-7 2-11,-7 8-7,-6 3-13,-6 5-18,-1 4-20,2 3-34,2 3-113,5 2-136,11-1-189,2-9-397,8 11-18,6-6-18,11-6-20</inkml:trace>
  <inkml:trace contextRef="#ctx0" brushRef="#br0" timeOffset="41561.3772">19060 2416 1348,'-6'-15'138,"-3"-4"9,-4-4 8,-1-2 22,1 4 9,-3 6-1,-6 1-2,-1 7 0,-10 3-1,-5 2-61,-4 7-70,-7 4-9,-4 6-6,-4 2-22,-3 10-8,-1 2 5,0 2 6,4 2-1,6 1 5,8-2-3,1 4-1,8-1 1,3 4-1,2 3 5,6 4-5,3 8-2,3 0-1,4 1-1,4 3-2,5 0 2,2-3 5,5-1-4,6 3 0,-1-4-1,6-4 4,6-1 1,3-5 8,3-3 6,2-6 10,6-5 4,5 0-4,4-8 8,7 0-1,7-7 6,7-3-1,1-3-6,4-6-2,3-2-8,-7 0-8,-3-2-6,-4-3 2,-8 2-5,-6-1-2,-5-5 0,-3-2-6,0 4 2,-3-5 2,3-2 2,0 0 1,2-2 5,2-1 2,-2 0 6,-4-1 4,0-1 2,-4 2 6,2-1 6,-2-2-1,2 1 7,2-2-4,0-4-2,-1 0 2,-3-3 3,-4-2 1,-4-3 8,-7 1-2,-4-5-8,-8-1-1,-2-7-11,-2-1 2,-7-1-5,-4-2-6,-6 2-9,-8 4-5,-6 4-11,-5 1-2,-5 4-1,-1 2-4,-3 3 0,-5 0-3,0 5 3,-3 2-2,-1 5 1,-2 2-4,-1 1 1,-1 4-2,-3 5-4,-3 3-2,-5 1 6,0 4 2,0 5-2,5 3-1,7 2-1,9 4 2,4 0-2,8 1 1,6 0-12,8 1-42,7 0-61,9 0-93,11 1-194,5 0-445,12 0-19,7-6-21,7-7-21</inkml:trace>
  <inkml:trace contextRef="#ctx0" brushRef="#br0" timeOffset="51781.9618">14523 16136 2159,'0'0'121,"0"0"16,0 0 14,0 0 6,0 0 3,0 0 10,0 0 77,2 0 11,5 0 3,18 0-78,28-2-20,28-3-8,34-8-12,28-8-3,20-9-3,9-6-12,4-5-70,-5-1-14,-8 0-1,-14 3-15,-5-3-8,-9 3-5,-3 0-7,-9 3-1,-8 5 1,-17 2-5,-15 5 0,-15 7-1,-11 3 1,-8 3 1,-7 3-3,-3 3-3,0 2 3,-3 2-5,2 0 0,1 4 2,2 4-4,0 6-1,-2 8 0,1 11 4,-3 5 5,0 7 2,1 7 3,2 4 5,-1 3 0,0 3 4,3 2 1,-3 2 0,0-2 2,-3 0-7,3 2-1,-5 0 1,-4-3-2,-3 0-2,-5-4 2,-5-5-2,-5-9 1,-6-7 2,-1-7-1,-4-8 6,-7-7 5,-8-7-5,-9-4 2,-10-2 2,-15-2-4,-13-2 1,-9 0 0,-6 1-4,-7 0 0,-6-1-5,-7 4 1,-4 4-2,-4 2-2,2 3-1,-2 4 1,-1 2-2,-1 1 3,-5 1 1,-3 5 0,-1-2 2,-5 2-8,-1 0 3,2-1 2,2-2 0,6-6-2,11-3 1,12-1-1,12-4-1,15 0 0,13-2 0,8-2 5,11-1 1,12-2 0,5-5 0,4-2 2,3-7 4,1-4-2,0-7 9,-2-5 2,-3-6 5,-1-3 3,0-5 0,-6-6-1,2-11 1,-5-5 2,-1-10 0,1-4 1,-1 2-8,3 7-5,3 12-3,7 13-6,1 16-5,5 9-18,1 11-22,3 4-53,6 6-82,7 4-163,14-2-634,0 10-25,5 5-27,0-5-29</inkml:trace>
  <inkml:trace contextRef="#ctx0" brushRef="#br0" timeOffset="52338.9932">15597 16424 3184,'0'0'22,"2"4"18,2 4 25,9 8 20,2 9 11,5 4 8,1 8 2,-3 1 3,0-2 2,-3-5-19,-2-2 0,-7-9-22,0-5-30,-5-5-60,-8-8-35,-3-4-16,-8-12-7,-8-9-7,-5-9 1,0-11 9,6-3 20,7 2 25,6 3 23,10 2 52,2 6 37,4 4 23,10 4 13,5 1 11,6 7 5,15 2-10,3 6-18,5 7-13,2 9-11,0 12-8,-8 6-12,-9 7-5,-12 5-2,-8 1-2,-9-1 2,-6-2-1,-14-2 1,-6-3-7,-8-6-2,-11-6-32,-4-8-61,2-6-98,9-10-216,19-14-532,8 1-21,21-5-23,14-7-24</inkml:trace>
  <inkml:trace contextRef="#ctx0" brushRef="#br0" timeOffset="52531.0046">16178 16422 4266,'-5'-18'100,"0"-5"17,-3-2 0,0 1-4,5 13-59,0 7-104,2 5-167,16-1-640,-2 19-21,5 5-21,12 7-21</inkml:trace>
  <inkml:trace contextRef="#ctx0" brushRef="#br0" timeOffset="52682.0132">16403 16696 2857,'-6'1'127,"-8"-1"2,-1 0-1,-2 0-20,8 0-137,11-12-611,1 5-12,4-8-10,10-7-13</inkml:trace>
  <inkml:trace contextRef="#ctx0" brushRef="#br0" timeOffset="53033.0332">16547 16336 3511,'0'3'41,"2"5"14,-1 10 8,3 7 13,7 7 5,3 4 2,2-3 11,4-5 7,3-10 12,-1-9-11,3-9-17,0-12-6,-2-9 10,-2-7 7,-2-2 1,-9 1 0,0 9-12,-5 7-4,1 10-10,0 10-6,5 6-5,-2 5-2,0 1-20,2 2-18,-3-2-49,-2-2-92,1-5-109,4-8-215,-4-6-415,2 0-21,-1-6-20,3-6-23</inkml:trace>
  <inkml:trace contextRef="#ctx0" brushRef="#br0" timeOffset="53344.051">17047 16266 2892,'6'3'87,"5"6"23,1 8 22,2 6 13,2 3 4,4 3 11,-2-3 10,5-5 9,1-10 8,2-6-45,1-10-31,-5-10-3,-3-11-2,-12-8 5,-7-7 9,-10-1-1,-11 4-6,-7 6-9,-4 10-6,-5 9-7,1 7-4,2 11-27,4 10-115,13 9-244,10 1-690,7 4-26,19-8-29,12-11-29</inkml:trace>
  <inkml:trace contextRef="#ctx0" brushRef="#br0" timeOffset="54724.13">19029 15519 1528,'9'-3'100,"5"-2"45,11-2 34,8-1 27,9-4 18,16 3 18,12-4 11,21-5 12,24-2 7,23-6-60,17-3-29,9-6-38,9 2-30,-4-1-24,-8 3-13,-14 2-19,-20 5-11,-19 2-15,-25 5-5,-20 2-6,-15 4-5,-11 5-2,-9 3-3,-4 2-6,-4 5 1,-4 5 4,3 7-1,-2 9 6,2 10 7,7 9 9,6 10 6,1 13 3,5 9 2,-1 14 4,1 4-1,-1 6-5,-2 1-1,1-1-3,0-8-10,-1-8-6,-5-8-8,-4-11-4,-12-15-8,-6-13-10,-7-11-2,-10-11-5,-14-10-3,-11-5 1,-18-4-2,-18-4-1,-13-2 3,-13 0-2,-2-2 5,-6 3 6,0 1 3,3 5 1,5 0 1,0 5 3,5 5-2,2 2-2,-1 8 0,2 1 0,4 6 1,-1-1-1,2 2 2,3-3 0,4-1 0,5 0 1,4 2 4,4-4-1,5 2-2,-1-1 3,7-1 2,3-4 3,8-3 0,4-4 3,2-4 1,1-8 0,-1-6-2,2-7 18,0-7 6,3-12 8,8-6 4,4-8 0,2-1 0,2-4-2,1-2 3,-2-2 5,-2 0-1,2-3-10,1-4-3,3 1 3,0 1-4,5 2-4,1 8-2,4 11 2,1 7-5,0 10-9,0 10-2,1 7-12,-1 3-28,7 5-55,5 5-91,8 8-155,26-9-615,-12 18-24,-1 2-25,2-1-26</inkml:trace>
  <inkml:trace contextRef="#ctx0" brushRef="#br0" timeOffset="55159.1549">19921 15897 1749,'-14'-9'66,"-6"0"37,-12-4 39,-6-3 26,2 4 22,5 3 13,5 2 16,5 4 10,1 0 13,0 9-34,1 6 1,0 10-18,4 10-22,6 14-16,5 7-16,4 8-7,10 2-9,4 0-6,9-3-15,6-8-7,6-6-23,4-9-12,1-13-17,-1-9-11,-7-9-50,-2-6-88,-11-10-99,-6-7-142,-5-12-500,-13 0-19,-14-6-21,-5-1-21</inkml:trace>
  <inkml:trace contextRef="#ctx0" brushRef="#br0" timeOffset="55338.1652">19663 16155 2309,'-1'-2'227,"1"-1"25,-2 1 6,2-1 2,5-1 3,10-1 1,10 0-1,14-7-12,15 0-104,12-4-409,-6-26-547,-1 20-18,-9-5-18,-6-7-19</inkml:trace>
  <inkml:trace contextRef="#ctx0" brushRef="#br0" timeOffset="55510.175">20233 15792 4194,'0'-11'96,"0"-5"5,0-2 1,0 0-20,0 5-87,0 9-137,8 1-217,-7 14-420,6 4-16,2 11-17,4 9-18</inkml:trace>
  <inkml:trace contextRef="#ctx0" brushRef="#br0" timeOffset="55703.186">20327 16090 3315,'-4'6'168,"-5"0"10,-4-2 3,-1 0 1,-2-4-49,4-6-79,8-6-122,8-3-162,15-8-520,6 1-15,7 2-16,1 1-17</inkml:trace>
  <inkml:trace contextRef="#ctx0" brushRef="#br0" timeOffset="55924.1986">20488 15901 2704,'0'-2'117,"0"1"21,0 0 23,5 2 19,2 7 21,7 4 13,3 4 2,7 6 4,-3 3 1,-3-1-105,-6 0-7,-6 1-15,-2-2-22,-4-1-29,-6-2-71,-1-1-75,-2-4-143,12-8-599,-23 0-20,4-8-20</inkml:trace>
  <inkml:trace contextRef="#ctx0" brushRef="#br0" timeOffset="56291.2197">20580 15822 2732,'10'-12'99,"7"-5"16,9-1 10,11 1 10,4 6 19,3 8 10,-1 7 10,-4 9 17,-10 9 14,-5 6-79,-8 8-6,-2 3-9,-2 0-7,1-6-3,4-3-16,5-9-8,5-9-4,5-8-14,1-9-17,2-10-2,-5-9-6,-13-10-2,-12-5-6,-5-7-2,-17 3-3,-11-1-2,-5 10-3,-10 5-5,-9 14 3,-3 8-8,2 12-2,3 9-100,9 10-187,10-10-641,14 22-22,10-6-24,2-2-26</inkml:trace>
  <inkml:trace contextRef="#ctx0" brushRef="#br0" timeOffset="57184.2708">17102 15666 2927,'0'0'10,"3"-6"1,8-7 17,9-7 11,9-8 11,15-9 27,13-12 21,12-3 9,13-7 12,13-3-3,12-8 1,14-5-3,7-4-11,4-7-5,1-4 0,-14-2-6,-10 2 4,-15 3-9,-16 8-7,-12 11-6,-14 14-3,-14 14-4,-11 14-5,-10 10-7,-7 8-25,-1 7-73,-3 4-81,0 6-160,4-3-551,-6 15-19,3 3-20,9 6-21</inkml:trace>
  <inkml:trace contextRef="#ctx0" brushRef="#br0" timeOffset="57595.2943">19390 15475 3112,'0'-14'69,"0"-6"25,-4-9 14,-2-4 11,-1 1 7,-6-2 7,-5 0 12,0-2 10,-2-6 6,-2-1-35,-4-3-19,-2-7-11,-2-1-1,1-1 9,2 0 9,5 1 2,6 10-8,5 11-12,7 6-8,0 12-9,4 5-10,2 7-45,1 2-94,10 6-145,19-2-759,-7 3-26,3-1-26,-2-3-30</inkml:trace>
  <inkml:trace contextRef="#ctx0" brushRef="#br0" timeOffset="58456.3435">18605 13287 1388,'-18'-9'96,"-8"-1"25,-8 5 21,-11-3 13,5 14 15,2 13 17,5 13 17,4 14 22,9 21 18,8 12-47,7 12-17,7 7-15,10 5-14,11-2-8,12 2 2,10 0-8,11-6-3,8-6-13,6-6-17,5-11-11,4-12-12,-1-8-8,0-13-6,-1-14-1,-2-14-13,-1-6-9,-1-14-14,-5-6-6,-4-5 9,-5-5 3,-6-5 13,-6-3 5,-3-3 2,-5-5 0,-4-4 1,-9-9 2,-8-6 2,-9-5-2,-6-3-10,-7-5-9,-9-4-9,-6-5-13,-10-5-3,-13-4-3,-4-3-3,-4 5-1,-3 6-6,-1 9 1,3 12-2,-1 11 0,0 8-2,-4 12 1,-6 7 0,-6 10-2,0 6-3,-1 8-2,-2 5 3,6 10-4,6 4-26,5 4-34,10 9-65,14 2-61,8-2-105,13-4-165,7-11-381,2 7-20,5-7-20,1-9-21</inkml:trace>
  <inkml:trace contextRef="#ctx0" brushRef="#br0" timeOffset="60235.4453">18944 13774 2194,'-10'-4'109,"0"0"15,-6 0 10,-4 0 4,-2 2 9,-2 5 8,-1 4 4,0 7 5,4 6 2,5 5-58,9 1-42,2-2-13,13-4-2,9-6 0,7-5-3,7-6-4,8-6 12,-2-6 30,-2-3 19,-6-3 25,-7-4 25,-8-2 23,-6 4 4,-3 4-12,-4 6-6,-1 7 4,0 10-8,0 9-30,0 13-19,2 10-24,-2 8-25,4 3-27,0-2-8,2-4 4,0-6-1,1-4-5,-1-6-12,-3-8-30,0-5-43,0-5-64,1-4-112,15-7-305,-1-6-414,3-13-24,9-12-27,3-9-27</inkml:trace>
  <inkml:trace contextRef="#ctx0" brushRef="#br0" timeOffset="60624.4675">19410 13969 3284,'0'0'46,"-4"1"29,-2 7 22,-5 10 21,1 9 11,-3 9 11,3 5 5,8 1 1,1-5 6,6-7-19,3-5-10,9-8-23,6-13-19,6-5-16,-2-12-4,1-7 8,-12-8 7,-6-8 5,-10-5-2,-10 0 1,-6 0-3,-12 4-3,-1 5-5,-4 8-3,0 9-9,1 9-19,2 4-12,4 10-25,0 7-62,8 7-126,11 4-239,10 1-524,11 4-25,14-6-25,8-6-28</inkml:trace>
  <inkml:trace contextRef="#ctx0" brushRef="#br0" timeOffset="71711.1016">21595 2359 876,'-6'4'123,"-2"1"44,0 1 39,0 0 32,7-1 26,1-2 8,0-2 3,0-1 9,3 0 0,6 0-64,13-3-51,17-6-38,19-4-39,24-7-29,17-7-27,15-5-10,6-6-6,3 0-9,-5-2-5,-8 2-3,-5 3 3,-5 3-4,-4 5 6,-3 2 6,1 1 8,-3 0 11,3 2 7,0 0 13,-1 0 19,1 5 4,-3 0 3,-9 8 0,-11 3-5,-13 2-10,-20 4-9,-14-2-11,-10 2-10,-6 0-11,-5 0-18,-3 2-6,6 2-2,-3 4-2,4 6 1,-1 8 2,1 6 5,-3 10-2,2 5 5,-2 10 6,2 4 4,1 4-1,3 4 2,-1-1 2,1-2-1,1-3 0,1-1-2,0-4 1,-2-1-1,0-4-6,0-1-2,-3-5 1,-2-4-3,-4-6-2,0-6 6,-1-6 4,-2-5 9,-7-3 3,-7-1 1,-8 1-1,-10-4 0,-11 2-2,-11 1 2,-9 0 2,-11 1-3,-9-1-7,-4 2-8,-7 1-2,-4-1-2,-1 3 0,-7 2-3,-1 2 0,-2 1 0,2 1-3,0 0 1,3 0 0,6-1-1,9-4 0,7-1-1,8-1 2,13-2 2,6-1 3,14-2 17,11-4 25,10-3 6,6-3 9,7-6 5,5-11 10,0-6 12,3-10 4,1-12 1,1-6 2,-2-6-20,-2-6-23,-5-6-6,-2-7-10,-7-3-1,-6-3-7,4 2-13,-2 4-3,6 12-1,2 12-3,7 12 0,3 13 0,2 9-3,1 5-6,-2 5-24,2 5-43,0 0-22,2 2-46,-2 6-64,3 6-78,4 3-122,17-1-543,-10 8-24,10-1-25,3-4-26</inkml:trace>
  <inkml:trace contextRef="#ctx0" brushRef="#br0" timeOffset="72011.1188">22192 2627 3958,'2'2'83,"-2"-1"0,0 0 7,1 2 12,1 4 15,-2 3 1,6 6 4,-2 6 4,5 8 2,-1 3-78,1 4 0,0 1 9,-2-3-4,0-5-14,0-1-36,-3-6-61,0-5-70,0-3-63,0-6-174,-2-27-486,-2 13-19,-5-9-21,-4-12-21</inkml:trace>
  <inkml:trace contextRef="#ctx0" brushRef="#br0" timeOffset="72234.1316">22120 2710 3612,'-3'-12'146,"1"-3"27,0-4 28,1-4 7,5 1 2,8 1 5,14-4-1,12-1 1,12 0-3,7 1-110,2 2-68,-7 7-128,-10 9-186,-6 2-233,-20 10-373,-14 6-21,-15 4-22,-12 5-24</inkml:trace>
  <inkml:trace contextRef="#ctx0" brushRef="#br0" timeOffset="72444.1436">22245 2775 3746,'-2'4'159,"1"-2"46,-1 1 46,1 0 39,1-1 11,1-3 10,15-3-4,7-9 4,15-3-62,5-5-178,7-1-131,-5 2-191,3 2-297,-16 8-461,-8 1-29,-6 0-28,-4 0-32</inkml:trace>
  <inkml:trace contextRef="#ctx0" brushRef="#br0" timeOffset="72655.1556">22717 2675 3569,'0'-2'202,"0"-3"47,0-3 36,0-1 7,2-1 5,3-4 7,0 1-7,4 1-16,0 2-73,0 2-275,1 5-228,20 2-765,-20 8-30,-1 5-32</inkml:trace>
  <inkml:trace contextRef="#ctx0" brushRef="#br0" timeOffset="72855.1671">22805 2938 4182,'-12'0'165,"1"-1"42,-4-2 83,2-1 63,10 1 8,0-2-11,3-3-40,0 4-124,0 3-83,6-1-234,16 2-323,4 0-659,4 0-32,5 0-36,-2 0-39</inkml:trace>
  <inkml:trace contextRef="#ctx0" brushRef="#br0" timeOffset="73911.2274">23208 2346 1176,'0'-5'145,"1"-2"64,-1-2 54,0-3 40,1-1 15,-1 2 21,0 2 16,1 2 1,-1 2 1,0 0-101,0 4-45,2 1-64,-2-2-54,0 6-31,-2 12-4,0 11-11,-4 19-10,-5 22-4,-1 20 1,0 13 7,4 1 6,4-5 7,4-13 5,3-19-3,6-21-6,4-15-3,6-12 1,7-15-2,1-12 3,0-12-4,-7-16-1,-10-8-2,-4-8-3,-11 1-4,-5 5-3,0 9-12,-4 12-7,-7 11-6,-4 8-12,-1 8-44,-2 8-71,5 7-116,13 0-235,4-3-422,9 6-21,12-6-23,10-9-24</inkml:trace>
  <inkml:trace contextRef="#ctx0" brushRef="#br0" timeOffset="74276.2484">23642 2641 4099,'-1'2'-5,"-4"4"1,0 7 4,-3 5 4,7 3 8,-2 8 5,7-2 4,9-4 11,7-4 20,6-9 13,9-6 8,0-7 27,-2-11 25,-7-7 20,-8-6 16,-13-11-1,-5-4 1,-14 0 3,-9 1-19,-9 4-11,-10 9-9,-4 9-27,-3 7-30,-3 8-36,5 8-79,6 8-120,9 5-171,28 0-687,-6 8-28,5-2-31,2-8-32</inkml:trace>
  <inkml:trace contextRef="#ctx0" brushRef="#br0" timeOffset="75284.306">19750 2442 826,'-3'7'235,"3"1"64,-2-1 23,1-2 12,8-5 10,7-12 15,7-11 11,14-10 9,15-10 19,9-19-74,9-10-104,11-7-52,11-10-20,5-7 3,3-2 0,-2-5-21,-12-4-14,-7 7-12,-13 6-18,-12 7-27,-2 15-12,-5 15-13,-3 7-3,-6 9-13,-4 5-14,-8 8 6,-6 7 2,-7 6 0,-6 4-4,-4 6-3,-1 1-3,0 3-46,0-2-73,0 3-96,0 3-119,0-1-187,0 8-336,5 2-19,9 5-20,13 2-23</inkml:trace>
  <inkml:trace contextRef="#ctx0" brushRef="#br0" timeOffset="75779.3343">22275 1912 2972,'1'-2'107,"0"0"35,3-3 47,0 0 20,-4-2 9,1-3 4,-1 1 8,0-5 11,0-2 12,0-5-55,0-3-33,-7-6-28,-3-6-45,-10-10-19,-6-7-11,-14-12-4,-6-8-8,-4-7-13,-2-1-10,2 0-9,-1 3 2,4 4-5,8 9 0,6 11 4,9 13 0,14 10-5,3 11-8,5 8-30,1 6-20,5 6-79,2 6-108,11 3-216,-1-18-490,4 24-24,-4-5-25,-6-6-27</inkml:trace>
  <inkml:trace contextRef="#ctx0" brushRef="#br0" timeOffset="76679.3858">21702 222 2088,'-12'-23'66,"-9"-2"26,-11-4 15,-12-1 36,-5 6 3,-4 11 1,-5 5 1,-3 7-1,-3-3 3,-6 9-39,-5 9-21,-6 7-20,-7 9-12,-4 11-32,-2 6 1,-1 7 3,2 6 0,4 6 1,14 8-2,9 5-2,16 5-3,13-1-3,18-1 0,9-5-2,11-4-3,12-7-2,13-4-1,7-7 4,12-6-2,13-6 1,10-11-1,5-9 7,6-12 0,2-6 1,6-10-2,-3-4 3,-4-5-1,3 2-1,-5-6 6,-6 1 6,-1 0 11,-3-3 1,-5 1 4,1-2 1,0-1 7,3-3 3,4-1 5,3-6 1,-3-3 6,-3-1-3,-4-2-6,-9-1-2,-4-4-2,-5-3-1,-6-5-8,-5-4 0,-2-4-2,-7-1 0,-4 3 1,-11 0 1,-6 1-2,-4 1 1,-10 0-8,-8-2-6,-6 2-3,-9 2-3,-11 9 2,-3 8-6,-8 10-9,-3 5-8,-7 11-3,-5 10-8,-8 0 4,-3 0 3,-3 0-1,-4 0-3,4 0-11,8 0-17,6 1-20,8 7-46,9 3-56,11 7-67,10 5-115,15 0-192,1 8-290,12-2-17,3-3-19</inkml:trace>
  <inkml:trace contextRef="#ctx0" brushRef="#br0" timeOffset="77051.4071">20614 637 2826,'0'-3'130,"0"-1"12,0 0 14,0-1 0,0 5-5,0-2-1,5 4 0,1 5 0,2 8 6,5 9-103,2 5 3,-5 7-6,4 5-5,-5-2 7,-2 2 4,0-2 4,-4-5 4,0-3 2,1-4-21,-1-8-77,2-5-89,2-7-230,4-28-454,3 14-18,3-17-18</inkml:trace>
  <inkml:trace contextRef="#ctx0" brushRef="#br0" timeOffset="77718.4451">20948 614 3398,'0'-8'62,"0"-6"25,0-1 14,3-2 2,4 3-2,6 5-3,10 3 0,3 2-4,3 8 1,1 4-47,-4 11-15,-7 8-25,-6 11-10,-7 8 2,-6 2 1,0-2 4,-3-2 2,0-12 7,3-6 6,-1-9 37,1-5 28,1-10 2,14-4 1,11-15-3,8-7-6,14-14-4,6-6-2,-3-7-7,-6 3-6,-7 6-36,-10 9-28,-9 9 0,-10 7-8,-5 7-12,-4 5 5,0 5 0,0 5 0,0 8 3,2 5 0,1 7 1,1 6 1,7-3-2,2-4 7,9-3 12,4-7 3,7-7 2,3-4 6,6-10 1,3-7 3,-2-7 1,-1-5 2,-7-6 3,-9-4 2,-13 0-4,-9 0 7,-13 2 1,-11 6 1,-13 5-4,-7 10-3,-11 7-1,-2 6-8,-1 9-6,4 8-6,7 5-26,9 11-80,14 7-104,10 4-248,9 3-410,12-4-20,12-4-22,5-9-22</inkml:trace>
  <inkml:trace contextRef="#ctx0" brushRef="#br0" timeOffset="78302.4786">21017 664 1445,'2'0'45,"1"0"-40,11-3-118,2 2-159,4-2-3,3-2-1,0-5-2</inkml:trace>
  <inkml:trace contextRef="#ctx0" brushRef="#br0" timeOffset="82924.7426">16038 1098 517,'0'-6'61,"0"-1"22,0-2 19,1 1 25,-1-1 12,1 0 25,-1-1 36,0 5 18,0 0 1,-2-1-22,-4 3-30,-10 2-8,-11-1-11,-11 4-13,-7 5-12,-1 3-25,3 9-32,7 5-13,10 6 1,8 4 2,10 2 4,5-3-9,6-4 1,5-4 4,12-8 17,4-8 8,9-8 0,4-10-1,-1-7 5,-4-5 3,-8-4 4,-7-2-3,-6-1-3,-7 1-7,-2 5-11,-2-1-1,0 8 0,0 5-23,0 2-14,0 7-8,0 10-9,1 10 1,1 10-3,-1 11-4,4 10-3,1 3-4,-1-1-3,1-4 24,0-8 9,-3-4 2,0-7-12,1-7-44,0-7-27,-1-7-75,6-4-111,1-10-74,2-8-61,8-11-82,-2 5-129,3-14-9,2-7-9,-2 2-10,-2 1 2566,5-12-2328,-3 11 81,-6 11 123,-3 6 70,-3 8 71,-6 7 120,-3 6 87,1 7 73,-2 9 86,4 6-26,1 8-62,9 1-68,2 0-66,6-6-10,4-7 39,9-10 6,1-6-2,4-10-4,1-11 6,-3-7 23,-13-4 12,-9-6 2,-12 1-18,-12 0-30,-13 6-28,-10 4-14,-2 8-13,-10 9-10,0 5-22,2 9-33,8 9-50,3 8-77,11 9-84,11 6-218,10-11-147</inkml:trace>
  <inkml:trace contextRef="#ctx0" brushRef="#br0" timeOffset="83876.7974">16439 574 1411,'-33'-4'61,"-9"1"32,-12 1 10,-12-1 6,11 1 6,3 7 1,0 3 4,2 6 7,1 11 13,-2 11-34,1 9 1,-3 10-13,3 8 7,2 8 4,4 4 4,8 5 5,8 2 9,15 3 3,7 0-9,11 0-6,11-3-10,14-5-16,9-9-8,13-10-13,10-9-7,10-11 0,6-10-9,9-13-3,5-8 0,5-14-8,1-7-1,-6-10 5,-6-6 2,-5-11 7,-11-9 7,-3-11 0,-5-10 7,-6-8-1,-7-5 15,-11-3 6,-8 1-2,-13-2 12,-11 5-2,-6 4-12,-10 1-7,-9 3-8,-8 10-6,-11 6-7,-8 9-18,-5 11-5,-6 12-5,-5 10-21,-8 10-6,-6 10-3,-8 10-14,5 13-21,3 11-63,10 15-47,11 11-114,13 12-160,11 7-428,2 14-19,6 4-21</inkml:trace>
  <inkml:trace contextRef="#ctx0" brushRef="#br0" timeOffset="84486.8324">16142 1902 2522,'-5'-3'74,"-2"3"10,-7 0 9,-1 6 15,-3 6 14,1 10 21,0 13 9,1 17 25,-1 14 29,2 9-36,0 17-2,2 9-3,-2 6-7,5-1 0,-3 1-1,3-8-9,-3-5 1,-3-5-22,-1-3-30,-8-7-27,1 1-5,-5-2-5,0-8-2,2-7-10,5-10-8,3-11-9,0-16-10,8-6-7,-2-9-2,0-4-14,3 2-17,0 0-17,1-3-20,5 2-46,1-5-70,3-1-77,0 0-150,13-9-470,-10 2-20,-5-3-21,-7-6-23</inkml:trace>
  <inkml:trace contextRef="#ctx0" brushRef="#br0" timeOffset="86190.9298">14484 3971 1372,'-17'5'71,"-4"3"73,1 0 50,-1 0 37,12-2 27,5-4 4,1-2-6,3 0 2,3 0 1,5-2-30,14-4-36,13-6-68,21-5-48,21-9-34,19-9-27,14-5-4,8-8 3,7-3-4,-4-7 0,-7 0-3,-10 0 1,-7 4-2,-9 6 2,-9 1 9,-9 7 8,-10 2 12,-4 2 6,-8 3 6,-5 6 6,-5 2 0,-6 5-1,-5 4-1,-4 3-6,-5 2-11,-3 6-9,-2 2-12,0 2-11,-1 5-3,2 5-5,-5 8-1,6 3 3,-4 12-3,1 2 4,3 7 2,1 1-1,3 6 0,0 2 3,3 0 2,-1 0 0,4-2 1,-2-3-2,0-9 3,-3-4 0,0-8 0,-4-6 3,-7-5 0,-4-4-5,-2-4 2,-3-2-3,-2 0-1,-3-2-4,-6 5-1,-14-1-2,-12 5 0,-12 4 1,-9 4-4,-4 1 6,-3 4-4,-3 1 0,-4 3-1,1 3 4,-3 4 0,-4 4-1,0 3-1,-5 6-5,-1 4 7,-1 1-6,2-1 5,0 2 0,3-5-1,5 3-1,4-2-1,-1 1 2,3-1 2,-6 2-17,-2 1-10,-5 2 2,0-6-3,2 0 1,7-5-1,9-4 1,12-7 4,9-4 1,8-5-1,7-3 20,10-3 6,1-3-2,6-1-1,3-4-4,5-2 5,2-2 17,2-3 3,-1-2 4,0-11 10,0-5 9,0-10 7,-1-8 7,-5-11 6,-6-4 6,-8-6-1,-6-3-17,-6-4 1,-1 0 0,3 1-6,1 6-4,6 4-5,7 9-4,5 6-5,3 7-3,4 4-4,1 7-3,3 1-3,0 5-6,0 3-5,0 1-3,0 1-1,0 3-3,0 0 0,0-3-1,6 0 3,3-4 3,8-4-2,6-3 3,6-4-3,5-4 2,7-4 0,0-1-2,6-4-12,2-1-40,-4 0-61,-5 1-88,2 1-183,-7-11-469,-5 17-19,-3-1-21,-4-1-21</inkml:trace>
  <inkml:trace contextRef="#ctx0" brushRef="#br0" timeOffset="86877.9691">14354 4342 3605,'-1'-3'47,"-1"0"-2,2-1-1,-1 2 17,5 5 47,6 9 13,6 6 3,7 7 2,3 8 3,2 2-34,-3-2-4,-5-1 3,-3-1-2,-6-7-56,-4-7-77,-1-6-113,-4-6-172,-1-15-495,-21-5-18,-9-8-19,-11-5-20,-12-7 3870,0 5-3339,17-1 102,11 5 59,11 1 29,13 4 32,-2 4 76,2-1 44,4-4 114,8-1 177,5 2 75,8 0-70,7 3-109,4 9-60,1 5-32,3 7-27,0 6-30,-7 6-3,-9 4-1,-8 3 24,-7-2 12,-9 5 7,-10 0-1,-6 0-8,-7 2-35,-5-3-72,-3-8-169,19-9-604</inkml:trace>
  <inkml:trace contextRef="#ctx0" brushRef="#br0" timeOffset="87199.9874">14696 4164 4323,'-7'-8'88,"-1"-2"7,-1-1 0,1 1-21,4 5-138,8-1-176,24 1-594,-8 3-19,5 2-20,2 4-21</inkml:trace>
  <inkml:trace contextRef="#ctx0" brushRef="#br0" timeOffset="87255.9907">14888 4264 4002,'-7'-1'49,"-6"-1"4,-1 1 5,-2-1 4,10 4-38,2-7-130,10-9-149,11-11-117,0-8-306,2 0-11,1-4-14</inkml:trace>
  <inkml:trace contextRef="#ctx0" brushRef="#br0" timeOffset="87832.0237">14919 3952 1900,'0'-7'218,"0"1"-9,4 4 4,0 2 13,8 6 5,4 14 7,5 2 6,4 3 7,-2 3 23,-1-7-182,-1-9 22,-3-4 38,2-8 1,-1-8-4,-2-12 5,0-6 5,-2-6-5,-4 3-2,-6 4-30,-1 7-29,0 10-27,2 7-30,7 2-3,3 7-11,6 2-12,2 1-13,-1 2-28,-2-1-60,3-4-88,5-6-121,4-9-167,15-11-409,-15-6-19,-7-7-23,-12-7-22,-6 10 4119,-17-1-3481,9 4 61,0 7-5,3 11 7,-3 1 53,0 14 75,9 9 124,2 4 150,5 4 190,6 0 9,1-3-139,0-6-45,0-7 33,2-6-3,0-6-20,1-12-13,-3-10-17,-9-7 8,-7-10-8,-7 3-30,-7-1-13,-9 8-20,-2 10-32,-3 11-11,-5 7-2,-3 10-9,6 10-30,1 5-81,7 5-129,15 1-265,8-12-397</inkml:trace>
  <inkml:trace contextRef="#ctx0" brushRef="#br0" timeOffset="88723.0747">16459 1729 2503,'-1'-3'102,"1"0"35,0-1 19,0-1 7,0 1 3,3 1 5,5 1 10,8 2 8,6 0 23,8 2-55,9 5-29,4 5-28,3 6-11,4 8-1,0 4 0,0 4-5,-3 1-8,-3 2-9,-3-1-21,-6-5-4,-6-2-8,-3-6-5,-10-5-8,-2-5-11,-2-4-32,-5-1-60,0-4-96,10-7-271,-10-1-371,-1-7-18,0-4-19</inkml:trace>
  <inkml:trace contextRef="#ctx0" brushRef="#br0" timeOffset="90083.1525">16598 2588 2773,'0'-1'-6,"6"-3"11,8-8 18,9-4 12,10-3 10,14-11 5,7-5 9,6-3 5,5-3 18,1-2 13,3-1 3,1-5-5,2-4-8,-3 2 5,-3-3-2,-5 2 0,-10 5 2,-10 7-5,-7 4-13,-4 2-6,-7 7-2,-6 4-10,-1 5-8,-8 6-21,-4 3-13,-3 5-9,2 2-9,2 2-2,3 4-1,2 7 0,5 8-1,-1 5 2,5 11 0,-3 5 3,3 6 4,-2 4 5,2 4 4,-5 3-2,1 2 2,-1-4-2,2-1 0,-4 0 2,3-4-2,0-6 4,-5-7 0,-4-10 2,1-8 4,-4-8 0,-3-4-4,0-4 0,3-1-3,-3 1-5,1-3-3,-1 1-1,0 3 6,0 0 4,-4 2-3,-2 1 4,-6 0 3,-5 0-1,-8 3-2,-5 2 8,-6 5 2,-9 2 0,-7 8-7,-6 5-9,-2 2-1,0 1-7,-1 2 5,5-1-1,-4-3 4,5 1-1,3 1 1,2-2 2,1 3 1,7-1 3,5-8 1,7-5 17,6-6 4,1-6 3,1-6 2,0-4-2,-2 0 3,-2 0-5,-1 0 5,-1 0 9,2 0 7,3-3-8,3 1 5,3-5 13,4 0 11,1-4 4,-3-2-1,2-6 1,1-1-3,-4-6-11,-1-1-7,-4-7-11,-3-6-16,-8-3-15,-3-6-12,-4-5-2,3 3-2,3 3-9,7 4 1,4 5-2,15 8-5,4 2 3,8-1-1,10 2 3,11-4-4,4 4 1,8 0-1,1 0 8,2 4 0,1-1 2,1-2 0,4-3-2,3-2 5,6-5-2,3-1 3,2-3-1,2 2 0,2 2-1,3 1-2,0 2-5,-5-1 0,-5 7-1,-9 2-11,-13 4-3,-5 4-9,-9 6 0,-1 3-10,-4 0-17,-2 2-12,-1 3-24,-4 0-63,-4 2-82,0-1-104,-2 0-109,8-3-319,-8 3-15,-2 1-17,-5 1-18</inkml:trace>
  <inkml:trace contextRef="#ctx0" brushRef="#br0" timeOffset="91043.2074">16645 2724 938,'0'0'75,"0"0"42,0 0 4,0-1 30,0 1 55,0-2 26,-1 2 36,-1-2 32,0 1 25,-3-1-8,4 2-28,-2-2-36,-3 2-6,-1 0-38,-7 5-49,-5 6-17,-1 7-32,2 7-19,4 11-12,6 1-19,6 1-16,3-1-1,6-5 2,6-5 11,5-3 4,5-9-8,7-7 2,0-4-11,1-5-22,-1-5-49,-4-5-75,-4-6-141,-3-9-191,-12-14-391,-6 12-18,-9 0-19,-11 8-20</inkml:trace>
  <inkml:trace contextRef="#ctx0" brushRef="#br0" timeOffset="91300.2221">16563 2850 2831,'-3'2'152,"2"0"65,-1-1 40,0 0 19,2-2 22,2 0 4,-2-1-2,8-4 0,10-8-32,8-6-195,9-7-209,13-8-310,-7 4-447,-1 0-21,-12 3-23,-6 5-24</inkml:trace>
  <inkml:trace contextRef="#ctx0" brushRef="#br0" timeOffset="91569.2374">16842 2595 3925,'-1'-6'116,"-4"0"30,4-4 18,-4 1 1,4 4-21,-2 0-118,6 2-83,0 3-153,26-4-633,-15 8-20,3 5-20</inkml:trace>
  <inkml:trace contextRef="#ctx0" brushRef="#br0" timeOffset="91594.2389">16999 2808 3589,'0'2'137,"-1"0"53,1 0 23,0-1 4,1 2-1,-1-6-34,0 1-106,0-3-134,8-7-267,-4 0-521,-3 0-20,2-3-19,-1-4-23</inkml:trace>
  <inkml:trace contextRef="#ctx0" brushRef="#br0" timeOffset="91843.2531">17070 2602 4074,'0'0'28,"1"-2"-4,4 1 20,5 2 23,10 6 16,9 7 7,9 4 5,5 8 2,-1 6 2,-6 1-33,-4-3 8,-11-6-6,-6-2-90,-5-7-90,-6-6-234,-4-31-499,-9 16-20,-10-12-20</inkml:trace>
  <inkml:trace contextRef="#ctx0" brushRef="#br0" timeOffset="92119.2689">17203 2472 2930,'14'-12'81,"6"-3"22,9-4 12,8-1 3,3 6 3,-3 10 2,0 8-4,-4 13 4,-1 7 2,-6 3-38,-6 1-34,-6-3-17,-2-8 26,-4-9 27,1-7 9,-1-4 18,0-9 29,-4-9 4,-1-3 10,-6-7 2,-6-4 0,-6 4-4,-7 4-38,-4 6-31,-6 8-14,-2 9-24,1 1-83,4 8-117,8 2-225,3-12-610,7 13-26,7-3-27,4-8-30</inkml:trace>
  <inkml:trace contextRef="#ctx0" brushRef="#br0" timeOffset="93154.3281">17103 790 3786,'28'-5'12,"16"-7"21,20-5 23,15-9 36,6-8 20,5-5 10,-2 1 2,0 0 3,-1 0 2,0 3 2,-7 4-6,-9 4-18,-12 4-21,-13 6-36,-17 5-16,-13 3-5,-10 4 5,-3 2-1,-3 3-5,0-3-39,0 3-87,4 0-141,2-6-691,0 4-24,1 1-24,0-7-26</inkml:trace>
  <inkml:trace contextRef="#ctx0" brushRef="#br0" timeOffset="93933.3727">20576 531 3182,'0'0'123,"1"-3"57,-1 3 33,0-2 20,0 2 13,0-4 6,0 1 1,0-2-5,-6 2-2,-7 0-87,-11 1-33,-14-2-55,-15 1-32,-8 3-15,-8-1-18,-6-1-4,2-1 0,1 0 4,4-4 2,8-3 1,5-1 0,6 0 1,5 0-4,7 1-2,4 1-2,3 3 0,4 3-6,0 0-28,1 2-52,8 1-79,9 0-201,3-10-586,5 8-25,4-5-25,-3-4-28</inkml:trace>
  <inkml:trace contextRef="#ctx0" brushRef="#br0" timeOffset="95074.4377">19344 120 2153,'0'-3'96,"0"1"13,-7-3 19,-5 1 25,-4 1 13,-10-1 6,-9 2 1,-5-2 1,-5 1 1,-6-2-57,-7 1-34,-3 0-3,-1 2-8,0-3-15,1 4-12,4-2-6,-1 3 1,6 0-2,0 3-2,3 0-1,5 2-1,7 6-14,0 2-5,6 3-13,2 4-2,-1 2 1,3 2-4,0 1 0,3 4 0,2 1 1,5 1 0,1-1 2,4 2-2,2-3-1,6 2 1,1-4-2,3 2 2,1-3 0,7-2 1,5-1 0,6-1 5,14-3 3,7-3 3,8-3 5,7-4 7,5-4 4,7-3 2,2-2 1,8 0 2,-1-1 0,-1 1-4,0 0-1,-4-4-1,-5 0-2,-2-3-3,-3-2 0,-5-1 1,-1-1 3,1-1 4,0 0 1,1-1 5,6-1 3,-1 2 1,2-2 4,-4 1 3,-1 2-1,-3-3 4,-3 2-1,-3-2 0,-2 1-2,-5-1-2,-2 1-1,-6-1 4,-5 1 8,-6-1 7,-5-1 3,-5-2 1,-2 1 0,-6-3 0,-4-4 1,-2 2-1,-4-4-6,-7-4-8,-5 1-13,-6-1-11,-5 4-12,-4 2-3,1 3-9,2 5-4,-4 2-2,0 4-1,-3-3 0,1 6-1,-6-1-3,-3 1 1,-3-1 1,-3 5 1,-4 2-2,0 0 0,-1 0 0,-3 0 3,-2 0-1,0 0 1,-3 1-1,3 0-1,3 3-1,5 0-9,3 2-10,9 0-25,3 0-39,7 3-55,3-1-62,2 3-87,7-3-170,0-3-415,3 2-22,6-2-21,4-2-23</inkml:trace>
  <inkml:trace contextRef="#ctx0" brushRef="#br0" timeOffset="96376.512">18622 427 1813,'-1'0'100,"-1"0"46,1-3 22,-1 0 7,2-3 4,3 0 5,0-2 5,7-2 11,3 0 5,5 2-35,5 0-58,4 3-46,-1 1-20,4 3-9,-2 1-4,-5 5-9,-3 5 0,-6 5-6,-8 8 4,-3 2 12,-7 4 17,-8 1 12,-1-3 23,-4-2 16,0-4 12,2-6 9,8-5 4,3-5 15,4 1 12,0-5 0,0-1-9,0 0-9,5-1-22,10-3-17,7-4-11,9-4-3,11-5-15,2-4-46,0 2-75,-3 1-108,-7 4-99,-2 2-193,-9-8-474,-8 12-24,-7 2-24,-5-3-27</inkml:trace>
  <inkml:trace contextRef="#ctx0" brushRef="#br0" timeOffset="96694.5306">19130 199 2806,'0'-4'129,"0"-3"37,0 0 25,0 0 0,0 3-6,2 3 4,1 5 10,1 7 7,2 7 9,4 7-83,0 8-29,0 1-37,-1 2-22,-2-4 2,-1-3 6,-2-2-20,0-3-75,1-6-86,3-2-165,4-9-160,0-3-319,2-3-15,2-6-17,3-5-18</inkml:trace>
  <inkml:trace contextRef="#ctx0" brushRef="#br0" timeOffset="97068.552">19472 258 2984,'0'-2'65,"0"-1"0,0 2 2,0 1 3,0 6 6,2 7 8,-1 10 7,5 3 5,4 3 5,2 3-45,6-7 3,1-7 13,3-3 1,-1-7 5,1-5 4,-2-2-4,2-5 7,-4-6 4,-1-4 3,-7-7-1,-5-5-9,-1-5-8,-9-2 11,-5 2-1,-7 1-11,-2 4-4,-8 8-15,1 6-9,-2 7-8,1 3-11,-1 6-1,4 3-32,-1 6-98,5 6-152,37-2-663,-31 12-22,4 0-25</inkml:trace>
  <inkml:trace contextRef="#ctx0" brushRef="#br0" timeOffset="99370.6837">17730 247 1705,'-9'-6'129,"2"0"35,-3-1 15,-3 1 12,6 0 5,-1 5 1,-2 0 0,3 2 6,-3 6 8,0 5-85,-2 6-29,1 10-31,1 5-15,2 6-9,6 3-8,0 0 1,4-4-1,1-5-5,6-6 6,2-10 8,9-8 8,0-6 21,5-8 5,-2-9 7,-3-7 14,-4-4 14,-7-10 13,-7-1 0,-4-2-14,-12-2-12,-5 4-7,-5 3-24,-6 4-8,-2 9-9,2 5-20,1 10-28,4 6-67,2 9-72,9 11-179,10 1-581,6 10-21,16 4-23,18-8-24</inkml:trace>
  <inkml:trace contextRef="#ctx0" brushRef="#br0" timeOffset="100064.7234">20529 115 4631,'0'-2'-5,"0"1"0,-3-1 23,-5 7 19,-5 7 13,-4 8 3,-1 6 2,1 6 2,2 0 2,4 1-4,4-3-50,2-2-134,25-4-798,-21 0-22,1-6-26,-6-9-25</inkml:trace>
  <inkml:trace contextRef="#ctx0" brushRef="#br0" timeOffset="100974.7754">15615 2380 3070,'-8'0'34,"-4"0"3,1 2 15,-3 10 22,7 8 12,4 9 5,1 4 4,5 1 6,3-6 7,5-6-1,7-9 22,11-8 4,7-12-13,7-12-17,-2-9-4,-7-8 2,-12-6 2,-13-2-4,-15 4-10,-13 0-29,-11 6-28,-9 9-5,-5 12-6,3 5-4,1 14-12,12 8-53,15 7-68,11 1-145,47-1-610,-7-1-20,21-11-21</inkml:trace>
  <inkml:trace contextRef="#ctx0" brushRef="#br0" timeOffset="101458.8031">16941 1408 3339,'0'0'91,"0"-1"5,0 1 1,0 0 38,0 5 5,2 8 6,4 6 3,4 11 4,4 6 0,4 4-74,3 3-124,14-4-280,-8 0-479,-1-10-18,-3-12-18,-2-9-20</inkml:trace>
  <inkml:trace contextRef="#ctx0" brushRef="#br0" timeOffset="102682.8731">19898 1496 3136,'-11'0'8,"-5"0"8,-4 5 18,-4 10 22,5 12 17,9 11-5,4 13 9,8 4 13,12 1 9,11-7 7,6-3 18,8-11 7,5-10-11,0-11-10,-1-9 3,-1-12 24,-7-7 13,-8-10 18,-9-6-2,-10-8-9,-7-4-20,-13-6-15,-9-3-11,-9 0-13,-7-1-23,-5 8-18,2 10-25,3 11-42,4 12-30,0 14-39,4 14-74,3 16-90,14 6-227,3-10-438,22 22-22,26-11-24,18-12-25</inkml:trace>
  <inkml:trace contextRef="#ctx0" brushRef="#br0" timeOffset="103263.906">22608 1078 4031,'-1'-7'167,"-2"-2"18,2-1-6,-3 2-9,4 4-1,4 8-2,4 11 1,8 10 0,6 13 0,5 13-106,2 9-66,-3 5-104,0 5-149,-4-7-739,-9 6-27,-5-11-28,-5-15-30</inkml:trace>
  <inkml:trace contextRef="#ctx0" brushRef="#br0" timeOffset="104103.9544">17584 3976 2464,'-10'9'77,"-2"10"18,4 12 23,-1 8 29,6 7 8,10 0 3,8-5 6,5-10 20,7-12 30,9-12-37,8-13-25,3-16-12,-2-10-5,-6-9-10,-17-5 2,-12 0-6,-21 3-3,-17 0-16,-11 8-30,-7 6-10,-5 10-5,4 12-10,11 7-20,7 11-47,14 11-85,11 11-86,21 5-209,15-1-461,18 10-21,26-13-20,19-9-23</inkml:trace>
  <inkml:trace contextRef="#ctx0" brushRef="#br0" timeOffset="104579.9816">20105 3514 3760,'1'0'30,"4"0"48,2 7 29,7 6 24,2 9 21,7 10 9,5 10 10,8 5 0,4 3 3,3 3-5,1-2-93,-1 3-211,0-15-822,-6 10-24,-6-10-27</inkml:trace>
  <inkml:trace contextRef="#ctx0" brushRef="#br0" timeOffset="105334.0248">18857 6073 3257,'-3'9'26,"-1"9"32,1 14 24,2 13 13,8 7 7,4 4 6,11-5 10,4-8 22,15-14 18,0-19 1,6-10-18,-1-15-29,-1-16-23,-8-8-7,-8-9-6,-13-5-5,-7-4-7,-19 2-26,-11 5-12,-16 8-5,-4 9 1,-8 13-2,-1 12 0,4 9-6,5 11 0,9 12-4,12 10-54,10 10-100,25 4-297,12 8-417,13-2-18,10-14-22</inkml:trace>
  <inkml:trace contextRef="#ctx0" brushRef="#br0" timeOffset="105934.0591">22005 5218 3897,'0'0'92,"0"0"39,1 0 39,5 2 64,3 6 78,6 9 60,13 17 20,9 16-4,9 18-5,7 14-110,1 10-187,7 4-347,-7 2-948,-8-4-39,-10-16-43</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41:05.763"/>
    </inkml:context>
    <inkml:brush xml:id="br0">
      <inkml:brushProperty name="width" value="0.05292" units="cm"/>
      <inkml:brushProperty name="height" value="0.05292" units="cm"/>
      <inkml:brushProperty name="color" value="#FF0000"/>
    </inkml:brush>
  </inkml:definitions>
  <inkml:trace contextRef="#ctx0" brushRef="#br0">9869 10805 303,'0'-2'-60,"0"2"0,2 0 0,0-2 0</inkml:trace>
  <inkml:trace contextRef="#ctx0" brushRef="#br0" timeOffset="435.0249">9909 10757 646,'0'-1'101,"0"0"22,0-1-2,0 1-6,0 0 13,0 5 24,6 5 42,1 7 30,7 11 16,9 9-51,10 6-5,5-1 28,18-7 41,11-12 37,21-12 2,24-21-21,30-19-35,28-14-33,15-12-11,4-10-12,-4 3-22,-22 7-46,-30 9-37,-30 17-38,-30 10-13,-29 9-10,-18 7-3,-12 4 1,-7 4-18,2 5-53,-2 6-53,4 4-94,4 4-178,-5-15-423,0 20-18,-4-6-18,-7 0-19</inkml:trace>
  <inkml:trace contextRef="#ctx0" brushRef="#br0" timeOffset="3383.1935">7886 14234 283,'-10'0'-3,"-7"2"-2,-7 3-1,-11 2-3,-3 3-4,-3-2-36,-10 1 0,-7 3 0,-7-3 0</inkml:trace>
  <inkml:trace contextRef="#ctx0" brushRef="#br0" timeOffset="3855.2205">6418 14371 1043,'0'-7'20,"0"-1"4,1-3 0,5-1 2,4 4 2,6-1 1,5 2 0,10 2 6,2-2 8,10 1-9,9-1 5,15 4 12,11-3 6,13-1 13,10-2 10,13-2 5,7-3 12,12-2 3,19 1 0,4-3 10,4 1 13,0 0-7,-6 3 0,-16 2-6,-13 3-2,-16 5 4,-18 1 2,-21 1 6,-17 2 6,-12 0-13,-11 0-12,-9 0-10,-7 0-10,-5 0-30,-2 0-71,-3 0-147,9-2-492,-22 7-12,-10 4-13,-21 0-11</inkml:trace>
  <inkml:trace contextRef="#ctx0" brushRef="#br0" timeOffset="4588.2624">5903 15997 3313,'0'-16'14,"-1"-3"-1,11-1 9,12-6 10,16 5 19,14 5 11,23-4 10,14 1 7,21-2 9,17 4-6,24-1 15,11-3 6,12-1-7,5-1-10,-5 2-16,-6 0-10,-17 2-9,-20 7-9,-28 4-9,-32 4-14,-26 2-11,-24 1-1,-18 1-2,-14 0-19,-15 1-36,-10 2-47,-11 3-68,-12 0-82,-3-2-92,-6 0-353,-2-4-12,-7 9-13,-4 6-15</inkml:trace>
  <inkml:trace contextRef="#ctx0" brushRef="#br0" timeOffset="4989.2854">6005 16096 1753,'-29'10'61,"-1"3"10,-1-1 14,4 1 27,27-2 40,20-6 20,18-3 15,22-2 20,23-3 22,23-8-35,17-6 6,13-6 7,15-5-4,7-4-24,-1 1-31,-7 1-19,-8 4-13,-22 5-20,-24 4-24,-19 6-21,-23 5-7,-19 3-16,-16-1-4,-9 3-5,-7 1-5,-2 0-12,-1 3-65,2 2-102,5 0-198,-4-4-433,0 10-17,-5-1-19,-9-3-17</inkml:trace>
  <inkml:trace contextRef="#ctx0" brushRef="#br0" timeOffset="7536.4311">6304 7420 2194,'0'0'8,"0"0"14,0 4 20,3-2 31,4 1 35,13 0 23,18 1 15,21-4 14,29 1 12,29-3-1,31-4 9,28-1-9,28-4-17,26-1-25,14-4-31,9 2-25,2 2-13,-16 5-12,-25-1-11,-32 5-9,-35 3-8,-40-1-6,-32 1-12,-30 0-11,-22 0-5,-16 0-10,-6 0-46,-2 0-62,1 0-102,-4 0-115,-8-2-309,-20 8-11,-11-1-12,-16 1-13</inkml:trace>
  <inkml:trace contextRef="#ctx0" brushRef="#br0" timeOffset="8020.4588">6949 7650 1394,'-14'0'4,"-2"0"11,1 0 15,1 0 13,15 3 18,12-2 10,11-1 12,19 0 22,22 0 25,27 0 26,28-5 22,37-4 11,22-4 0,20-3 2,17-3-10,3 5-9,-10 0-8,-12 4-21,-27 5-26,-29 4-27,-36-1-27,-35 2-28,-29 0-12,-20 0-5,-15 0 4,-6 0 0,0 0-2,2 0 0,-4 0 2,4 0-25,-1 0-75,3 0-87,14-3-188,-7 3-294,1 0-12,-2 0-11</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41:38.864"/>
    </inkml:context>
    <inkml:brush xml:id="br0">
      <inkml:brushProperty name="width" value="0.05292" units="cm"/>
      <inkml:brushProperty name="height" value="0.05292" units="cm"/>
      <inkml:brushProperty name="color" value="#FF0000"/>
    </inkml:brush>
  </inkml:definitions>
  <inkml:trace contextRef="#ctx0" brushRef="#br0">16555 5979 1026,'-6'-9'31,"-4"0"31,1 0 18,-3-2 14,5 4 16,1 2 22,2 4 36,0-2 15,-1 1-2,4 1-26,-1 1-21,1 0-28,-2 1-7,3 8 3,-2 8 1,2 5-15,0 7-27,2 4 0,2-2 21,4-4 36,5-5 33,10-6 32,15-9 10,16-8-10,23-11-13,17-12-4,16-8-8,14-7-15,2-6-18,-4 3-31,-12 1-25,-15 7-34,-19 7-23,-21 6-11,-17 11-24,-15 2-19,-11 7-23,-4 1-20,-1 4-37,1 1-69,-1 1-94,6 1-129,-6-3-285,2 13-13,-6 0-13,-3 3-15</inkml:trace>
  <inkml:trace contextRef="#ctx0" brushRef="#br0" timeOffset="959.0548">16832 7023 1482,'0'0'105,"0"-2"35,0 2 17,0 0 5,0 0 1,0 0-14,0 0-7,0 0 4,1 2 8,2 7-40,4 4-33,6 4-21,2 7 3,3 3 24,1-6 25,4-2 35,2-7 45,8-6 3,10-9 3,14-8-15,15-8-2,17-6-11,8-10-19,9-4-25,0-1-25,-3-1-22,-8 7-36,-12 5-10,-14 7-15,-16 8-5,-19 5-10,-14 5-5,-10 3-1,-9 0-10,-1 1-17,0 0-30,-3 2-59,-2 5-108,-6 3-199,-13 7-390,-9 7-19,-5 0-18</inkml:trace>
  <inkml:trace contextRef="#ctx0" brushRef="#br0" timeOffset="8302.4748">16630 5692 688,'0'-12'71,"-2"-1"32,1-4 39,-1 1 25,1 4 16,-2 4 22,1 1 5,1 3-9,-2 1-18,3 2-45,-1 1-31,-2 3-18,-3 9-21,-2 11-6,-6 10-1,-6 13-6,-3 8 9,-4 4 26,-1 0 30,2-2 15,2-1 9,3-9-1,10-7-10,3-7-12,5-7-7,3-10-2,0-4 19,8-7-5,12-2-3,22-4-1,21-5-4,27-7-8,17-4-6,13-1-4,3-6-9,-1 3-14,-9 3-32,-15 2-12,-18 2-7,-18 3-5,-22 3 3,-17 2 26,-11 0 16,-8 3-1,-4 1 4,0-1-3,0 0-10,0 0-49,0-1-71,3 0-88,0 2-171,3-3-144,2-2-397,1 5-21,-5 0-20</inkml:trace>
  <inkml:trace contextRef="#ctx0" brushRef="#br0" timeOffset="10577.605">17011 7045 2200,'0'-3'14,"0"1"-9,0 1-5,0-2 5,0 3 24,0 3 25,0 11 24,0 11 25,-5 14 29,-5 19-18,-1 17 18,-6 6 12,-2 5 7,-1-3 1,5-4-17,-1-13-15,3-7 1,3-14 1,4-16 57,1-8 21,2-13-5,1-14-5,-2-10-4,1-14 0,0-15-12,0-15-10,3-14-32,4-10-34,2-12-101,4-9-40,9-1-12,7 0-10,6 9-9,8 10-9,2 17-1,3 15 0,0 15 6,-2 14 5,-4 14 19,-4 8 9,-6 15 5,-9 5 14,-13 14 8,-3 11 5,-9 9 4,-15 6 1,-5 4 1,-5 1 9,-7-3 6,4-4 4,3-9 2,12-8-5,7-6-5,7-6 6,11-6-8,22-5 10,18-4 0,18-3-9,22-3-2,7-3 2,4 1 4,-10 1 4,-10 1 1,-16 2 4,-16 3 3,-14-2-7,-14 1 11,-8-2 11,-7-2 12,-3-1 7,0 1 4,0-4 0,0 0 5,0 0-6,0 0 2,0 0 0,0 0-10,1 0-17,-1 0-47,1 0-85,-1 0-50,3 1-105,-3 2-140,6 0-125,-5 8-239,-4 4-15,-4 0-16,-4 3-17</inkml:trace>
  <inkml:trace contextRef="#ctx0" brushRef="#br0" timeOffset="22042.2607">18422 4651 915,'-11'-1'10,"-2"1"8,-3-2 31,-2 2 32,9-1 44,3 1 21,2 0 0,4 0-10,0 0-7,0 0-2,4 0 17,9-1 14,17-3-9,24-5-22,28-7-32,32-9-14,16-9 4,17-3 10,6-7 5,-4 1-4,-14 2-18,-8 7-23,-19 5-23,-22 7-7,-18 5-15,-17 6-11,-21 4-6,-8 4-11,-6 0 0,-8 3 3,-2 5 0,4 5 6,-3 7 8,4 8 0,4 10 8,2 9 6,5 7 7,4 11 12,2 6 0,2 3 1,0 4-3,-1 0-3,0 0-2,-5-5 0,-3-9-5,-4-9 1,-4-11 0,-7-9 2,-3-13 15,1-4 35,-5-8 5,-12-2 1,-12-3-7,-14-2 2,-18 0-1,-22 2-2,-12 0-3,-17 4-6,-12 2-16,-8 3-37,-9 4-3,1 2-3,4 0 0,7 4-2,14-4 0,12 0 1,19-2 1,13-1 1,18-4 0,13-2 3,12-2 10,8-5 7,2-2 4,6-5 4,-3-5 12,4-6 5,-2-9 4,1-9 3,2-5 3,-3-9-5,-1-10-7,-3-7-3,1-6-5,0-3 0,0 2 5,3 12 3,2 8-7,5 12-8,0 12-3,4 8 4,-2 6-11,0 5-15,0 5-38,0 3-30,6 1-104,7 2-155,7-1-538,2 13-18,3-2-22,-2 1-22</inkml:trace>
  <inkml:trace contextRef="#ctx0" brushRef="#br0" timeOffset="22720.2994">19148 4737 1570,'0'0'155,"0"0"53,0 0 21,0 0 5,0 0-7,1 0-9,1 0 1,2 1 6,9 7 10,3 7-80,5 6-60,5 8-44,-1 6-17,2-1-2,-6 2 7,-3-4 11,-6-2 4,-5-6-2,-4-4 0,-2-4 12,-4-5-2,-13-4-26,-12-4-58,-14-1-88,-12-10-145,-3-11-107,12-7-321,6 1-12,17-6-14,12 2-13</inkml:trace>
  <inkml:trace contextRef="#ctx0" brushRef="#br0" timeOffset="22888.3091">19054 4807 965,'13'-10'191,"4"-2"57,4-2 44,7-3 19,-6 3 13,5 0 2,2 1-3,5-2-2,7 0-30,4 3-232,13-5-264,-1 3-459,6 4-11,-3-9-14,-2-1-12</inkml:trace>
  <inkml:trace contextRef="#ctx0" brushRef="#br0" timeOffset="24082.3774">18645 4916 1956,'-17'0'12,"-5"7"2,-4 8 25,-8 9 25,9 7 9,2 12 14,6 1 4,6-3 3,8-9 20,3-8 58,6-10 33,8-9 7,9-11-16,4-12 10,5-11 5,-1-10-6,-5-4 12,-7 5 7,-9 6-20,-4 12-67,-4 11-48,-2 6-15,3 6-5,-3 12-27,1 6-15,3 7-5,-3 7-15,-1 6-10,2-2-7,-2-4-65,3 0-94,6-8-229,-4-17-443,11-4-18,5-13-21,3-13-21</inkml:trace>
  <inkml:trace contextRef="#ctx0" brushRef="#br0" timeOffset="24254.3872">18904 4975 3729,'-2'-12'43,"-2"0"-1,0-1-4,2-1-86,2 6-110,6 1-180,0 9-301,2 1-10,2 4-12,1 10-11</inkml:trace>
  <inkml:trace contextRef="#ctx0" brushRef="#br0" timeOffset="24403.3958">18948 5148 3423,'-3'2'47,"-5"1"9,4 1 3,1-1-19,1-2-155,8-1-155,11 0-356,11-3-10,14-6-12,9-1-11</inkml:trace>
  <inkml:trace contextRef="#ctx0" brushRef="#br0" timeOffset="25710.4705">20892 4400 1691,'8'-5'24,"17"-4"26,18-3 22,29-5 29,31-4 24,26-4 20,18-2 13,13-8 11,6-1 7,-1 1-6,-9-1-6,-11 3-23,-17 2-18,-19 4-28,-24 4-20,-20 5-16,-20 4-12,-14 5-12,-13 2-11,-8 3-9,-4 3-7,-2 1 1,2 2-1,3 11 1,6 6-1,6 11 2,5 15 2,7 13 10,3 9 11,3 6 11,2 4 2,-2-2 0,1-4 1,-5-3-3,-2-8 1,-7-7-3,-3-9-4,-10-8-10,-6-10 2,-4-6 15,-10-8 1,-16-3 0,-19-4-4,-20-2-1,-26 2-1,-17 2-2,-14 1-3,-11 6-4,-6 3-13,2 4-24,4 2-6,7 2-4,15 0-2,11-3-3,13-1-7,10 0-8,6-3-2,5-1 3,3-1 6,8-2 2,0-4 1,6-4 3,1-4 3,6-4 5,2-8 17,6-7 19,7-9 8,4-12 18,9-11 12,5-6 8,3-8 16,3-1 15,0-3 3,-1-1-4,-3-4-8,1 6-12,-3 0-3,3 4-14,2 9-14,-1 9-8,4 8-16,-2 9-19,0 10-24,0 4-59,0 8-26,1 2-36,9 3-90,9 0-188,7-13-389,7 23-18,7-1-18,-6 4-19</inkml:trace>
  <inkml:trace contextRef="#ctx0" brushRef="#br0" timeOffset="26202.4987">21383 4500 2280,'-2'-2'39,"1"1"-13,1 1 8,-2 0 19,5 8 17,0 8 13,6 9 15,-2 6 9,1 8 14,-2 0-42,-1-6 16,-2-4 19,-2-6 24,0-9 26,2-5 24,3-6 3,4-3-13,8-2-10,8-4-12,5-3-10,4 2-7,-3 2-16,-5 2-32,-7 7-46,-5 7-39,-8 6-12,-4 3 0,-6 6 6,-11 3 0,-11 2 6,-9-4 11,-10 1 7,-3-8 8,0-8-25,7-6-51,7-8-73,15-11-210,20-16-534,12 2-21,14-9-20</inkml:trace>
  <inkml:trace contextRef="#ctx0" brushRef="#br0" timeOffset="26452.513">21836 4579 3506,'0'-12'159,"0"0"23,0-7 22,0-2 12,0 4 0,0-1-4,0 5-10,0 2-117,0 5-64,4 5-229,8 1-184,1 1-448,0 16-18,0 8-21,-6 8-21</inkml:trace>
  <inkml:trace contextRef="#ctx0" brushRef="#br0" timeOffset="26610.522">21898 4782 3012,'0'3'233,"0"-2"43,-2-1 24,-2 0 8,-1-3 10,0-5-3,1 1-3,2 0-15,1 4-74,1-1-285,3 3-190,13-2-211,4-1-452,10 0-23,9-4-23,0-1-26</inkml:trace>
  <inkml:trace contextRef="#ctx0" brushRef="#br0" timeOffset="27241.5581">22422 4360 464,'0'-6'88,"0"-2"35,0-2 47,0-1 57,0 0 36,0 1 19,0-2 21,0 2 31,0-2 16,0 2-38,0 0-14,0 5-32,0 1-48,0 1-58,0 3-36,-1 3-20,-7 5-24,-3 10-30,-6 11-18,-6 14-18,-2 9-14,3 6-4,2 2 4,8-2 5,5-5 0,6-8 0,5-7 6,9-9 9,6-9 7,10-8 5,8-8 3,2-6 19,-1-10 9,-11-4 21,-8-7 16,-12-6 8,-8 2-4,-9-2-8,-11 7-11,-7 6-8,-11 10-13,-6 4-88,-1 10-120,1 9-245,3-10-501,6 22-21,4 3-24</inkml:trace>
  <inkml:trace contextRef="#ctx0" brushRef="#br0" timeOffset="38649.2106">20537 2613 1137,'-6'-3'106,"0"-2"13,-7 2 11,-3-3 21,-3 2 13,-2 1 8,0 1 10,0-1 7,-1 2 2,-1-1-74,-3 2-29,-3 0-12,-5 2-11,-7 3-27,-1 3-11,-4 6-8,-2 5-11,1 4-4,2 2-3,-1 3-1,2 2-1,3 4 3,5 3 5,2 1 10,8 2 1,7 1 0,7-2 6,6-2-1,6 1 4,10-2 3,7-2 9,7-4 2,10 2-4,8-7 0,7-4-2,7-3 5,3-4-4,8-3 2,4-4-4,8-1 3,-2-5-8,1-1-3,-2 0-2,-4 0-1,-4-1 2,-4-2-6,-3-1-1,0-3 0,1-3 11,1-2 3,2-3 6,0-5 11,-1-2 7,-2-6 2,-8 1 10,-7-2 7,-9-3 12,-6 3 7,-9-2-5,-6 0-7,-5-4 2,-5 2-7,-3-4-9,-2-1-2,-1 4-9,-1-5-9,-1 3-12,-4 3-12,-2 0-6,-7 1 3,-6 4-11,-9 1-2,-5 1 1,-3 4-4,-8 1-3,-3 3 2,-5 4 0,-2 5-4,-2 1 0,-3 6-5,3 0 2,-2 2 0,-2 2-2,0 2 1,-1 5-2,1 1-5,5 3-5,7-1-23,6 2-42,11-1-44,10-4-82,6 1-82,10-5-94,11-2-352,-4 3-14,8-2-15,2 2-16</inkml:trace>
  <inkml:trace contextRef="#ctx0" brushRef="#br0" timeOffset="39032.2325">20359 2814 1666,'-1'0'178,"-1"0"36,1 0 17,-1 0 10,2 0-1,0 0-2,2 0 0,-2 3-1,0 5 1,1 6-118,-1 6-42,2 6-33,0 3-15,1 3-8,-1-1 0,-1 1 4,1-4 0,-2-1 2,0-3-4,0-3-25,1-3-67,5-6-98,1-4-89,12-7-135,6-7-240,9-2-11,8-10-10,1-10-12</inkml:trace>
  <inkml:trace contextRef="#ctx0" brushRef="#br0" timeOffset="39279.2466">20801 2730 2066,'0'-9'174,"0"1"36,0-1 4,0-1-3,0 5-5,0 5-3,0 8 3,0 7-2,0 8 2,0 6-121,0 9-43,0 2-32,0-5-7,0-1-23,0-6-89,3-3-178,-1-15-410,1 4-13,2-8-13,-4-4-15</inkml:trace>
  <inkml:trace contextRef="#ctx0" brushRef="#br0" timeOffset="39870.2803">20112 3302 800,'0'-2'96,"0"0"38,-1 0 22,-1-2 47,1 1 15,-2 3 16,-3-3 11,3 1 4,-1 0-1,0 0-65,-5 2-36,-5 2-34,-7 5-16,-5 6-41,-7 10-3,-6 9-8,-3 11 0,-4 7 2,-2 7 13,-5 7 12,1 10 19,-7 4 4,-2 6-3,3 1-3,5-2-8,5-4 0,8-7-9,8-6-4,6-10-10,7-8-5,3-11-14,8-8-3,3-8-7,4-11-52,1-5-184,4-12-175,18 7-343,-2-26-14,13-12-15</inkml:trace>
  <inkml:trace contextRef="#ctx0" brushRef="#br0" timeOffset="40508.3169">20779 3219 1764,'0'-6'121,"2"-2"15,-2 2 0,7-1 4,6 6 8,6 8 11,8 8 7,9 14 10,3 17 12,7 18-60,2 14-24,0 13-7,6 4 5,6 5 0,2-2-3,1-6-1,1-7-7,-1-2-6,-3-8-7,-9-11-10,-3-10-14,-13-10-4,-11-13-2,-9-14 0,-8-5-15,-3-6-56,2-4-131,4-4-229,-1 2-358,-5-2-15,2-5-15</inkml:trace>
  <inkml:trace contextRef="#ctx0" brushRef="#br0" timeOffset="42146.4106">4314 6361 1397,'-4'0'81,"1"0"34,2 0 13,-2 0 16,3 0 24,0 2 16,0-2 19,0 0 4,4 0 34,13 0-36,15 0-19,18-5-27,17-1-17,11-7-37,-1-2-67,-10-5-85,-16 4-88,-18 1-48,-13 1-92,-13 1-83,-5 5-168,-4 2-6,-5 0-9,-10 0-7,1-6 2306,-1-10-2100,5-3 53,4 0 90,6 0 107,2 10 64,0 5 79,2 6 67,6 9 96,4 11 82,5 11 31,5 14-49,-2 13-51,-9 11-56,-5 5-54,-13-1 12,-11-2-4,-13-4-24,-5-10-110,-9-8-167,0-11-340</inkml:trace>
  <inkml:trace contextRef="#ctx0" brushRef="#br0" timeOffset="42510.4312">4243 7379 3337,'3'0'4,"8"-2"3,14-1 5,16-10 4,16-3-2,16-5-6,9-7-71,0-1-104,-11-4-104,-6 0-290,-26 11-9,-19 0-8,-11 3-10</inkml:trace>
  <inkml:trace contextRef="#ctx0" brushRef="#br0" timeOffset="42718.4433">4752 7027 1768,'0'-4'59,"1"2"23,5 2 25,4 6 14,4 12 10,3 8 5,-2 7 6,-3 7 8,-7 2 6,-8-1-53,-14 2 6,-12-2-59,-10-3-138,-1-8-192,-15 2-253,6-8-8,5-13-7,10-5-9</inkml:trace>
  <inkml:trace contextRef="#ctx0" brushRef="#br0" timeOffset="43078.4638">4301 8143 3833,'5'-1'3,"12"-5"10,12-6 5,14-8 7,12 1 1,13-13 1,3 2-7,-2 1-46,-9 1-83,-6 4-85,-12 1-95,-11 4-93,-11 6-191,-12 5-10,-7 5-9,-7 3-10</inkml:trace>
  <inkml:trace contextRef="#ctx0" brushRef="#br0" timeOffset="43279.4753">4789 7844 1561,'0'-5'139,"0"2"-5,5-1 22,6 0 25,5 8 27,10 10 24,6 5 4,1 6 3,-6 9 6,-11 3-132,-13 4 9,-14 2-1,-14 1-62,-12-2-134,0-5-200,-11-6-379,1-4-12,5-10-12,-1-6-13</inkml:trace>
  <inkml:trace contextRef="#ctx0" brushRef="#br0" timeOffset="43577.4925">4349 8969 3225,'0'4'38,"1"-1"7,2-1 11,9-1 5,8 1 3,10-7 2,12-4 3,9-1 1,5-3-28,-3-2-124,-4-1-127,-4-4-124,-13-4-269,-12 12-10,-7-1-10,-10 5-10</inkml:trace>
  <inkml:trace contextRef="#ctx0" brushRef="#br0" timeOffset="43794.5049">4681 8717 2851,'0'-4'7,"7"4"18,8 4 24,8 7 29,5 10 17,7 12 9,-6 8 8,-8 5 6,-12 4 6,-16 5-1,-20-1 0,-18 0-37,-12-3-124,0-10-281,-11-9-362,-1-13-13,2-22-12,11-18-14</inkml:trace>
  <inkml:trace contextRef="#ctx0" brushRef="#br0" timeOffset="48651.7826">6901 4843 1212,'0'0'-15,"-1"0"2,1 2 11,-2-1 43,2 1 22,0-1-4,0 0-6,0 1 24,8-1 30,9-1 43,13 0 17,17 0 6,21-3-6,18-6-34,21-4-12,21-6 13,18-5 10,11-3-18,11-5-22,7 1-13,8-1-8,2 4-5,-5 4-8,-9 5-5,-18 6-10,-29 6-7,-27 5-8,-29 2-27,-22 0-9,-26 2-16,-15-1-9,-7 2-30,-11 1-68,-13 0-68,-7-1-88,-12 2-74,-19-1-144,-5 8-6,-5 0-7,1-2-7</inkml:trace>
  <inkml:trace contextRef="#ctx0" brushRef="#br0" timeOffset="49157.8116">6780 5089 2996,'-7'3'-43,"-2"0"-17,2 0-5,3 3-4,12 1 17,14-5 31,18 1 7,21-4 24,32-10 8,26-7 7,31-14 49,27-7 17,23-9 9,14-3 7,14 2-10,4 6-30,-12 1-5,-14 6-18,-19 7-10,-25 8-7,-38 2-5,-26 7-2,-35 4-6,-27 3 5,-22 3 7,-8 0 1,-6 2 3,-6-1-7,0 0-3,-8 0-20,-10 1-46,-12 0-69,-15 0-59,-9 0-84,-7 1-61,4 5-208,-11 5-8,6 3-7,9 0-8</inkml:trace>
  <inkml:trace contextRef="#ctx0" brushRef="#br0" timeOffset="49657.8402">7647 4974 1606,'6'-3'-9,"8"3"3,10 0 2,17-5 13,18 0 27,26-11 25,18-8 34,25-7 21,19-7 13,19-3 16,3 0 1,6 5 3,-8 2-3,-15 8-14,-22 4-24,-25 8-26,-30 4-42,-31 6-14,-24 3-5,-14-1-2,-14 2-3,-3 2-13,-6 0-67,7 0-98,0-1-107,5-6-230,4 10-8,2-3-6,1 0-7</inkml:trace>
  <inkml:trace contextRef="#ctx0" brushRef="#br0" timeOffset="57789.3053">15144 6130 196,'0'-2'13,"0"1"6,0-2 4,0 2 4,0-1 0,2 2-2,-1-1-26,2 1-65,-1 0 1,0 0-1,-1 1 0</inkml:trace>
  <inkml:trace contextRef="#ctx0" brushRef="#br0" timeOffset="67810.8785">20767 2823 196,'5'-2'54,"1"-1"14,-3-1 13,4 3 22,-6 0 29,1-1 22,-2 4 21,0-2 20,0 0 21,0-2-23,0 2-9,0 0-6,0 0-4,3 0-7,-3 2-13,0-2-10,0 0-7,0 0-15,0 1-14,0-2-9,0 1-4,0 1-3,0-1-11,0 0-12,0 0-15,0 0-17,0 0-19,0 1-8,0 3-6,2 2-4,-2 6-5,0 6 3,0 5-2,0 5 4,0 4 3,-5 1 5,0-1 7,-2 1 4,0-4 2,-4-2 1,5-4 1,0-3-2,3-6 5,1-3 2,2-6 12,0 0 21,0-3 24,0-2 18,0 0 6,0 0 0,0 0-1,0 0-1,0 0-3,0 0-7,0 0-14,0 0-22,0 0-29,0 0-37,0 0-39,0 0-46,0 0-92,0-2-107,6-4-168,-5 5-254,1-2-13,0-4-15,2-3-15</inkml:trace>
  <inkml:trace contextRef="#ctx0" brushRef="#br0" timeOffset="75710.3304">10977 9786 941,'-7'-9'64,"0"0"13,-3-2 19,-1 1 19,2 5 16,4 3 21,2 0 17,1 0 2,1 2-1,1 0-37,0-1-19,0 1-8,-1 0-11,1 0-12,0 0-3,0 0-6,0 1-5,1 5 6,4 3 9,1 5 6,4 3 2,4 2 1,5 0 4,-2-1-1,2-3-7,1-3 1,0-3 4,1-7 1,9-2 3,6-12 2,9-9-1,11-12 2,6-11-3,9-11-4,0-5-1,-1-1-13,-6 3-15,-6 6-11,-9 5-12,-9 8-7,-10 10-9,-4 6-7,-7 8-11,-5 7-4,-3 1-5,-3 5-4,-2 2-1,1 0-17,-2 0-34,-1 3-33,0 3-48,-1 3-62,0 2-83,-2-2-87,4-1-337,-8-6-14,0 15-14,-3-1-15</inkml:trace>
  <inkml:trace contextRef="#ctx0" brushRef="#br0" timeOffset="85862.9111">13723 5532 2015,'0'-2'-12,"1"2"-3,-1-1 0,2 1 15,-1 0 13,1 0 9,3 0 8,5 3 11,4 5 17,2 6 22,4 9 17,4 5 18,2 5 10,-4 2 15,3-4 19,1-6 30,4-6 39,8-12 0,18-16-12,16-18-9,20-18-8,15-12-12,10-12-2,1-3-28,-3 5-31,-11 7-36,-15 6-46,-18 13-13,-18 12-8,-18 8-6,-10 11-4,-9 6-7,-2 2-8,2 4-20,-2 2-32,-1 4-43,3 3-63,0 1-80,3 2-83,-2-3-85,11-4-302,-14 3-14,-4 2-14,-4 0-14</inkml:trace>
  <inkml:trace contextRef="#ctx0" brushRef="#br0" timeOffset="87993.0327">18241 12279 3865,'-3'-6'39,"0"1"27,2-1 23,-2-3 24,4 3 24,-1-3 10,3 0 3,2-2 0,7 0 1,9-4-32,15 0-6,11-2-29,21 3-29,20-6-26,25 1-28,18 2-9,23-2-4,17-1-1,17-1 1,15 6 1,8 0 7,4 6 9,-5 4 12,-17 3 3,-27 2 5,-27 4 0,-35-1 1,-35 2 1,-28-1-1,-19 0 2,-11-4-5,-7 1-7,-4-1-29,0 0-63,0 2-146,10-4-286,-17 2-381,-11-1-21,-9-6-22</inkml:trace>
  <inkml:trace contextRef="#ctx0" brushRef="#br0" timeOffset="89209.1024">2026 13503 2155,'-6'0'123,"-1"0"43,1 0 26,-3 0 13,8 0 7,1 0 4,0 0 8,0 0 27,11 0 34,9 0-42,24 0-33,22-2-17,33-3-7,29-8 8,35-8 6,25-8 3,20-12 12,17-5-10,3 0-31,-13 3-24,-18 5-21,-26 10-23,-35 8-18,-36 6-29,-34 9-14,-27 3-9,-16 2-19,-16 0-40,1 2-41,3 3-45,2 5-61,7 3-113,9 4-180,6-7-588,1 5-29,-1-10-31,-2-5-35</inkml:trace>
  <inkml:trace contextRef="#ctx0" brushRef="#br0" timeOffset="99281.6786">4295 14541 682,'0'0'28,"2"0"9,-2 2 9,0-2 17,0 1 12,0 0 11,0 2 9,0-3 9,0 2 10,0 1-11,0-3 0,0 1 0,0 2 3,0-2-8,3 2 7,3-1 5,5 1-5,2 3-1,9-1-4,1 2 6,3 1 5,8 0 5,4 0 3,7 0-1,8-2-14,6 0-4,8-1-2,-1-1-1,6 0-3,1 0-11,-1-2-12,1 5-12,1-3-12,-2 0-5,-1 2 6,0 1 5,0-2-2,4 1 1,2-1 1,3-2 3,4-2 6,1 2 5,3-3 3,0 0 5,-3 0-6,0 0-10,-2 0-2,-4 0-1,-1 0-6,1 0-2,2 0-8,0 0-5,4 0-3,-1 0-3,4 0-4,-4 0 4,1 0-6,0 0-1,-1 0 1,0 0 0,1 0 0,3 0-1,0 0-3,2 2-8,-1-1 1,2 2-3,-2 2-2,7 2-1,1-1-3,8 3 1,-3-3-2,3-1 2,-3 0-3,-7 2 4,-4-4-5,-4 2 3,-4 1 4,-4 1-1,0 0 2,-4-1 1,0 0 3,-9 0 4,-2 2 2,-9-4 7,-6 0 6,-10 0 2,-12-3 7,-10 0 12,-6 1 11,-4-2 3,-7 0 1,1 0 0,-1 0-9,2 0-1,-2 0-8,0 0-7,0 0-9,0 0-19,0 0-20,0 0-18,0 0-20,0 0-25,0 0-34,3 0-69,-3 0-95,1 0-96,4 0-127,3-6-333,-1 5-18,4-1-19</inkml:trace>
  <inkml:trace contextRef="#ctx0" brushRef="#br0" timeOffset="101921.8296">9793 8855 915,'-4'2'9,"2"-2"2,-3 0 2,-2 0 6,-1 0 7,1 0 15,0 0 4,1 3 2,-1-3-2,3 2 0,-2 1-6,1-1-1,1 0 7,1 3 13,2-3 3,1 0-6,0 1-6,1-3-2,-1 3 10,0 2 7,0-1 21,3 6 27,1 7 21,5 7 0,1 3 8,6 5 18,3-3 15,7-1 39,16-6 17,26-12-2,31-11-12,37-18-19,32-17-14,32-14-9,8-8-17,-9-3-22,-21 8-16,-35 15-38,-49 13-30,-37 13-12,-26 7-6,-21 10-7,-9 2-10,-2 7-13,-2 4-27,-1 6-69,-2 5-91,4 0-131,25-8-479,-21 6-18,4-5-17,1-8-19</inkml:trace>
  <inkml:trace contextRef="#ctx0" brushRef="#br0" timeOffset="111596.3829">12314 14812 495,'-3'-3'29,"-1"0"12,-2 1 14,-1-2 7,4 1 9,0 3 16,-1-2 20,1 1 17,0 0 23,-1 1-11,1 0 0,-2 0-3,-3 0-6,4 0 12,-2 0 10,3 0 8,0 0 6,1 0 5,2 0-4,0 0 0,-1 0-2,4 0 2,3-3 1,8-4-6,9-3-1,15-4-16,11-3-12,13-3-17,9-1-7,10-1-7,2 1-5,2 0-7,-1 3-10,-1 3-11,-1 2-13,-4 2-9,-2 1-5,-5 1-1,0-2-5,-9-1 6,-7-1 4,-6 0 5,-11 1 0,-8 3 1,-12 2 1,-10 2 2,-5 1-4,-3 2-3,0 1-9,0 1-27,0-2-46,0 2-77,0 0-85,3 0-119,17-1-555,-16 5-19,2 2-23,-2-3-22</inkml:trace>
  <inkml:trace contextRef="#ctx0" brushRef="#br0" timeOffset="138464.9197">14578 16194 782,'-7'-3'45,"-3"-2"29,-2 1 29,-7-1 14,-2-1 20,-1 3 30,-8 1 15,0 2 11,-3-1 18,0 2 2,-2-1 4,5-1-11,4 1-21,5 1-5,7 0-19,9 0-21,1 2-13,15 3-3,11-4-7,17 2-13,17-2-21,35-4-10,29-7 8,36-5-3,32-8 5,37-5 0,26-1-2,18 1-7,11 2-10,10 6-6,-1 7-7,-6 3-9,-8 6-15,-15 2-5,-10 1-9,-14 0-1,-17 0-2,-18 0 9,-16 0 7,-21 0 7,-25 0 11,-22 0 15,-26 0 9,-25-1 7,-26 1 12,-19-2 22,-13 2 4,-7-1-6,-3-1-9,-7 0-26,-4 2-58,-8 0-124,-5-1-222,-18-5-653,-8 4-26,-19-7-27,-14-9-30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21:47.711"/>
    </inkml:context>
    <inkml:brush xml:id="br0">
      <inkml:brushProperty name="width" value="0.05292" units="cm"/>
      <inkml:brushProperty name="height" value="0.05292" units="cm"/>
      <inkml:brushProperty name="color" value="#FF0000"/>
    </inkml:brush>
  </inkml:definitions>
  <inkml:trace contextRef="#ctx0" brushRef="#br0">17307 3343 928,'0'-10'89,"0"-4"20,0-5 21,1-1 54,-1 0 14,0 4 39,0 2 6,0 5-11,0 1-9,3 6-70,3 5-18,4 9-16,4 10-16,5 10-49,1 12-10,-1 5-36,2-1-5,-1-2 31,1-8 40,7-8 31,11-10 15,18-12 10,23-15-3,28-11-2,25-11 2,17-12-5,5-6-2,2-1-23,-14 3-30,-12 6-31,-18 10-17,-19 8-16,-19 11-4,-25 6-4,-17 2-7,-16 5-1,-6 1 1,-4 1-13,-5 6-39,-1 2-68,-1 2-120,0 0-136,0-7-304,0 9-12,-4-3-13,-9-4-15</inkml:trace>
  <inkml:trace contextRef="#ctx0" brushRef="#br0" timeOffset="71250.0753">7760 7482 665,'0'-12'36,"3"-4"21,-3 0 33,3-2 27,-1 8 22,-2 2 26,0 2 20,1 3 8,-1 2-4,1-1-29,-1 2-6,0 2 6,0 5-5,0 8-11,0 9 1,0 12-11,5 9-14,1 3 11,4-1 24,10-1 20,4-10 2,7-4 3,3-11-3,11-14-7,21-6-18,30-13-7,30-13-6,28-9-17,22-12-21,15-12-14,7 0-13,-10-1-27,-14 5-25,-25 8-13,-34 13-5,-40 12-25,-30 13-8,-22 8-23,-17 10-34,-12 8-42,-8 4-82,-1 4-129,-2 6-135,-6 6-244,5-2-13,0-2-15,-4-4-15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18:45.965"/>
    </inkml:context>
    <inkml:brush xml:id="br0">
      <inkml:brushProperty name="width" value="0.05292" units="cm"/>
      <inkml:brushProperty name="height" value="0.05292" units="cm"/>
      <inkml:brushProperty name="color" value="#FF0000"/>
    </inkml:brush>
  </inkml:definitions>
  <inkml:trace contextRef="#ctx0" brushRef="#br0">1725 8214 305,'0'-7'46,"0"2"11,0-3 11,0 0 4,0 1 3,0 1 2,0 0 3,0-1 20,-1 1 24,-2 3-23,-1 3-14,1-2-13,-4 2-7,0 0 5,-2 2 22,-6 0 11,-5 5 0,-4 3-14,-10 2-13,-3 5-5,-6-2 5,-5 0 2,-1 1 3,1-1-5,2-3-19,2-2-9,6 2-4,7 1-7,5 0-9,5-1-3,3 5-1,7 5 7,5 2 0,-1 9 7,7 7-3,0 7 0,0 5 5,0 6 8,0 5 1,0 0 8,0 3 4,0 3-1,0 6 3,0 3-4,0 6 4,-3 6 5,0 4-1,-4 8-1,-1 0 1,1 2-2,-1 0-6,0 2 1,7-5-2,-4-3-6,4-5-6,1-5-1,0-5-1,0 1-4,-1 3-5,-1 3-3,1 3 1,-2 2-9,-3 3-4,3-3-2,1-3-4,-1-4-6,0-4-3,1-1-2,1-5 4,1-3-1,0-2 1,0-1 2,0-3 1,0 5-2,0 1 3,0 4-2,-2 6 3,2 0 0,0-1-3,-1-2 0,2-10-1,-1-6-1,0-3 3,0-3 12,0 0 2,-1 4 4,-2 2-1,-3 4 3,2 0 1,-3 1-1,7-2-3,-2-3 4,2-2-8,0-3-8,2-2-4,-2-3-1,0-1-1,0 0-7,0-1 1,0-1-1,-2-3-2,2-1 3,-1-4-2,-1-1 2,1-3 1,2 0 0,-2 1 0,2-1 2,-1 1-1,0-2 2,2-4 0,-1-1-4,1-4 2,2-1 2,2-1-4,1 2 2,0-1 0,2 5-2,1-1 1,2 3 1,-5-2-3,2 1 4,-1-3 1,-1 0-3,1-2 0,-1 1-1,1-2-2,-2 0 3,0 2 1,0-1-3,-5 0 1,2-3 1,0 1-3,-2-1 3,1-1-2,-1 0-1,1-3 3,-1 0-1,1-3 0,-1 0 0,2 0 3,-2 0-3,5 1 5,-1 3-3,0 3 2,-1-3 5,1 4 3,-4-4-3,1 1 5,-2-1 2,0 4 3,0-1-2,0 1 1,1-4 0,-1-4-1,0-4-5,0-5-2,2-2-2,-1-3-3,0-3-5,3-1-1,1 0-2,5-2 1,5 0 0,8-1 4,7 0-2,9 0-2,9-4 3,8 1 0,8-3 4,2-1-9,1-2-3,-5 4-3,-5 1-2,-6 2-5,-12 1 1,-13 1 0,-8 0-4,-12 0-21,-7 0-87,-4 0-269,-19 0-504,-16-3-21,-8-6-23,-5-14-24</inkml:trace>
  <inkml:trace contextRef="#ctx0" brushRef="#br0" timeOffset="1091.062">9196 7825 2042,'0'0'70,"0"0"16,0 0 24,5 0 29,5-1 22,18-3 14,21-4 12,32-9 8,34-5 19,38-11-39,41-4 27,32-5-5,30-4-8,24 3-16,2 2-14,-13 2-12,-20 8-10,-41 6-10,-51 6-19,-50 5-26,-46 6-29,-41 3-12,-24 4-14,-18 1-45,-5 0-79,-1 0-99,9-3-181,8-8-482,7 10-21,4-7-21</inkml:trace>
  <inkml:trace contextRef="#ctx0" brushRef="#br0" timeOffset="1679.096">12183 7078 2271,'0'-3'68,"3"2"14,5 1 28,9 7 34,9 14 27,11 13 18,2 13 7,0 16 4,-10 9 0,-6 3-67,-9-1 4,-4-9-7,-4-10-16,-2-15-2,-1-13 52,-1-11 1,-2-9-9,-2-10-1,4-11-2,-1-13-2,8-12-5,2-13-4,12-12-15,8-4-33,6 0-80,4 5-18,0 12-2,-1 15-7,-4 19-3,-2 12 2,-2 14 2,-1 15 3,-6 9 1,-4 9 4,-7 4 7,-1-1-1,-3-3 0,-3-7 3,2-4-30,0-9-82,2-6-108,14-10-232,11-11-476,14-7-22,10-11-24,5-22-26</inkml:trace>
  <inkml:trace contextRef="#ctx0" brushRef="#br0" timeOffset="1903.1088">13397 7256 3449,'0'1'76,"1"0"31,-1-1 37,0 2 20,11-2 14,15 0 3,17-2-2,23 0 1,15-2-38,8-3-127,-2 0-105,-5-4-202,-1-9-553,-21 8-20,-13-9-20,-8-7-21</inkml:trace>
  <inkml:trace contextRef="#ctx0" brushRef="#br0" timeOffset="2128.1217">14400 6824 3272,'2'-7'83,"1"5"32,0 4 75,1 9 39,-1 15 16,0 24 4,-2 18 7,2 17 4,-3 14 0,3-1-86,6-1-64,2-8-176,15-10-374,-10-3-497,-3-9-24,-3-16-25</inkml:trace>
  <inkml:trace contextRef="#ctx0" brushRef="#br0" timeOffset="4052.2317">2121 11017 1249,'-6'-2'178,"-1"-2"33,-3 0 42,-2 0 14,7-2 14,0 1 11,1 2 4,1-1 0,3 1-2,7 3-109,16-2-48,21-3-26,22-2-31,21-4-13,11-3-14,-3 1-11,-10 1-8,-14 4 1,-16 3-16,-15 3-35,-12 0-64,-11 2-78,-6-2-136,-8-7-442,-14 4-14,-9-1-15,-12-4-16</inkml:trace>
  <inkml:trace contextRef="#ctx0" brushRef="#br0" timeOffset="4408.2521">2453 10640 1222,'-4'-8'129,"-1"0"45,1-1 7,0 0-14,4 5 0,2 3 20,9 3 18,9 5 16,10 9 17,11 6-73,8 11-35,-1 8-36,-1 6 4,-5 6 23,-9 4 6,-11 0-8,-13 1-9,-14 1 9,-19-2-13,-14-2-5,-11-5-4,-12-1-10,-3-8-11,7-3-48,12-10-96,21-9-267,11-11-444,16-3-16,11-15-17,11-4-18</inkml:trace>
  <inkml:trace contextRef="#ctx0" brushRef="#br0" timeOffset="12546.7176">19432 6493 1987,'-2'-5'108,"0"0"44,-1-4 29,0 1 26,2 3 10,1 1 1,-2 1-4,1 3-2,1 0-1,0 3-52,0 9-28,0 7-27,3 10-17,1 10-14,4 9-6,3 2 2,3 4 8,3-1 5,-1 0 2,-3-3-6,-3-1-11,-1-5-14,-5-9-8,-2-3 2,-2-9 28,-5-7 11,-6-5 6,-8-6-5,-10-2-2,-10-6-4,-1-2-3,4-4-18,4-3-34,6-2-70,4-1-116,11-1-130,5-8-183,3-7-409,9 3-21,6-2-23,5-6-22</inkml:trace>
  <inkml:trace contextRef="#ctx0" brushRef="#br0" timeOffset="12944.7404">19012 6493 2091,'-11'-4'95,"-1"1"32,2-2 14,1 2 43,18 3 29,13-3 14,22-2 14,21-4 15,26-7 15,19-1-43,7 0-30,-2 0-23,-11 2-11,-13 3-36,-23 3-28,-23 4-12,-16 1-8,-14 1-9,-10 2-8,-4-1-8,-1 1-7,0 0-5,0-1-4,0 2-4,2-1-14,-2 1-32,0 0-67,4 1-75,9 3-201,20-4-556,-12 9-22,3-6-24,1-1-24</inkml:trace>
  <inkml:trace contextRef="#ctx0" brushRef="#br0" timeOffset="17891.0233">13023 7477 479,'-2'-3'45,"1"0"12,0-1 26,-1-2 9,2 2 10,0 0 25,0-3 9,0 2 25,0-1 23,0 0-1,0 2-6,0 1-11,0 3-26,0-2-13,0 2-10,-3 0-21,-1 0-7,0 4-20,-1 1-11,2 6-12,0 2-3,2 5 7,1 3 10,0 2 8,0 1 3,0 0 0,0-2-1,0-4-2,1 0-12,-1-6-11,0 0-10,2-3-5,-2-3-6,0-3 1,1 0 2,2-2-5,-1-1-20,2-1-35,3-2-98,6-6-138,-3-9-325,-2 11-9,-2-1-9,-1 1-11</inkml:trace>
  <inkml:trace contextRef="#ctx0" brushRef="#br0" timeOffset="30202.7275">23362 10628 133,'0'0'27,"0"-2"11,0 2 17,0 0 18,-1 0 16,1-2 10,0 2 23,0-1 24,1-3 15,-1 0 1,0 0 9,0-2-2,0-2-7,0 2-9,-1 0-14,-5 1-9,-8 3-8,-6 0 7,-13 6 13,-14 9 1,-11 9-11,-4 11-6,3 8-5,11 5-11,16-1 1,18-3 1,16-6-6,22-1-28,12-7-25,13-2-20,2-1-4,2 0-8,-11 0-6,-14 0 0,-14 4 7,-13 0 12,-18 5 5,-18 2 5,-18 3-2,-16 1 2,-18-1-2,-2 0-39,3-4-165,2-16-556,10 7-13,14-12-15,15-8-15</inkml:trace>
  <inkml:trace contextRef="#ctx0" brushRef="#br0" timeOffset="35994.0587">23261 13155 1363,'6'-10'84,"0"-1"25,-2-2 35,2-1 31,-2-1 23,-3 3 14,-1-2 13,0 1 5,-1 1 1,-6 0-59,-5 3-20,-11 3-19,-11 4-27,-9 4-24,-8 10-21,-1 5-11,7 8-13,10 6-4,14 3 3,13 1-1,21 0 7,21-1-2,16-2-5,15-1-8,7-1-2,-4-1-4,-17-1-3,-17-6-6,-19 1 9,-17-5 40,-25 0 13,-25 0 5,-22 0 0,-21 3 2,-19 0 0,-5 2-72,8 3-244,0-12-593,10 13-19,20-8-19,16-5-20</inkml:trace>
  <inkml:trace contextRef="#ctx0" brushRef="#br0" timeOffset="53101.0372">21641 5895 1222,'0'-2'88,"0"0"27,0-3 31,0 3 19,0-3 17,0 4 4,0 0 13,3 1 14,4 2 9,5 7-38,8 6-17,3 10-21,9 10-26,-5 9-17,1 7-14,-6 2-6,-1-5-8,-7-5-13,-2-11-7,-6-10 50,-3-8 32,-3-10-5,0-11-2,0-11 5,0-20 0,-2-12-3,2-21-3,-1-10-5,1-3 7,1 4-65,5 12-42,3 16-5,2 15-1,5 15-12,6 12-3,5 8 0,3 16 2,6 15 7,1 10-9,-4 11 1,-1 9 2,-5 1 4,-5-6 0,-4-6 1,-6-9 1,-2-9-20,-3-7-29,-1-11-59,1-6-80,9-9-167,8-19-545,-2-3-21,4-13-22,2-9-24</inkml:trace>
  <inkml:trace contextRef="#ctx0" brushRef="#br0" timeOffset="53474.0585">22724 5363 3002,'0'-14'111,"-3"-1"20,0-2 2,-6 3-1,-5 7 3,-9 13-1,-6 12 5,-3 12 0,5 12 3,8 7-82,8 2-20,8 2-13,14-6 1,12-5 2,16-3 8,13-5 2,13-5-2,0-4-1,-9 0-5,-15 0-1,-20-4 22,-16 4 13,-24 1 7,-23 2 2,-17 3-8,-16 4-2,-10-3-2,7 1-37,15-5-177,35-11-785,9-1-24,16-8-25,20-6-27</inkml:trace>
  <inkml:trace contextRef="#ctx0" brushRef="#br0" timeOffset="63462.6298">22024 6590 2842,'-2'-2'99,"1"-3"10,-1 0 3,1 0 2,2 0 2,5-2 5,5-1 2,13-3 9,11-3 5,21-9-60,12-7-29,18-5-7,11-6-3,16-5 1,1 0-2,1 6-4,-12 2-2,-15 8-9,-23 5-3,-15 5-6,-19 5-4,-13 5-5,-6 4-13,-6 1-42,-5 3-53,-1-1-72,0 1-80,-3 0-99,-7-3-294,-14 9-11,-4-1-12,-11 6-12</inkml:trace>
  <inkml:trace contextRef="#ctx0" brushRef="#br0" timeOffset="63906.6552">22002 6549 1404,'-17'10'61,"-2"1"9,-1-1 13,5 5 28,14-6 45,5-6 30,13-3 33,14 0 20,18-4 22,19-11-36,20-6 2,10-8-6,7-7-13,8-4-24,2 1-44,-4 3-28,-8 4-29,-19 6-21,-12 6-21,-23 3-14,-16 4-12,-9 4 0,-10 3-2,-8 1 0,-3 2 0,-2 1 1,-1 1-5,0 0-4,1 1-22,-1 0-95,0-2-124,0 1-166,-2-2-300,-7 3-13,-7 0-14,-7 0-14</inkml:trace>
  <inkml:trace contextRef="#ctx0" brushRef="#br0" timeOffset="71769.1049">17443 15441 368,'1'-3'42,"-1"0"7,1 0 4,-1 0 11,0 3 13,0 0 15,0 0 9,0 0 12,0 0 8,0 0-29,0 0 2,0 0 1,0 0-2,0 0-7,0 0-14,0 0-13,0 0-7,0 0 15,0 1 26,-2 6 10,-4 4 12,-5 4 9,-1 5 7,-3-1 9,4-1 11,0 0 10,7-1 1,3-4-18,-1-2-26,4 1 2,3-2-12,3-2-5,6 3-8,5 3-6,3-1-10,-3 3-3,-4 4-1,-7 0-2,-5 1-3,-1 3-4,-6-2-7,-2 4-4,-3-2-1,-6-1-4,-6-1 1,-3-4-4,-4-2-6,0-3-34,-1-5-47,0-3-63,2-3-114,10-7-144,0-20-375,11 13-14,5-8-15</inkml:trace>
  <inkml:trace contextRef="#ctx0" brushRef="#br0" timeOffset="72030.1199">17369 15520 3201,'1'0'53,"5"0"24,6 0 10,11-1 7,14-2 1,14-2 3,9 1-1,5-1 2,-2 0-4,-7 3-72,-9 0-160,7-4-608,-32 6-14,-9-3-16,-12 3-17</inkml:trace>
  <inkml:trace contextRef="#ctx0" brushRef="#br0" timeOffset="73307.1929">18956 15383 808,'0'0'53,"0"-1"22,0 1 16,1-2 14,-1 2 9,0 0 2,0 0 4,0 0 10,0 0 13,0 0-12,0 0-10,0 3 7,0 1-6,-1 3 5,-1 1 12,-2 5 13,-5-2 8,-2 4-2,-1 6-6,-5 1-10,2 1-10,2 2-26,3-1-8,3-1-16,4-7-16,0 0-11,3-4-5,0-2-3,4-6 0,5 1 3,11-4 0,7-1-5,10-1 1,5 0 0,1-3-5,-3 4-3,-3-3-8,-4-1-7,-6 2-4,-4-1-11,-5 3-4,-4 0-2,-4-2-15,-4 2-30,-1 0-49,-2-1-106,0-3-129,6-5-384,-6 7-13,-1-1-15,-2-3-15</inkml:trace>
  <inkml:trace contextRef="#ctx0" brushRef="#br0" timeOffset="73674.2135">19151 15497 1139,'0'0'94,"0"0"14,0 0 5,0 0 34,0 0 40,0 7 45,0 5 21,0 10 23,0 8 19,-6 10-66,0 4-12,-4 1-7,-5-1-2,2-2-32,1-5-37,4-1-40,4-5-25,2-2-56,2-5-110,15-7-239,5-2-397,10-9-14,12-3-15,21-15-15</inkml:trace>
  <inkml:trace contextRef="#ctx0" brushRef="#br0" timeOffset="75134.2974">20318 15388 284,'0'-1'49,"0"-2"18,0 1 16,0-1 18,0 3 19,0 0 17,0 0 18,0 0 14,0 0 9,0-1-25,0 1-12,0 0-7,0 0-1,0-2-11,0 2-15,2-1-13,2 1-19,2-2-12,4 1-12,3 1-8,3 0-3,3 0-6,1 0-10,-1 0-1,-3 3 5,-3 1 10,-3 4 20,-6 3 21,-4 6 29,-6 1 10,-8 3 3,-8 2 3,-2 0 3,-4-3-6,4 0-3,4-6-12,8-2-17,9-4-21,1 0-20,14-3-5,13 5-7,12 0-6,5 1-7,7 2-5,-11 3-4,-11-1-4,-15 3 4,-14 0 4,-16 1 5,-17-3 1,-17 0 11,-4-3 1,-8-5 3,2-3 3,16 0-9,10-2-63,15-2-181,14-26-579,18 25-16,33-5-19,25-5-17</inkml:trace>
  <inkml:trace contextRef="#ctx0" brushRef="#br0" timeOffset="76070.3509">21695 15382 669,'0'-6'104,"0"-1"47,0-1 42,2 1 46,3 0 17,3 3 8,4-2 8,8 3 6,6 2 3,4-1-60,5 1-32,1 2-45,-4 2-41,-5 5-40,-9 4-11,-8 6 4,-10 5 7,-12 4 3,-8 0 8,-12 3 5,-7-5 17,3-6 21,6-4-1,8-3 3,12-6 1,6-3-6,10 0-15,14-3-6,18 0-11,25 0-13,18 0-38,15 0-98,9 3-201,-5-20-597,-6 14-20,-1-4-22</inkml:trace>
  <inkml:trace contextRef="#ctx0" brushRef="#br0" timeOffset="77142.4119">23409 15429 1196,'5'0'100,"-1"0"48,4-3 50,-1 3 28,-2 0 21,-3 0 12,0-1 3,-2 1-1,0-1-4,0 1-63,2 0-22,-4 5-39,0 7-32,-4 8-18,1 6-9,-3 10 3,1 7 1,-3 2 7,1-2 7,2-2 1,1-4-8,0-7-5,1-8-12,3-2-6,-1-5-11,3-6-8,-1-4-11,2-1-50,4-1-118,46-6-740,-21 3-22,9-6-21,11-18-24</inkml:trace>
  <inkml:trace contextRef="#ctx0" brushRef="#br0" timeOffset="78314.4793">24819 15386 1271,'0'-2'102,"0"1"45,0 1 33,0 0 15,1-1 21,2 2 25,0-1 23,2 3 19,2 4 13,-2 5-69,1 4 4,-3 7-27,0 3-23,-2 8-10,-1 2-17,0 3-20,0 4-24,0-4-19,0-2-9,0-6-9,0-4-38,0-3-117,7-5-310,-5-5-450,1-7-20,10-8-20</inkml:trace>
  <inkml:trace contextRef="#ctx0" brushRef="#br0" timeOffset="82912.7419">17194 17428 867,'0'-6'124,"0"-4"32,2 1 52,-2-3 37,0 3 28,0 4 10,1 1 2,-1 1-5,0 3 1,0 0-59,3 7-9,-2 7-18,1 14-31,-1 13-22,1 14-19,-4 10-12,2 5-4,0 0 6,2-6-1,-2-9-21,0-11-29,0-12-7,0-10-16,0-9-16,0-3-42,6-8-79,10-5-182,8-27-555,6 0-19,5-15-20,-4-10-21</inkml:trace>
  <inkml:trace contextRef="#ctx0" brushRef="#br0" timeOffset="87350.9959">17341 18168 965,'-1'-3'99,"-1"-3"25,1 1 40,-1-2 30,4 0 29,-2 0 30,1-2 18,5 0 11,2-4 6,0 4-63,4 0-24,2 4-22,2 2-34,-1 3-27,0 7-23,-2 7-24,-5 6-14,-4 7-3,-8 10 3,-8 1 10,-9 5 4,-1-2 5,-4-4-1,-2-3 7,11-3-2,7-12 1,5-3 5,4-8 7,10-5-5,12-6-11,14-8-4,11-5-7,14-7-5,-1-3-7,-4 0-7,-9 4-6,-10 4-16,-7 6-50,-9 3-83,-3 3-101,-1 1-221,-1-2-434,2 5-20,1-4-22,10-3-22</inkml:trace>
  <inkml:trace contextRef="#ctx0" brushRef="#br0" timeOffset="87748.0189">18377 18024 2669,'0'-9'100,"1"-2"24,2-3 23,1-2 12,1 7 5,3 4 22,1 3 43,1 9 21,-1 11 12,2 15-54,-6 12-21,-1 13-19,-3 3-22,-1 0-11,-1-3-4,2-5-23,4-8-40,2-5-57,4-7-141,59-16-876,-34-6-28,10-11-29</inkml:trace>
  <inkml:trace contextRef="#ctx0" brushRef="#br0" timeOffset="92976.3179">21943 18156 940,'-2'-8'160,"1"0"84,1-3 35,-1-1 33,1 0 27,0 2 21,0 2-1,0 2-4,-3 4 17,1 6-78,2 12-33,-3 14-66,2 13-31,1 9-30,0 9-28,0-2-20,0-2-3,1-9 6,1-5-18,1-9-85,2-8-125,14-9-268,-3-9-477,-3-8-21,-1-10-22,-3-10-24</inkml:trace>
  <inkml:trace contextRef="#ctx0" brushRef="#br0" timeOffset="93810.3656">21032 18247 1011,'4'-6'105,"3"-2"26,2-1 31,3-1 22,0 0 32,0 1 12,5 1 13,1 2 18,2 0 7,9 4-60,4 1-29,-3 2-20,1 4-23,-4 7-8,-8 8-16,-12 7-1,-7 9-1,-11 4-6,-11 7 1,-10-4 4,2-1 11,-8-4 13,8-10-3,11-6-11,5-8-10,4-3-11,8-7-13,2 1-5,-1-2-9,2-3-10,12 1-15,12-1-13,12-2-5,12-5 0,13 0-6,-1-1 0,-3-5-2,-9 3-6,-10 2-23,-10 4-61,-12 2-83,-7 2-118,-7-2-180,-6 4-398,-8-1-19,-4-1-21,-2 1-21</inkml:trace>
  <inkml:trace contextRef="#ctx0" brushRef="#br0" timeOffset="94570.4091">20158 18277 1400,'1'-3'170,"2"-2"28,4-5 19,7-1 23,9 0 21,7 0 12,6 4 6,2 2 4,-1 7 5,-6 11-97,-12 8-45,-11 12-22,-9 8-14,-14 7-15,-8 0-22,1-3-6,2-6-7,6-12-2,8-6-2,15-8-4,11-5-4,7-2 0,8 4-4,4 0-3,-4 6 0,-16 2 12,-8 4 18,-24 0 4,-23 6 0,-24 0-5,-13 1-5,-15-1-19,3 1-98,17-8-289,7-2-593,14-9-24,9-9-26,5-9-25</inkml:trace>
  <inkml:trace contextRef="#ctx0" brushRef="#br0" timeOffset="98935.6588">24705 17694 891,'0'-3'45,"0"1"21,0 0 22,0 0 18,0 0 24,0 1 26,0 0 26,0 1 29,0-2 22,0 2-18,0 0-14,0 0-19,0 0-20,0-2 8,3 8-4,4 6 0,-1 11-9,4 8-6,1 11-7,-1 3 3,2 3 2,-1-4 3,0-5 0,-3-3-20,1-6-21,-5-7-23,1-5-14,-3-4-22,0-4-18,-1-5-36,2 0-85,6-3-207,0-31-569,7 24-21,1-10-20,-3-11-23</inkml:trace>
  <inkml:trace contextRef="#ctx0" brushRef="#br0" timeOffset="99657.7001">24150 17844 1356,'2'-8'117,"1"1"44,1-2 13,6-2 15,2 2 8,6 6 7,4 0 6,2 3 3,-4 5 13,-3 8-67,-9 8-16,-6 8-27,-12 11-5,-9 6-5,-11 0 0,-4 0-1,-6-3 9,7-9 3,10-7 2,13-11 1,5-6 1,10-6-9,12-4-10,13-2-8,18-7-8,13-1-5,12-3-16,-1 0-9,-7-2-14,-10 6-23,-14 1-55,-15 4-92,-14 0-116,-6 0-185,-20-9-393,-6 12-18,-12-4-19,-7 1-20</inkml:trace>
  <inkml:trace contextRef="#ctx0" brushRef="#br0" timeOffset="100178.7299">23612 17920 2329,'7'-8'94,"3"3"20,3 0 14,6-1 19,-3 8 8,-2 7 7,-4 6 10,-5 7 11,-8 5 10,-9 6-72,-3-3-12,0-3-16,-1-1-13,9-4-14,11-4 0,15 0 0,13-1-1,5-1-2,5 0-8,-6-2-7,-17 2 11,-13 1 8,-24 1 2,-19 0-4,-18-1-6,-5 1-22,-1-3-70,9-5-107,19-5-231,8-2-455,12-3-17,-1-3-21,6-2-19</inkml:trace>
  <inkml:trace contextRef="#ctx0" brushRef="#br0" timeOffset="100908.7716">22958 17956 2442,'-3'-4'98,"1"0"9,-3 3 32,-1 3 24,2 11 14,-1 12 9,2 8 3,3 7 3,2-1 4,4-3-87,4-6 17,4-8 13,8-10-15,4-5-18,10-9-11,-1-10-4,3-7 10,-4-5 3,-8-4 17,-8 1 5,-7 5-17,-9 7-28,-1 7-12,-2 13-3,-1 13-1,-3 13-4,-1 13-13,-4 13-15,2 12-96,-1 7-143,7-1-287,1 0-437,1-12-24,4-13-24,4-17-26</inkml:trace>
  <inkml:trace contextRef="#ctx0" brushRef="#br0" timeOffset="107131.1275">22611 7470 664,'-3'-6'47,"-1"-1"14,-1-1 23,0 0 13,-1 3 22,-1-2 30,3 6 26,1-2 31,0 0 35,0 1-3,1-1 10,-2 1 2,3 0-8,1 0-3,-2-1-15,1 2-29,2 0-25,-2 1-31,1 0-35,0 0-24,0 2-18,3 7-4,4 10-5,2 9 4,3 12 5,2 8 4,-3 8 1,-2 10 4,-5-2 0,-2 1-2,-2-8-1,0-6-10,0-17-7,0-9 43,0-9 31,0-10 2,0-5 2,2-5-3,1-13 1,2-17-2,8-14-3,3-15-3,5-9-6,8-2-55,0 8-43,0 7-6,-3 10-4,-4 12-8,-6 8 1,1 8-6,-1 9-4,1 7 1,3 4-4,5 7 1,2 10 2,1 9 0,-1 9 0,-4 11 6,-3 5 0,-1 0 5,-6-3 1,0-2 0,-3-7 3,-1-3 1,-3-3 0,1-4-4,-3-5 6,0-2-2,-2-4-6,-1-6-22,2-4-24,-1-1-36,-1-4-53,5 0-99,7-4-214,-1-21-499,3 5-24,1-13-26,-1-9-26</inkml:trace>
  <inkml:trace contextRef="#ctx0" brushRef="#br0" timeOffset="107699.16">23127 6991 2110,'0'-12'160,"0"-2"25,0-2 15,1 0 7,8 2 5,5 7 2,12 4 7,8 1 3,8 6-1,-1 6-110,-8 14-39,-10 9-22,-12 12-8,-11 6-2,-12 4 1,-6-1 7,-2-6 10,9-12 5,-1-12 19,9-8 25,3-9 14,15-4 13,18-7-2,23-7-4,24-6-1,14-5-8,5-5-13,-6 2-4,-14 3-15,-15 3-27,-18 2-15,-10 6-13,-14 3 1,-10 3-4,-7 1-4,-4 4-2,-1-3-4,0 3-13,0 0-54,0 0-68,0 0-87,0 4-191,12-4-611,-22 14-27,-9 0-29</inkml:trace>
  <inkml:trace contextRef="#ctx0" brushRef="#br0" timeOffset="108850.2258">22450 8393 1729,'-3'8'132,"3"-2"59,0 0 40,11-2 27,24-2 22,28-14 21,35-7 10,35-11 4,23-6 2,15-8-59,2-2-57,-10 4-52,-14 5-36,-22 6-26,-24 7-21,-24 8-24,-27 3-11,-19 5-9,-16 3-8,-8 4-9,-8 1-15,-1 0-34,-1 0-52,-9 1-66,-11 4-116,-13 3-96,-14 4-68,-11 5-260,1 10-13,-15 1-14</inkml:trace>
  <inkml:trace contextRef="#ctx0" brushRef="#br0" timeOffset="109202.2459">22953 8458 1002,'-46'15'171,"-14"7"56,-10 1 45,-3 4 47,31-11 25,14-5 19,17-7 22,7-3 18,16-2 15,22-6-87,29-11-42,31-9-39,30-11-37,20-9-38,7-2-18,-5 4-13,-16 7-24,-16 8-20,-22 6-19,-26 7-14,-21 7-18,-15 1-15,-15 3-4,-9 3-9,-5 2-10,-1 1-23,0 0-47,0 0-71,0 0-90,2 0-128,3-1-189,-4 2-352,-2 0-21,-3-1-22,-2 0-23</inkml:trace>
  <inkml:trace contextRef="#ctx0" brushRef="#br0" timeOffset="109931.2877">22031 7065 1698,'-9'-23'118,"-3"-5"47,-2-4 44,0-5 25,4 7 13,4 10 2,2 5-4,2 8-3,1 2-4,1 10-64,7 12-44,5 20-35,3 23-29,7 23-8,4 25-4,-1 17 3,-1 21 11,1 7 8,-3 6 4,-4 1-1,1-8-5,-3-18-9,0-16-14,-3-19-15,-1-21-8,-4-23-1,-2-14 0,-5-19-26,2-12-89,-1-14-149,7-24-192,-4-13-363,2-19-16,0-20-18,2-17-19</inkml:trace>
  <inkml:trace contextRef="#ctx0" brushRef="#br0" timeOffset="110961.3466">22152 6967 1607,'0'-6'23,"0"2"21,10-1 27,11-2 22,13 1 26,24 0 16,23-8 8,17-4 9,20-5 2,12-5-5,8-2-1,3-2-16,-5-2-26,-12 3-19,-6-4-21,-12 1-15,-10 1-9,-15 4-5,-10 0-2,-21 4-3,-9 4 0,-11 3-2,-4 5 1,-1 1 1,1 1-3,3 2 0,-1 8 2,1-1-3,-2 1-2,0 1-6,-7 0-5,-3 3-1,-4-2-1,-3 4-5,-6 1 1,1 3 0,-4 0 0,2-2 0,0 5 1,-1 1 0,-1 1 4,1 7-4,-1 6 1,-1 0 1,4 8 3,-1 5 0,1 4-1,2 3 0,2 7 5,3 2 5,1 6 3,1 5 6,1-1 1,2 4 0,-2 0 2,1 0 0,1-2 4,0 1-1,4-1-2,3-1-5,0 0-7,-1-5-7,-1-3-3,-4-4 0,-3-6 0,-4-4-4,0-4-2,-4-1 0,-1-2-2,-2-6 0,-1-2 3,-1-5 2,-1-8-1,2-3 2,-1-5-4,-1-3 2,2-1 0,-2-5-1,-2 2-2,-8 1 2,-10 1 0,-12 1-4,-13 2 0,-18 3-2,-9 2-1,-11 0 1,-6 0-2,-11 2 2,2-3-1,1-1-1,3-2-1,4-2 3,10-1-2,9-2 2,8 2-3,11-2-27,13 0-57,10 0-150,12-3-144,11 0-369,4-3-16,5 3-15</inkml:trace>
  <inkml:trace contextRef="#ctx0" brushRef="#br0" timeOffset="111188.3596">23215 8290 2974,'-18'-1'274,"-11"-2"53,-9-6-1,0-2-13,11-1-201,18-6-939,23 6-17,30-15-20,15-14-21</inkml:trace>
  <inkml:trace contextRef="#ctx0" brushRef="#br0" timeOffset="118452.7751">17005 3338 466,'0'-3'50,"0"-1"28,0 0 28,0-2 33,0 2 25,0 1 26,0-1 32,0 0 27,0-1 10,0 1-28,0 1-32,0 1-34,0 2-24,0 6-23,0 8-16,1 7-23,2 3-28,-1 4-24,2-1-11,2-5 22,1-8 31,5-3 33,2-7 13,12-5-2,10-11-6,10-8 1,6-8-2,3-4 3,-1-5-5,-7 2-23,-2 5-20,-6 4-28,-4 6-17,-5 8-10,-7 4-4,-4 6-15,-7 1-24,-3 2-21,-3 4-22,-5 1-70,-1 2-68,-1 0-104,6 2-323,-14 6-11,-2-1-12,-3-3-12</inkml:trace>
  <inkml:trace contextRef="#ctx0" brushRef="#br0" timeOffset="122430.0026">19302 3521 2312,'0'0'13,"0"0"19,0 0 27,7 0 40,18-7 17,25-9 22,35-11 15,29-9 16,22-11 10,13-2-8,3 2 2,-7 4-15,-7 5-27,-15 7-37,-18 5-17,-24 7-26,-23 8-46,-20 3-73,-15 5-87,-10 0-94,-8 2-80,2-9-313,-10 7-11,-7-5-12,-7-3-12</inkml:trace>
  <inkml:trace contextRef="#ctx0" brushRef="#br0" timeOffset="122706.0184">20463 2859 2309,'0'-7'24,"0"3"14,6 2 17,8-2 16,13 12 17,11 10 5,13 12 2,-1 13 6,-5 17 3,-10 10-31,-17 3 13,-9 0-8,-16-4-14,-16-9-13,-15-8-15,-9-5-20,-9-11-42,2-8-117,11-20-146,14-15-277,17-11-9,15-18-9,11-12-9</inkml:trace>
  <inkml:trace contextRef="#ctx0" brushRef="#br0" timeOffset="123094.0405">20954 2402 3005,'-13'-4'2,"-2"3"3,-2 1 3,0 7 6,8 10 4,6 14 9,10 4 9,8 8 12,12 3 15,8-5 5,12-2 4,3-3 2,-1 0-3,-6-4-4,-6-1-7,-14-1-5,-12-3-1,-11-1-10,-15 0-7,-11-3-8,-11 0-1,-6-4-4,-4-4 2,7-3-10,8-7-49,15-5-187,14-15-491,7-4-14,13-7-13,8-6-16</inkml:trace>
  <inkml:trace contextRef="#ctx0" brushRef="#br0" timeOffset="123768.0791">21408 2484 2632,'0'-8'91,"0"-1"-14,-1-1 0,1 3 0,1 9 5,1 10 2,1 11 4,7 3 6,7 3 11,5 0-72,6-8 10,-1-5 26,2-7 14,-1-5 11,3-8 2,-4-8 12,-2-3 24,-8-6 6,-8-6-10,-8 0-18,-7 0-16,-8 2-18,-7 4-15,-4 9-13,-12 6-8,0 6-23,4 9-70,4 4-58,9 2-61,12 1-55,7 1-44,13-5-39,10-6-27,7-5-13,5-4 1,9-6 6,-1-3 59,0 2 85,-4-5 117,1 1 94,-5 3 74,-2 3 70,-4 4 36,-3 1 19,-2 6-2,-3 3 3,3 4-9,-3 2-38,-4 4-39,-2-2-20,-5-3 17,-6-2 54,0-4 60,-1-3 43,-2-2 16,0-2-5,2-3-7,-2-4 0,0-6-18,2-11-32,-2-5-66,2-1-140,4-4-163,1 3-195,19-6-721,-14 7-29,-2-5-31,-3-3-35</inkml:trace>
  <inkml:trace contextRef="#ctx0" brushRef="#br0" timeOffset="124262.1074">22337 1684 3676,'0'-6'31,"0"1"2,0 3 9,2 2 20,0 14 17,2 18 3,2 14 1,3 14 1,3 13 1,2 5-35,1-3 9,0-8-4,0-11-39,-4-8-60,-2-16-103,-3-8-12,0-11-138,-4-12-98,-2-6-259,-5-9-12,-4-9-12,-7-4 2261,-4 2-1969,-5 0 37,1 6 73,2 6 110,2 8 130,3 1 144,7 2 36,7-2 151,1-4 103,7-4 10,16-3-37,18-9-32,10-4-67,16-4-69,10-2-69,2 0-36,-6 2-16,-6 3-3,-9 3-7,-16 6 4,-12 3-4,-14 8-15,-11 2-8,-3 4-68,0 1-51,0 2-70,4 4-183,2-3-313,-4 11-11</inkml:trace>
  <inkml:trace contextRef="#ctx0" brushRef="#br0" timeOffset="125754.1927">21143 3670 2255,'-2'-6'88,"1"-1"16,-1 0 9,1 0 6,1 3 1,0 4-3,0-1 0,4 4 23,7 5 12,6 7-56,9 14-7,7 10-8,2 9-11,-2 6 0,-5 0 3,-4-8 11,-10-9 42,-2-12 67,-8-11 32,-1-10-14,4-12-8,2-14-7,4-12 2,0-12-3,0-12-10,-3 1-10,-3 7-40,-1 11-95,-3 14-47,4 13-7,2 8 0,4 9 0,9 8-3,5 9-1,2 4 4,1 9 3,-4 1-17,-1-5-28,-6 0-46,1-9-52,-3-5-39,-1-8-80,2-9-123,7-11-134,-6-21-260,0-1-16,-3-12-18,-6-10-19</inkml:trace>
  <inkml:trace contextRef="#ctx0" brushRef="#br0" timeOffset="126318.225">21842 2958 2078,'0'-10'112,"0"0"-21,0 6 6,0-1 23,4 20 35,0 18 12,5 14 13,-2 13 4,3 12 1,1 1-97,3-5-6,-1-10 26,3-14 3,-2-13-1,2-11 7,2-14 5,9-7-9,4-12 0,6-12-2,-1-7-5,-9 2-9,-8 2-18,-3 11-12,-3 9-25,0 15-35,4 5-16,5 10-2,-1-1-4,-1 4-3,-1-5 9,0-8 10,2-8 16,0-9 4,0-12 5,-3-6-8,-6-8-10,-7-9-7,-8-1-4,-5 2-5,-1 5-10,-2 7-13,-7 10-8,1 12 0,-6 9-13,0 8-20,-1 7-29,10 5-39,7 2-93,10-4-92,13-7-71,23-8-263,9-5-11,8-2-12,12-6-12</inkml:trace>
  <inkml:trace contextRef="#ctx0" brushRef="#br0" timeOffset="126794.2522">22964 3050 1525,'0'-12'175,"1"1"7,-4-3-7,-4 5-4,-15 2 4,-5 14 12,-6 5 7,-2 7 4,5 1 0,11 4-135,9-7-38,8-3-6,2-6 34,9-6 12,11-6-1,10-7-2,8-9-2,4-1 5,-5-3 11,-12 3 11,-13 6 1,-7 5-10,-3 5-31,-2 5-7,1 12-4,4 11-9,0 16-4,2 16-7,-2 19-12,1 14-9,-3 12 3,-2 1 15,-1-5 13,3-9 19,-6-16 20,3-18 25,0-14 24,-6-14 12,-10-13 3,-7-10 2,-10-15-16,-7-15-23,-2-19-56,10-13-78,10-10-127,19-5-306,3 4-377,8 7-19,9 5-21,9 1-21</inkml:trace>
  <inkml:trace contextRef="#ctx0" brushRef="#br0" timeOffset="127187.2747">23209 2769 3987,'0'-6'9,"0"0"-13,0 1-2,1 2 3,2 4 7,3 13 7,3 7 6,-1 9 10,3 6 2,-2-2-6,-1-5 23,-4-6 49,-1-11 65,0-6 57,1-3 5,5-9-7,4-15-11,9-10-7,8-14-6,2-10-7,1 1-21,-3 9-35,-5 12-66,-6 14-62,1 11-14,4 10 0,1 8 1,3 12-3,3 12-40,-3 7-79,-2 14-120,4-1-236,-6-8-490,1 1-26,-2-15-28,-6-19-28</inkml:trace>
  <inkml:trace contextRef="#ctx0" brushRef="#br0" timeOffset="143102.1849">24031 2535 193,'-7'1'41,"2"-1"36,-1 2 29,-3-1 42,8 2 44,1-1 50,0 4 36,0-2 19,1-2 15,-1 1 6,0-3-20,0 0-29,0 1-21,0-1-28,0 2-24,0-2-22,5 0 10,8-2-7,10-3-11,10-4-15,13-5-9,5-4-3,5-3-9,-2-1-13,-4 3-19,-2 0-30,-6 4-69,-8 3-62,-8 2-51,-5 2-105,-8 0-145,-1-7-443,-9 9-18,-1-2-18</inkml:trace>
  <inkml:trace contextRef="#ctx0" brushRef="#br0" timeOffset="143414.2028">24258 2213 2680,'2'-4'116,"-2"1"-4,0 2 9,3-1 29,3 9 22,7 13 26,8 12 11,7 11 19,1 11 19,-3 6-94,-1 2-15,-5-4 9,-3-2-12,-3-7-25,-2-7-19,-5-9-28,-3-7-41,1-10-53,-4-5-169,9-14-255,-6-8-386,1-12-18,-2-12-21,0-12-21</inkml:trace>
  <inkml:trace contextRef="#ctx0" brushRef="#br0" timeOffset="143935.2326">24534 2017 3274,'2'-6'12,"-2"0"4,0 3 25,8 0 26,6 6 21,10 16 12,5 8 8,6 10 13,0 6 7,-7 6-11,-5-1 11,-6-2-3,-6-10-19,-7-5-17,-1-9 10,-3-8 47,0-8 8,0-6-9,0-5-10,-3-10-2,-1-14-5,-1-7 1,1-11-4,0-3-8,4 4-31,0 7-57,4 6-18,0 8-3,2 7-5,3 4-6,5 8-3,5 6-6,3 6 0,4 10 0,2 8-1,-2 5 0,-4 3 3,-4 1 4,-6-3 2,-2-5 0,-2-4-21,-2-4-47,-2-4-84,3-5-67,2-3-204,2-15-515,2 6-25,-3-8-24,-2-8-28</inkml:trace>
  <inkml:trace contextRef="#ctx0" brushRef="#br0" timeOffset="144473.2634">24475 1402 2536,'0'-13'77,"0"-3"41,4-6 31,8-2 18,10 9 8,4 2-1,7 8 10,3 5 8,-3 7 6,-2 12-30,-8 8-29,-13 7-31,-6 8-23,-4 0-11,-3-5 13,2-8 24,1-10 23,0-9 27,0-8-3,8-3-7,6-12-10,14-9-12,8-8-4,10-4-8,-1-2-22,0 6-23,-7 5-34,-5 8-32,-6 0-4,-8 4-2,-6 4 2,-4 3 0,-7 2-8,0 2-35,-2 0-43,2 2-60,-1 0-66,2 4-154,16-4-625,-16 7-26,2 1-29,1-5-29</inkml:trace>
  <inkml:trace contextRef="#ctx0" brushRef="#br0" timeOffset="153497.7795">21719 4648 1236,'-13'-6'24,"-3"0"19,-2 0 21,0 0 25,7 5 39,5-1 52,3 2 32,1 0 19,2 0 6,3 0-10,10-5-8,17-8-23,30-8-14,33-15-15,38-10-26,30-11-45,33-9-20,31-7-12,25-3-1,27-9 0,25 2 1,5 0 1,-8 6 3,-16 11-3,-32 9-6,-36 12-6,-34 12-8,-40 9-9,-35 4 1,-31 8 0,-26 3 7,-20 2 8,-16 1-2,-8 3-3,-2 1-3,-3 0 0,0 2-16,1-1-41,-2 1-64,2-1-110,-1-2-161,0-4-66,-5-6-304,-12 16-13,-13 1-15,-12 1-15</inkml:trace>
  <inkml:trace contextRef="#ctx0" brushRef="#br0" timeOffset="165921.4901">18036 5535 1190,'0'-10'52,"0"1"18,-3-4 29,-3 0 15,-1 2 14,-3-1 26,-3 5 18,1-1 19,2-1 10,-3 4-23,5 3-21,-7 0-28,1 4-24,-8 11 1,-4 13-1,-6 19-16,1 19-12,2 10-16,11 2-10,11-6-7,10-11 9,14-15 12,15-10 9,10-12-11,14-11-6,11-10-5,-1-10-4,-1-11-2,-7-9 2,-13-7 1,-10-10-4,-13-7-2,-10-4-5,-8-2 10,-7 0 10,-7 2 2,-6 3 0,-4 3 15,-7 6 0,-4 3-7,1 6 2,0 5-7,1 11-11,0 3-19,0 13-16,-1 5-6,-2 13-29,3 9-52,7 6-53,5 7-71,11 1-87,14-3-119,9-17-322,12 6-15,8-12-14</inkml:trace>
  <inkml:trace contextRef="#ctx0" brushRef="#br0" timeOffset="166361.5153">18696 5092 1835,'0'-15'78,"0"-1"32,0-3 32,-3 0 24,6 10 3,-3 5-2,0 1-2,0 3 19,-3 6 12,-7 6-34,1 13-10,-8 14-17,-3 15-25,2 14-14,2 9 10,8 9 9,5 4 3,3 5-10,6-4-11,9-5-8,5-9-13,14-13-7,15-16-6,9-12-1,7-12-11,3-12-41,-1-8-73,-3-13-153,-1-15-181,-16-8-398,-6-9-18,-15-12-17</inkml:trace>
  <inkml:trace contextRef="#ctx0" brushRef="#br0" timeOffset="166959.5495">19103 5310 1967,'-6'-10'95,"-1"-1"45,0-1 31,-1-2 19,5 5 2,2 3-5,1 3-5,0 3 9,0-3 12,7 8-50,6 5-5,10 7-31,5 11-20,8 10-19,-4 8 1,0 4 9,-6 0 1,-6-6-6,-6-3-9,-3-12-4,-5-9 46,-3-11 20,-1-4-7,-2-13 1,1-14 0,0-15-4,3-14-4,3-12-5,4-4-3,-1 6-15,3 10-70,-3 13-33,-1 13-6,1 13-4,0 7-5,8 7 2,6 4 7,8 8-1,3 5 3,1 5 1,-4 1 5,-2-1 4,-8-3 4,-5 0-9,-6-5-32,-2-4-37,-5-2-50,1-6-69,-1-1-171,8-6-175,-5 1-307,-1-6-20,-3-6-20,1-2-21</inkml:trace>
  <inkml:trace contextRef="#ctx0" brushRef="#br0" timeOffset="167425.5762">19492 4861 1721,'-2'-20'132,"-2"-8"39,2-3 32,2-5 15,16 5 11,7 7 14,9 7 8,10 4 6,7 6 3,-3 12-88,-3 10-25,-8 9-33,-11 5-21,-11 7 0,-7-2-4,-4-3-3,-2-6 10,-2-8 39,2-8 28,2-4 13,0-5-12,6-7-6,5-5-10,10-3-15,6-6-8,5-3-12,5-1-18,-1 6-47,-1-2-36,-8 4-38,-7 5-42,-6 4-68,-9 4-65,-4 3-98,-2 1-92,-1-2-108,0-5-345,-4 6-20,-3-1-20,1-3-21</inkml:trace>
  <inkml:trace contextRef="#ctx0" brushRef="#br0" timeOffset="167863.6012">20056 4527 153,'-3'-14'28,"-1"-4"2,1-9 4,-2-4 9,2-1 13,-1 1 40,4-1 29,0 4 55,-1 1 34,1 3 30,0 2 37,0 2 21,-2 3 21,2 5 4,0 2-17,2 3-33,8 5-21,9 0-43,14 9-16,14 12-38,13 18-29,3 19-18,1 22-18,-8 21-13,-10 11 2,-14 12 2,-16-2 6,-10-6 4,-14-9-1,-12-10-2,-9-14-4,-7-9-3,-10-9-6,-2-8 1,5-10-1,7-10-23,11-11-76,10-8-138,12-8-171,6-11-577,4 4-23,3-2-22</inkml:trace>
  <inkml:trace contextRef="#ctx0" brushRef="#br0" timeOffset="194088.1012">3866 17418 279,'-3'-3'35,"1"-3"13,-4 1 10,2-1 7,2 3 4,-2-1 2,4 4 4,0-2 2,-2 2 7,1 0-23,1 0 1,-1 0 0,-1 0 9,2 0 14,0 0 10,-1 0 10,-2 0 24,3 0 14,0 0 15,-2 0 16,1 0 8,1 0 4,0 0-5,-2 0-5,2 0-6,-1 0-13,1 0-27,0 0-31,0 0-22,0 0-16,1 2-6,4 2-6,5 9-2,7 4 5,5 10 2,7 8 8,1 7 16,1 4 21,-3 5 12,0 2-1,-5 1 8,-6-1-1,-5-3 3,-8-3-18,-1-4-1,-6-4 1,-3-6-1,-8-6-2,-2-4-4,-12-10-2,-6-8-19,-5-2-20,-5-7-23,5-5-37,3-3-78,9 1-106,9-4-208,8-13-491,3 15-20,0 1-24,6-5-22</inkml:trace>
  <inkml:trace contextRef="#ctx0" brushRef="#br0" timeOffset="194437.1211">3630 17631 3181,'-3'-7'86,"-2"2"16,2-4 15,1 1-5,3 2 5,6 2 6,18-5 19,14-8 16,19-8 12,18-10-57,9-7-21,-2-6-12,-10 3-16,-16 5 3,-16 8-4,-20 11-10,-13 9-28,-6 7-38,-2 2-36,-7 6-62,5 5-125,2 1-180,-4 0-358,2 6-17,2 2-16</inkml:trace>
  <inkml:trace contextRef="#ctx0" brushRef="#br0" timeOffset="195322.1718">4474 17385 1426,'-1'0'148,"1"-2"38,0 2 26,0-1 21,0-4 12,0 5 13,0-3 4,0 3 4,0 0-1,0-1-97,0 1-49,0 0-36,0 1-7,1 4-8,3 7 6,3 8-2,0 6 0,3 10-1,-2 3 7,0 3 6,5-1 5,-6-3 1,3-4-17,1-7-8,0-5-18,0-5 6,6-8 20,6-5 14,9-7-1,10-9 0,10-8-1,6-5 2,0-3-6,-6-4 1,-2 2-5,-9 6-14,-5 3-30,-9 5-15,-4 2-21,-8 5-35,-5 5-40,-3 2-61,-4 1-60,-1 1-83,-1-2-103,4-2-161,-13 2-234,-5-1-16,-6-3-17,-7 2-18</inkml:trace>
  <inkml:trace contextRef="#ctx0" brushRef="#br0" timeOffset="195709.1939">4777 17469 2131,'-4'-5'141,"0"1"21,1 0 11,2-3-4,1 7 3,0 0 25,7 5 22,4 10 24,8 10 25,8 13-97,8 14-1,1 11-17,-1 5 0,-3-2 9,-5-3 4,-4-8-23,-4-7-19,-2-13-22,-5-8-20,-4-9-5,-5-8-23,-1-3-31,-2-6-117,4-4-200,3-21-666,4-3-25,6-12-26,9-18-28</inkml:trace>
  <inkml:trace contextRef="#ctx0" brushRef="#br0" timeOffset="196461.2369">5732 16738 1698,'-1'-2'149,"-1"-1"24,-1-1 1,0 3-4,3-3 16,0 8 39,3 2 19,6 10 16,8 8 21,6 13-71,9 12-27,3 6-10,1 4 7,-2 1 7,-3 0-10,-8-9-32,-6-8-10,-7-7-12,-5-9-16,-4-8-4,-6-5-16,-9-5-12,-9-3-8,-12-6-35,-14 0-39,-5-4-62,2-1-72,7-4-98,10 0-175,24-7-476,-5 8-20,5 1-24,3-2-22</inkml:trace>
  <inkml:trace contextRef="#ctx0" brushRef="#br0" timeOffset="196773.2548">5488 16843 2536,'-3'-3'172,"2"-4"20,-1-2 17,4-4 13,10-3 18,10-5 16,14-5 9,12-6 2,12-9 3,0 3-121,-5 4-43,-10 5-27,-9 9-83,-12 6-114,-7 8-163,2-1-588,-13 7-20,-2 6-21,-2-2-23</inkml:trace>
  <inkml:trace contextRef="#ctx0" brushRef="#br0" timeOffset="197710.3083">6148 16714 1680,'0'-2'149,"0"0"34,0-1 29,0 0 18,0-2 9,0 1 6,1-1 6,4-4 7,10-3 15,6-4-78,8-4-43,9-1-31,3 3-23,1 3-15,-1 8-1,-1 5 1,-7 11 4,-6 10-2,-8 7-7,-13 9-8,-2 10-6,-11-1 2,-7 2-1,-3-5-2,3-6-7,2-7-14,7-11-12,3-10 0,9-2-3,11-3-3,13-2-2,13-2-4,11 2-4,1 4-5,-7 4-3,-14 2 6,-13 10 16,-14 4 2,-15 7-1,-16 5 4,-10 3-1,-6-1 3,-9-1 2,3-5 4,6-9-3,4-7-24,8-5-69,8-8-104,9-3-220,10-8-592,5 2-25,11-2-27,5 0-28</inkml:trace>
  <inkml:trace contextRef="#ctx0" brushRef="#br0" timeOffset="198321.3433">7508 16208 2074,'0'-5'162,"0"-4"49,0-2 26,0 0 19,0 1 5,0 6-4,1 1 1,2 1 24,6 4 21,10 5-76,9 8-37,10 7-40,6 14-9,4 10-10,0 5-4,-8 4 8,-5-1 2,-8-1-19,-5-10-20,-11-1-22,-4-9-15,-4-4-3,-3-4-11,-8-4-7,-8-4 0,-11-2-9,-13-3-32,-17-7-54,-11 0-121,5-6-268,1-15-581,3-4-28,14-12-31,9-18-32</inkml:trace>
  <inkml:trace contextRef="#ctx0" brushRef="#br0" timeOffset="198557.3564">7283 16274 4319,'0'-12'85,"0"-7"31,6-5 18,8-9 4,12 2 2,11-4-1,16 0 2,8 3-15,1 4-64,2 8-163,-8 5-170,2 3-203,-12 3-394,-3 6-20,-4 0-22,-1 6-22</inkml:trace>
  <inkml:trace contextRef="#ctx0" brushRef="#br0" timeOffset="198925.3779">8003 16037 3091,'4'-1'117,"5"-2"10,4-1 16,7-1 13,5 5 14,5-3 12,1 11 4,0 4 13,-8 12 23,-7 8-81,-10 11 3,-3 4 8,-8 0 3,1-3-1,2-10-4,2-7 6,0-12 31,0-4 34,11-8 1,10-8-17,17-4-11,12-8-12,10-4-17,3-4-13,-5 0-3,-10 0-23,-12 7-43,-10 3-126,-11 5-101,-6 7-72,-6 2-107,-3 2-212,2-8-639,-7 13-37,-4-6-40</inkml:trace>
  <inkml:trace contextRef="#ctx0" brushRef="#br0" timeOffset="200840.4873">9196 15562 1976,'0'-8'170,"0"-2"28,0-1 23,0-2 4,0 5-2,0 6 0,4 0 7,3 4 19,6 7 38,9 5-105,8 9-16,8 12-7,6 11 0,-2 7 5,2 2 10,-4 4 3,-7-4-1,-10-2-15,-7-8-33,-8-4-22,-6-7-11,-4-4-21,-7-5-15,-6-4-10,-8-5-9,-10-4-27,-10-8-72,-1-6-141,10-8-322,-11-12-481,6-14-27,9-14-29</inkml:trace>
  <inkml:trace contextRef="#ctx0" brushRef="#br0" timeOffset="201217.509">9072 15643 4087,'0'-6'121,"0"-4"14,3-5 6,8-6-1,15-4 1,14-5-1,16-2-2,15-3-51,7 2-70,-1 6-202,1 5-196,-6 1-492,-14 13-19,-9 4-23,-7 1-22</inkml:trace>
  <inkml:trace contextRef="#ctx0" brushRef="#br0" timeOffset="201517.5261">9989 15516 3951,'5'3'98,"2"-3"53,5 4 26,9 2 19,10 1 19,9 2 11,11 8 9,3 1 5,3 7 14,-6 4-41,-8 0-30,-13 1-64,-6-1-20,-10 0-12,-10-2-8,-6 2-7,-12 4-7,-14-1-22,-13 0-80,-11-3-65,-14-6-134,3-10-207,1-26-663,7 0-33,12-18-36</inkml:trace>
  <inkml:trace contextRef="#ctx0" brushRef="#br0" timeOffset="201566.5289">10013 15447 3874,'1'-15'120,"5"-5"22,3-2 4,5-6-3,11 3 4,11 4-21,8 2-75,11 1-87,7 1-153,9-4-673,-7 10-21,-5 1-20,-3-1-23</inkml:trace>
  <inkml:trace contextRef="#ctx0" brushRef="#br0" timeOffset="201880.5469">11117 15086 4044,'3'-10'89,"0"0"8,1-2 1,5 1 7,2 9 23,6 7 19,8 12 14,4 11 9,5 10 11,-2 10-60,-2 4-14,-3-1-3,-4 0 0,-8-4-8,-4-5-21,-6-7-18,-5-6-9,-5-1-6,-14-4-14,-11-5-38,-11-3-56,-15-2-97,-1-8-210,-3-22-646,6 3-27,9-12-30</inkml:trace>
  <inkml:trace contextRef="#ctx0" brushRef="#br0" timeOffset="202273.5693">10894 15059 3963,'-5'-10'137,"4"-5"23,-1-4 3,7-8 4,17 5 1,16-3 0,16 0-17,12 1-70,6 7-76,-3 1-185,-5 7-142,-6-4-155,-9 0-323,0 6-17,1-4-18,-2-1-19</inkml:trace>
  <inkml:trace contextRef="#ctx0" brushRef="#br0" timeOffset="202317.5719">11725 14691 3391,'4'-8'103,"1"5"41,5 2 54,3 9 49,-2 17 26,4 22 0,-7 19 4,1 17 1,1 9-2,2 2-99,4-4-30,5-6-86,1-9-141,-1-10-231,-7-20-719,-8-5-28,-6-14-31,-6-16-32</inkml:trace>
  <inkml:trace contextRef="#ctx0" brushRef="#br0" timeOffset="212900.1772">3117 15493 1152,'-7'125'39,"-3"32"1,-2 38 2,5 29 3,13-25 0,10-47 1,14-20-17,12-22-62,26-18-243,-24-15-2,-18-25-3,-27-37-1</inkml:trace>
  <inkml:trace contextRef="#ctx0" brushRef="#br0" timeOffset="217965.4669">4734 18745 2078,'-1'-8'34,"1"-2"7,-2-2 5,4-4 16,4 4 18,4-3 21,0-1 16,10-3 9,3 2 8,2-2-8,4-3-11,5 2 0,8-5 0,11-2-7,15-3-10,14-3-18,14-5-13,12-4-7,12-3 2,11-4 0,11-2-2,18-2-5,2 2-5,7-3-8,1 6-8,-1 5-2,-9-1-3,-2 3-2,-8 4-9,-4 1-11,-9 5-4,-3 2 1,-4 1-1,-4 2 1,-6 1 1,-6-1-1,-10-1-1,-1 2 2,-4-4-2,-9 4 2,-1-4-1,-7 0-1,-8 0 0,-9 2-1,-6 1 0,-9 2 0,-6 2 1,-7 1 1,-1 3 4,-3-2 4,-2 1 7,-1 0 6,0-2 7,2-1 8,1 0 0,5-2 2,5-2-1,2 1-2,1-2-2,-4 1-6,-7 4-3,-5-1 2,-10 7 3,-5 2 11,-5 2 21,-8 6 9,0-1 6,-2 3 7,0-1 0,-2 3 1,1-3-3,-3 3-9,0-1-13,-2 3-37,-1-3-55,-5 3-60,1 3-50,-3 0-49,-4 4-67,3 2-63,1 3-60,3 0-72,6-4-92,1 1-55,2 3-10,-1-5-10,2 1-10</inkml:trace>
  <inkml:trace contextRef="#ctx0" brushRef="#br0" timeOffset="220328.602">3100 17162 97,'0'-4'42,"0"-2"15,0 3 10,0-4 10,0 2 6,0 5 1,1 0 1,-1 0-1,0 0-4,2 0-24,1-2-17,1-2-15,6-3-14,7-5-15,8-9-10,6-5-3,9-8-2,9-7 1,11-2 6,14-4-2,10-4 2,10-1-4,11-4-15,1 0-4,2 0-1,0 0-18,1 6 2,0 4-4,-1 2-3,-4 4-10,-3 3 3,0 1 13,0-3 22,10-7-9,9 2 9,13-3 1,-1-4 0</inkml:trace>
  <inkml:trace contextRef="#ctx0" brushRef="#br0" timeOffset="224529.8423">11103 14982 883,'0'-6'36,"3"-2"16,0-2 31,2-1 40,-2 5 35,0 1 25,0 2 11,0 2 0,-2 1-1,1 0-23,2 0-12,4 1-5,4 6-24,6 8-32,3 4-34,1 7-20,2 4-10,0 1-78,0-1-155,-2-9-324,-8 8-8,-2-12-7,-8-10-8</inkml:trace>
  <inkml:trace contextRef="#ctx0" brushRef="#br0" timeOffset="234145.3923">6519 15772 1758,'-7'-11'58,"-2"-5"26,-3-4 22,2-5 21,5 3 29,3 2 12,0 5 3,2 6-7,0 3-6,0 3-32,3 5-18,5 5-17,7 5-19,7 4-11,10 3-20,10 2 11,4-7 14,12-9 16,13-14 9,17-23 6,15-18 0,9-18 8,4-14 1,-7 0-8,-18 9-9,-23 14-29,-22 15-18,-23 15-16,-12 15-3,-7 5-8,3 7-22,0 3-48,7 7-67,4 2-127,5 3-143,-6-4-314,-5 16-14,-6 0-14,-3 2-15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3-06-24T08:00:38.450"/>
    </inkml:context>
    <inkml:brush xml:id="br0">
      <inkml:brushProperty name="width" value="0.05292" units="cm"/>
      <inkml:brushProperty name="height" value="0.05292" units="cm"/>
      <inkml:brushProperty name="color" value="#FF0000"/>
    </inkml:brush>
  </inkml:definitions>
  <inkml:trace contextRef="#ctx0" brushRef="#br0">11796 3217 377,'0'0'68,"3"0"21,-2-3 21,2 3 9,-3 0 6,2 0 11,-2 0 15,0 0 20,0 0 16,1 0-18,-1 0-13,0 0-16,0 0-17,0 0-4,0 0 1,0 0-6,0 0-11,0 0-14,0 0-3,0 0-3,0 0 8,0 0 5,0 0 1,0 0-2,0 0 0,0-3-9,0-3 4,0-1-9,2-4-11,0 1-21,1-1-20,1 0-9,1 2-8,2-1-4,-1-1-4,4 4-3,-1 1-7,1 0-3,3 2 0,4 1 1,0 2 2,2-1 2,3 2 1,1 0 2,-2 0 1,3 0 1,0 0 7,4-2 2,2 1 0,5-3 0,1 2 0,7-1-2,5-4 0,1 3-1,0 0 0,4-1 2,1 1-3,-1-1-1,2-1 0,1-1-1,-2-1 0,4-1-2,-1 2 1,1-2 0,1 0-1,0-2-1,2 6 0,0-2-2,-2 1 0,-3 0 4,-1 1-1,-6 0 1,1-4 1,1 1-2,-3 0-2,1-3 4,-1-1-2,1 1 2,1-2 0,0 1-1,10 0 0,3 1 0,5 2 1,0 0 1,4-3 1,-5 3-4,0 2 2,-2-1 0,0 2-2,-3 2-1,4 1 0,0-2 0,2 2 0,4 1 1,2-2-1,-3 1 2,2-1-5,-6-1 4,-1 0 2,-5-2-3,1 2 3,-2-2 1,5-3-1,-1 1 2,-2-1 3,3-3-3,1 4 6,-1-3-1,-3 2-1,2-2 3,-6 3-4,-7-1 0,0 0-1,-5 1-2,0 0 2,-2 0 0,0 0-2,-3-1 0,-4 1-2,-6 1 0,-5 1 1,-3 2-2,-8-1 1,-1 3 0,-4 0-4,-4 0-8,-5 3-31,-1 0-70,0-2-104,6-3-170,-9 0-259,-6 2-12,-5-6-10</inkml:trace>
  <inkml:trace contextRef="#ctx0" brushRef="#br0" timeOffset="410.0234">15902 2280 1980,'-3'-2'82,"0"1"10,2 0-4,-2-1-1,3 1 15,0 1 28,10 3 24,10 1 11,15 5 6,17 4-50,14 7-22,5 4-6,0 1 1,-8 5 2,-15 6-12,-15 4-25,-17 6-17,-19 4-9,-17 2-3,-20 0 3,-12 1 3,-12-4 7,-8-4 2,1-6 1,3-4-35,5-3-168,8-10-584,-6 3-15,-2-5-15</inkml:trace>
  <inkml:trace contextRef="#ctx0" brushRef="#br0" timeOffset="9833.5624">16597 2225 269,'-2'0'14,"-1"2"16,2-2 17,-2 0 17,0 0 13,3 0 6,0 0 9,0 0 7,0 0 9,0 3 10,0-3 1,0 3-2,0-1 3,0 1 3,0-2 12,0-1 19,0 3 18,0-1 7,0-2 4,0 2-7,0-1-9,0-1-12,0 0-23,0 0-24,0 0-27,4 4-21,4 4-22,9 6-14,3 5-9,8 6-4,0 4 0,0 5 0,-4-4 7,-5 3 7,-5-7 3,-4-1-2,-1-7 1,-7-6 4,2-4 44,-4-4 48,1-2 14,-1-4 4,-1-4 6,-3-6-3,-7-5 0,-1-11-4,-3-7-8,-4-6-13,5-1-46,5 1-51,5 7-26,1 5-15,4 10-9,4 5-5,8 8-4,3 3 6,6 4 2,8 9 10,3 2 2,-3 4 5,-1 4 9,-5 2 10,-5-2 1,2-1-27,-7-2-41,0-1-80,2-7-116,5-5-152,-6-2-312,-5-5-13,-2-8-15,-7-9-15</inkml:trace>
  <inkml:trace contextRef="#ctx0" brushRef="#br0" timeOffset="10421.5961">16852 1471 2360,'9'12'-2,"8"17"21,9 16 23,9 21 25,3 10 9,6 12 4,2 2 1,-1 1 2,-1-13 1,-4-10 15,-9-15-11,-8-15-12,-9-18 8,-3-12-12,-5-9-9,-3-14-1,-2-9-3,5-8-15,-2 1-12,4 2-9,7 11 1,8 9-9,2 8-29,7 1-10,-2 1-2,-4 0-2,-2-1-5,-3 0 23,-5-4 15,-2-5 12,-2-7 0,-2-4 13,-6-4 1,-4-2 3,-7-2 3,-9 4 4,-1 2 14,-2 4-18,-1 3-8,2 8-7,1 6-3,0 4-20,1 12-29,6 7-70,0 1-90,10 3-121,10-12-314,7 2-10,9-12-12,7-5-11</inkml:trace>
  <inkml:trace contextRef="#ctx0" brushRef="#br0" timeOffset="10889.6228">17858 1719 2212,'0'-2'-7,"-1"2"7,-8 4 23,1 9 26,-6 5 19,-2 7 6,2 4 0,6-1 0,3-7 3,5-9 31,0-4 41,2-6 2,-2-4-21,0-9-24,0-4-17,1-6-2,1-5-2,2 1 2,-1 3-1,-3 5-37,3 8-48,4 5-11,5 6 1,11 10 2,13 11-1,8 9-4,4 12 3,4 11 1,-2 4-2,-9 8 14,-3 2 17,-10-5 5,-7-6 5,-11-5 11,-7-14 6,2-7 8,-10-11 7,-7-3 5,-8-9-22,-10-5-36,-11-5-69,-2-10-107,5-17-163,5-20-356,9 0-14,14-13-12</inkml:trace>
  <inkml:trace contextRef="#ctx0" brushRef="#br0" timeOffset="11258.6439">18046 1470 2646,'7'-5'-19,"7"4"2,4 4 12,7 5 21,3 9 21,0 10 14,-2 4 10,-2 3 10,-5-4 13,-5-5 40,-3-8 48,-5-7 64,-5-5 4,-1-10-15,1-7-20,-1-12-14,0-10-13,0-10-13,5 2-21,2 6-32,2 8-50,3 13-69,9 6-15,6 6-10,2 7-45,3 7-62,2 4-136,6 1-177,-14 13-311,-5 3-15,-11-3-16</inkml:trace>
  <inkml:trace contextRef="#ctx0" brushRef="#br0" timeOffset="11854.678">17417 1918 1071,'-9'7'-4,"4"0"-7,-4 3-31,6 2-158,0 7-2,1 0-1,1 0 0</inkml:trace>
  <inkml:trace contextRef="#ctx0" brushRef="#br0" timeOffset="13565.7759">17453 1912 360,'0'-6'56,"0"-1"17,0-1 22,0 1 27,0 2 16,-2 2 17,1 0 17,-1 2 11,-1 1 6,2 0-23,0 0-32,-1 0-20,-1 0-15,0 3-26,-3 6-16,1 3-18,-1 4-20,3 5-11,2 2-7,-1 1-8,4-2 0,-1-2-2,4-4-6,-1-2-1,3-6 3,0 0 29,2-5 34,1-1 16,1-5 10,3-5 14,-2-5 20,0-2 25,-5-5 9,-3-2 3,-2 1 2,-4 1-23,-3-1-26,1 4-14,-2 2 2,-2 2-10,2 7-20,0 2-25,1 2-16,1 1-48,-4 2-47,-4 5-70,-3 3-87,5 1-127,-6 7-200,3 0-9,6-7-8,6-4-10</inkml:trace>
  <inkml:trace contextRef="#ctx0" brushRef="#br0" timeOffset="14453.8267">17777 1717 747,'0'-3'61,"0"1"25,-1 1 18,-2 0 14,2-2 15,-4 3 12,1-2 16,-3 2 12,3-3 15,-2 1-26,0 0-12,1-1-16,0 0-8,-1 0-13,3 2-10,-1 0-8,-1-1-8,3 2-15,-3 0-14,-1-1-14,-2 1-9,-4 0-10,-3 4-4,-2 1-7,-1 2-5,3 3-10,4 1-3,1 2-5,2 4 0,5-1-6,0 3-3,3 1-2,0-3-4,2-1-2,2 0-4,4-7 14,2-2 20,6-5 18,1-2 2,3-2 13,0-7 7,-2 2 5,-2-5 11,-7-1 19,-1-4 12,-5 2 0,0-3-13,-2 1-14,-1 0 5,0 0-3,0 2 0,0 3 2,0 2-4,0 3-16,0 5-12,0 0-17,0 2-14,0 0-3,4 0-6,2 4-1,6 3-5,7 6-4,6 4-5,4 7-48,6 1-112,26-4-547,-21 8-14,-1-5-15,0-5-16</inkml:trace>
  <inkml:trace contextRef="#ctx0" brushRef="#br0" timeOffset="43553.4911">19068 1393 278,'-5'0'47,"-1"-1"30,-2 1 31,0 0 19,-1 0 17,3 0 13,1 0 18,-3 0 11,2 0 5,1 0-13,-1 0-18,-1 0-16,1 0-21,0 0-16,-4 0-10,3 0-10,-2 0-12,2 1-7,-3 1-2,6-1-7,-4 2-5,4 0-13,1-3-18,0 3-11,3-3 12,6 0 34,9 0 24,8-3 11,14-3 4,15-9 15,13-10 1,4-4 2,2-4 11,-6 1 4,-4 4-34,-11 7-62,-7 4-71,-8 4-86,-4 4-85,-11-1-113,4 4-292,-17 3-11,-14 4-10,-7 1-11</inkml:trace>
  <inkml:trace contextRef="#ctx0" brushRef="#br0" timeOffset="43862.5088">19149 1099 2037,'-1'-3'68,"-2"0"-4,3 0-26,0 1-13,0 4 49,3 10 43,4 17 29,7 20 19,-1 23 14,6 15-46,0 12-3,-5-2 10,0-5 24,1-14 11,-3-12-46,1-13-41,-2-10-29,2-12-52,3-8-175,10-19-556,9-2-14,-6-28-15,-12-37-16</inkml:trace>
  <inkml:trace contextRef="#ctx0" brushRef="#br0" timeOffset="50337.8791">6536 7764 1001,'-3'-3'40,"-1"-1"36,-3 2 32,-2-1 35,0 1 29,3 1 20,-3 1 15,4-4 7,2 1-2,2 2-12,1 1-14,7 0-6,19 0-15,23-1-24,34-2-20,38-2-13,40-3-10,28-6-5,21 0 2,4-2-2,-7-1-14,-17 7-23,-29 2-18,-33 2-9,-42 3-23,-30 2-17,-31 1-4,-15 1-35,-20-1-104,-2-1-138,-11-9-388,-4 12-13,-8-2-12,2-3-14</inkml:trace>
  <inkml:trace contextRef="#ctx0" brushRef="#br0" timeOffset="50856.9088">8773 7468 2366,'2'-4'-6,"-2"1"0,3-1 2,-1 1 11,2 5 14,3 6 21,4 7 16,1 7 14,0 9 1,1 7 4,-3 3 10,-4-3 17,1-6 29,-1-9 29,-3-7 28,-2-7 10,2-6-8,4-6-13,4-4 0,6-9-5,3-9 0,5-6-21,5-8-29,6-5-43,-2 2-46,3 5-35,-6 3-9,-2 12-7,-3 10-1,2 7 2,3 10 4,4 11-2,0 6 0,-5 8 7,-3 6 4,-5 3 9,-6-3 4,-2-2 5,-3-4-10,-3-4-47,4-5-55,-4-6-77,7-5-126,27-8-504,-14-2-17,10-11-18,4-11-19</inkml:trace>
  <inkml:trace contextRef="#ctx0" brushRef="#br0" timeOffset="51047.9198">9915 7533 2944,'3'3'44,"5"0"23,9-2 12,11 2 4,12-1 2,18-2-43,12-2-129,15-8-168,-6 1-326,-4 0-9,-6-6-9,-7-4-10</inkml:trace>
  <inkml:trace contextRef="#ctx0" brushRef="#br0" timeOffset="51229.9302">10804 7279 3758,'9'3'20,"4"9"22,1 7 10,2 10 8,-3 8 7,-3 10 1,-6 5 9,-1 3-12,-3 7-71,5 3-197,13-1-564,-25 5-16,-3-8-16</inkml:trace>
  <inkml:trace contextRef="#ctx0" brushRef="#br0" timeOffset="66612.81">16352 10807 593,'0'-2'5,"2"1"6,-2 0 10,0-1 11,0 1 11,0-2 11,0 0 9,0 2 6,0 0 2,0-1 0,0 2-1,-2 0-2,0 0-1,-4 0-8,-5 0-9,-3 0-4,-1 2-7,0-1 5,0 2 8,3-1 6,1 3 2,2-1-2,0-1-1,4 1-3,4-2-1,-2 1 5,3 0 26,0-3 39,3 2 29,7 0 8,17-2 4,22-2 2,24-3 5,21 0 3,15-6 3,8-4 0,-2-2-30,-2-1-42,-6 2-35,-11 4-12,-12 0-5,-17 0-4,-15 4-2,-14 1 2,-11 2 3,-10 0 4,-2 1 1,-7 1-1,-2-2-3,1 1-4,-4 1-7,0 0-62,2 2-217,3 1-559,-5 0-18,-3-15-17</inkml:trace>
  <inkml:trace contextRef="#ctx0" brushRef="#br0" timeOffset="102488.862">16113 5539 2255,'-18'-26'79,"-8"-10"39,0-5 42,-2-6 32,13 11 15,5 10-4,6 7-9,1 9-5,6 5-1,7 12-42,10 10-31,7 12-34,7 15-40,2 14-30,-4 7-15,-9 6 7,-8-2 12,-9-1 6,-11-5 5,-10-5-23,-14-7-82,-10-7-166,4-18-507,-31-4-15,-7-15-16</inkml:trace>
  <inkml:trace contextRef="#ctx0" brushRef="#br0" timeOffset="102665.8721">15589 5578 2736,'8'-21'69,"21"-8"14,19-12 10,20-10 4,22-3 0,12 4-9,9 2-166,3-6-538,-4 20-9,-6 3-12,-15-1-10</inkml:trace>
  <inkml:trace contextRef="#ctx0" brushRef="#br0" timeOffset="103153.9">17340 5017 3144,'-3'-2'31,"1"1"18,-2 0 6,13-8-1,17-4 3,20-11 5,31-10 0,37-9 0,37-8 3,40-3-20,33-8-8,38-4-16,30-5-4,26-6 2,17-5-1,13 0 2,5 1-1,1 2 4,-2 5-1,-12 2 0,-11 6-1,-21 8 3,-21 7-3,-38 4-3,-29 8 1,-32 9-6,-43 7-1,-36 6-4,-37 5-10,-26 7-37,-30 2-32,-18 2-40,-25 5-188,-33-4-379,-33 19-11,-28 3-14,-19 5-12</inkml:trace>
  <inkml:trace contextRef="#ctx0" brushRef="#br0" timeOffset="104325.9671">17320 5128 1068,'0'-1'26,"0"-1"-1,1 2 1,5-1 2,4 4 10,5 6 0,2 5 4,2 13 8,-4 14 9,-6 16-23,-4 14 13,-4 16 7,-1 8 4,-1 2-2,1-6-2,0-7 5,1-10-3,3-19-1,5-6-2,5-11 13,12-9 14,13-9 11,13-9 5,19-8 3,23-7 1,30-8 5,24-12 11,29-6 2,28-9-3,26-5-17,13-5-22,14-4-14,11 1-9,-2 1-6,-7-3-2,-2 7-9,-14 1-11,-15-1-10,-9 4-5,-12 4-1,-23 1-1,-12 4-1,-17 3-1,-16 4-3,-15 0-2,-9 2 0,-5 0-1,-6 1 0,0 0 1,-5-2 0,-1 1 0,1-1-2,-5 1 1,-7-2 3,-7-2 4,-11-1-1,-13-1 1,-9-1 1,-14-3 7,-10 3 7,-11-2 3,-8-2 5,-5 0 3,-5-4-2,-8-2 4,-3-2 3,-5-3 3,-3-3 0,-4-4-3,0-9 2,-1-4 2,1-8 4,-1-2 6,2-4 11,1 2-2,4-4-6,1 4 0,1-1 0,3 2 4,1 10-9,5 11-3,2 15-13,2 12-37,4 14-77,0 11-57,-1 7-176,-12 8-470,-11 25-16,-19 9-17,-21 5-18</inkml:trace>
  <inkml:trace contextRef="#ctx0" brushRef="#br0" timeOffset="105030.0074">18322 4802 1359,'0'-10'73,"0"0"2,0-1-6,3 1-7,0 8-9,2 14 1,7 17 7,-2 24 10,3 21 4,0 22-41,0 17-24,0 1 2,0-6 7,3-9 10,-6-11 16,0-13 4,-1-13-2,-2-8-4,0-13-28,3-10-143,-6-23-288,1 5-5,-5-13-4</inkml:trace>
  <inkml:trace contextRef="#ctx0" brushRef="#br0" timeOffset="105609.0405">17940 5386 1736,'0'0'-15,"0"2"1,-2 7 3,-1 7 0,1 12 6,1 8 5,2 8 4,6 2 21,12-2 50,3-6 78,13-12 32,7-13 15,5-13 11,-2-15 4,1-12 11,-8-11 15,-14-3 0,-14-5-20,-8-3-47,-14 2-61,-11 1-37,-6 5-20,-7 10-14,-7 10-11,-3 13-22,2 11-88,6 15-98,9 5-122,19 4-398,17 13-13,22-8-14,28-12-13</inkml:trace>
  <inkml:trace contextRef="#ctx0" brushRef="#br0" timeOffset="105938.0593">19174 4782 2177,'-3'-4'-17,"1"3"0,-2 4 0,4 9-1,0 17 6,0 17 11,-2 14 6,2 11 11,0 6 6,0 0 15,2-9 12,1-5 5,0-10 4,4-9-40,7-9-140,2-19-314,6-1-5,4-11-6</inkml:trace>
  <inkml:trace contextRef="#ctx0" brushRef="#br0" timeOffset="106309.0805">19952 4236 2430,'-3'-20'71,"-3"0"-14,5 1-4,-3 6-3,8 23 0,0 28 8,3 22 5,2 23 5,1 20 4,1 14-51,-3 8-11,-5 2 17,-2-6 7,-1-10 6,0-16 2,0-16-4,3-12-50,5-11-197,6-26-365,10 5-8,8-15-10,11-23-10</inkml:trace>
  <inkml:trace contextRef="#ctx0" brushRef="#br0" timeOffset="106989.1194">20992 4258 2226,'2'-6'75,"-2"-1"-9,2 1-4,4 5 2,0 11 1,3 21 5,4 20 3,2 19 3,-1 26 2,2 17-73,-1 10 3,2-5 15,2-7 7,4-14 0,4-19 0,2-18-6,6-11-51,9-17-162,7-14-352,-2-9-8,3-11-8,-7-17-8</inkml:trace>
  <inkml:trace contextRef="#ctx0" brushRef="#br0" timeOffset="107321.1384">22175 3900 1879,'0'-11'42,"0"2"-5,0 6 1,2 4 4,4 18 4,1 22 15,6 17 10,4 20 10,6 14 7,5 9-47,3 3 19,4-4 9,6-8 6,3-7-10,7-4-113,22-14-466,-16 2-8,2-6-7,1-14-7</inkml:trace>
  <inkml:trace contextRef="#ctx0" brushRef="#br0" timeOffset="108782.222">18281 6861 441,'0'-8'71,"1"-3"17,-1-2 17,0 4 9,2 2 5,-4 2 2,4 4-1,-2-1-3,0 1-2,0 1-45,-2 0-24,0 4-14,-8 8-6,-5 10 1,-6 18 3,-4 17 8,-1 17 9,4 8 6,8 0 5,8-7 24,6-16 40,10-16 53,12-15 18,10-17-6,12-14-5,8-16-6,6-14-6,-6-18 5,-13-9 5,-14-13-22,-16-3-36,-14-2-56,-8 3-26,-9 9-6,-6 10-5,-6 15-8,-3 18-2,-1 13-10,1 17-16,8 14-44,13 15-108,12 7-171,17 0-331,16 12-12,15-7-12,14-12-13</inkml:trace>
  <inkml:trace contextRef="#ctx0" brushRef="#br0" timeOffset="110397.3143">17687 6629 963,'1'2'-6,"8"0"18,9 1 24,14-3 20,20 2 10,23-4 8,26-5 12,22-6 16,27-11 20,33-14 31,31-11 9,24-11-2,30-6-12,22 2-10,7-1 5,13 4 10,1 2 0,-5 4-11,-6-1-14,-14 4-13,-20-2-17,-9 3-16,-15 0-7,-18-5-10,-7 5-13,-17 1-17,-19 6-12,-22 5-4,-22 7-5,-21 4-3,-20 1 2,-18 4-1,-13 3-4,-10 3-1,-8 2 0,-7 3-1,-8 1-1,-4 4-2,-8 3-3,-5 3-1,1 2-4,-5 7 0,1 7 1,2 11 0,-1 14-2,-1 16 0,-3 13 4,1 13 5,0 10 2,1 4 1,2 3 1,7-3 0,6-3-2,3-8 2,0-6 2,0-12 2,-6-13-4,-7-9-5,-9-8 3,-7-9 2,-16-2 0,-21-2 1,-28 1 2,-26 0-1,-33 0-4,-12 3 0,-24 4 0,-16-2 1,-16 6-2,-9 7-4,-18-1-3,-12 4 2,-5 2-4,-6 3 0,-16-4 5,-6 5-2,-4 1 1,-15 0 1,4 1 1,9 2 1,9-5 3,23-3-3,28-3 3,20-6 1,15 0-3,15-4-2,8-2 0,6 0-1,6-2 1,6-3-2,11-6 1,13-6 2,17-6 2,13-5 3,23-9 1,13-8 2,12-8 4,11-9 7,7-10 9,6-7 8,7-7 0,-1-4 2,7-4-4,1-5-3,3-3-1,2-8 0,1-2-2,-1 0-4,-2-1-10,-1 2-8,-2 8 0,-5 8-6,-1 8 3,0 11-3,0 12-53,3 12-34,4 10-83,12 6-107,16 4-421,-1 15-13,4 6-14,17 0-13</inkml:trace>
  <inkml:trace contextRef="#ctx0" brushRef="#br0" timeOffset="110823.3387">18922 6573 2684,'-3'-10'0,"-1"0"-1,4 3-4,-3 1 0,10 15 4,7 13 5,6 16 7,6 20 7,7 25 2,-1 19-11,-5 13 20,-1 2 7,-4-6 6,-2-7 2,1-24-1,1-10-3,1-18-3,2-10-9,1-11-50,9-14-140,16-16-391,0-7-8,8-17-8,8-20-9</inkml:trace>
  <inkml:trace contextRef="#ctx0" brushRef="#br0" timeOffset="111548.3802">20124 6288 1687,'-2'-9'119,"1"3"-8,1-1-4,-2 2 2,2 11 3,0 19 2,3 21 6,3 18 5,3 22 4,1 14-94,5 6-17,2-1 8,3-7 6,3-8 3,2-15 2,2-12 2,0-13-12,5-12-114,14-15-474,-11-9-9,-5-10-9,-4-22-8</inkml:trace>
  <inkml:trace contextRef="#ctx0" brushRef="#br0" timeOffset="111920.4015">20864 6418 2073,'5'5'12,"3"11"29,4 10 10,1 12 12,2 8 10,0 12 2,1-1 5,-3-3 4,0-3 2,-2-7 8,0-8-18,-3-7-123,17-15-489,-19 1-8,1-11-8,-6-11-8</inkml:trace>
  <inkml:trace contextRef="#ctx0" brushRef="#br0" timeOffset="112465.4326">19537 6796 1911,'9'-13'56,"11"-4"24,6-2 12,9-3 4,0 10 1,0 8 2,-5 9 7,-7 13 4,-16 12 8,-7 12-33,-22 15-11,-17 6-20,-6 3-5,-2-3 18,2-12 10,12-13 1,13-10-1,14-12-1,9-7-4,23-7-5,21-7-15,24-10-62,29-10-211,21-25-428,-1 7-11,6-5-12</inkml:trace>
  <inkml:trace contextRef="#ctx0" brushRef="#br0" timeOffset="112905.4578">21305 5974 2169,'0'-11'93,"0"-2"-2,1 4-3,5 4 4,4 15 8,3 22 5,4 19 1,-1 23 2,-3 25 6,-10 14-85,1 10 2,-4 0 9,0-6 3,8-17-3,4-15-5,3-20-3,4-14-5,1-12-58,6-15-171,4-15-399,4-3-10,3-18-10,2-24-10</inkml:trace>
  <inkml:trace contextRef="#ctx0" brushRef="#br0" timeOffset="113382.4851">22207 5917 1557,'0'-7'64,"0"2"1,4 4 16,-2 8 32,2 16 25,2 20 12,0 16 6,-1 23 5,-2 17 6,-1 11-65,-2 8 11,0-2 0,1-10-12,5-16-31,4-13-23,0-14-21,3-12-99,7-15-152,-1-17-342,4-2-9,5-16-9,5-23-9</inkml:trace>
  <inkml:trace contextRef="#ctx0" brushRef="#br0" timeOffset="113645.5001">23369 5683 3070,'0'-10'0,"0"7"-4,-5 15 8,-9 19 2,-6 28 1,-4 26 3,-4 21 1,9 10 1,1 13 6,12 6-53,2 1-218,2 10-299,-6-1-8,-5-11-8,-8-11-9</inkml:trace>
  <inkml:trace contextRef="#ctx0" brushRef="#br0" timeOffset="115065.5814">18563 8638 1817,'-6'0'7,"0"-1"18,-1 1 31,3-1 13,6 2 8,22-3 6,20-11 10,35-10 4,33-13 5,35-13-4,28-14-1,27-3-16,16-5-31,18 0-12,13-2-7,11 3-8,2-2-7,8-6-2,2 2-2,-2-1 3,-3-2 3,-5 1 4,-18 5 1,-21-2 3,-10 3 5,-21 3 0,-23 0 3,-18 7 1,-18 6 4,-22 5 3,-18 8 4,-13 9 3,-10 4-3,-11 3 0,-7 11-6,-6 3-2,-7 6-6,2 7-4,-4 7-4,-2 8-10,1 12-5,0 12-7,1 14 2,-2 9-3,3 12 4,0 6 2,3 9 1,6 0 0,6 0-2,6-2 1,0-4 1,-1-10-1,-7-11-1,-5-10 0,-10-13-2,-9-8 0,-7-5-2,-10-9 0,-5-5 4,-5-6 3,-14-3-3,-10 3 1,-19-3 1,-20 5 0,-20 2-1,-16 0 1,-7 5 2,-12 0-2,-12 6-3,-12 5-2,-6 8-1,-7 7-1,-5 6-3,-3 8-3,-5 3 1,1 5-2,-4 3 0,-5-1 2,-4 1 0,-5-2 1,-7-7 1,-7 0 0,-10-3 0,9-2 4,0-6 0,6-1 0,12-2-3,12-2 2,9-1-3,7 0-2,5 1 1,3-2 2,2 1-1,1-3-2,6-3 2,14-7 2,19-6 2,20-6 1,24-10 2,18-7 3,13-7 1,10-9-4,7-13 5,1-13 5,4-13 3,0-9 4,1-7 3,0-7-1,1-1 2,-4-6-1,-7-7 8,-3-3 8,-7 0 3,-4 6-2,-2 10-1,-1 14-4,1 15-6,2 15-15,10 11-67,5 12-141,11 4-562,4 13-17,4 3-15,6-4-17</inkml:trace>
  <inkml:trace contextRef="#ctx0" brushRef="#br0" timeOffset="115808.6239">19346 8993 699,'0'-17'124,"0"2"45,0-4 23,0 2-7,0 7 1,0 9-3,0 7 5,0 6 0,5 8 6,0 4-66,9 0-25,5-5-13,10-4-4,8-10 15,14-8 2,2-14 5,-2-8 2,-8-8 10,-16-6-2,-15-3-8,-18-2-17,-15 7-28,-10 2-20,-8 7-9,-3 11-7,-2 10-4,4 11-10,7 11-48,10 10-103,13 1-132,20-1-379,13-1-11,16-12-12,16-11-12</inkml:trace>
  <inkml:trace contextRef="#ctx0" brushRef="#br0" timeOffset="116104.6408">19887 8289 2654,'0'-22'123,"-2"0"5,2 1-5,0-1-2,0 15-1,5 15 0,5 15 1,7 16-1,4 18 0,7 21-96,0 9-22,-2 4-2,0 2 4,-3-8 4,-3-12 1,3-8 2,-1-10-23,-3-9-99,4-11-182,-3-22-361,-3 0-12,-5-9-12</inkml:trace>
  <inkml:trace contextRef="#ctx0" brushRef="#br0" timeOffset="116501.6635">20294 8328 2544,'5'-8'19,"2"-1"-1,4 4-1,1 0 6,-1 12 4,1 8 0,-2 11 4,0-1 1,0 5 2,2-4-16,8-3 1,9-8 4,8-3 1,9-2-3,2-1-7,-2-1-1,-10 3-7,-11 2-3,-15 4 0,-11 2 3,-18 3 1,-17 0 0,-11 3 1,-7-4-1,-6 0-3,12-7-97,27-8-179,1-3-232,15-9-6,14-10-7,14-11-8</inkml:trace>
  <inkml:trace contextRef="#ctx0" brushRef="#br0" timeOffset="116810.6812">20827 7820 2704,'0'-17'66,"0"-1"-3,0 4-1,2 4 3,9 24 2,2 26 7,6 17 13,9 20 2,4 15 3,3 9-63,0 4-1,5-1 5,-7-6 3,0-11-2,-4-10 0,-5-11-5,-3-9-12,0-11-42,-3-10-132,13-12-503,-14-6-12,-2-13-12,-6-16-13</inkml:trace>
  <inkml:trace contextRef="#ctx0" brushRef="#br0" timeOffset="117281.7081">21404 8185 2260,'3'-6'10,"6"5"8,2-2 14,6 6 10,1 10 6,-6 10 5,-5 10 2,-7 9 9,-9 1 9,-7-1 10,2-5 10,1-8 23,4-9 8,5-8-1,7-9-2,8-3-4,15-7-2,9-5-12,11-8-61,7-1-158,18-13-573,-29 4-12,-10-3-14</inkml:trace>
  <inkml:trace contextRef="#ctx0" brushRef="#br0" timeOffset="117588.7257">21700 7607 2400,'0'-5'33,"0"2"13,2 3 34,2 7 21,7 15 13,7 21 9,4 21 7,2 14 6,1 14 2,-2 5-30,-7-1-1,2-7-13,-2-2-30,0-12-21,-1-9-12,3-9-37,0-11-104,14-11-178,0-22-357,2-3-11,-3-17-12,-5-19-12</inkml:trace>
  <inkml:trace contextRef="#ctx0" brushRef="#br0" timeOffset="117873.742">22234 7992 2927,'0'-10'57,"0"2"-3,0 3 4,2 1 4,-1 13 2,4 15 0,0 10 5,5 5-1,2 9 2,0-2-83,4-4-95,11-9-198,-3-3-287,6-10-10,2-9-9,3-13-11</inkml:trace>
  <inkml:trace contextRef="#ctx0" brushRef="#br0" timeOffset="118245.7632">23059 7490 2471,'0'-25'119,"0"-3"16,0-3 5,0-1-4,0 15-4,1 20 3,4 12 0,3 20-1,0 16 2,8 19-92,-2 22-24,0 5-15,2 7-3,-3-7 4,1-7 3,3-13 0,-2-11-1,-2-9-2,3-11-31,0-9-86,6-11-157,2-14-384,5-3-11,-2-10-12,2-19-12</inkml:trace>
  <inkml:trace contextRef="#ctx0" brushRef="#br0" timeOffset="118541.7802">23944 7224 2306,'-4'0'-8,"-4"8"6,-1 16 6,0 15 14,6 19 16,1 15 6,2 12 2,6 8 6,5 6 4,6-2-66,10-6-171,-1-2-270,-3-14-6,-10-20-5,-6-16-6</inkml:trace>
  <inkml:trace contextRef="#ctx0" brushRef="#br0" timeOffset="120040.8659">19533 9973 1913,'-12'0'35,"1"3"39,-2 0 41,2 0 36,9 0 13,10-3 1,21-12 5,28-10 3,34-16 0,40-18-14,40-15-18,32-12-39,18-13-41,19-4-29,15-4-13,1 1-2,-8 2-4,-2 8-4,-10 11 0,-17 9 0,-17 6 0,-9 7 2,-9 8 3,-13 2-4,-8 4 2,-11 5 1,-15 5 1,-16 7-1,-15 9-1,-18 10-2,-17 6 1,-16 3-5,-17 5-1,-10 4-4,-9 6-2,4 5-1,-2 7 0,6 8 1,3 5 2,7 6 2,2 1-1,6 7 2,1-4 0,6-4 1,-1-6 3,8-6-1,2-9 1,-1-5-2,-2-5-1,-8-4 0,-12-3-1,-14-5 3,-12 1 1,-6-1 0,-13 1-1,-15 2-1,-18 2 1,-22 2-1,-21 8 2,-22 5-2,-19 8-2,-19 8-1,-16 8-2,-17 8 1,-13 8 1,-10 4-2,-5 6-1,-1 5 1,0-2-1,1 3-2,3 1 1,12 1 0,3-1 1,7 0-1,7-2-1,10-5 2,6-4 0,6-3-1,0-3 0,0-3 1,-5 0-1,-2 0-1,1-2-1,8-6 2,12-6 0,20-10 1,14-9 0,19-9-1,13-7 0,12-5 2,9-2 2,6-5-1,0 2 2,3 0-3,7 0 0,0-1 3,6-2 3,1-5 6,6-6 11,3-9 4,0-9 4,3-9 9,-4-6 8,2-6 3,-2-6 1,-1-3-3,-3-7-5,-1-5-4,-1-3-11,2 0 2,0 2-3,5 13-6,5 11-13,5 16-26,4 12-39,3 12-43,6 8-104,8 6-174,4 17-352,2 6-14,8 2-15</inkml:trace>
  <inkml:trace contextRef="#ctx0" brushRef="#br0" timeOffset="120653.901">19523 10413 254,'0'-5'79,"0"2"47,0 2 32,0-2 22,0 3 13,0 2 8,0-2 6,-2-2-1,-3 2 5,-2 4-35,-5 6-26,-2 7-37,0 10-13,1 8-11,8 6-9,2 2-2,3-3 3,6-4 11,7-9 17,6-7 8,11-11 1,16-9-7,6-11-12,-1-12-7,-1-10-2,-12-5-3,-12-10-6,-18-2-13,-6 2-20,-14-1-16,-8 7-11,-10 6-4,-2 11-6,-10 12-6,1 7 0,1 9-7,3 11-7,8 9-56,9 6-124,18 4-172,10 6-268,19-8-12,14-13-10</inkml:trace>
  <inkml:trace contextRef="#ctx0" brushRef="#br0" timeOffset="120937.9172">20020 9838 3594,'-2'-9'3,"2"6"0,0 5 3,0 13 5,6 18 4,1 27 6,8 15 1,2 20 2,5 6 2,-1 6-6,2-1 3,-3-2-19,4-10-85,6-11-195,0-32-383,-1 4-11,-1-20-12,-1-20-12</inkml:trace>
  <inkml:trace contextRef="#ctx0" brushRef="#br0" timeOffset="123406.0584">20346 9991 1655,'0'-3'26,"0"2"13,0 1 21,0 7 22,1 6 9,1 8 10,1 4 4,1 0 14,2-2 20,1-6-1,2-6 25,-1-5 2,8-6-14,2-6-19,5-6-6,1-9 0,-3-3 0,-6-6-10,-4 2-16,-6 1-18,-1 8-20,-2 5-16,-1 6-8,-1 2-6,2 5-6,1 5-6,5 9-6,0 4-4,3 12-2,2 4-7,3 4-5,-2 2 3,4-3 4,-1-4-13,3-1-55,5-9-160,4-14-503,-3 0-16,-6-10-14,-9-14-15</inkml:trace>
  <inkml:trace contextRef="#ctx0" brushRef="#br0" timeOffset="123781.0799">20711 9365 1867,'-1'-16'106,"-2"1"-5,1 0-2,0 6 11,6 18 18,4 23 18,8 18 10,8 12 9,2 15 6,5 7-79,-3 6-19,-4 3 8,-5 0 1,0-6-6,-6-8-19,1-10-44,-1-16-115,3-17-159,-4-21-350,5-3-9,-4-15-11,0-23-11</inkml:trace>
  <inkml:trace contextRef="#ctx0" brushRef="#br0" timeOffset="124197.1036">21075 9622 1600,'4'-10'79,"5"-2"11,5-2 10,4 2 6,5 6 5,1 7 10,-3 11 4,-3 5 5,-7 9 2,-6 4-58,-3 4-13,-2-3-9,0-3-6,0-6-7,5-5-3,6-2-7,3-3-1,9-2-5,5 2-1,-4 0-5,-7-2 0,-6 1 2,-11 2 3,-15 0 1,-15 3-1,-13 1-3,-2 0-18,-3-1-99,24-9-198,3-4-238,16-6-8,16-13-7,15-7-9</inkml:trace>
  <inkml:trace contextRef="#ctx0" brushRef="#br0" timeOffset="124601.1268">21539 9206 2093,'0'-7'45,"0"2"3,1 3 18,3 9 30,1 17 11,5 17 18,1 12 9,2 15 6,5 7 0,-4 0-45,0 0 6,1-5-2,-2-3-18,0-3-50,2-6-125,6-12-193,-4-4-297,0-17-10,-3-14-10,-8-24-9</inkml:trace>
  <inkml:trace contextRef="#ctx0" brushRef="#br0" timeOffset="124901.1439">21921 9313 2281,'7'-9'11,"1"3"1,2 2 18,6 7 12,-8 15 9,-3 13 6,-2 5 4,-1 6 10,-6-6 15,3-4-4,1-10 25,0-7 15,0-7-11,10-5-9,10-5-8,16-7-7,13-5-36,13-5-146,20-11-554,-24 4-11,-11-3-12,-12-13-12</inkml:trace>
  <inkml:trace contextRef="#ctx0" brushRef="#br0" timeOffset="125229.1627">22364 8772 2376,'0'-7'62,"0"3"1,3-1 25,2 13 11,6 13 11,5 18 10,3 14 8,1 19 2,0 7 2,-5 8-66,-2 4 12,-1-5-2,-2-8-21,2-6-10,4-13-25,-1-9-69,2-12-161,18-15-443,-15-5-12,0-12-12,5-20-13</inkml:trace>
  <inkml:trace contextRef="#ctx0" brushRef="#br0" timeOffset="125491.1777">22773 9013 2431,'0'-8'101,"0"1"-2,0 3 10,1 4 10,-2 13 3,2 16 4,4 14 0,1 9 1,-2 9-3,9 0-119,0-2-77,7-7-178,0-24-362,6 6-11,3-13-10</inkml:trace>
  <inkml:trace contextRef="#ctx0" brushRef="#br0" timeOffset="125864.199">23265 8716 2539,'3'4'21,"3"10"30,5 12 18,5 11 6,7 11 5,8 13 3,3 7 3,8 9-6,2 11-81,22 2-595,-27 11-10,-9-3-10,-12-12-10</inkml:trace>
  <inkml:trace contextRef="#ctx0" brushRef="#br0" timeOffset="128256.3358">23620 5828 1426,'-14'2'144,"-2"0"46,-2-1 60,0 1 16,14-5 2,4-5 3,13-10 1,17-12 3,15-12-1,17-12-58,20-6-76,6-3-44,-1 2-55,-10 8-19,-11 7-3,-14 10-4,-17 9-14,-11 10-61,-12 4-52,-4 7-110,2-1-506,-8 9-14,-2 0-15,-5-1-15</inkml:trace>
  <inkml:trace contextRef="#ctx0" brushRef="#br0" timeOffset="128667.3593">24360 4782 2952,'3'-16'42,"4"-4"8,6-3 5,6 0 2,7 9 1,4 11 1,2 11 1,-6 12 1,-6 18 3,-10 11-37,-16 17 0,-14 6-6,-7 2-4,-1-7-2,3-13 1,7-13 5,10-14 20,7-13-1,10-9 3,15-9-3,16-10-3,17-7-3,14-5-6,7-3-39,-3-5-138,19-2-563,-27 11-13,-9 4-15,-13-1-15</inkml:trace>
  <inkml:trace contextRef="#ctx0" brushRef="#br0" timeOffset="129273.394">23853 7432 537,'-6'0'162,"-4"3"67,-1-1 74,0 1 42,4-2 24,3 0 4,4-2 2,4-8 0,8-6-4,12-7-89,15-12-65,16-10-68,13-3-99,11-2-192,28-7-624,-34 13-16,-10 3-16</inkml:trace>
  <inkml:trace contextRef="#ctx0" brushRef="#br0" timeOffset="129698.4183">24488 6604 2500,'22'-18'40,"10"-4"6,7-1 2,7 2 4,-6 12 5,-7 13 8,-8 13 6,-6 10 0,-9 4 2,-3 0-26,-1 0-9,4-9-1,4-8-1,9-3-1,9-6-6,6-1-5,3-3-8,-9 1-3,-10 0-3,-13 3 1,-16 6 1,-20 5-5,-19 5 0,-15 3-7,-6 6-65,6-8-231,5 0-282,9-4-9,12-11-9,6-4-10</inkml:trace>
  <inkml:trace contextRef="#ctx0" brushRef="#br0" timeOffset="135402.7446">24309 4774 129,'0'-3'13,"-1"2"1,1-3-2,0 2-10,0 1-35,0 1-1,0-2 1,-3 2-1</inkml:trace>
  <inkml:trace contextRef="#ctx0" brushRef="#br0" timeOffset="135757.7649">24455 4732 298,'1'-6'64,"1"2"16,1-1 17,0 2 20,-3 0 11,0 3 7,0 0 1,0 0 0,0 0-3,0 0-40,0 0-22,0 0-20,0 0-23,1 0-23,-1 0-21,2 0-38,0 0-50,4 0-171,-3 0-3,1 4-1,-2-2-3</inkml:trace>
  <inkml:trace contextRef="#ctx0" brushRef="#br0" timeOffset="137601.8704">24531 4768 251,'0'0'17,"0"-2"6,0 2 6,0-2 5,0 2 5,0-1 6,0 1 9,0 0 11,0 0 9,0 0-6,0 0-3,0 0-5,0 0-3,0 0-1,0 0-3,0 1-3,0 5-3,0 4-6,0 6-6,0 4 3,0 5 4,0 6 5,0 3 5,0 2 3,-1 0 2,-3 0 0,4-4 1,-6-3 0,0-2 2,2-4-5,-2-2-5,3-4-5,-1-5 0,3-3 11,1-5 76,-2 2 47,2-4 0,0-4-3,0-5-3,0-10-1,0-8-6,0-9-1,0-11-6,0-6-14,0 2-79,0 1-49,0 6-5,0 7-2,0 10-6,0 7-5,0 6-4,0 8-7,0 2 0,0 11-1,0 11-2,0 10 0,0 15 0,0 9 2,0 7 1,2 1 6,2-7 7,0-6 2,0-5 4,2-11-2,-1-9 3,-1-6 4,-1-7 10,-3-7 12,0-3 5,4-5 4,-4-8 3,1-11 2,-1-13-3,0-10-1,-1-12 0,-3-9-4,-3-1-11,-1 0-13,-1 5-5,0 13-5,2 11-9,6 15-11,0 14-2,-1 8 1,1 14 0,-5 21-1,-4 20-4,0 19 6,-2 17-1,2 10 2,5-3 5,2-6 10,3-15 3,1-15 0,-1-16 3,0-13 15,0-16 4,0-10-4,2-13 0,-2-15 1,0-11-1,0-15-1,-2-15-1,-5-8-4,-7-15-2,2-3-11,-7-1-3,1 4-3,5 12-1,4 21-7,3 18-7,3 16-2,3 17 0,0 21 3,0 21-1,0 21 1,0 16 0,4 13 2,5 0 0,4-10 7,3-13 8,3-18 5,-5-13 5,-1-13 6,-3-14 3,-1-12-2,2-15-2,-2-17 0,-3-16-4,-3-17 0,-2-14 0,-2-5-1,1 1-4,0 9-7,0 18-3,0 16-8,-2 15-6,1 19 2,-5 10 1,2 17 1,-4 17-3,0 22-20,4 16-88,7 13-238,-2 16-321,6-1-12,2-1-14,1-6-13</inkml:trace>
  <inkml:trace contextRef="#ctx0" brushRef="#br0" timeOffset="138532.9236">24593 6676 848,'-9'-9'102,"0"-3"42,0-3 37,-1-4 15,7 2 10,3 1 4,2-2 1,5 2 1,3 3 0,3 1-56,7 3-43,2 9-36,-3 5-28,-2 11-8,-8 14 0,-5 14-1,-10 13 4,-8 7 1,-5 0 1,0-3 1,2-15 13,8-14 27,5-13 29,4-7 9,13-10 3,19-9-2,16-12-1,20-11-5,19-9 0,1-9-3,-7 5-8,-10 6-31,-16 3-33,-12 10-21,-13 5-6,-12 5-4,-5 6-5,-9 3-2,-4 0-3,0 4-9,3 1-29,-3 1-51,0 7-162,9-2-571,-12 12-18,-3 2-19,-7 1-20</inkml:trace>
  <inkml:trace contextRef="#ctx0" brushRef="#br0" timeOffset="139280.9664">23874 8839 1009,'-10'3'83,"-2"2"47,-2 1 54,2-2 48,9 2 21,1-4 6,4-2 3,13-5 7,13-12 1,15-12-37,18-12-39,18-16-38,9-7-50,2-4-43,1 5-21,-10 5-9,-11 12-8,-16 12-27,-12 9-74,-15 9-147,-5 3-451,-14 7-13,-9 3-12,-10 3-14</inkml:trace>
  <inkml:trace contextRef="#ctx0" brushRef="#br0" timeOffset="139621.9859">24522 8132 1976,'4'-13'45,"4"-2"24,2-1 15,4-3 7,1 11 15,2 8 16,-1 7 12,0 13 2,-3 7 2,-2 9-32,-6 4-7,-2-2-23,0-6-16,0-4-4,1-10-13,4-3-15,1-5-11,2 0-2,-4-1-7,-1-3-8,-3 4-7,-5 2-32,-7 4-62,-2 0-100,-5-1-114,0-8-218,3 3-8,9-7-7,7-6-9</inkml:trace>
  <inkml:trace contextRef="#ctx0" brushRef="#br0" timeOffset="139970.0058">25008 8168 2850,'16'-17'83,"4"-7"20,4-3 4,1 1-1,-2 9 3,-7 10 2,-6 9 4,-4 10 1,-2 9 3,-2 5-56,-2 2-23,0 1-19,1-3-2,5-6 1,7-3-2,4-3-3,5 2-2,2-3-3,-2 2-4,-9 2-3,-7 5 0,-16 1-3,-22 8-3,-18 7-17,-13 5-56,-9-5-211,0-22-418,15 21-13,9-17-13,11-10-16</inkml:trace>
  <inkml:trace contextRef="#ctx0" brushRef="#br0" timeOffset="142478.1493">15135 10372 392,'0'-3'25,"0"3"13,0-1 13,0-2 12,0 1 5,0 2 0,0-1 0,0 1 2,0 0 5,0 1-2,0 5 0,-1 7-11,1 3-12,-2 1-4,2 0 50,6-5 61,16-7 20,21-15 4,34-25-4,41-21-12,25-25-8,18-22 0,1-4-2,-10 6-33,-22 12-107,-16 21-102,-20 19-77,-13 13-45,-19 15-55,-12 8-138,-17 8-4,-11 8-4,-7 4-5</inkml:trace>
  <inkml:trace contextRef="#ctx0" brushRef="#br0" timeOffset="147336.4271">16347 13316 633,'-5'-4'58,"-1"1"46,-2 1 35,1 0 22,4 2 13,-1 0-5,3 0 1,1 0 3,0 0 10,0 2-17,0 5-6,5 3-25,4 0 19,11 2 15,19-5 3,27-9 5,31-13 3,25-12-5,27-13-11,13-7-12,-2-4-21,-14 1-22,-26 10-77,-29 10-82,-35 9-54,-29 12-30,-18 6-50,-11 7-63,-9 6-71,-6 4-72,0 9-118,-15 7-6,-6 3-8,-2 1-7</inkml:trace>
  <inkml:trace contextRef="#ctx0" brushRef="#br0" timeOffset="153840.7992">17917 11297 944,'-1'-13'39,"1"-5"22,0-1 39,-2-2 21,4 2 14,-2 9 16,1 0 8,-1 3-2,2 2-2,2 3-18,6 5-11,3 8-10,5 9-27,-1 12-18,2 10-10,1 9-12,-6-3-5,-2-2 3,-3-4 5,-2-13 1,-2-4-2,-2-7 23,-2-5 48,-1-9 5,0-1-1,0-10-4,2-8-1,1-13-1,2-9-1,2-10-2,6-3-5,6 2-35,1 9-57,3 7-8,6 14-3,5 11 1,7 5-2,4 11-2,5 5-3,4 5-30,2 7-71,7 5-157,18-7-482,-10 8-15,-3-5-15,1-9-16</inkml:trace>
  <inkml:trace contextRef="#ctx0" brushRef="#br0" timeOffset="159608.129">1077 8185 288,'0'-3'41,"0"3"7,0-3 14,-2 3 8,0-1 2,-3-1 2,-5 1 0,2 1 4,-7 0 0,-4 3-25,-1 1-14,0 4-8,-6 5-13,-1 7-7,-2 2-5,1 7 2,1 3 0,1 3-6,10 3 1,2 5 1,2 3 3,5 4 5,7 6 3,-2 0 2,2 6 6,2 2-1,3 4 0,-1 6 4,4 6 5,-2 6 1,1 5 1,0 3 1,-1-1 4,-1-6 9,0-5 10,2-7 3,-4-5 3,2-3 2,-3-1-1,1-2 1,2 2 1,-1 0-3,2 3-5,0 0-11,2 2-12,1 2-4,0 4-2,4 4-6,-3 6-5,1 2-1,1 0-4,-2 3 1,1-3-4,0-5-1,0 1-2,-2-3 0,1-1-3,-3 1 2,2 0 2,-1-4-3,0-2-2,2-5-2,-2-3 3,3-2-3,0-1 4,0 1-3,3 2 2,0 1 1,-4 3 0,2 3 2,-8 0 0,0-2 2,-2 2 1,2-5-1,-4 0 2,0-4 0,0-2 3,0-4-5,-1 0 3,-2-3 0,-5 0 6,-3-3-3,0 3 1,-1-3 0,2 2-2,0-5 0,1 2-2,1-4 1,0 0-2,4 1-2,-1 1-6,1 2 1,-1-1-2,3 0 3,1-1 1,-2 3-1,3-3 4,3 2-3,-3-2 0,1-3 1,-1-3 1,3-3-2,4 1 1,0-1-3,1 1-1,3 0 0,-1 3-3,0 1 2,1 2 1,-1-2 1,3-1-3,-2-5 4,-1-2 1,-1-5 2,1-3-1,-3 3 4,2-5 2,-2 0 1,0 0-1,-4-4 1,0-2 2,-3 0 0,0-1 1,0 3 3,0-1 2,0 5-3,-3 1 0,2 3-5,-2 4-1,-3 2 4,3-3-1,2-1-3,-1-2-3,1-9-2,1-3-1,0-3-1,1-5 0,-2-1 2,1-4 0,1-2-2,-1-2-6,0-2 0,2 1 1,2-3 8,6 0 6,3 0 10,6 0 10,7 0 10,6-5-2,5-5 8,5-7 4,6-5 4,-2-8-1,4-2-9,-1-2-38,-4 2-145,7-5-506,-21 10-12,-17-3-11,-28-6-11</inkml:trace>
  <inkml:trace contextRef="#ctx0" brushRef="#br0" timeOffset="160749.1943">45 12695 192,'0'-10'31,"-4"0"6,2-1-5,-3 1 0,-1 2 5,0 5 2,0 2 6,2-2 1,-2 3 1,-1-5-15,2 5-9,1-3 6,3 2 11,-1 1 10,1-2 3,-1 2 4,2-1 8,0 1 4,0 0 4,0 0 0,0 0-8,0 0-7,0 0-12,0 0-7,0 0-3,3 4-3,0 2-8,10 6-4,0 5 5,5 4 4,3 8 5,3 5 5,1 5 7,-1 1-1,-2 2-1,3-3-2,-4 0 1,-1-8-1,-5-4-3,1-4-1,-7-5 4,-2-7 17,-4-1 45,-2-4 35,-1-4 10,0-1 16,0-4 1,0-4 0,-3-11-5,-4-6-5,0-15-9,-3-9-21,1-7-46,3 5-35,5 5-16,1 7-20,0 13-9,1 8-8,7 10-3,4 2-2,10 8 1,6 6 2,5 4 1,2 6 0,-4 5 2,-3 2 2,-5-1 6,-6-1 4,0-5 6,-5-2 0,-3-4-5,-4-4-30,0-6-76,-1 0-138,10-13-394,-11-1-10,-3-13-12,-8-6-11</inkml:trace>
  <inkml:trace contextRef="#ctx0" brushRef="#br0" timeOffset="161272.2242">185 12117 873,'-9'-15'99,"0"-4"27,-2-1 29,1-4 10,10 7 6,-1 5-1,2 0 0,9 5-1,3-1 1,7 5-74,6 3-23,0 3-22,3 7-27,-6 4-5,-4-2-1,-5 6 4,-4-4 3,-4-2 11,0-7 19,3-2 25,9-8 10,13-10 3,12-17 1,12-11-1,10-12-2,-2-6-4,-6 2-5,-13 9-11,-13 15-25,-17 12-21,-9 9-13,-5 7-4,0 5-1,0 0 3,0 6-2,0 6-2,0 4-8,-2 0-35,-1 6-67,2-7-153,7-2-360,-8 2-9,1-2-11,-2-4-12</inkml:trace>
  <inkml:trace contextRef="#ctx0" brushRef="#br0" timeOffset="163773.3673">19988 926 2100,'-2'0'109,"-2"-2"32,1-1 21,0 1 9,1 1-4,2-1-11,0 2-17,0 0-3,2 3 2,3 6-66,2 13-35,7 9-31,4 12-20,1 4-9,-4 1 1,0-7 11,-5-7 18,-3-12 4,-2-4 8,-1-9 35,-3-4 35,2-4 34,-3-1 11,3-4 2,1-8 1,2-9 1,1-6-5,5-10-4,1 0-16,-1 2-38,-3 10-41,0 6-45,-4 10-16,6 4 1,5 5-2,7 5 2,9 2 2,1 5 3,2 2 5,-2 4 0,-6 1 7,-1 0-14,-4 0-41,-3 1-75,2-4-147,10-6-496,-16-1-16,-7-6-17</inkml:trace>
  <inkml:trace contextRef="#ctx0" brushRef="#br0" timeOffset="164213.3924">20456 543 2319,'4'-12'35,"2"-2"6,-2-1-3,5 1 0,1 7 2,4 6 7,3 5 4,8 7 0,0 8 2,-4 4-25,-5 7-6,-2 1-3,-6-2 6,-2-7 3,-3-2 7,1-8 12,2-6 27,4-4 19,11-4 7,13-10 2,12-8-3,7-5-1,5-5-1,-6 0-4,-6 3-7,-6 3-18,-6 4-34,-7 5-18,-6 4-13,-8 2-7,-5 5-9,-2 3-9,-5 1-26,1 0-66,2 1-109,5 3-151,-15 9-222,-4 6-10,-15 5-10,-11 4-10</inkml:trace>
  <inkml:trace contextRef="#ctx0" brushRef="#br0" timeOffset="165640.4741">17323 3123 1897,'1'0'-3,"8"-2"22,12-3 23,16-9 18,17-8 9,23-19 18,14-14 16,11-10 13,8-3 11,-5 1 38,-9 6-26,-18 13-23,-21 10-22,-22 11-26,-16 7-10,-12 11-17,-3 4-14,-5 2-27,1 1-28,4 2-53,5-2-94,11-1-395,0 5-9,9-2-9</inkml:trace>
  <inkml:trace contextRef="#ctx0" brushRef="#br0" timeOffset="166117.5014">19932 2184 2834,'0'1'46,"1"1"36,-1-1 24,0-1 3,4 1 4,17-9 7,22-16 0,25-12 3,34-10 2,25-12-9,9 0-34,-2 1-33,-7 5-20,-17 8-3,-25 3-2,-17 10-6,-20 5-1,-18 8-1,-14 8 1,-10 3 3,-5 5 6,-2-1-2,1 3 1,1 0-6,1-2-8,-1 0-15,-1 2-48,2-1-108,-1-3-138,6-3-429,-6 5-14,2-1-15</inkml:trace>
  <inkml:trace contextRef="#ctx0" brushRef="#br0" timeOffset="168287.6255">21357 360 626,'0'-8'35,"0"2"18,0-5 33,0-1 26,0 1 17,0-1 9,0 1 6,0-1 6,0 0 10,0 2-13,-3-1 0,1 1-12,-6 1-27,-3-2-22,-2-1-15,-5 4-11,-1-5-5,-7 2-9,-3 0-9,-3-1-13,-1 2-10,-3 3-7,1 1-5,1 2-4,-5 3-3,-2 1 0,-2 0 2,2 1-2,0 3 1,2-1 2,1 5 2,0 1 0,1-2 1,0 2 1,-2 3 1,-2-1 1,-3 1-2,1 1 4,-4 1-2,2 2-1,-5 2-7,1 0-2,-1 3 1,3 0-2,2 0 4,0-2-2,3 0 0,-1-1-1,3 1-2,2-1 3,2-1 5,3 0 0,1 2-2,3-3-4,5 2-6,1-1 0,0 4-5,3 1-1,1 4-3,3 4-4,2 1-7,4 3 1,2 3 2,4-1 6,1 3 3,0 0 2,3 2 2,0-1 5,0 1 3,1 0 7,2 1 6,1 0 2,5 5 0,1 2 5,3 4-3,3 3 1,3 2 3,-3-3 2,4 1 1,0-5-2,2-3 3,1-4 3,0-1-2,4-3-1,-2-2 3,3-2 4,2-4-2,3-3 6,3-3-5,0-2-1,3-7-7,2-5 11,2-2 0,3-5 6,7-3 4,2 1-3,4-6 3,1 1-7,-1-5 4,0-3 4,2-4 12,-2-4-13,-3-1 3,4-3-9,-6 0-4,-3-2 3,-3 0-2,-4-2 2,0 1 3,0-6-1,-2-4-4,0-4-5,1-6 6,-5-9 1,2-1 0,-5-2-1,-2-4-4,-6 3-3,-1 0 0,-7 0-5,-1 0 7,-8-3 8,-7 2-6,1-2 2,-5-3 3,-7-1 0,-2-3 2,-6 1-3,-4 2-2,-9 4 0,-1 4-7,-5 4-6,2 10 3,-4 4-9,1 7-8,-1 8 3,-1 5-3,-2 7 0,0 5 0,-6 4 0,-2 6-2,-2 8-19,-1 7-44,3 5-65,4 7-119,0 4-73,8 3-252,0 7-8,0 4-10,0 2-10</inkml:trace>
  <inkml:trace contextRef="#ctx0" brushRef="#br0" timeOffset="169464.6928">19260 2851 1238,'0'-1'50,"-1"1"17,-2-2 6,3 2 0,-2 0-1,-2 0 1,-4 7 7,-6 7 9,-1 9 11,-1 14-11,-3 14-18,4 8-15,6 8-1,0 7 11,9 4 4,-2-2 0,4-1-7,4-4 1,2-12-11,2-6-6,2-12-1,4-10-4,0-7 0,1-6 0,-2-7 9,8-5 19,1-4 6,5-6-2,1-4 2,5-5 0,-2-3-2,-1-5 5,-2-5-1,-2-2 2,-5-1-6,0-5-13,-7-5-1,-2-2-6,-7-5 1,-2-4-4,-5-8-6,-5-4-4,-11-3-7,-4-2-11,-7 1-8,-10 3-4,-1 3-5,0 9-4,1 9-4,2 8-1,2 9 3,1 11-2,3 8-3,0 4 1,2 10-2,1 5-5,3 9-3,5 5 0,5 8 0,4 5-2,8-1-2,0-1-1,3-5 1,6-3-3,1-6-4,4-7 7,7-2 4,9-6 2,5-5 3,8-1 5,6-3 2,0-2 6,-1 0 3,-2-3 3,-3 1 5,-9-1-2,-3 2-4,-8 0-7,-2 2-23,-3 1-78,1-3-191,2-21-376,-1 19-12,-1-8-12,-2-8-14</inkml:trace>
  <inkml:trace contextRef="#ctx0" brushRef="#br0" timeOffset="169893.7173">20044 2485 679,'-5'-4'92,"-3"-2"22,-2 2 18,0 0 15,-3 1 1,1 3 5,2 5 3,-4 10 5,1 6 6,-1 12-44,0 13-25,1 16-12,5 10-5,2 8-3,3 9 6,2 1 15,6-3 3,6-3 0,4-7-3,4-13 1,7-5-14,0-11-14,2-14-4,0-5-6,9-11-3,3-11-12,12-6-7,4-5-55,9-9-186,-1-13-422,-8 4-9,-7-9-12</inkml:trace>
  <inkml:trace contextRef="#ctx0" brushRef="#br0" timeOffset="170688.7628">20490 2799 1799,'0'0'-5,"0"0"7,6 1 9,4 8 3,3 9 26,7 6 17,2 10 10,2 4 7,-6 3 16,-2-3 27,-4-2 5,-2-5 3,-3-4 1,-5-7 14,1-6 2,-3-5 20,2-6 25,-2-1 30,0-2-13,0-5-14,1-4-10,-1-12-6,0-9-14,0-14-24,0-6-23,0-1-36,0 1-35,2 5-35,1 11-5,3 8-4,-2 8-6,1 6-8,0 6 3,5 5 0,6 4-4,3 4-4,5 5 4,4 8-1,-4 5-1,2 2 8,-4 1 10,-1 3 4,0-4 3,-4-5 8,-1-2-1,-3-4 3,-3-4-9,-1-6-22,-4-2-33,3-1-105,3-3-225,-2-28-404,-3 16-16,-3-10-17,-6-14-18</inkml:trace>
  <inkml:trace contextRef="#ctx0" brushRef="#br0" timeOffset="171112.7871">20876 2276 2058,'0'-8'51,"1"-1"6,5-3 5,7 0-3,2 4-7,8 6 3,3 7 0,-2 9 9,-4 8 3,-2 7-32,-10 7-7,-2 1 4,-3-1 4,-3-5 12,-3-6 30,6-8 34,-3-6 34,0-6 10,4-4-1,6-10-7,12-4-3,5-9-11,11-5-9,4-7-6,0 3-28,1 0-37,-5 6-50,-5 4-82,-6 4-189,11 1-478,-25 10-14,-3 0-16,-3 0-17</inkml:trace>
  <inkml:trace contextRef="#ctx0" brushRef="#br0" timeOffset="171436.8056">21429 1731 2657,'1'-2'-20,"6"0"1,8 4 4,7 7 2,15 11 10,12 11 5,3 15 13,8 15 25,-7 14 25,-3 12 33,-11 10 1,-8 7 2,-16 8 1,-7-2-2,-10-8-4,-9-10-7,-8-7-16,-6-15-103,39-16-632,-39-7-12,2-28-12,7-26-13</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09-01T09:51:13.998"/>
    </inkml:context>
    <inkml:brush xml:id="br0">
      <inkml:brushProperty name="width" value="0.05292" units="cm"/>
      <inkml:brushProperty name="height" value="0.05292" units="cm"/>
      <inkml:brushProperty name="color" value="#FF0000"/>
    </inkml:brush>
  </inkml:definitions>
  <inkml:trace contextRef="#ctx0" brushRef="#br0">19826 16294 2673,'0'-15'77,"1"-3"-1,0 0-9,1 2-47,3 7-129,1 2-435,5 12-7,2 4-9,2 8-9</inkml:trace>
  <inkml:trace contextRef="#ctx0" brushRef="#br0" timeOffset="262212.9977">14535 7516 72,'0'-1'-14,"-5"-1"-1,0 2 1</inkml:trace>
  <inkml:trace contextRef="#ctx0" brushRef="#br0" timeOffset="263068.0466">14252 7736 723,'1'-7'67,"1"2"24,-1-5 39,2-2 26,0 0 56,0 3 18,-2-1 36,2 0 31,-3 2 21,1 0-22,-2 3-9,1 1-24,1 3-40,-1-1-37,0 1-53,2 2-17,4 6-25,2 6-14,8 5-7,3 13-12,4 8-5,-1 9 10,-3 3 8,-4 4 17,-3-1 11,-5-4 1,-3-9-5,-2-2-12,-5-6-12,-5-3-3,-7-5 1,-5-4-8,-11-4-4,-3-5-36,-7-5-58,-3-5-92,0-2-170,0-12-618,3-2-22,6-7-25</inkml:trace>
  <inkml:trace contextRef="#ctx0" brushRef="#br0" timeOffset="263280.0586">13908 7689 3687,'0'-14'69,"10"-4"15,22-4 11,23-9 5,23 2 3,24 3-49,9 2-115,7 3-196,-2-8-487,0 21-14,-5-1-17</inkml:trace>
  <inkml:trace contextRef="#ctx0" brushRef="#br0" timeOffset="263516.0723">15229 7706 2646,'3'2'74,"13"0"43,16-5 25,24-6 13,22-9 2,20-5-6,13-2-87,8-4-296,-22 11-400,-18 0-10,-8-3-12,-5-1-11</inkml:trace>
  <inkml:trace contextRef="#ctx0" brushRef="#br0" timeOffset="264148.1076">17025 7313 1622,'-19'0'46,"-8"5"31,-2 8 32,-4 6 31,16 5 29,8 12 14,6 3 16,6 2 9,9 0 17,8-2-11,10-5 1,13-9-16,15-9-22,9-8-19,3-8-23,-5-8 35,-9-4 55,-12-1 22,-12-7-2,-8-8-17,-8-4-19,-6-7-17,-7-4-17,-9-2-8,-14-2-12,-9 4-51,-9 7-74,-9 7-36,-6 13-18,1 10-14,-2 6-25,1 12-30,5 5-55,6 5-72,9 5-72,11 4-62,12-5-142,12-8-361,18 6-19,16-9-20</inkml:trace>
  <inkml:trace contextRef="#ctx0" brushRef="#br0" timeOffset="264920.1518">18359 7074 2833,'2'-11'140,"1"2"-2,-2 0 0,8 0 6,-1 6 17,6 15 36,4 9 18,1 15 15,-2 11 6,-5 11-111,-5 5-10,-6 2 4,1-8-21,2-4-79,4-8-130,12-11-291,3-4-437,11-10-19,18-12-20,7-12-20</inkml:trace>
  <inkml:trace contextRef="#ctx0" brushRef="#br0" timeOffset="265444.1825">19836 6895 3553,'22'-9'34,"8"1"10,12 1 11,7 0 3,-7 10 4,-6 10 1,-5 8 2,-13 7 3,-9 17 0,-6 6-16,-10 5-9,-8 0-8,-2-4-9,-2-10 0,5-12 24,2-9 38,8-8 27,11-9 3,19-4 3,25-5-7,21-7 2,26-3-3,12 4-23,-2-2-84,-11 6-161,5-4-798,-44 10-25,-21-4-25,-18 1-28</inkml:trace>
  <inkml:trace contextRef="#ctx0" brushRef="#br0" timeOffset="268764.3725">14964 8877 1680,'-8'-8'122,"1"-1"56,1-1 13,-2-4 14,5 4 25,-1 2 8,3 4-3,1-1-11,0 3-7,-1 2-84,1 2-21,0 6-42,2 6 1,7 10-3,2 7-5,2 6 3,4 4 14,-1 2 18,1 1 16,-4 2-1,-1-4-9,-5-1 0,-4-1-11,-2-5-2,-7-2-13,-4-5-6,-8-1-13,-8-6-27,-8 0-65,-3-7-81,-1-7-134,22-6-654,-18-3-23,-4-18-23,1-22-24</inkml:trace>
  <inkml:trace contextRef="#ctx0" brushRef="#br0" timeOffset="268967.3841">14539 8968 3409,'7'-19'71,"9"-10"12,19-10 7,18-11 4,24 4 4,10 3-13,10 4-91,8 0-276,-7 12-419,-6 4-13,9-5-14</inkml:trace>
  <inkml:trace contextRef="#ctx0" brushRef="#br0" timeOffset="269523.4159">16166 9007 3268,'2'0'60,"14"0"12,22-9 8,30-6 3,28-7 13,29-10 6,14-7 3,-4 2 3,-14 2-1,-18 9-44,-27 9-35,-25 6-85,-22 8-79,-17 2-53,-12 2-122,0-1-360,-21 7-11,1-2-14</inkml:trace>
  <inkml:trace contextRef="#ctx0" brushRef="#br0" timeOffset="270195.4543">17799 8436 2443,'0'-5'111,"0"-2"7,0 0-3,-1 1-6,-5 2 5,-6 13 7,-4 8 14,-5 15 10,-3 10 12,5 12-80,6 3-21,5-2-3,5-2 3,9-7 13,7-4 5,10-11 5,8-7-1,15-12-6,6-7-10,6-9-1,-1-4 5,-3-9 3,-8-4 4,-7-9-4,-10-8-8,-12-10-10,-6-8-6,-6-4-10,-10-1-2,-7 0-2,-10 9-16,-11 10-9,-8 7-6,-9 11-1,-1 10-1,-2 9-6,0 6-2,2 8 1,6 3-38,8 7-43,11 8-81,17 5-184,7-18-442,14 23-17,24-6-19,20-15-18</inkml:trace>
  <inkml:trace contextRef="#ctx0" brushRef="#br0" timeOffset="270811.4895">19021 8281 3336,'-2'-6'135,"1"3"-4,-2-2-16,3 1 8,0 7 18,4 6 12,3 15 6,8 9 1,2 16 2,6 9-115,5 5-10,-2-3 1,1 0-51,2-6-132,5-10-266,-6-1-386,8-14-17,19-18-18,7-11-19</inkml:trace>
  <inkml:trace contextRef="#ctx0" brushRef="#br0" timeOffset="271560.5324">20190 8026 3891,'9'-18'51,"8"-4"16,14-1 18,12-1 17,14 9 5,1 9 3,-4 13 1,-8 11 2,-17 11 3,-18 7-33,-14 12-8,-13 3-15,-13-2-15,-1-5-19,3-5-3,4-11-3,11-9-22,8-6 4,15-5 4,21-2-1,14-2-1,14 1-4,11 5-4,-5 2-2,-13 5-7,-14 4-5,-13 2 16,-16 2-5,-8-1-2,-17 2 1,-18-1 4,-15-2 3,-12-4 8,-10-3 2,-2-3-3,3-8-11,11-2-47,9-1-64,20-6-217,13-2-533,19-4-20,20-8-22,25-9-22</inkml:trace>
  <inkml:trace contextRef="#ctx0" brushRef="#br0" timeOffset="272047.5602">21783 7820 3651,'0'-17'122,"2"-4"3,7-4 10,10 0 8,7 7 7,16 8 5,13 8 3,2 8 5,0 15-2,-11 15-97,-13 11-21,-20 9 0,-20 7-6,-19 2-4,-10-5-5,-2-6-6,5-10-3,14-12-13,14-13 27,32-10 15,34-6 3,35-3-1,28-2-1,26-2-7,-2 1-28,-15 2-111,-20 0-251,-30-6-618,-26 5-25,-23 0-28,-20-5-27</inkml:trace>
  <inkml:trace contextRef="#ctx0" brushRef="#br0" timeOffset="665685.075">15657 9594 1952,'0'0'109,"0"-1"29,-2-2 36,1 1 26,1 0 17,0-1 14,0 3 13,0-1 13,0 0 6,0-1-80,0 2-33,0-1-32,0 1-12,0 3-15,1 4 0,4 6-5,6 5-6,2 11-9,7 3 0,3 2 8,-1 3 11,-2 1 10,-1-1-14,-6-2-7,-4-1-4,-7-1 0,0-3 3,-4-3 3,-5-3-1,-9-1-3,-4-4-3,-12-5-9,-4-1-28,-7-2-51,2-4-80,4 1-105,8-2-198,-1-17-588,13 13-26,2-4-27,10-15-30</inkml:trace>
  <inkml:trace contextRef="#ctx0" brushRef="#br0" timeOffset="665925.0887">15220 9726 3611,'5'-9'77,"9"-5"23,19-7 29,20-10 16,18-5 11,22-3-24,5 3-107,3 2-250,-14 9-569,-14 6-18,-11 7-17</inkml:trace>
  <inkml:trace contextRef="#ctx0" brushRef="#br0" timeOffset="666173.1028">16589 9585 4970,'23'-6'35,"15"-6"1,20-4-27,18-10-99,18 2-59,20-26-765,10 18-23,-3 1-23,-5-3-26</inkml:trace>
  <inkml:trace contextRef="#ctx0" brushRef="#br0" timeOffset="667309.1679">18241 9344 1055,'0'0'22,"-3"2"29,3 3 26,-1 0 12,-1 0 7,1 2 2,1 0 3,-2-2 8,-1 0 17,2 0 0,-1-1 9,-2 1-11,4-2-13,0 0 3,0-1 9,-1 2 9,1-4 8,0 0 2,0 0-5,0 0 0,0 0-4,0 0-5,0 0-7,0 0-16,0 0-15,0 3-12,-5-2-4,-3 8-3,-4 6-8,-3 6-5,0 8 5,-1 5-7,4 7-3,5-1-4,3 0-2,2-4-8,7-2 4,8-12 16,11-5 5,10-10-7,14-4-15,8-9 1,4-4 16,-1-5 22,-4-3 29,-4-9 19,-12 1 2,-9-3-20,-10 0-5,-13-5 3,-2 0 3,-8 0-5,-7-2-16,-8 3-17,-1 6-24,-9 4-16,-6 8-13,-1 6-4,-2 5-14,1 6-31,3 7-49,6 2-75,5 3-105,7 2-146,10-3-171,-3 8-308,6-4-21,2-2-22,1-5-24</inkml:trace>
  <inkml:trace contextRef="#ctx0" brushRef="#br0" timeOffset="668905.2592">19845 9138 855,'-4'0'106,"1"0"50,-2 0 61,0 0 50,4 0 33,1 0 21,0 0 7,0-2 21,0-1 38,0 1-44,0-1-25,0 1-50,0 0-76,0 2-49,0-1-15,1 6 5,4 7 5,4 13-11,4 13-21,0 12-24,6 7-6,-5 3 4,0-4 15,-5-6-25,-1-6-115,-2-8-280,-1-28-662,-1 10-27,7-11-27</inkml:trace>
  <inkml:trace contextRef="#ctx0" brushRef="#br0" timeOffset="670077.3262">20738 9048 520,'0'0'47,"0"0"30,0 0 28,0 0 23,0 0 20,0 1 12,0 1 11,0-2 15,0 2 17,0-1-3,0 1-2,0 0-2,0 0 0,0-2 4,0 1 1,0-1 0,2-1 1,-2 1 2,0 0 1,0-2-2,1 0 2,1-3-9,2 0-15,4-2-19,4-5 0,2 1-5,6 0 2,2-1-10,5 0-10,2 0-11,4 4-21,3 3-18,-3 2-15,-3 5-9,-5 2-17,-6 8-10,-9 7-8,-4 8-6,-6 7-6,-13 7-7,-6 2 0,-4 2 3,-2-3 0,1-5 2,6-8-4,10-10-5,4-7-11,2-5 1,8-1-6,13 1 5,4-2 0,10 4-2,10 2 5,1 1-7,-7 4 3,-7 6 1,-12 0 11,-11 2 4,-14 5 1,-18-1-5,-17-3-3,-10-2-1,-15-2-19,-1-6-15,3-3-30,7-3-43,8-3-95,12-4-194,8-27-619,12 20-28,11-5-30,9-4-30</inkml:trace>
  <inkml:trace contextRef="#ctx0" brushRef="#br0" timeOffset="701201.1064">22481 8809 1391,'0'-2'48,"0"1"18,0 0 16,0 1 14,0 0 20,0 0 26,0 0 25,0 0 16,0 0 9,0 0-32,0 0-8,0 0-18,0 0-16,0 0-29,0 0-4,0 2-1,0 5-15,0 7 1,2 5 3,1 10 0,1 1 5,3 8 6,2 3 8,-2-2 15,0 2-10,2-3-16,-2-5-8,-1-2-17,0-8-7,2-5 5,-1-4 14,7-4 11,6-4 17,7-3 4,14-3 10,12-1 0,14-9 4,13-5 6,8-7-3,8-8-9,-4-2-17,-2 0-18,-11 0-26,-11 5-26,-17 6-47,-15 2-61,-12 5-84,-7 2-170,1-7-605,-20 8-24,-9 2-26,-11-3-27</inkml:trace>
  <inkml:trace contextRef="#ctx0" brushRef="#br0" timeOffset="701505.1238">23170 8869 3034,'0'0'47,"0"0"6,0 0 19,0 8 21,0 8 23,3 13 5,4 13 6,2 10 4,2 8 5,4 6-53,-2-2 8,-3 1-3,-3-8-17,1-7-32,-2-10-67,2-7-108,6-15-219,-1-1-372,-3-13-14,8-5-15</inkml:trace>
  <inkml:trace contextRef="#ctx0" brushRef="#br0" timeOffset="702101.1579">24074 8211 3142,'7'-6'47,"9"0"13,10-2 10,10 4 7,3 4 9,-2 10 4,-5 10 4,-7 10 10,-12 13 4,-7 14-24,-9 9-20,-6 3-9,-10 2-6,0-7 1,1-8-3,2-10 0,6-12 8,7-11 25,16-11 14,18-9 2,25-14 5,23-8-5,16-11-7,7-4-18,-9-2-78,-16 7-101,-15 3-246,-23 9-502,-18 5-19,-9 0-20,-9 1-23</inkml:trace>
  <inkml:trace contextRef="#ctx0" brushRef="#br0" timeOffset="847603.4802">12392 16215 3204,'0'-9'103,"0"0"23,0-3 37,1-2 21,5 2 18,5 3 12,8 2 15,8 2 8,4 7 9,5 8-70,5 10-6,2 14-7,-1 18-27,4 14-13,-5 12-6,-2 9 15,-7 0 3,-4-3 8,-3-6 11,-9-8 3,-6-7 2,-6-10-4,-2-7 0,-10-4 0,-6-8-7,-9-6-21,-9-5-41,-13-5-119,-6-7-116,-6-5-148,-8-11-178,0-19-747,-10 0-40,-4-8-44,3-9-46</inkml:trace>
  <inkml:trace contextRef="#ctx0" brushRef="#br0" timeOffset="847788.4907">12007 16552 3436,'20'-24'58,"14"-10"11,14-11 12,21-11 3,5 4 2,5 4-9,0 4-63,3 6-151,-5 1-587,-3 10-14,-3 0-16</inkml:trace>
  <inkml:trace contextRef="#ctx0" brushRef="#br0" timeOffset="848116.5094">13582 16261 4331,'14'-7'74,"17"-10"30,19-9 18,21-6 10,18-6 0,5-3-4,-4 4-66,-12 10-139,-18 7-224,-25 4-595,-19 18-21,-15 6-23,-17 9-24</inkml:trace>
  <inkml:trace contextRef="#ctx0" brushRef="#br0" timeOffset="848283.519">13898 16609 4138,'7'3'94,"19"-3"16,20-10 4,21-8 0,15-8-51,16-10-190,-1-14-731,-18 14-21,-14 2-21,-16 0-21</inkml:trace>
  <inkml:trace contextRef="#ctx0" brushRef="#br0" timeOffset="849823.607">15083 15807 1424,'0'3'47,"0"6"43,0 9 63,0 10 48,0 11 35,0 11 21,2 4 23,3 3 22,1 0 18,3-5-2,6-6-27,3-6-24,7-10-36,4-11-30,5-8-24,7-9-14,2-9-19,2-11-15,1-10-12,-8-7 5,-7-12-4,-10-4-16,-8-7-24,-11-4-15,-10-5-10,-14-3-11,-7 3-4,-8 6-11,-5 10-14,-1 12-16,1 15-20,1 14-28,1 10-62,2 16-90,6 13-179,6 1-607,6 19-26,10 4-29,7-5-29</inkml:trace>
  <inkml:trace contextRef="#ctx0" brushRef="#br0" timeOffset="851139.6819">16722 15658 841,'6'-4'84,"1"-1"22,2-2 18,-1-1 13,1 2 20,-4 3 14,-1-2 13,-1 1 20,-1 3 24,-2-1-33,1 2-8,-1 0-9,2 0-4,-2-1-5,0 1-7,0 0-5,2 0-11,-2 0-18,0 0-23,0 0-22,1 1 15,3 8 22,2 9 9,-1 12-1,3 18 9,0 14 6,-4 8 9,0 7 3,-3-1 2,1-4 1,-2-6-30,1-9-39,1-8-54,4-10-88,3-9-141,9-11-257,-5-6-471,6-10-22,-4-13-24,5-11-26</inkml:trace>
  <inkml:trace contextRef="#ctx0" brushRef="#br0" timeOffset="851927.7274">17515 15537 2383,'7'-5'113,"3"-4"29,10-3 28,9-2 22,9 0 16,7 4 25,6 3 17,1 4 18,-2 10 8,-10 10-67,-10 7-32,-17 13-25,-14 12-21,-15 3-17,-12 4-16,-2-3-22,3-7-18,2-14-19,12-6-14,6-9-23,7-9 7,14-1-1,15-6 0,18 1 2,13 2-2,11 3-4,-1 5 0,-6 9 8,-12 4 10,-14 7 12,-14 3-3,-14 4 5,-13 0-7,-17 0 3,-13-1-2,-10-3 4,-11-4 5,-2-7-10,3-5-5,5-4-18,9-5-48,10-3-118,15-5-241,8-6-569,4-8-25,10-6-27,12-13-28</inkml:trace>
  <inkml:trace contextRef="#ctx0" brushRef="#br0" timeOffset="853855.8378">18992 15541 528,'2'-4'113,"3"0"44,-2-1 38,4-1 34,-3 3 43,-2 0 37,4-3 31,-4 3 27,-1 0 13,1-1-42,-2 3-47,0 1-16,2 0-10,1 9-9,1 11-25,2 11-28,-2 13-22,5 8-20,2 5-8,5-3-10,4-4 12,8-13-14,-2-7-12,4-10 10,3-11 14,5-6 6,-2-10 22,3-13 18,0-9 8,-3-7-7,-3-14-2,-1-3-5,0-1-10,-11 8-35,-2 11-27,-9 9-18,-6 15-33,-1 7-21,3 8-20,2 10-3,4 15-12,-1 11-9,-1 9-3,-2 9-2,-6 3 0,1-5 0,1-3 0,-1-4-101,6-6-138,1-8-126,7-5-189,5-20-735,1 5-45,5-10-49</inkml:trace>
  <inkml:trace contextRef="#ctx0" brushRef="#br0" timeOffset="854435.8709">20599 15633 3163,'0'-3'78,"0"0"1,0 1 13,1 0 49,0 4 59,7 7 33,6 11 25,8 12 22,3 9 20,6 7-49,-2 3 38,-1 2 38,-5-4 4,-5 1-33,-9-7-49,-5-3-13,-4-8-13,-8-3-14,-13-6-21,-11-2-60,-8-6-157,-13-5-109,-4-6-129,4-2-159,19-11-274,-11-2-425,11-10-34,14-12-36,14-10-40</inkml:trace>
  <inkml:trace contextRef="#ctx0" brushRef="#br0" timeOffset="854611.881">20503 15663 3460,'20'-20'138,"11"-5"54,12-6 35,13-6 20,5 6 3,4 8-2,3 4-87,5 7-229,-5 1-855,-7 8-22,-11 3-24,-3 0-26</inkml:trace>
  <inkml:trace contextRef="#ctx0" brushRef="#br0" timeOffset="855069.9072">21725 15616 3770,'23'-7'30,"6"-1"14,4 4 24,9-2 24,-5 10 12,-7 13 15,-5 11 18,-7 6 21,-10 14 19,-19 13-9,-17 6-10,-4 3-14,2-3-19,-3-6-14,14-12-8,10-15 0,7-10 27,16-9 69,21-8 1,31-5-2,21-4 5,27-7-2,7-1-3,3-1-18,-14-2-88,-12 5-143,-19 4-239,-25-14-988,-29 20-45,-22-4-48</inkml:trace>
  <inkml:trace contextRef="#ctx0" brushRef="#br0" timeOffset="861744.2889">16975 17287 270,'2'-3'30,"0"-3"10,1 0 11,0-1 0,-3 3 6,0 2 3,0-1 9,0 3 17,1 0 21,-1 0 8,0 0 3,0 0 1,0 0-2,0 0 2,0 0 0,0 0 3,0 0 3,0 0-2,1 0-5,-1 0-11,0 0-1,0 2-1,2-1-1,-2 1 4,0-1 1,0-1-3,0 0-7,0 0-8,0 0-9,0 0-8,0 0-9,0 0-4,0 0-4,0 0-5,0 0 0,0 0-5,0 0 1,0 0-6,0 1-8,0 1-3,0-1-7,0 1-3,0-2-4,0 0-4,0 0-6,0 0-4,0 0-5,0 0 2,0 2 3,0 1 1,0-1 3,0 3 3,0-1 3,0-1 7,0 0 6,2 0 12,-1 3 13,2 1 4,1 3 6,3 2 10,2 1 14,1 2 8,2 2 19,4 4 13,-2 1 14,-1 4 11,3 6 6,-7 4-1,-2 1 8,-2 3-5,-1 2-1,-4-6-7,0 2-13,0-7-6,0-5 15,-2-3-8,-4-4-13,-4-4 4,-8 1-8,-7-4-15,-5-1-78,-4-6-46,-3-3-58,-1 0-85,-1-4-128,3 1-187,3-14-601,5 7-31,5-8-33,3-7-36</inkml:trace>
  <inkml:trace contextRef="#ctx0" brushRef="#br0" timeOffset="861971.3019">16654 17520 2585,'5'-14'108,"6"-8"25,12-5 24,16-8 19,16-2 9,14 0 3,8 5-31,1 3-102,0 3-222,-12 9-522,-17 8-12,-12 1-14,-12 3-13</inkml:trace>
  <inkml:trace contextRef="#ctx0" brushRef="#br0" timeOffset="862452.3295">17421 17269 2427,'0'5'87,"0"5"45,1 8 30,-1 9 26,2 9 24,3 5 23,0 2 15,4 1 15,-1-8 11,5-4-8,0-10-48,6-9-32,2-10-20,6-3-19,2-12-17,-1-7-19,0-8-13,-5-4-13,-6-5-11,-5 4-5,-5 6-8,-4 7-19,0 8-7,0 6 18,2 13 26,3 9 4,5 14-5,-1 13 8,0 11-29,-2 4-60,-1 2-77,-3-4-110,5-4-215,-1-25-675,2 5-32,5-16-33,-2-14-36</inkml:trace>
  <inkml:trace contextRef="#ctx0" brushRef="#br0" timeOffset="877471.1885">18586 17033 1241,'-3'0'42,"3"0"17,0 0 12,0 0 11,0 0 9,0 0 21,0 0 23,0 0 22,0 0 10,0 1-15,0-1 0,0 0-8,0 2 0,0-2 1,0-2-1,0 4-14,0-2-15,0 0-19,0 0-5,0 0-6,0 0-2,3 0 3,1 0-3,6 2 7,3 5 1,5 3 8,4 6 7,2 8 13,2 9 10,0 8-2,3 5-5,-4 8-4,2-1-6,-6-1-14,-3-1-5,-7-4-14,-5-7-9,-3-4-14,-4-6-8,-8-2-5,-7-5-18,-8-4-51,-10-5-89,-5-8-119,0-7-218,-11-10-424,-2-9-22,0-14-21,0-5-24</inkml:trace>
  <inkml:trace contextRef="#ctx0" brushRef="#br0" timeOffset="877660.1992">18390 17183 2838,'2'-14'68,"4"-3"7,0-5 10,6-4 4,3 1 1,6 2 4,9 1-27,7 0-82,7 0-132,1-5-480,5 11-10,-1 1-12</inkml:trace>
  <inkml:trace contextRef="#ctx0" brushRef="#br0" timeOffset="878106.2248">19071 16981 1694,'0'9'84,"-2"8"42,2 9 33,0 6 19,0 4 17,5 3 9,4-3 8,2-3 9,4-6 2,5-7-25,-1-7-24,2-8-21,2-5-26,0-8-6,-1-9-1,-3-3 5,-7-6-1,-7-4 5,-3-1 3,-2 2-1,0 7-8,0 2-21,0 8-13,0 5-18,0 4-32,0 2-28,0 1-43,0 0-66,0 4-66,0 2-95,7-2-147,-3-10-417,-2 12-18,1-1-19,-2-7-20</inkml:trace>
  <inkml:trace contextRef="#ctx0" brushRef="#br0" timeOffset="878763.2624">18996 17095 1370,'-4'2'96,"-4"0"58,3 0 47,-2 3 38,4-5 32,3 2 26,0-2 7,0 0-1,0-2 12,6-6-42,6 1-16,8-7-36,11-1-31,5 3-28,2 7-30,-1 4-24,-4 9-4,-5 11 1,-7 9-8,-7 7-15,-8 10-16,-4 3-11,-7 2-13,-8-1-5,2-4-3,-3-7 1,1-7-3,1-13-6,8-4-14,2-7 6,11-5 14,10-5 4,13-6 0,12-2-1,8-1 2,5 3 0,-5 2 2,-10 8 8,-7 8 13,-11 8-7,-12 7-10,-7 5 0,-14 6 8,-9 4 7,-8 0 4,-8 0 0,-8-4 3,-1 1-4,-2-8-38,2-2-42,6-8-89,6-8-144,11-7-254,3-9-555,2-12-31,12-12-32,1-12-35</inkml:trace>
  <inkml:trace contextRef="#ctx0" brushRef="#br0" timeOffset="882935.501">20415 16948 1186,'-1'0'90,"1"0"17,-2 0 25,2 0 21,0 0 24,2 0 18,-2 0 15,-2 0 17,0 0 17,1 0-54,-2 0-9,1 0-9,-1 0-19,-3-1-13,1-1-14,3 1-6,-1 1 11,0-3 3,0-1 1,3 3-2,-1 0-7,-1-1-5,2 2-11,0 0-18,0 0-14,2 0-7,-2 6-22,1 6-17,3 6-15,2 9-4,6 8 2,1 2 6,0 4 13,3 2 19,1 0 6,-3-1 0,0-1 2,-2-3 0,-2-5 0,-4-5 4,-3-1-4,-3-7 1,-1 1-5,-5-4-5,-6 0 2,-8-3-2,-7-2-8,-8-2-24,-4-5-47,-3-2-96,2-2-128,8-8-207,-4-8-504,6-3-25,0-5-26,9-5-28</inkml:trace>
  <inkml:trace contextRef="#ctx0" brushRef="#br0" timeOffset="883164.5141">20046 17119 2591,'0'-13'170,"0"-4"37,0-4 24,1-3 10,8-1 11,8 1 4,6 2 4,6 0-9,8 3-34,0 5-212,3 5-117,1 2-183,-1-7-521,-1 12-19,-8-3-18,-3 5-19</inkml:trace>
  <inkml:trace contextRef="#ctx0" brushRef="#br0" timeOffset="883527.5349">20577 17004 2782,'8'0'83,"7"0"45,4 0 20,3 4 13,2 8 14,-2 6 5,-8 11 12,-1 7 15,-9 7 7,-2 5-35,-2 2-25,-3-4-36,0-2-13,2-7-10,-1-10-7,2-7 17,2-10 28,6-5-6,15-7-5,5-5-11,12-5-9,6-3-16,-2-1-52,-5 0-82,-6 3-116,-1 5-187,-11-12-645,-5 16-27,-6 0-28,-1 0-30</inkml:trace>
  <inkml:trace contextRef="#ctx0" brushRef="#br0" timeOffset="890043.9076">21693 16915 863,'0'0'69,"0"0"26,0-3 25,0 3 33,0 0 36,0 0 33,0-2 30,0 1 23,0-2 20,0-1-33,0 0 0,0-1-10,0 0-18,0 3-6,0-3-21,0 3-24,0 1-40,0-3-33,0 3-6,2 1-9,5 6-5,4 3 0,5 9 4,4 9-12,2 9-6,-5 5-5,-1 5 14,-6 2 11,1-3-7,-6 0-8,-4-6-5,1-4-7,-4-4-8,-4-7-9,-4-2-4,-4-2-3,-9-6-13,-3-2-36,-7-4-72,-2-1-83,2-7-114,4-5-204,-4-2-446,1-10-23,3-4-24,3-11-26</inkml:trace>
  <inkml:trace contextRef="#ctx0" brushRef="#br0" timeOffset="890236.9187">21494 16972 2865,'14'-18'111,"14"-7"22,9-6 6,12-5 5,1 7-3,0 4-42,-7 8-80,2 3-128,11 2-573,-24 9-12,-2 0-14,-2 2-13</inkml:trace>
  <inkml:trace contextRef="#ctx0" brushRef="#br0" timeOffset="890605.9398">22117 16899 1687,'2'9'157,"1"0"55,1 3 35,6 4 30,0 2 33,6 2 30,2 1 15,2 4 13,3 2 9,0 0-105,2-1-27,-2 2-50,-3 1-32,-4-4-26,-5 4-28,-2-4-27,-5 0-13,-2-3-13,-7 0-10,-7-3-39,-9 1-60,-9-2-95,-9-2-124,7-8-205,-13-4-428,1-5-23,5-11-22,2-12-26</inkml:trace>
  <inkml:trace contextRef="#ctx0" brushRef="#br0" timeOffset="890772.9493">22050 16897 3237,'21'-24'101,"9"-4"11,6-6 3,7 0-9,-10 7-70,-1 13-161,-6-6-565,-9 18-12,-4-1-14,-4 2-13</inkml:trace>
  <inkml:trace contextRef="#ctx0" brushRef="#br0" timeOffset="895051.1939">23397 16690 811,'-2'-3'88,"-1"-1"41,2-1 35,-2 0 40,3 1 32,-1 1 26,-1 0 34,2 1 16,-1-1 19,-1 1-27,2-1-18,0-1-28,0 2-22,0 0-42,0 2-42,0 0-30,0-1-18,0 6-8,2 7-8,2 7-11,2 7-7,1 11-2,3 3-4,0 5 10,-4 0 18,0 4 8,-1-2-10,-3-4-4,-2-5-5,1-3-2,-4-9 0,-5-3-8,-5-1-6,-9-2-5,-8-2-12,-6 0-23,-5-3-33,-3-3-46,0-6-64,3-2-83,3-2-115,12-12-221,1-4-352,7-8-21,3-14-22,8-10-24</inkml:trace>
  <inkml:trace contextRef="#ctx0" brushRef="#br0" timeOffset="895283.2072">22916 16678 3502,'3'-8'62,"14"-4"28,15-5 45,18-9 18,15-3 2,16 3-6,0 0-83,0 7-123,-3 2-202,-17 13-507,-9 1-16,-8 3-16,-6 0-18</inkml:trace>
  <inkml:trace contextRef="#ctx0" brushRef="#br0" timeOffset="895519.2208">23906 16527 3294,'8'10'97,"1"10"43,0 16 24,-1 16 6,-4 15 3,-1 12-9,0 3-78,-2 1-106,21-8-259,-16-7-485,2-10-16,-1-15-16,2-14-18</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09-02T04:19:38.419"/>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1" timeString="2020-09-02T04:21:02.056"/>
    </inkml:context>
  </inkml:definitions>
  <inkml:trace contextRef="#ctx0" brushRef="#br0">18910 2455 2518,'-2'0'105,"1"0"36,-2-3 14,3-3 15,0 2 10,0-3 4,3 0 7,-3 3 8,0 1 4,0 1-75,0 1-37,0 1-50,0-2-4,3 5 9,5 5 4,4 5 2,6 10-3,3 10-3,3 4-8,-2 6 10,-2 0 11,-4 1 18,-4-5-8,-4-4-22,-4-9-3,-2-8 18,1-6 48,-3-9 13,0-6 5,0-14-5,1-13 2,-2-15-5,-1-13-4,1-14-11,-1-6-14,2-1-26,6 3-57,7 6-21,8 8-5,9 8-6,6 12-8,4 12-2,-1 12-7,0 9 6,-1 12 5,1 15-1,-6 14 9,-3 7 2,-4 7 8,-5 2 2,2-2-11,-5-6-17,0-5-65,3-6-100,4-6-198,-4-26-557,4 8-25,1-9-27,-4-14-27</inkml:trace>
  <inkml:trace contextRef="#ctx0" brushRef="#br0" timeOffset="632.0359">19800 1308 2985,'0'-7'69,"0"5"3,0 2 41,0 11 26,0 18 47,0 24 20,0 19 19,3 21 7,1 10 3,5 1-79,5-6 14,3-13-4,0-18-34,0-18 8,5-16-26,2-19-9,4-11-9,5-15-4,0-15-5,-1-12-10,-3-4-4,-8-1-7,-3 9-19,-2 10-53,-5 14-20,2 9-12,2 8-6,-1 7-7,0 5 2,4 0 3,-4 2 1,5-7 14,1-5 17,9-5 25,2-9 6,3-8 4,-5-10 0,-7-4-2,-8-7-3,-8-2-1,-9 3-2,-8 3-17,-6 10-8,-9 8-17,-5 7-27,-11 10-52,1 11-77,1 8-95,13 2-142,6-5-467,13 11-21,12-5-22,15-6-23</inkml:trace>
  <inkml:trace contextRef="#ctx0" brushRef="#br0" timeOffset="1396.0799">20841 1787 2020,'-17'-1'152,"-8"1"25,-7 1 13,-6 4 3,7 5-3,9 6-4,10 3-35,7-1-1,7-4 45,8-2-71,12-9-13,3-3-12,8-9-5,7-5 6,-7-2 6,-3-3 2,-5-1 25,-5 6-12,-4 2-65,3 9-38,-1 6-17,4 11-1,3 13 1,3 12 6,6 18 3,-3 19 17,-2 14 15,-3 11 18,-6 10 23,-9-4 10,-7-8-8,-3-15-5,-6-16-3,-10-21-7,-7-17-6,-6-18-39,-9-20-32,3-22-32,2-22-45,12-26-10,13-17-10,8-13-11,12-3-8,12 9-10,11 14 2,5 14 24,6 15 21,0 15 24,-3 9 42,-5 12-2,-7 9-2,-7 6-8,-4 8 0,-7 10 3,-1 4 4,-6 1 7,-2 2 6,-2-1 52,-2-5 93,1-6 43,3-7 17,2-9 18,5-13 2,9-10 0,8-16-8,6-11-12,3-2 0,-3 8-58,-5 9-94,-1 21-22,0 16 4,2 22-1,8 14-6,6 13-50,7 13-155,25 3-919,-8-2-34,20-12-36,9-20-37</inkml:trace>
  <inkml:trace contextRef="#ctx0" brushRef="#br0" timeOffset="14099.8065">10169 8923 1108,'0'-4'65,"0"0"12,0-1 13,0-1 16,0 1 18,0-1 12,0 2 20,0 1 26,0 1 8,0-2-35,0 2-26,0 1-19,0 1-19,0-1-12,2 1-18,3 1-10,4 2-18,4 3-23,5 2-7,4 8 3,0 0 6,-2 5 6,3 1 14,-6 4-2,1 3 3,-3-2 2,-7 0 1,-1-3 2,-4-3-4,0-5 1,-3-4 17,0-6 40,0-1 64,0-4 11,0-2 2,0-4 2,0-8-4,0-5-3,0-5 2,0-7-7,1-1-20,1-1-46,1-2-74,8-2-16,1 2-6,5 2-9,2-2-3,5 5-6,4 3-1,2 1-2,0 4-2,1 6-1,-3 1 1,0 9 2,1 7-4,0 8 4,-1 9 8,-2 8 4,-2 4 2,-1 6 2,-3-2 5,-1 2 7,-2-3 5,0-3-1,-4-2-9,-1-2-36,-2-5-66,0-1-154,-3-15-565,3 11-18,-4-6-19,1-9-20</inkml:trace>
  <inkml:trace contextRef="#ctx1" brushRef="#br0">24036 11609,'0'0,"0"-25,0 25,0 0,-25 0,25 0,-25 0,1 0,24 0,-25 0,25 0,-50 0,50 0,-25 0,25 0,-24 25,-1-25,0 0,25 24,0-24,0 0,-25 0,0 25,25 0,0-25,-24 25,24-25,0 25,-25-25,25 24,0 1,0-25,-25 25,25-25,0 25,-25-25,25 25,0-1,0-24,0 25,0-25,0 25,0 0,0-25,25 25,-25-25,25 0,-25 0,0 24,25-24,-25 0,24 0,1 0,-25 0,25 0,-25 0,25 0,0 0,-25 0,0 0,24 0,-24 0,25 0,-25 25,25-25,0 0,-25 0,25 0,-25 25,49-25,-49 0,25 0,0 0,0 25,-25-25,25 0,-1 0,1 25,-25-25,25 0,-25 24,25-24,-25 0,25 0,-1 25,-24-25,25 0,-25 0,0 25,25-25,0 0,-25 25,0 0,25-25,-25 0,0 25,0-25,0 24,0 1,0-25,0 25,0-25,0 0,-25 25,0-25,25 0,-25 25,25-25,-25 24,1-24,24 0,-25 0,25 25,-25-25,0 0,0 0,25 25,-24-25,-1 0,25 25,-25-25,25 0,0 0,-25 0,25 0,-25 0,0 0,25 0,-24 0,24 0,-25 0,0 0,25 0,-25 0,0 0,1 0,-1 0,0 0,0 0,0 0,25 0,-24 0,-1 0,25 0,-25 0,25 0,0-25,-25 25,0 0,25 0,0 0</inkml:trace>
  <inkml:trace contextRef="#ctx0" brushRef="#br0" timeOffset="115558.6096">8581 17484 2474,'0'2'42,"0"0"23,0 0 18,-2-1-1,2 1-3,0-4-5,2 2 5,-4 0 9,2 0 9,0 0-23,0 0 0,0 0-13,0 0-21,0 0 0,0 0 6,0 0 5,-1 0-2,-1 3-6,-2 2-6,1 6-11,0 6-5,1 5-7,2 10 7,3 7 3,6 6 0,3 8 3,6-1 0,5 2-1,3 2-5,3-7 1,4-7-5,1-7-6,2-10-1,3-10-7,-3-9 3,3-9 4,-5-6-5,-2-11 3,-3-5 2,-3-5 2,-10-4 1,-4-2 9,-6 0 2,-4 1 9,-2 2-2,0 2 2,-2-1 7,1 2 2,-3-3 4,-4-1 2,-4-1 1,-4-3-2,0-3 0,-5-2-11,-4-1-2,0-4-12,-2 2-4,-1 5 1,4 7 10,5 6 0,2 12-2,-2 8-2,-2 7-8,-1 8 10,-6 7-3,2 13 3,3 7 1,4 12-6,4 4-15,6 4-16,2 0-32,7-4-52,0-4-83,8-7-184,1-24-445,5 11-18,1-13-18</inkml:trace>
  <inkml:trace contextRef="#ctx0" brushRef="#br0" timeOffset="116206.6467">9551 16605 2935,'-9'0'42,"-1"4"8,-2 5 16,4 9 27,4 11 26,8 13 15,6 13 17,10 14 25,6 15 24,12 15-18,4 10 11,8 7 4,5 3-10,4-8-28,2-6-22,2-12-12,1-12-22,-4-14-49,-1-10-83,-4-18-98,0-15-241,-6-19-540,-9-7-22,-12-17-24,-6-17-24</inkml:trace>
  <inkml:trace contextRef="#ctx0" brushRef="#br0" timeOffset="116639.6714">10212 16658 1955,'-14'0'83,"-4"7"24,-3 5 22,-4 10 15,15 8 19,4 12 12,5 6 4,8 2 2,11-1 2,6-2-48,10-8-21,11-10-20,8-7-19,4-7-11,-1-8-14,1 1-14,-6-2-4,-9 7 0,-13 2 11,-11 6 17,-14 8 21,-10 4 14,-15 4 13,-11 4-2,-6-2 2,-9 0-3,0-6-25,3-4-70,12-9-147,18-15-738,3-7-19,11-14-23,11-16-22</inkml:trace>
  <inkml:trace contextRef="#ctx0" brushRef="#br0" timeOffset="117103.698">10508 16771 2734,'0'0'50,"1"1"17,9 9 21,11 5 14,3 10 14,12 7 3,2 11-1,-4 1 4,-6-2-3,-8-5-38,-8-4-3,-5-12 17,-5-4 32,-2-11-9,0-9-3,-2-9 7,-5-14 15,-2-10 3,-5-12 3,-4-12-2,-2-3 4,8 8-22,3 8-48,4 11 3,10 12 0,13 15-6,6 6-10,11 12-4,10 11 2,3 7-2,-3 10-12,-4 6-24,-6 0-50,-6-3-60,-3-2-105,-4-7-193,-5-26-583,-4 8-25,-3-10-27,-6-10-29</inkml:trace>
  <inkml:trace contextRef="#ctx0" brushRef="#br0" timeOffset="117402.7151">10696 16150 4048,'4'-19'103,"16"-2"48,22-4 20,25 1 13,19 12 9,23 22 4,8 24 1,-2 32 2,-6 33 3,-12 33-61,-13 25-45,-15 20-77,-20 7-82,-18-6-106,-20-8-187,-15-49-651,-19 10-28,-4-27-29</inkml:trace>
  <inkml:trace contextRef="#ctx0" brushRef="#br0" timeOffset="213630.219">11422 18281 1429,'-2'-7'53,"-1"3"17,0-4 14,1 1 18,0 0 21,0-1 21,-1 1 30,1-2 17,1 1 14,-1 2-25,2 0 1,-3 1-9,1 2-9,0 2-15,0 0-24,-2 1-21,2 0-28,0 0-15,-1 4-12,-1 2-16,4 9-8,-2 1-6,4 11-1,4 2-1,3 4 3,2 4 5,7 0-3,3 1 3,3-1 2,4 0 1,-1-7 1,0-1-1,-2-7-1,1-4 6,-3-3 1,0-4 4,-3-2-2,-1-4 2,-2-5 12,-2 0 20,-4 0 9,1-9 8,-4-5 6,0-8-3,-2-8 3,-3-4 0,-2-4 4,1 2-2,-2 1-11,0 2-16,0 1-14,0 3-4,0 1-10,0 1-2,0 3-5,-3-1-3,-5 2-2,-3 0-7,-5-1-5,-4 1-6,-5 2 2,3 1-4,1 4-5,1 5 1,5 3-4,-1 2-5,-1 5 1,-5 0 0,1 2 1,-3 2 0,1 6 1,2-4 1,1 6-2,1 3 0,2 2 0,3 1 4,3 5-1,2 2-1,5 4-3,2-1-8,1 0-20,1-1-53,1-2-66,4-3-111,8-7-211,3-1-399,-1-7-19,6-6-23,5-10-22</inkml:trace>
  <inkml:trace contextRef="#ctx0" brushRef="#br0" timeOffset="214058.2435">11890 17575 2888,'0'-5'135,"-3"0"7,3-1-5,0 1-12,0 0 11,0 10 12,6 7 19,3 9 17,6 11 18,5 14-87,6 14-12,2 8 0,5 7 9,0 5 15,2 2-7,4-2-13,3-3-21,3-9-18,6-8-17,2-13-14,1-8-25,4-13-42,-3-8-69,1-10-77,-5-12-155,-7-22-558,-10 2-21,-10-5-22,-12-4-23</inkml:trace>
  <inkml:trace contextRef="#ctx0" brushRef="#br0" timeOffset="214570.2727">12389 17866 3255,'0'0'44,"4"0"29,5 6 22,8 7 12,5 9 20,9 11 10,2 8 6,-4 3 6,-6 0 5,-3-4-27,-10-5-8,-3-11-19,-1-7 3,-6-7 29,0-7-12,0-6-10,-6-11-5,-4-9-5,-5-14-6,-5-11 1,2-5-1,5 4 1,5 6-23,4 10-39,11 8-2,8 11 0,6 5 4,10 6 1,6 7 11,9 9-7,1 6-2,-1 3-11,-4 5-12,-5-1-32,-8-4-59,-6 0-91,-4-5-162,16-10-707,-25-2-30,-10-5-30,-6-9-33</inkml:trace>
  <inkml:trace contextRef="#ctx0" brushRef="#br0" timeOffset="215010.2979">12498 17620 2803,'-2'-13'149,"2"-4"42,0-5 33,2-5 25,5 6 21,6 1 5,4 7 0,7 2 1,6 7 1,-2 10-101,1 10-40,-5 8-37,-2 9-31,-9 6-22,-4-3-13,-4 0 4,-1-12 5,-3-6 10,2-9 32,4-7 39,5-11 18,5-12-7,5-9-18,3-9-57,0-5-45,0 4-77,-6 6-138,1 5-236,-4-15-626,-8 25-32,4 4-32,-6-2-34</inkml:trace>
  <inkml:trace contextRef="#ctx0" brushRef="#br0" timeOffset="215306.3148">12907 17077 3685,'0'-10'124,"2"-1"31,8-2 27,15 3 24,15 6 11,16 20 6,12 16 5,1 16 0,-5 18 5,-15 18-112,-13 9-40,-10 8-68,-10 3-59,-12 0-59,-5-8-73,-11-7-132,8-13-648,-25-4-25,-8-9-26,-2-13-29</inkml:trace>
  <inkml:trace contextRef="#ctx0" brushRef="#br0" timeOffset="216978.4105">10619 17521 2002,'0'0'93,"0"0"32,0 0 30,0 0 26,0 0 17,0 0 11,0 0-2,0 0-5,0 0 12,0 3-56,5 4-7,3 6-10,11 5-20,4 7-19,5 4-11,2 4-5,-4 1 1,-3 1 3,-3-4-32,-1-1-74,-7-4-140,22-10-702,-25 3-20,-2-6-21</inkml:trace>
  <inkml:trace contextRef="#ctx0" brushRef="#br0" timeOffset="217410.4352">10606 18034 2670,'4'0'48,"7"3"16,6 5 9,6 1 15,7 6 5,2 1 9,1-2 10,-2-3 9,-3-2 13,-2-7 5,-5-2-7,-3-9 3,-3-6 15,-1-9-1,-6-9 2,-4-9-5,-4-6-4,-3-4-12,-4-5-14,-1 4-24,-1 7-36,1 10-80,4 7-100,2 11-130,7 6-133,1-9-426,1 15-17,1 2-19,1 7-20</inkml:trace>
  <inkml:trace contextRef="#ctx0" brushRef="#br0" timeOffset="217910.4638">10798 18573 2699,'0'4'41,"2"4"27,-1 2 38,5 4 28,8 4 22,5 3 15,3 0 8,5 3 12,-1 2 10,-4 0-1,-6-2-24,-4-6-23,-1 0-32,-7-8-11,1-6 17,-4-3-1,-1-5-1,0-10-11,-1-11-7,-7-11-10,-4-12-5,0-8-4,0 2 7,3 8-10,2 8-38,7 13-12,6 17 10,6 10 10,9 14-3,6 8 5,6 12-28,4 2-59,0 4-142,11-5-289,-13-3-563,-4-8-28,-2-14-30</inkml:trace>
  <inkml:trace contextRef="#ctx0" brushRef="#br0" timeOffset="222522.7276">12197 19041 4427,'55'-39'204,"15"-8"-21,6-11-22,5-11-18,1-7-15,3-7-18,-3-5-22,-2-3-22,-1 4-19,-2 6-7,-10 6-14,-6 8-4,-10 11-7,-12 10 2,-9 5-2,-8 12 0,-9 6-1,-4 5 1,-7 7 2,0 5 0,-2 3-6,1 0-15,-2 3-10,1 0-16,1-1-20,-1 1-33,0 0-50,0 0-26,0 0-41,0 0-58,0 0-90,0 0-80,-5-6-352,-6 14-16,-4 0-17,0 1-18</inkml:trace>
  <inkml:trace contextRef="#ctx0" brushRef="#br0" timeOffset="223073.7591">13230 18262 1619,'22'-24'76,"7"-10"38,6-8 29,4-8 19,-8 7 9,-10 7 6,-7 7 16,-6 8-2,-5 6-23,-3 7-85,-2 6-75,1 0-151,-2-11-431,-6 15-8,1 2-11,-3-3-8</inkml:trace>
  <inkml:trace contextRef="#ctx0" brushRef="#br0" timeOffset="249098.2476">20717 4877 1524,'0'-2'116,"0"-1"28,0-2 16,0 1 18,0-1 18,0 0 18,0 0 14,0 2 1,0-1-6,0 4-67,0-2-54,0 4-22,3 9-11,1 4-13,3 14-16,5 8-10,-2 11-15,3 5 2,-4 1 7,-3-4 10,1-4 0,-4-6-3,2-10-2,-3-9 3,1-7 33,0-10 6,-1-6 12,4-8-4,0-12 0,-1-10-4,0-11 3,-2-16-6,-2-2-14,4-3-4,2 2-45,2 6-24,4 8-11,-2 12-2,2 11-11,-4 8-8,1 7-3,3 7 5,-1 9 12,3 11 1,1 9 7,3 7 14,-3 12-1,0-1 4,-2-1-1,2-4-24,-3-3-70,3-10-160,0-18-486,6 3-15,2-14-17,-3-19-15</inkml:trace>
  <inkml:trace contextRef="#ctx0" brushRef="#br0" timeOffset="249650.2792">21283 4383 1559,'-6'5'45,"1"14"37,-4 12 41,-2 16 31,2 13 17,3 16 11,2 3 2,2-1 8,2-8 6,1-12-25,4-17 0,4-14 1,8-15-27,9-15-23,7-14-13,2-10-16,-1-10-9,-3-1-17,-5 1-12,-3 8-14,-4 11-23,1 12-36,0 7-11,0 9-9,3 1-3,2-2-4,1-1 15,1-4 13,3-5 8,1-6 26,-3-6 3,-4-5 0,-4-6 3,-14-1 0,-2-4 2,-10 0 8,-7 5-15,-7 7-3,-6 7 2,-8 8-8,-4 14-3,0 6-10,2 8-40,13 5-77,9-2-120,12-5-151,11-2-268,16-7-11,12-12-12,11 0-13</inkml:trace>
  <inkml:trace contextRef="#ctx0" brushRef="#br0" timeOffset="250378.3208">22083 4606 1492,'-19'0'93,"-7"0"13,-8 5 14,-7 4 3,8 3 3,8 6-2,11 3-7,7-3 13,10-4 27,12-6-52,9-4-2,10-5-8,5-8-4,7-5-2,-5-3-11,-7-2 11,-7 2 3,-8 3-24,-4 4-24,-6 7-15,2 8-10,-1 4 2,3 13-1,-3 9 4,-1 13 11,-1 11-7,-5 14 11,-1 5 14,-9 8 3,-5 1-2,-6-4-5,-4-13-5,-3-8-5,0-17 3,1-11-12,5-18-13,2-12-21,7-18-22,6-18-24,2-18-6,5-19-21,7-13-15,9-3-14,3 7-11,10 12 29,5 16 24,-2 19 3,-5 13 18,-1 12 19,-7 6 6,-2 8 22,-6 6 12,-7 4 15,-4 6 5,-1 3-22,-2 1-7,-2-8 32,2-2 41,2-10 6,-2-8 1,4-13 4,3-8-5,6-11-6,3-3 2,1 3 24,-2 7 9,-5 10-8,-3 9-9,0 8 10,4 2-5,3 7 3,1 4 1,1 9-14,-2 5-60,0 3-94,-2-3-136,14-9-693,-6-1-21,5-11-22</inkml:trace>
  <inkml:trace contextRef="#ctx0" brushRef="#br0" timeOffset="250630.3353">22822 4599 2293,'0'1'99,"2"1"75,14-1 49,21-4 30,19-9 2,17-5 3,11-2-35,3-4-55,-13 5-107,-1-1-340,-23 9-438,-13 2-14,-17 1-14</inkml:trace>
  <inkml:trace contextRef="#ctx0" brushRef="#br0" timeOffset="250882.3497">23088 4318 2698,'0'-1'65,"0"1"4,0 11 7,0 8 4,0 15 7,0 15-1,0 19 4,0 7-2,1 6-10,4 1-139,6-9-174,2-17-369,6-5-10,7-13-10</inkml:trace>
  <inkml:trace contextRef="#ctx0" brushRef="#br0" timeOffset="251422.3803">23667 4180 1827,'-2'-5'143,"2"1"-9,-2 0-1,-3 1 5,-4 9 10,-1 13 17,-1 9 17,-5 10 14,7 10 10,-1 3-108,2-3-23,2-7 12,3-4 2,1-10 17,0-13 40,4-6 25,-2-4-14,8-13-9,3-10-9,8-13-5,5-15-1,10-12-3,-3 0-7,4 1-29,-5 10-63,-1 12-33,-4 16-1,-2 9-4,-3 8-3,-3 9 1,3 8 3,-2 5 1,-2 6 5,0 7-2,0 0-32,-2-2-101,6-4-262,-7-4-465,0-10-21,-6-10-20</inkml:trace>
  <inkml:trace contextRef="#ctx0" brushRef="#br0" timeOffset="251786.4013">23938 3588 3343,'16'-13'70,"3"1"3,5 5 4,2 3 5,-10 16 5,-3 16 4,-7 7 2,-2 5 1,-2-1-4,2-6-64,5-9 20,11-12 20,20-7 21,22-14 3,24-7-3,19-9-13,5-6-21,-8-4-56,-12 5-102,-21-2-236,-26 19-459,-25 6-17,-18 5-18</inkml:trace>
  <inkml:trace contextRef="#ctx0" brushRef="#br0" timeOffset="252695.4533">24009 4386 1130,'0'0'7,"0"0"-2,1 2 22,-1 2 17,3 2 16,1 1 8,5 5 15,3 1 6,4 0 6,5 0-82,-2-6-331,2 10-2,-1-1-4,0-5-2</inkml:trace>
  <inkml:trace contextRef="#ctx0" brushRef="#br0" timeOffset="254903.5797">20900 5772 628,'0'-2'3,"2"2"59,8-3 39,13-1 20,14-7 15,23-7 47,26-5 26,25-11 51,14-11 27,20-9 17,14-6-3,8-3-52,3-2-40,-2 2-25,0 1-30,2 1-49,1-2-25,2 1-49,-3 0-28,-8 4-9,-15 5-10,-29 10 5,-29 7 2,-34 11 14,-21 11 39,-23 6 3,-13 1-8,1 2-5,-1 1-11,1 1-50,-2 1-44,-3 1-114,-2-5-485,-7 13-11,-7-3-14,-2-1-12</inkml:trace>
  <inkml:trace contextRef="#ctx0" brushRef="#br0" timeOffset="258553.7885">24020 4388 705,'0'0'44,"0"-2"29,0 2 5,0 0 25,0 0 24,0 0 22,0 0 21,0 0 13,0 0 14,0-2-21,0 1-6,0-1-24,0 0 4,0 0-9,0 0-5,0 2-7,0-1-10,0-2-7,0 3-14,0 0-19,0 0-28,0 0-29,0 0-16,0 0-18,2 3-18,2 4-14,2 5-22,7 8-12,0 1-41,6 3-135,-2-7-282,-3 9-8,-1-3-8,-2-8-8</inkml:trace>
  <inkml:trace contextRef="#ctx0" brushRef="#br0" timeOffset="265078.1616">23947 4877 1846,'-3'-2'108,"3"-1"33,0-2 35,0 2 22,0 0 11,0 2 2,0-2 1,0 1-1,0 2-8,0 0-76,0 0-27,0 2-31,3 6-30,-2 11-21,2 8-8,0 12 1,0 9 4,-3 6 2,1 3 5,-1-1 5,2-5-5,-2-2 4,1-9-4,-1-4-15,0-6-31,0-6-68,0-3-142,7-6-477,-5-3-14,-1-5-14</inkml:trace>
  <inkml:trace contextRef="#ctx0" brushRef="#br0" timeOffset="265706.1976">23856 4715 742,'-10'21'58,"-3"4"20,-5 11 10,-2 5 3,7-4 4,0-6 6,7-5 13,2-8 61,3-5 61,1-5-27,1-5-17,-1-6-1,4-6 2,2-8 12,6-7-3,2-9-9,2-2-8,0 1-62,1 3-64,-1 2-14,1 6 5,2 4-13,0 2-9,0 5-18,5 5 2,2 4 2,0 3 2,5 6 8,3 6 8,1 2 2,-1 5-3,0 2-2,-4 2-2,-3-1 2,-2-4-15,-2 2-91,8-8-237,-11 6-374,0-10-13,-10-6-12</inkml:trace>
  <inkml:trace contextRef="#ctx0" brushRef="#br0" timeOffset="269010.3865">22512 6321 757,'0'-8'82,"0"-2"21,0-5 16,1-3 14,1 0 13,1 4 14,-3-1 23,5 3 31,-2 0 29,-3 4-46,1 1-11,-1 2-27,0 4-38,0 0-30,0 1-9,-4 6-12,-6 6-24,-5 10-28,-2 14-32,-4 12-17,2 8 0,6 1 9,7 3 21,2-5 14,8-2 2,6-8-1,6-5 5,9-5-1,8-8 8,7-7 2,5-6-3,3-8 0,-1-4 2,-4-2 9,1-4 1,-7-6-1,-5-2 2,-6-8 1,-1-10-5,-8-5-1,-1-9-2,-4-11-1,-5-6-2,-4-4-5,-3-5-7,-5 5 4,-5 3-4,-5 8 6,-9 5 4,-8 5 8,-5 5 1,-3 6 1,0 6 0,-1 12-6,0 6-1,1 12-1,-3 9-7,-2 14-28,0 11-51,7 13-126,14 1-524,-8 16-14,12-3-14,7-8-14</inkml:trace>
  <inkml:trace contextRef="#ctx0" brushRef="#br0" timeOffset="269662.4238">23392 5724 1393,'-11'12'54,"-5"10"44,-2 12 43,-3 19 39,5 7 21,6 10 25,0 7 7,5 4 9,3 3 2,0 3-16,2-1-26,7-2-39,3-8-45,12-9-39,10-10-26,10-10-23,6-11-12,9-10-39,-2-9-118,11-10-212,-15-6-303,-3-9-12,-8-9-12</inkml:trace>
  <inkml:trace contextRef="#ctx0" brushRef="#br0" timeOffset="270341.4626">23582 6121 990,'4'11'98,"3"7"27,0 7 39,5 8 30,4 5 26,-2-1 17,2 0 12,-4 1 6,-4-4 9,-3-2-49,-3-8-24,0-3-16,-2-6-24,0-7-12,0-2 18,0-5-6,0-1-10,0-9-5,0-7-8,0-10-6,0-11-11,0-7-12,4-4-11,2 4-15,4 3-33,2 6-1,2 7 0,-4 8 0,0 5 2,0 7 2,3 5 1,0 5 6,5 6 3,-2 5-4,4 6-3,-4 5-13,1 2-8,-1 3-32,-5-5-62,1 1-64,1-1-109,3-7-219,-9-1-396,-1-7-21,-2-5-21,-2-8-21</inkml:trace>
  <inkml:trace contextRef="#ctx0" brushRef="#br0" timeOffset="270877.4933">23852 5719 2858,'0'-4'82,"0"-2"0,0 1 0,0 1 4,0 2 8,4 6 5,0 5 8,6 7 4,-3 6 1,2 8-74,-3 5-2,-5 3-4,-1-1 0,0-3-2,0-7-4,0-7-6,0-10 2,3-5 5,4-8 0,8-8 4,7-8 4,6-7 20,7-7 8,0-3 23,5-1 7,-3-1 10,0 5-12,-5 5-12,-4 7-33,-6 10-67,-4 4-106,-3 4-132,3-5-558,-11 14-18,-4-3-20,-3-1-18</inkml:trace>
  <inkml:trace contextRef="#ctx0" brushRef="#br0" timeOffset="271222.5131">24269 5332 2648,'0'-6'100,"0"0"1,1 0 4,2 2 14,7 2 14,9 9 17,10 12 12,7 13 5,6 14 8,-2 19-75,-1 17 0,-4 8 2,-5 2 0,-7-1-12,-13-6-12,-3-7-48,-16-8-90,-13-6-220,-17-10-509,-8-5-17,-6-11-17,0-18-18</inkml:trace>
  <inkml:trace contextRef="#ctx0" brushRef="#br0" timeOffset="271687.5397">23717 5871 2116,'0'-6'143,"2"-5"4,2-1 31,15-6 9,4 0-39,23-1-236,0 5-461,5-2-7,-2-3-10,0-4-7</inkml:trace>
  <inkml:trace contextRef="#ctx0" brushRef="#br0" timeOffset="273186.6254">22924 7381 1310,'0'-3'90,"0"2"22,0-2 30,0 3 34,0-4 29,0 5 15,0-1 3,0 0 4,0-1-2,0 1-67,0 0-50,-1 0-25,-3 9-23,-3 12-25,-1 15-18,1 10-11,3 12 2,1 4-1,7-1-2,6-4 1,5-6 33,8-9 15,5-9 10,5-9-1,4-12-4,0-7 0,1-6-3,-3-11 4,-4-6 4,-6-8 6,-9-9-5,-3-8-13,-9-5-14,-4-5-9,-4 1-1,-6 2 5,-9 5 14,-2 5 23,-4 4 10,-1 4 2,-3 6 4,1 3 1,5 5-3,2 4-7,2 10-10,-1 4-36,-2 6-52,-1 9-77,3 7-79,3 3-152,2-6-500,5 9-19,6-2-19,2-7-20</inkml:trace>
  <inkml:trace contextRef="#ctx0" brushRef="#br0" timeOffset="273593.648">23518 7047 2968,'-9'-11'129,"2"-2"44,-1-1 25,0 1-3,4 5-11,4 6 0,0 8 5,0 13 4,0 15 11,0 13-82,0 15-22,0 13-30,3 2-17,-3 0 9,4 1 10,2-6 1,5-2-9,5-6-4,9-5-13,2-8-13,7-7-20,2-8-48,5-11-81,0-7-89,5-11-193,-6-20-486,-2 1-21,-5-10-22,-7-11-24</inkml:trace>
  <inkml:trace contextRef="#ctx0" brushRef="#br0" timeOffset="273994.6716">23909 6982 2170,'-6'-4'95,"-4"1"0,-4 2 14,-2 6 13,-1 10 12,2 12 7,4 9 6,6 9 9,3-1-2,9-2-74,7-2 7,11-5 14,4-6-5,9 0-9,0-3-7,-6-3-5,-8 0-4,-10-2-3,-7 0 10,-9-4-9,-9 1-2,-11-2-12,-8-1-6,-8-4-1,-6-3-4,2-4-20,7-3-58,13-2-200,9-19-575,10 8-18,12-5-18,13-5-19</inkml:trace>
  <inkml:trace contextRef="#ctx0" brushRef="#br0" timeOffset="274445.6974">24117 7074 3102,'-2'-4'49,"2"1"1,0 2 15,0 5 34,2 8 10,4 10 8,1 10 2,3 3 4,-1 1 5,-2-3-52,-4-3 7,0-9 5,0-4-6,-3-5 7,0-8 31,0-3-2,0-3 2,0-13-6,2-7-4,-2-14-3,6-7-2,0 0-8,3 3-10,4 8-31,1 11-31,5 11 1,4 6-1,2 8 7,2 9 1,1 5 3,-4 10 5,1 2-4,-8 5-40,2-3-79,-6-1-94,1-12-170,-4-8-613,-4-7-25,5-7-26,-2-11-29</inkml:trace>
  <inkml:trace contextRef="#ctx0" brushRef="#br0" timeOffset="274682.711">24637 6404 4045,'1'-9'85,"7"0"27,12 5 46,10 4 30,8 22 17,8 19 3,-3 19 4,-10 18 5,-12 17-2,-13 11-111,-14 11-56,-12 2-138,-6-3-339,-16-12-569,-6-12-28,-5-25-28</inkml:trace>
  <inkml:trace contextRef="#ctx0" brushRef="#br0" timeOffset="275989.7857">23898 7736 2234,'0'2'122,"0"1"17,0 0 14,2-1 26,7 1 17,8-7 9,7 0 8,12-1 4,2-5 3,5-2-83,0-2-34,-3 3-12,-5-4-12,-8 4-34,-6 2-34,-11 4-22,-8 1-28,-3 4-25,-9-2-24,-7 2-6,-6 2 9,-6 0-8,-9 4-1,-1 2 9,0 2 21,-1 2 13,4 4 19,6-1 21,5 0 20,7-2 1,7-2-7,7-3-4,1-2-5,3-5-1,1 0 28,8-1 14,3-4 4,8 0 5,7-4 3,9-4 4,-1-3 8,-1 0 7,-2 0 5,-3 1 1,-7 3-34,-9 5-14,-6 2-6,-5 0-6,-5 4-6,-8 0-8,-7 5-9,-10 2-6,-6 4 0,-9 4-2,2 4 3,-1-1 2,5 0 0,9-1 0,8-3-4,10-6-13,7-2 13,9-6 18,9-2 9,10-5 12,12-6 12,10-7 16,4-4 20,0-3 11,-5 0 13,-6 5 22,-10 4-9,-7 4-13,-13 4-7,-3 3-11,-5 3-17,-2 3-23,-5 1-25,-3 0-16,-4 1-10,-9 2-10,-4 2-1,2 2-1,1 2-7,5-2-4,8-2-38,6-1 1,5-2 14,5-2 6,13-2 8,5-2 8,8-4 2,10-3 13,-3-4 5,-9-1 6,-11 2 40,-6 5-8,-12 3-15,-8 5-24,-11 2-51,-10 6-88,-5 1-164,-17-4-391,-1 14-14,-1 2-14,3-2-15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09-01T10:26:29.704"/>
    </inkml:context>
    <inkml:brush xml:id="br0">
      <inkml:brushProperty name="width" value="0.04667" units="cm"/>
      <inkml:brushProperty name="height" value="0.04667" units="cm"/>
      <inkml:brushProperty name="color" value="#ED1C24"/>
      <inkml:brushProperty name="fitToCurve" value="1"/>
    </inkml:brush>
    <inkml:brush xml:id="br1">
      <inkml:brushProperty name="width" value="0.05292" units="cm"/>
      <inkml:brushProperty name="height" value="0.05292" units="cm"/>
      <inkml:brushProperty name="color" value="#FF0000"/>
    </inkml:brush>
  </inkml:definitions>
  <inkml:traceGroup>
    <inkml:annotationXML>
      <emma:emma xmlns:emma="http://www.w3.org/2003/04/emma" version="1.0">
        <emma:interpretation id="{0FBE8BAB-8581-43A5-B645-66CF548EFE9B}" emma:medium="tactile" emma:mode="ink">
          <msink:context xmlns:msink="http://schemas.microsoft.com/ink/2010/main" type="writingRegion" rotatedBoundingBox="305,2230 22970,-200 24830,17135 2165,19566"/>
        </emma:interpretation>
      </emma:emma>
    </inkml:annotationXML>
    <inkml:traceGroup>
      <inkml:annotationXML>
        <emma:emma xmlns:emma="http://www.w3.org/2003/04/emma" version="1.0">
          <emma:interpretation id="{144FB390-7D95-46F5-898D-3017A2621815}" emma:medium="tactile" emma:mode="ink">
            <msink:context xmlns:msink="http://schemas.microsoft.com/ink/2010/main" type="paragraph" rotatedBoundingBox="2225,2113 5744,1308 6035,2584 2517,3389" alignmentLevel="2"/>
          </emma:interpretation>
        </emma:emma>
      </inkml:annotationXML>
      <inkml:traceGroup>
        <inkml:annotationXML>
          <emma:emma xmlns:emma="http://www.w3.org/2003/04/emma" version="1.0">
            <emma:interpretation id="{4CC4BDC5-545D-4EAA-9446-6557777074CF}" emma:medium="tactile" emma:mode="ink">
              <msink:context xmlns:msink="http://schemas.microsoft.com/ink/2010/main" type="line" rotatedBoundingBox="2225,2113 5744,1308 6035,2584 2517,3389"/>
            </emma:interpretation>
          </emma:emma>
        </inkml:annotationXML>
        <inkml:traceGroup>
          <inkml:annotationXML>
            <emma:emma xmlns:emma="http://www.w3.org/2003/04/emma" version="1.0">
              <emma:interpretation id="{9E493A82-B026-495E-A5FF-5B8AA351E279}" emma:medium="tactile" emma:mode="ink">
                <msink:context xmlns:msink="http://schemas.microsoft.com/ink/2010/main" type="inkWord" rotatedBoundingBox="2225,2113 5744,1308 6035,2584 2517,3389"/>
              </emma:interpretation>
            </emma:emma>
          </inkml:annotationXML>
          <inkml:trace contextRef="#ctx0" brushRef="#br0">8 452 523,'0'-5'56,"-3"-4"24,2-1 35,-3-4 12,4 2 24,-1-1 45,1 3-4,0-4-11,0-1 0,1-3-49,4-1-6,3-1 10,3-1-41,8-3-4,6-1-19,7 0-41,11-3 5,6 4 10,8-1 0,3 1 7,4 3 0,1 0-34,0 4 13,-7 5-7,-2 5-9,-7 5 0,-5-1-10,-4 8 0,-9 5 1,2 9-6,-7 2-2,-3 13 1,-5 3-5,-1 8 0,-7 2 2,-4 2 4,-5 2 6,-1 0 3,0 1-1,0 5 1,0-4 1,0 0-3,0-3-6,0-2-2,0-3-9,-1-5-7,-5-2-1,-7 1-5,-4-4 0,-10-5 0,-3 0 3,-5-2 0,-5 1 7,-2 0 4,-3-1 14,-2 4 2,1-5 4,0-3-2,-3 0 4,0-4 2,0-1-1,2-4 4,-2-1 0,6-4 0,5-1 0,4-4 3,2-4-1,5-1 10,3 0 0,4-4 10,6 0 22,7-6-5,4-3-2,3-5-4,0-2-11,8-4-7,6 0 0,12 0 2,13 1-11,9 1-10,8 3-22,1-1 2,3 9-3,-1 5-1,4 3 9,2 12 5,1 5-4,-1 8-1,0 3 4,-10 9-4,-3-2 2,-11-7 0,-6 1 4,-10-6-7,-1-4-23,-2-4-52,11-3-62,12-9-156,16 0-268,1 2-9,4-2-8,10-1-10</inkml:trace>
          <inkml:trace contextRef="#ctx0" brushRef="#br0" timeOffset="708.0404">1323 101 948,'14'-18'108,"12"-4"31,16-10 23,14 2 12,4 10 7,8 10-5,-7 5-7,-7 8 0,-14 14-3,-14 8-62,-8 4-41,-9 10-32,-7-1-16,-2 2-11,0-7-1,0-3-6,2-2-2,2-5 6,14-1 7,9-5 8,12 1-1,15 0 0,6-2-3,-2 4-1,-6 2-12,-4 3-2,-18 1-6,-14 3-10,-10 1-4,-14 3-6,-19-1 6,-12 0 7,-17-1-11,-15-1 7,-17-7 8,-2-5 14,0-3-1,6 0-43,16-11-107,30-3-302,8 13-6,22-8-5,13-2-6</inkml:trace>
          <inkml:trace contextRef="#ctx0" brushRef="#br0" timeOffset="1196.0683">2665-140 1323,'8'-16'122,"0"0"-6,0 0-21,-2-3-21,-6 10-6,-2 9 12,-7 11 16,-10 16 9,-6 13 1,-10 13-65,-6 13-23,-2 8 13,8-3 27,9-2 24,7-11 17,12-6 4,7-12 27,21-10 15,23-11 4,21-11-20,20-2-3,21-6-4,8-6-1,3-1-6,-7 1-9,-8-3-17,-9 0-60,-17 6-76,-15 0-108,-13-2-121,-4-4-380,-28 8-11,-7-4-12,-10-5-13</inkml:trace>
        </inkml:traceGroup>
      </inkml:traceGroup>
    </inkml:traceGroup>
    <inkml:traceGroup>
      <inkml:annotationXML>
        <emma:emma xmlns:emma="http://www.w3.org/2003/04/emma" version="1.0">
          <emma:interpretation id="{AB12190E-8157-429B-AEC2-485E0558103A}" emma:medium="tactile" emma:mode="ink">
            <msink:context xmlns:msink="http://schemas.microsoft.com/ink/2010/main" type="paragraph" rotatedBoundingBox="4440,5455 22213,5040 22233,5911 4461,6326" alignmentLevel="3"/>
          </emma:interpretation>
        </emma:emma>
      </inkml:annotationXML>
    </inkml:traceGroup>
    <inkml:traceGroup>
      <inkml:annotationXML>
        <emma:emma xmlns:emma="http://www.w3.org/2003/04/emma" version="1.0">
          <emma:interpretation id="{23C7F847-E030-4989-B944-FF868CDF5C24}" emma:medium="tactile" emma:mode="ink">
            <msink:context xmlns:msink="http://schemas.microsoft.com/ink/2010/main" type="paragraph" rotatedBoundingBox="4491,7634 22683,6690 22724,7484 4532,8427" alignmentLevel="3"/>
          </emma:interpretation>
        </emma:emma>
      </inkml:annotationXML>
      <inkml:traceGroup>
        <inkml:annotationXML>
          <emma:emma xmlns:emma="http://www.w3.org/2003/04/emma" version="1.0">
            <emma:interpretation id="{4CE671FB-24FF-4D7A-98C5-B8BB3A9A2348}" emma:medium="tactile" emma:mode="ink">
              <msink:context xmlns:msink="http://schemas.microsoft.com/ink/2010/main" type="line" rotatedBoundingBox="4491,7634 22683,6690 22724,7484 4532,8427"/>
            </emma:interpretation>
          </emma:emma>
        </inkml:annotationXML>
        <inkml:traceGroup>
          <inkml:annotationXML>
            <emma:emma xmlns:emma="http://www.w3.org/2003/04/emma" version="1.0">
              <emma:interpretation id="{9ACB73DE-517C-412A-A9F8-20D65C2DA4F0}" emma:medium="tactile" emma:mode="ink">
                <msink:context xmlns:msink="http://schemas.microsoft.com/ink/2010/main" type="inkWord" rotatedBoundingBox="4499,7785 5320,7742 5353,8385 4532,8427"/>
              </emma:interpretation>
            </emma:emma>
          </inkml:annotationXML>
          <inkml:trace contextRef="#ctx0" brushRef="#br1" timeOffset="-1.05417E6">2165 6236 3381,'0'0'-22,"0"1"-8,0 0 13,0 2 24,0 3 17,0 3 21,0 1 10,0 2 38,0 7 22,0 4 36,0 4 33,0 4 20,0 11 13,0-1-13,-1 6-10,-2 1-17,-1-2-7,-2-2-35,1-6-22,1-6-24,-3-6-30,4-1-58,-1-6-90,-2-2-108,3-2-157,2-11-578,-2 4-24,3-5-24,3-8-26</inkml:trace>
          <inkml:trace contextRef="#ctx0" brushRef="#br1" timeOffset="-1.05375E6">2484 6393 3347,'0'-2'58,"0"0"-4,0 1 4,2 0 7,-2 3 8,0 10 36,0 2 21,1 8 21,5 3 17,3 6-14,6 3 1,5 1 10,3-1 3,-2 3-1,2-2 3,-5-2-32,-4-1-11,-5-4-20,-5 0-7,-2-6-25,-8-1-6,-8-3-20,-7-1-36,-9-1-53,-11-5-101,-2-3-94,10-5-182,-1-21-538,7 7-25,11-9-25,3-11-28</inkml:trace>
          <inkml:trace contextRef="#ctx0" brushRef="#br1" timeOffset="-1.05356E6">2366 6419 3686,'13'-16'126,"7"-10"36,10-3 12,11-4 11,9 4 3,7 3-27,3 10-141,19 1-329,-19 9-529,-11 2-19,-3-4-20,-9 2-20</inkml:trace>
        </inkml:traceGroup>
        <inkml:traceGroup>
          <inkml:annotationXML>
            <emma:emma xmlns:emma="http://www.w3.org/2003/04/emma" version="1.0">
              <emma:interpretation id="{FA72B491-739D-4D1E-97F7-49EBF5D6F19B}" emma:medium="tactile" emma:mode="ink">
                <msink:context xmlns:msink="http://schemas.microsoft.com/ink/2010/main" type="inkWord" rotatedBoundingBox="6787,7780 7570,7739 7594,8198 6811,8239"/>
              </emma:interpretation>
            </emma:emma>
          </inkml:annotationXML>
          <inkml:trace contextRef="#ctx0" brushRef="#br1" timeOffset="-1.05267E6">4376 6256 3315,'15'-5'88,"7"-3"18,9 2 33,7 0 19,-1 2 32,-3 2 16,0 4 9,-3 3 20,-4 6 1,-7 6-51,-10 14-10,-3 8-10,-11 9-30,-10 5-12,-10 1-25,-5-2-9,-3-6-3,0-7-13,8-5-4,8-10-1,9-8-5,6-5 2,3-6 50,20-3 12,17-2-4,20-5-5,20 0-35,12-2-99,-3-1-73,-8-1-146,4 1-316,-25 2-568,-16-5-34,-8-1-36</inkml:trace>
        </inkml:traceGroup>
        <inkml:traceGroup>
          <inkml:annotationXML>
            <emma:emma xmlns:emma="http://www.w3.org/2003/04/emma" version="1.0">
              <emma:interpretation id="{AC06766C-D48C-44F9-A663-C21701704B7D}" emma:medium="tactile" emma:mode="ink">
                <msink:context xmlns:msink="http://schemas.microsoft.com/ink/2010/main" type="inkWord" rotatedBoundingBox="8718,7415 9479,7375 9513,8037 8753,8076"/>
              </emma:interpretation>
            </emma:emma>
          </inkml:annotationXML>
          <inkml:trace contextRef="#ctx0" brushRef="#br1" timeOffset="-1.05078E6">6321 6002 2889,'-3'-6'118,"1"-1"30,-1-1 43,2-1 27,1 2 16,0 4-5,0 0-10,0 2-10,0 0 5,0 6-46,3 5-34,0 12-24,0 11-38,2 12-22,-2 6-14,0 5-11,-3-2-21,0-2-61,0-7-104,4-6-215,1-26-514,8 13-20,8-17-24,13-9-22</inkml:trace>
          <inkml:trace contextRef="#ctx0" brushRef="#br1" timeOffset="-1.05016E6">6787 5879 3589,'1'-5'15,"1"2"6,-2 0 6,0 5 7,-3 6 16,-1 12 18,2 8 23,1 5 12,4 5 10,7 3-6,4-1 13,9 4 0,6-8 0,6 3-6,-1-4-9,-2 1-16,-3-6-20,-4 2-9,-8-5-9,-9-2-7,-3 0-3,-8-4 0,-14-1-11,-4 3-12,-9-4-18,-12-3-21,2-5-7,2-6-7,5-3-11,8-5-29,8-9-25,9-4-9,5-8 2,7-9 8,8-10 13,14-4 21,4-8 4,10 1 8,2-6 20,-1 5 39,-7 3 25,-6 3 15,-8 6 14,-4 5 9,-11 3 27,-2 5 11,-3 6 8,0 7-1,-1 5-11,1 1-15,-10 8-10,-6 1-15,-9 4-21,-8 5-65,-3 8-111,6 3-152,5 2-643,8 10-24,10-4-24,10-3-26</inkml:trace>
        </inkml:traceGroup>
        <inkml:traceGroup>
          <inkml:annotationXML>
            <emma:emma xmlns:emma="http://www.w3.org/2003/04/emma" version="1.0">
              <emma:interpretation id="{593CDD36-42BC-4EF3-A4BE-FD271272411A}" emma:medium="tactile" emma:mode="ink">
                <msink:context xmlns:msink="http://schemas.microsoft.com/ink/2010/main" type="inkWord" rotatedBoundingBox="11056,7363 11087,7361 11120,7985 11088,7987"/>
              </emma:interpretation>
            </emma:emma>
          </inkml:annotationXML>
          <inkml:trace contextRef="#ctx0" brushRef="#br1" timeOffset="-1.04959E6">8669 5791 4163,'0'-1'0,"0"1"16,0 3 54,0 10 28,0 11 27,0 16 8,0 14 8,-2 11 5,2 4-2,0-1-11,0-1-12,0-3-73,2-6-162,6-11-244,-7-4-566,5-11-23,3-18-24,5-11-26</inkml:trace>
        </inkml:traceGroup>
        <inkml:traceGroup>
          <inkml:annotationXML>
            <emma:emma xmlns:emma="http://www.w3.org/2003/04/emma" version="1.0">
              <emma:interpretation id="{B60BDB71-ED47-4E99-AEC3-37231D9D2F47}" emma:medium="tactile" emma:mode="ink">
                <msink:context xmlns:msink="http://schemas.microsoft.com/ink/2010/main" type="inkWord" rotatedBoundingBox="12251,7324 13203,7274 13228,7757 12276,7806"/>
              </emma:interpretation>
            </emma:emma>
          </inkml:annotationXML>
          <inkml:trace contextRef="#ctx0" brushRef="#br1" timeOffset="-1.03366E6">9843 5851 942,'0'0'86,"0"0"25,0 0 21,0 0 24,0 0 32,0 0 17,0 0 14,0 0 9,0 0 3,0 0-61,0 0-8,0 0-15,0 0-10,0 0-16,0 0-19,0 0-15,0 0-17,0 0-9,0 0-5,0-3-2,2 1-8,2 0-6,3-3-11,2 3-8,4-3-16,1 1 4,3-1 4,-2 0 2,3-1-1,-1 4-6,-1-2-2,-3 2-1,0 1-2,1 1-1,-3 1 6,4 2-9,0 0-2,0 2-4,-1 6-1,0 1 1,-1 1-2,-3 4 0,0 2-3,-6 0 1,-2 3-3,-2 3 9,-5 0 2,-4 1 5,-3 0 4,-10 2 7,-5-3 3,-3 2 2,2-2 4,-5-2 4,5-1-2,5 0-5,2-10-1,7 2-2,3-2-4,7-7-4,2 1 2,2-1 2,-1-2 14,5-3 41,2 0 20,11 0 13,9 0 7,7-2 3,7 1 7,4-2 0,-3 1-2,-1-2-2,-3 0-21,-3-1-46,-5 3-66,-6-1-106,0 1-196,-6-10-563,-2 11-21,3-7-22,-3-4-24</inkml:trace>
          <inkml:trace contextRef="#ctx0" brushRef="#br1" timeOffset="-1.033E6">10474 5825 1845,'0'0'15,"0"0"-8,0 0 5,0 0 19,0 0 20,0 4 11,0 4 16,0 0 21,0 3 17,0-3-8,0 3 13,0 0 20,0-5 19,2 1 14,2 2 4,6-4 2,3-1-3,7 3-11,2-3-10,6-1-5,-3 4-7,4-1-13,-3-1-25,-1 4-36,-8-1-29,2 4-14,-7 0-15,-3 4-11,-3-1-6,-3 6-4,-1-1-1,-4 1 2,-3 0-4,1-3 4,-3-2 10,-3-2 20,0-1 18,-1-2 11,-4-4 6,-3 3 1,0-5 3,-2-1 3,-2-4 4,0 1 3,1-2-7,-2 1-34,0-4-58,-1 2-76,1-1-77,6-7-188,7-12-473,3 10-20,5-6-20</inkml:trace>
          <inkml:trace contextRef="#ctx0" brushRef="#br1" timeOffset="-1.03272E6">10500 5803 2587,'2'0'105,"-2"-8"-3,4 3 9,7-5 14,10-2 15,11 1 9,12-1 4,3 2 4,-4 1-2,-9 3-114,-9 1-72,-9 4-157,-9-16-506,-4 20-13,-1-2-14</inkml:trace>
        </inkml:traceGroup>
        <inkml:traceGroup>
          <inkml:annotationXML>
            <emma:emma xmlns:emma="http://www.w3.org/2003/04/emma" version="1.0">
              <emma:interpretation id="{4032353F-5D02-45DA-AF9B-A950B317D3F9}" emma:medium="tactile" emma:mode="ink">
                <msink:context xmlns:msink="http://schemas.microsoft.com/ink/2010/main" type="inkWord" rotatedBoundingBox="14371,7247 15228,7202 15253,7680 14396,7724"/>
              </emma:interpretation>
            </emma:emma>
          </inkml:annotationXML>
          <inkml:trace contextRef="#ctx0" brushRef="#br1" timeOffset="-1.02908E6">12074 5720 1043,'0'-3'124,"-2"-3"28,1 3 43,-1-5 34,0 4 25,2 0 23,0 1 14,0-2 4,0 2 8,0 0-66,0-1-47,5-2-24,6 3-33,6-2-34,6 4-25,6 0-24,3 3-16,-3 8-6,-6 5-11,-6 5-4,-8 7-2,-6 7 3,-13 4-3,-9 6 2,-10 0 4,-7 2 0,-5-2 2,0-2 2,6-4 1,5-5 0,9-6-3,10-8 0,3-6 13,7-4 23,1-4 28,7-4 13,9-2 6,9-4 0,11-2 1,9-2-2,0-3-9,0 2-54,-4 1-101,-5 1-161,0-4-228,-7 5-402,-6-2-19,0-2-21</inkml:trace>
          <inkml:trace contextRef="#ctx0" brushRef="#br1" timeOffset="-1.02857E6">12643 5781 979,'-4'-1'27,"-4"-1"6,-2 1 28,-3 2 36,-1 9 24,-2 6 37,0 10 36,-1 8 29,4 8 13,5 1-4,1 0-7,5-5 11,6-4-2,6-7-18,6-6-7,7-7-15,9-5-27,4-6-23,4-3-6,-1-8 3,-7-3 7,0-8-9,-9-3-19,-9-10-18,-5-3-17,-5-11-19,-3-2-14,-5 1-5,-3 0-10,-3 5-15,-7 11-19,-5 11-10,-9 7-7,-2 9 0,-4 5-1,2 9-36,1 9-62,9 6-104,15 4-192,4 6-403,6 1-17,9-5-19,8-4-20</inkml:trace>
        </inkml:traceGroup>
        <inkml:traceGroup>
          <inkml:annotationXML>
            <emma:emma xmlns:emma="http://www.w3.org/2003/04/emma" version="1.0">
              <emma:interpretation id="{B423F94F-B78C-4EC0-A7BB-2C711601E11E}" emma:medium="tactile" emma:mode="ink">
                <msink:context xmlns:msink="http://schemas.microsoft.com/ink/2010/main" type="inkWord" rotatedBoundingBox="16327,7046 16759,7023 16795,7712 16363,7735"/>
              </emma:interpretation>
            </emma:emma>
          </inkml:annotationXML>
          <inkml:trace contextRef="#ctx0" brushRef="#br1" timeOffset="-1.0266E6">13999 5640 854,'0'-5'100,"1"0"44,2 0 27,-3-4 34,2 2 36,-1-3 16,0 4 28,-1-4 20,0 5 7,2 1-66,-4 1-39,4 0-50,-4 3-22,-2 3-32,-5 2-32,-6 1-18,0 6-27,-1 3-21,3 6-9,6-1 3,5 3 4,2-4 10,5 4 2,8-3 4,7 3-1,4-1 5,5 1-2,3 2 4,-2 1 4,1-1-8,-4 2 5,-3 0-1,-4-2-15,-2 1 0,-8 1-3,-1-5-12,-2 0 2,-5-3-3,-1-2 2,-4 0 9,-5-2-6,-4 0-7,-7 0 6,-3-4-12,-3-2-10,-2-5 0,2-2-10,0-2-5,5-6-8,4-3-5,6-3-6,5-5 4,5-5 11,3-2 8,5-4 20,8 0 12,5-3 16,11-1 8,3-2 10,3-4 10,2-2 16,-3-3 2,-4 0-4,-4-1-3,-4 0-11,-12 0-2,-6 2-9,-4 3-6,-3 5-4,-3 5-4,0 5-8,-4 7-7,-3 4-2,-7 6 0,-4 5 2,-6 3-2,-4 5 2,-3 9-4,0 2-37,7 7-111,11 3-188,3 6-362,6 1-13,7-3-14,11-8-14</inkml:trace>
        </inkml:traceGroup>
        <inkml:traceGroup>
          <inkml:annotationXML>
            <emma:emma xmlns:emma="http://www.w3.org/2003/04/emma" version="1.0">
              <emma:interpretation id="{FC69490D-2DAA-4435-9C2F-5FF1C632569A}" emma:medium="tactile" emma:mode="ink">
                <msink:context xmlns:msink="http://schemas.microsoft.com/ink/2010/main" type="inkWord" rotatedBoundingBox="17837,7072 18550,7035 18580,7602 17867,7638"/>
              </emma:interpretation>
            </emma:emma>
          </inkml:annotationXML>
          <inkml:trace contextRef="#ctx0" brushRef="#br1" timeOffset="-1.02532E6">15564 5499 267,'1'-3'33,"-1"-1"6,0 1 8,0-3 12,1 2 6,-1 3 7,0-1 7,0 1 5,0 0 5,0 1-19,0 0 0,0 0 2,0 0 3,0 0 3,0 0 3,0 0 2,0 0 3,0 0 10,0 0 8,0 0 11,0 0 16,0 0 12,0 1 3,0 0 2,0 1 10,0 0 10,0 1 7,0-3 1,0 0 3,0 0-5,0 0-13,0 0-8,0 0-1,0 0-3,0 0-10,0 0-11,0 0-11,0 0-13,0 0-18,0 0-16,0 0-16,0 0-14,0 0-15,0 3-18,0 2-8,0 4-9,0 5-9,0 6 7,0 6 2,-2 7 8,-5 4 8,1 7 11,-4 2 7,-1 2 4,0 2 6,2-4 4,-1-4 3,0-4-4,1-4 1,1-6-4,1-5-3,1-5-3,3-4-8,1-3-25,1-5-75,1-3-135,3-3-233,0 0-378,-3-5-17,10-10-21,9-7-19</inkml:trace>
          <inkml:trace contextRef="#ctx0" brushRef="#br1" timeOffset="-1.02482E6">15961 5629 1145,'-2'0'40,"-5"-1"13,-2 3 19,-5 7 29,-3 8 40,-5 12 28,1 9 26,2 5 17,2 6 20,3-3-6,4-1-24,9-4-8,-1-6-5,5-6-25,7-8-15,9-7-17,4-5-19,13-6-15,3-3-18,2-8-1,-5-4-4,0-6-1,-9-10-9,-2-10-10,-4-6-20,-3-6-11,-11-6-6,-4 1-5,-3-2 1,-10 8-2,-6 7-6,-6 7-4,-6 11-6,-7 11 6,0 10-4,0 4-17,4 11-68,5 5-163,8-6-520,8 20-15,7 0-17,6-4-18</inkml:trace>
        </inkml:traceGroup>
        <inkml:traceGroup>
          <inkml:annotationXML>
            <emma:emma xmlns:emma="http://www.w3.org/2003/04/emma" version="1.0">
              <emma:interpretation id="{EE7D9FA3-BAFD-44F5-AE36-04CD3CF50E54}" emma:medium="tactile" emma:mode="ink">
                <msink:context xmlns:msink="http://schemas.microsoft.com/ink/2010/main" type="inkWord" rotatedBoundingBox="19911,7002 20708,6960 20737,7520 19940,7562"/>
              </emma:interpretation>
            </emma:emma>
          </inkml:annotationXML>
          <inkml:trace contextRef="#ctx0" brushRef="#br1" timeOffset="-1.02405E6">17656 5416 2004,'0'-3'155,"0"-2"15,2 0 0,-2 1-1,0 3-10,0 1 1,2 1 11,-2 7 26,0 6 25,-4 11-101,-3 9-5,-2 12-6,-6-1 12,-3 5 8,-1-1 13,4-6 0,1-3-7,5-3-26,1-7-32,0-4-73,1-2-118,5-7-248,1-3-464,0-2-18,7-8-19,7-4-20</inkml:trace>
          <inkml:trace contextRef="#ctx0" brushRef="#br1" timeOffset="-1.02362E6">17856 5576 2388,'21'-8'106,"9"4"10,5 3 1,4-2 2,-7 6-3,-10 10 9,-6 4 9,-10 8 9,-6 8 8,-10 8-82,-10 2-11,-8 3-9,-5-4 3,-6-1 4,2-7 11,6-6 0,11-6 2,4-8 5,9-5 36,7-5 19,9-1-2,14-6 5,17 3-4,14-4-3,17 0-7,2 2-8,-4 0-19,-11 1-78,-9 1-187,-11-4-771,-22 4-24,-8-3-26,-8-3-27</inkml:trace>
        </inkml:traceGroup>
        <inkml:traceGroup>
          <inkml:annotationXML>
            <emma:emma xmlns:emma="http://www.w3.org/2003/04/emma" version="1.0">
              <emma:interpretation id="{C838B91E-E79E-474F-9961-1A26B91789A0}" emma:medium="tactile" emma:mode="ink">
                <msink:context xmlns:msink="http://schemas.microsoft.com/ink/2010/main" type="inkWord" rotatedBoundingBox="21852,6824 22687,6781 22719,7390 21883,7433"/>
              </emma:interpretation>
            </emma:emma>
          </inkml:annotationXML>
          <inkml:trace contextRef="#ctx0" brushRef="#br1" timeOffset="-1.02151E6">19761 5200 1558,'3'0'138,"-3"0"14,4 0-2,-1 0-14,-3 0-9,1 0 8,-1 3 5,0 4 19,-2 6 13,-6 8-85,-7 4-31,-5 5-4,-5 2 9,-4 0 13,4 0 11,6-6-7,6-4-7,8-7-17,3-6 22,8-1 17,10-4 4,11 0-1,6-1-5,10 3 3,4 1-4,-4 3-2,-5 3-4,-6 3-1,-8 2-37,-5 4-26,-11 5-10,-4 2-2,-6 5 2,-8-1 0,-6 4 9,-4-7 3,-9-3 12,-5-4 3,0-8 5,-2-4 5,0-4 1,1-4-9,-1-1-43,-2-2-60,4-5-110,5-5-179,-10-9-445,15 0-17,3-7-18,10-6-19</inkml:trace>
          <inkml:trace contextRef="#ctx0" brushRef="#br1" timeOffset="-1.02128E6">19794 5279 1755,'35'-5'68,"14"-2"7,13 1 3,10 2-6,-1 2-164,-11 4-290,-5 1-4,-9-3-5,-11-3-3</inkml:trace>
        </inkml:traceGroup>
      </inkml:traceGroup>
      <inkml:traceGroup>
        <inkml:annotationXML>
          <emma:emma xmlns:emma="http://www.w3.org/2003/04/emma" version="1.0">
            <emma:interpretation id="{3F70F47C-EF2B-45D0-A83A-A0194D4DF6D3}" emma:medium="tactile" emma:mode="ink">
              <msink:context xmlns:msink="http://schemas.microsoft.com/ink/2010/main" type="line" rotatedBoundingBox="4440,5455 22213,5040 22233,5911 4461,6326"/>
            </emma:interpretation>
          </emma:emma>
        </inkml:annotationXML>
        <inkml:traceGroup>
          <inkml:annotationXML>
            <emma:emma xmlns:emma="http://www.w3.org/2003/04/emma" version="1.0">
              <emma:interpretation id="{FA7AAD42-4988-43D1-B1F5-DD528C4713CA}" emma:medium="tactile" emma:mode="ink">
                <msink:context xmlns:msink="http://schemas.microsoft.com/ink/2010/main" type="inkWord" rotatedBoundingBox="4445,5673 4551,5670 4564,6206 4458,6208"/>
              </emma:interpretation>
            </emma:emma>
          </inkml:annotationXML>
          <inkml:trace contextRef="#ctx0" brushRef="#br1" timeOffset="-1.06655E6">2034 4047 1873,'0'-3'63,"0"-2"21,0 1 19,0-2 15,0 2 43,0 0 16,0-1 21,0 2 18,0-4 11,0 3-21,0 0-11,0 1-16,0 0-20,0 3-26,0 0-53,0 0-12,0 3-6,1 10-13,2 8 4,2 16 14,1 11-8,-1 7 0,-2 2 3,-2 0 13,1-5 12,-2-5-13,1-4-84,1-4-112,8-6-212,1-4-509,5-6-20,6-11-20,7-14-21</inkml:trace>
        </inkml:traceGroup>
        <inkml:traceGroup>
          <inkml:annotationXML>
            <emma:emma xmlns:emma="http://www.w3.org/2003/04/emma" version="1.0">
              <emma:interpretation id="{078244BB-FC93-4E49-A00B-2DAF06EB54AA}" emma:medium="tactile" emma:mode="ink">
                <msink:context xmlns:msink="http://schemas.microsoft.com/ink/2010/main" type="inkWord" rotatedBoundingBox="6449,5679 7229,5661 7240,6143 6460,6161"/>
              </emma:interpretation>
            </emma:emma>
          </inkml:annotationXML>
          <inkml:trace contextRef="#ctx0" brushRef="#br1" timeOffset="-1.06544E6">4042 4088 2316,'-1'-2'132,"1"1"37,-3-4 24,3 2 25,0-2 36,0 0 28,0 3 20,0-3 5,0 1 1,3-4-89,3-2-32,6 1-33,9-1-20,8 1-20,8-1-35,-1 8-30,2-1-20,-8 8-8,-3 8-3,-11 3 4,-1 9-4,-11 7 1,-1 5 1,-9 6 0,-8 3 4,-7 3 3,-6-1 1,-3-3 2,0-3-1,5-6-8,9-9-1,5-7-5,8-4-8,1-7-3,4-5-4,1-2 9,12-2 3,16-6 3,21 2 3,21-9-13,15-2-66,6-4-184,16-6-800,-26 4-30,-10-1-31,-5-7-33</inkml:trace>
        </inkml:traceGroup>
        <inkml:traceGroup>
          <inkml:annotationXML>
            <emma:emma xmlns:emma="http://www.w3.org/2003/04/emma" version="1.0">
              <emma:interpretation id="{7299E7D0-386D-4222-A376-E21A889EDD15}" emma:medium="tactile" emma:mode="ink">
                <msink:context xmlns:msink="http://schemas.microsoft.com/ink/2010/main" type="inkWord" rotatedBoundingBox="8573,5542 9122,5529 9135,6085 8586,6098"/>
              </emma:interpretation>
            </emma:emma>
          </inkml:annotationXML>
          <inkml:trace contextRef="#ctx0" brushRef="#br1" timeOffset="-1.06454E6">6161 3895 3004,'7'-8'50,"5"0"28,4 0 15,9-4 15,7 6 13,-1 4 9,1 1 10,0 4 11,-5 6 10,-2 7-17,-8 6-18,-8 11-21,-5 4-9,-5 3-9,-2-6-9,-3-5-11,6-6-21,-1-11-23,1-1 1,10-3 10,9-4-2,13 2-3,12 3-3,8-1-5,-3 7-4,-6 4 1,-12 5 9,-17 2 16,-8 4 16,-15 1 3,-14-1 4,-17-5 1,-12 0 3,-13-5 0,-3-2 1,0-7-1,6-3-55,19-1-293,14-7-733,17 0-29,24-11-28</inkml:trace>
        </inkml:traceGroup>
        <inkml:traceGroup>
          <inkml:annotationXML>
            <emma:emma xmlns:emma="http://www.w3.org/2003/04/emma" version="1.0">
              <emma:interpretation id="{FC9C36A4-2039-405F-8822-EAE5F54D1006}" emma:medium="tactile" emma:mode="ink">
                <msink:context xmlns:msink="http://schemas.microsoft.com/ink/2010/main" type="inkWord" rotatedBoundingBox="10460,5506 11288,5486 11300,5961 10472,5980"/>
              </emma:interpretation>
            </emma:emma>
          </inkml:annotationXML>
          <inkml:trace contextRef="#ctx0" brushRef="#br1" timeOffset="-1.06347E6">8048 3815 2407,'0'0'76,"0"0"18,4 0 29,0 3 24,4 4 26,0 12 19,1 8 29,-2 11 21,-2 7 18,0 0-46,1-3-11,4-5-2,3-10-19,7-5-8,9-12-18,7-6-16,9-8-24,4-12-22,-3-7-14,-5-6-3,-4-9-9,-7-1-17,-6-2-10,-3 5-13,-6 3-4,-5 7-4,-3 10-12,-1 10-1,-1 5 3,1 8 10,6 15 8,0 7 1,-3 13 7,1 8 0,-1 2 0,1-1-4,3 0-51,7-5-132,14-7-270,5-4-609,8-9-28,11-13-31,2-10-32</inkml:trace>
        </inkml:traceGroup>
        <inkml:traceGroup>
          <inkml:annotationXML>
            <emma:emma xmlns:emma="http://www.w3.org/2003/04/emma" version="1.0">
              <emma:interpretation id="{562F7789-996C-410E-B1C2-749520057D91}" emma:medium="tactile" emma:mode="ink">
                <msink:context xmlns:msink="http://schemas.microsoft.com/ink/2010/main" type="inkWord" rotatedBoundingBox="12294,5378 13179,5358 13194,5987 12309,6008"/>
              </emma:interpretation>
            </emma:emma>
          </inkml:annotationXML>
          <inkml:trace contextRef="#ctx0" brushRef="#br1" timeOffset="-1.06282E6">9998 3807 2713,'1'0'75,"6"0"26,2 0 29,4 4 25,4 2 39,4 5 37,-1 8 44,4 7 37,1 6 17,1 9-13,0 5 12,-3 1 13,-1 3-6,-4 0-10,-4-8-29,-6-6-34,-5-4-29,-4-8-29,-11-1-47,-14-5-132,-13-3-125,-10-6-168,-7-2-199,-5-17-747,9 3-40,5-9-43,10-10-46</inkml:trace>
          <inkml:trace contextRef="#ctx0" brushRef="#br1" timeOffset="-1.06264E6">10053 3755 3784,'33'-13'111,"16"-5"2,19 0-1,21-2-34,5 8-112,17 4-266,-11 6-442,-9 1-15,-12-5-15</inkml:trace>
        </inkml:traceGroup>
        <inkml:traceGroup>
          <inkml:annotationXML>
            <emma:emma xmlns:emma="http://www.w3.org/2003/04/emma" version="1.0">
              <emma:interpretation id="{3471E995-855A-491C-BA95-DD5A8CBD2D4B}" emma:medium="tactile" emma:mode="ink">
                <msink:context xmlns:msink="http://schemas.microsoft.com/ink/2010/main" type="inkWord" rotatedBoundingBox="14207,5227 14529,5220 14545,5910 14223,5917"/>
              </emma:interpretation>
            </emma:emma>
          </inkml:annotationXML>
          <inkml:trace contextRef="#ctx0" brushRef="#br1" timeOffset="-1.06165E6">12116 3512 2283,'0'0'115,"0"-2"-6,0 2-7,0 0 29,-3 4 27,-6 5 26,-6 11 41,-5 10 25,-7 17 38,-9 11-77,-1 10-6,-1 6 13,2 6 11,7-2-29,8-9-27,12-11-27,4-9-33,10-10-13,11-13-30,11-7-19,9-11-7,12-5-4,2-7 0,-9-8 3,-8-4 12,-11-4-1,-15-8-12,-7-4-18,-10 0-6,-10 1-4,-12 8-5,-6 5-2,-12 10-10,-1 8-28,5 10-88,8 9-133,20 5-243,12 6-462,9 1-25,18-1-27,13-11-27</inkml:trace>
        </inkml:traceGroup>
        <inkml:traceGroup>
          <inkml:annotationXML>
            <emma:emma xmlns:emma="http://www.w3.org/2003/04/emma" version="1.0">
              <emma:interpretation id="{7E8606CC-A1B2-4B97-A9EF-65D1EC91F2B1}" emma:medium="tactile" emma:mode="ink">
                <msink:context xmlns:msink="http://schemas.microsoft.com/ink/2010/main" type="inkWord" rotatedBoundingBox="15898,5337 16423,5324 16437,5918 15911,5930"/>
              </emma:interpretation>
            </emma:emma>
          </inkml:annotationXML>
          <inkml:trace contextRef="#ctx0" brushRef="#br1" timeOffset="-1.06074E6">13485 3635 2021,'1'1'115,"5"-1"28,5 0 28,5 0 29,7 0 20,5 0 18,8 0 17,3 0 19,4 0 13,4 0-61,6 0-24,0 0-16,1 0-27,-10 0-27,-9 0-21,-13 3-10,-11 6-5,-7 1 7,-6 11 6,-8 4-6,-7 11 3,-5 8-10,-9 6 0,-1 6-2,5 3 6,4-3-31,7-1-87,11-1-193,10-11-877,13 3-31,26-12-35,15-16-36</inkml:trace>
        </inkml:traceGroup>
        <inkml:traceGroup>
          <inkml:annotationXML>
            <emma:emma xmlns:emma="http://www.w3.org/2003/04/emma" version="1.0">
              <emma:interpretation id="{D73C31E0-EC63-4209-90A1-28BA83BF8F0B}" emma:medium="tactile" emma:mode="ink">
                <msink:context xmlns:msink="http://schemas.microsoft.com/ink/2010/main" type="inkWord" rotatedBoundingBox="17765,5269 18342,5255 18358,5941 17781,5954"/>
              </emma:interpretation>
            </emma:emma>
          </inkml:annotationXML>
          <inkml:trace contextRef="#ctx0" brushRef="#br1" timeOffset="-1.05953E6">15671 3555 1929,'-6'0'57,"-6"0"16,-7 5 39,-5 4 34,-3 3 28,-1 7 26,3 4 20,4 2 16,4 1 11,8 3-16,3 0-20,6 2-3,7 2-21,10 1-27,5 2-16,9 5-21,6 3-8,-2 2-9,-8 1-2,-8-3-4,-8-4 2,-6-2-3,-10-5-3,-10-5-7,-6-6-5,-10-3-5,-10-8-24,-4-4-20,-1-4-32,4-6-26,9-2-36,9-8-24,11-5-33,8-6-15,11-8-16,14-4-12,14-3 6,10 0 24,11 0 27,6 3 32,-1 2 39,0 2 32,-7 0 32,-4 0 19,-10 1 22,-4-2 12,-11 1 8,-9-4-10,-8 5-10,-4-2-14,-6 5-25,-8 1-13,-8 9-13,-3 5-9,-10 6-22,-4 2-42,1 7-67,5 5-113,17 1-228,0 8-333,10 2-18,10 1-18,14-4-20</inkml:trace>
        </inkml:traceGroup>
        <inkml:traceGroup>
          <inkml:annotationXML>
            <emma:emma xmlns:emma="http://www.w3.org/2003/04/emma" version="1.0">
              <emma:interpretation id="{0CABC937-6950-4868-9C86-DC26B89F137E}" emma:medium="tactile" emma:mode="ink">
                <msink:context xmlns:msink="http://schemas.microsoft.com/ink/2010/main" type="inkWord" rotatedBoundingBox="19635,5365 19979,5357 19994,5964 19649,5972"/>
              </emma:interpretation>
            </emma:emma>
          </inkml:annotationXML>
          <inkml:trace contextRef="#ctx0" brushRef="#br1" timeOffset="-1.0588E6">17474 3671 1860,'-10'-5'59,"-3"2"30,-7 0 34,-8 3 26,-1 6 39,-4 9 19,0 6 17,3 5 6,5 1 0,9 2-50,9-1-6,3-3-20,11-6-11,6-2-13,10-6-29,6-7-16,10-1-8,1-2 3,0-5 7,-5-4 16,-5-6 1,-5-3 1,-7-7-1,-1 1 23,-6 3 9,-5 4-7,-2 5-18,-4 7-13,0 3-5,0 8-11,-2 7 4,-1 11 0,-2 7-13,1 14-35,0 3-16,1 6 7,0-4 11,0-1 6,3-2-30,0-9-50,0-2-103,0-4-163,23-8-778,-14 0-32,4-9-33</inkml:trace>
        </inkml:traceGroup>
        <inkml:traceGroup>
          <inkml:annotationXML>
            <emma:emma xmlns:emma="http://www.w3.org/2003/04/emma" version="1.0">
              <emma:interpretation id="{1860A67A-683C-4351-B048-FA06781E0C4C}" emma:medium="tactile" emma:mode="ink">
                <msink:context xmlns:msink="http://schemas.microsoft.com/ink/2010/main" type="inkWord" rotatedBoundingBox="21381,5273 22218,5253 22228,5709 21392,5729"/>
              </emma:interpretation>
            </emma:emma>
          </inkml:annotationXML>
          <inkml:trace contextRef="#ctx0" brushRef="#br1" timeOffset="-1.05829E6">19061 3565 2923,'0'0'95,"0"0"0,2 0 13,-2 3 27,0 6 32,2 10 36,-4 8 25,-3 10 10,-5 9 4,-3 2-86,-5 0-6,4 0-12,2-7-42,4-3-92,3-9-69,5-1-201,0-11-197,2 5-337,8-6-17,4-7-18,11-8-19</inkml:trace>
          <inkml:trace contextRef="#ctx0" brushRef="#br1" timeOffset="-1.05786E6">19553 3678 2930,'0'-3'40,"0"2"-9,-2 0 8,-8 3 38,-10 9 15,-4 7 12,-7 9 6,2 6 6,4 5 4,10-1-39,6 2 13,6-4 13,6-4 8,7-4-30,10-4 0,9-9-7,10-4 1,6-7 4,6-3 9,-4-5 16,-2-11 23,-6-4-8,-3-11-15,-11-9-6,-5-5-8,-10-2 4,-4-1 8,-12 3-10,-8 8-18,-12 5-24,-8 11-31,-16 9-17,-12 7-111,-5 14-168,-2 0-730,3 24-27,5 5-29,8 9-30</inkml:trace>
        </inkml:traceGroup>
      </inkml:traceGroup>
    </inkml:traceGroup>
    <inkml:traceGroup>
      <inkml:annotationXML>
        <emma:emma xmlns:emma="http://www.w3.org/2003/04/emma" version="1.0">
          <emma:interpretation id="{6EA4AAC6-F4D0-4536-A694-20D337DBAB99}" emma:medium="tactile" emma:mode="ink">
            <msink:context xmlns:msink="http://schemas.microsoft.com/ink/2010/main" type="paragraph" rotatedBoundingBox="4597,9771 22492,8222 22584,9285 4689,10834" alignmentLevel="3"/>
          </emma:interpretation>
        </emma:emma>
      </inkml:annotationXML>
      <inkml:traceGroup>
        <inkml:annotationXML>
          <emma:emma xmlns:emma="http://www.w3.org/2003/04/emma" version="1.0">
            <emma:interpretation id="{88E40C43-DEAA-4C0B-B405-09D1F09EA283}" emma:medium="tactile" emma:mode="ink">
              <msink:context xmlns:msink="http://schemas.microsoft.com/ink/2010/main" type="inkBullet" rotatedBoundingBox="4607,9887 5146,9840 5226,10758 4686,10804"/>
            </emma:interpretation>
          </emma:emma>
        </inkml:annotationXML>
        <inkml:trace contextRef="#ctx0" brushRef="#br1" timeOffset="-1.01847E6">2434 8648 1428,'2'-10'197,"2"-3"15,-1 0 21,-2-5 22,2 7 10,-3 1 2,0 2 4,0 3-3,0 2-2,-3 0-141,-5 3-48,-3 3-16,-8 8-20,-2 7-24,-4 5-10,4 5-3,3 4-4,8 1-1,5-1 0,4 0 9,9-1 5,9-1 8,9-3 7,10 3 3,7 3 0,5 1-1,-5 1-2,-4 0-3,-8 1 0,-10-2-6,-7-1-5,-8 0-1,-10 1-3,-13 3 4,-9 2 3,-12 2 4,-9-3 2,-7-5 11,2-2 3,6-12 8,13-3 2,8-10-11,9-5-6,11-11-3,2-12-1,8-11-4,13-8-2,6-12-3,10-6-7,10 0-2,7-3-7,-3-2 7,2 0 5,-2 1-4,-5 2-1,-5-2 2,-8 2 0,-7 7 0,-11 1-6,-7 4-10,-6 7-4,-8 6-1,-8 9-8,-3 6-6,-6 9-4,-9 7-1,-1 6-14,-7 12-24,2 5-62,2 13-167,23 0-493,-7 18-16,10-2-19,10-2-17</inkml:trace>
      </inkml:traceGroup>
      <inkml:traceGroup>
        <inkml:annotationXML>
          <emma:emma xmlns:emma="http://www.w3.org/2003/04/emma" version="1.0">
            <emma:interpretation id="{7E9020E9-39E2-4854-A61B-27CD392E1411}" emma:medium="tactile" emma:mode="ink">
              <msink:context xmlns:msink="http://schemas.microsoft.com/ink/2010/main" type="line" rotatedBoundingBox="6862,9575 22492,8222 22584,9285 6954,10638"/>
            </emma:interpretation>
          </emma:emma>
        </inkml:annotationXML>
        <inkml:traceGroup>
          <inkml:annotationXML>
            <emma:emma xmlns:emma="http://www.w3.org/2003/04/emma" version="1.0">
              <emma:interpretation id="{7B4B1F3B-B340-421B-8DF3-EF051DD87BF7}" emma:medium="tactile" emma:mode="ink">
                <msink:context xmlns:msink="http://schemas.microsoft.com/ink/2010/main" type="inkWord" rotatedBoundingBox="6884,9834 7441,9786 7498,10451 6942,10499"/>
              </emma:interpretation>
            </emma:emma>
          </inkml:annotationXML>
          <inkml:trace contextRef="#ctx0" brushRef="#br1" timeOffset="-1.01743E6">4476 8472 1747,'0'0'155,"0"-2"29,0-3 16,1 0 19,-1-3 9,5 0 3,6-2 4,7 3 3,7-2 4,8 3-109,6 2-32,-2 4-26,0 6-18,-2 1-20,-5 10-10,-7 5-5,-7 12 0,-6 5-7,-7 12 3,-12 9-2,-10 8 4,-9 4 0,-4-2 5,-7-3 2,5-8 3,6-12 11,7-9 11,7-11 13,8-11 15,3-6 21,3-6 11,9-2 9,8-4 1,15-3 2,14-2-1,15-5-8,5 0-16,1-2-10,-7 2-35,-8 2-64,-13 3-105,-8 5-103,-8-1-182,-16-7-527,-3 12-22,-2-1-26,-2-2-25</inkml:trace>
        </inkml:traceGroup>
        <inkml:traceGroup>
          <inkml:annotationXML>
            <emma:emma xmlns:emma="http://www.w3.org/2003/04/emma" version="1.0">
              <emma:interpretation id="{A7A3F8CD-3DDE-4AC8-8F97-3FFD767DD8CA}" emma:medium="tactile" emma:mode="ink">
                <msink:context xmlns:msink="http://schemas.microsoft.com/ink/2010/main" type="inkWord" rotatedBoundingBox="9040,9386 9868,9314 9925,9977 9098,10049"/>
              </emma:interpretation>
            </emma:emma>
          </inkml:annotationXML>
          <inkml:trace contextRef="#ctx0" brushRef="#br1" timeOffset="-1.01535E6">6866 7964 1597,'0'0'-1,"-3"1"23,-2 7 24,-3 5 45,-5 6 32,-1 6 16,-3 6 14,-1-1 14,0-1 7,-1-3 13,6-4-5,2-3-21,5-5-27,3-2-44,3-5-14,0-2 12,9-2 9,7-2-5,11 2-2,9-2-2,10 2-2,0 5-2,-1 3 0,-6 4 0,-7 4-16,-7 5-23,-7 4-16,-8 3-3,-6 1 23,-5 3 17,-8-2 16,-10 1 18,-4-4 11,-8-3 1,-10-4 8,-5-3-7,-1-4-1,2-4-5,6-4-28,5-6-55,8-1-116,5-7-169,31-14-691,-26 1-25,12-8-25,6-13-28</inkml:trace>
          <inkml:trace contextRef="#ctx0" brushRef="#br1" timeOffset="-1.01513E6">6847 7989 2857,'31'-10'85,"17"-4"7,19-3 2,20-2 4,0 4-36,1 4-220,-15-2-447,-13 11-9,-19-8-11,-15 0-11</inkml:trace>
        </inkml:traceGroup>
        <inkml:traceGroup>
          <inkml:annotationXML>
            <emma:emma xmlns:emma="http://www.w3.org/2003/04/emma" version="1.0">
              <emma:interpretation id="{FAB07422-0A4C-4DE2-80E8-4A1CCDF6CD7C}" emma:medium="tactile" emma:mode="ink">
                <msink:context xmlns:msink="http://schemas.microsoft.com/ink/2010/main" type="inkWord" rotatedBoundingBox="11118,9324 11557,9286 11615,9959 11176,9997"/>
              </emma:interpretation>
            </emma:emma>
          </inkml:annotationXML>
          <inkml:trace contextRef="#ctx0" brushRef="#br1" timeOffset="-1.01357E6">8716 7878 787,'-3'0'98,"1"2"48,-1-1 36,2 2 23,0-2 21,2 0 15,-1 1 6,0 0 13,0-2 23,3 0-38,6 0-35,8 0-40,7 0-29,10-5-14,3 1-14,3-2-7,4-1 2,-5-2-11,-3 5-21,-1-1-12,-8 2-11,-7 2-4,-4 0-10,-3 1-9,-6 2-9,1 1-12,-2 3-7,5 4-1,-4 8 2,-1 4 9,0 7 14,-6 9 18,0 5 24,-1 7 15,-5 3 20,-3 7 16,-1-3 0,-2 1 5,2-5 2,1-4 1,-1-7-11,3-8-14,1-3-17,2-7-16,-1-8-13,2-7-13,1 1-19,2-8-106,0 1-160,7-8-788,-3 5-29,9-2-31,13-13-32</inkml:trace>
        </inkml:traceGroup>
        <inkml:traceGroup>
          <inkml:annotationXML>
            <emma:emma xmlns:emma="http://www.w3.org/2003/04/emma" version="1.0">
              <emma:interpretation id="{83718BA5-8558-42BF-AB5E-D1A7F997C905}" emma:medium="tactile" emma:mode="ink">
                <msink:context xmlns:msink="http://schemas.microsoft.com/ink/2010/main" type="inkWord" rotatedBoundingBox="12798,9146 13319,9101 13378,9782 12857,9828"/>
              </emma:interpretation>
            </emma:emma>
          </inkml:annotationXML>
          <inkml:trace contextRef="#ctx0" brushRef="#br1" timeOffset="-1.0125E6">10597 7716 932,'0'0'57,"0"0"15,0-3 10,-1 3 13,-1 0 29,1-3 39,-2 1 33,0 0 23,3-1 31,0 0-14,-2 1-8,2-3-17,3-1-6,5 0-13,6-3-24,8 4-30,8 2-31,9-2-20,1 5-28,-2 5-25,0 1-16,-8 5-6,-8 5-3,-12 7 2,-6 6 0,-16 5-3,-14 7 2,-10 0-2,-7 0 0,-8-8 5,9-2 4,7-12 2,13-2-6,6-6-14,12-4 0,11 1 6,14-1 0,17 2 3,11 4-2,9 2-1,1 8-6,-8 1 4,-14 5 4,-12 1 14,-14 2 8,-7-2 37,-18-3 25,-15 2 9,-13-5 8,-12-1 5,-14-3 11,0-4 0,0-4 8,7-4-5,12-3-13,13-2-83,13-3-172,23-9-823,0 5-25,9-9-26,8-3-28</inkml:trace>
        </inkml:traceGroup>
        <inkml:traceGroup>
          <inkml:annotationXML>
            <emma:emma xmlns:emma="http://www.w3.org/2003/04/emma" version="1.0">
              <emma:interpretation id="{0FC83C7C-9EB2-4978-9638-AA45DD2BAF58}" emma:medium="tactile" emma:mode="ink">
                <msink:context xmlns:msink="http://schemas.microsoft.com/ink/2010/main" type="inkWord" rotatedBoundingBox="14951,8963 17128,8774 17186,9447 15009,9635"/>
              </emma:interpretation>
            </emma:emma>
          </inkml:annotationXML>
          <inkml:trace contextRef="#ctx0" brushRef="#br1" timeOffset="-1.00865E6">14095 7360 942,'2'0'80,"-1"0"29,1 0 38,2 0 43,-1-2 30,1 1 23,1 1 20,-3-4 17,1 4 18,-2-3-44,1 3-23,-2-2-36,0 2-51,0 0-45,0 0-27,0 5-15,-3 8-14,-1 5-12,-5 3-13,-4 5-5,-1-1 7,1-3 7,4-1 13,2-7 6,5-3-1,2-2-4,2-5-5,-2-1 1,0 0 18,4 1 23,10-1 6,10 0 2,9 4 2,9-1 0,4 2-3,0 0-1,-5 2-6,-6 3-15,-9 2-28,-6 3-32,-12 3-9,-3 6 2,-10 5 2,-5 0 7,-10 3 5,-2-2 4,-5-2 12,-5-5 11,1-3 9,0-7 7,-2 0-3,0-4-1,5-2-6,-1-1-5,4-5-7,0-3-21,-1 1-55,-2-2-77,5-3-148,10-10-215,-8 0-377,5-10-21,4-13-20,9-15-23</inkml:trace>
          <inkml:trace contextRef="#ctx0" brushRef="#br1" timeOffset="-1.00846E6">14038 7442 3087,'18'-5'80,"16"-2"4,13-3 3,20 1 2,11 7-31,17 0-292,-4 6-394,-3-4-10,-3-2-12,-2-6-10</inkml:trace>
          <inkml:trace contextRef="#ctx0" brushRef="#br1" timeOffset="-1.01044E6">12623 7649 781,'0'-5'5,"0"1"1,-3-3 4,-2 0 0,1 1 11,-3 3 7,-3-1 9,1 0 8,-1 1 40,3 2 13,1 0 21,2-2 42,-3 2 20,5-2 22,1-4 25,-1 4 9,2-6 2,3 2-2,3-1-28,4 1-11,10 0-15,8-2-33,9 6-17,2 2-17,3-1-33,0 4-11,-3 2-16,-6 6-5,-6 6-8,-6 8-3,-13 9 1,-3 11 5,-16 7-3,-12 4 2,-10 6 1,-9 0 0,-8-1 3,7-9 3,5-7 2,11-6-5,9-11-12,10-6-14,5-8 17,8-4 54,13-4 4,18-4 5,20 0 1,19-1-4,16-2-26,4-2-82,-1 4-143,9-8-807,-25 5-24,-13-7-27</inkml:trace>
        </inkml:traceGroup>
        <inkml:traceGroup>
          <inkml:annotationXML>
            <emma:emma xmlns:emma="http://www.w3.org/2003/04/emma" version="1.0">
              <emma:interpretation id="{14FD14A6-A16C-4C08-9A26-25E500E12671}" emma:medium="tactile" emma:mode="ink">
                <msink:context xmlns:msink="http://schemas.microsoft.com/ink/2010/main" type="inkWord" rotatedBoundingBox="18047,8789 18886,8716 18934,9269 18095,9342"/>
              </emma:interpretation>
            </emma:emma>
          </inkml:annotationXML>
          <inkml:trace contextRef="#ctx0" brushRef="#br1" timeOffset="-1.00734E6">15972 7277 1396,'0'1'121,"2"2"21,-2-2 24,0 0 24,1 1 17,-1-1 16,0-1 5,0 2-1,0-2-5,0 0-99,0 0-36,0 3-15,-3 4-11,-5 5-15,-10 5-11,-6 9-7,-8 5-6,-3 1 3,4 2 7,3-3 13,6-3 7,6-4-9,8-6-10,5-4-11,1-5 3,4-5 43,5-2 29,13 0 7,9-2 1,12 0 1,9 0-1,1 0 3,-4 2 2,0 1 0,-7 2-16,-9 3-54,-1 1-36,-13 2-12,-4 7-5,-9-2-5,-2 4 0,-8 6 3,-5 3 3,-8-2 0,-3 2 10,-8-4 5,-2-3 9,-4-7 7,-5 1 2,0-10 5,-5 3 0,2-5-2,5-1-10,4-3-24,6 0-52,6 0-46,3-4-126,12-8-190,-3-1-367,6-6-16,5-8-18,8-6-19</inkml:trace>
          <inkml:trace contextRef="#ctx0" brushRef="#br1" timeOffset="-1.00708E6">15956 7351 1815,'12'-3'103,"12"-1"17,11-1 2,17 1 1,7 1 4,9 0-55,4-4-555,1 6-6,-6-1-7,-5-11-6</inkml:trace>
        </inkml:traceGroup>
        <inkml:traceGroup>
          <inkml:annotationXML>
            <emma:emma xmlns:emma="http://www.w3.org/2003/04/emma" version="1.0">
              <emma:interpretation id="{3D892A1B-E274-47BB-A7AB-9F07A7292407}" emma:medium="tactile" emma:mode="ink">
                <msink:context xmlns:msink="http://schemas.microsoft.com/ink/2010/main" type="inkWord" rotatedBoundingBox="19997,8715 20733,8651 20801,9439 20066,9503"/>
              </emma:interpretation>
            </emma:emma>
          </inkml:annotationXML>
          <inkml:trace contextRef="#ctx0" brushRef="#br1" timeOffset="-1.00509E6">17761 7229 930,'3'-2'105,"-1"1"26,5-1 32,0-1 24,-1 0 39,-2 2 26,-1-2 12,0 0 11,-3 3 4,0-1-80,0 1-42,0 0-47,0 0-23,0 5-14,-5 7-25,-3 9-9,-9 6 3,-4 8-7,-3 3-2,1 0 11,0 0 23,4-4 20,3-1-6,4-4-11,2-6-11,7-5-20,2-4-9,1-2 1,1-7 30,5 3 27,9-4 18,15-2 9,12 1 6,14-3 4,9 1 3,7-1 1,3 0-6,-1-1-6,0 1-35,-8 0-32,-10 0-27,-12 0-32,-11 0-77,-16 0-103,-4 0-241,-10-8-464,-6 7-21,-8-2-23,-3-4-24</inkml:trace>
          <inkml:trace contextRef="#ctx0" brushRef="#br1" timeOffset="-1.00476E6">18101 7450 1565,'0'0'130,"0"0"-14,-4 0-1,-1 1 20,-4 5 45,-8 8 22,-9 9 22,-7 10 13,-2 14 5,-3 5-116,1 7-6,7 3 14,6-5 2,9-2-19,7-6-41,4-7-32,4-6-69,15-9-209,5-18-466,15 8-13,24-15-14,10-8-14</inkml:trace>
        </inkml:traceGroup>
        <inkml:traceGroup>
          <inkml:annotationXML>
            <emma:emma xmlns:emma="http://www.w3.org/2003/04/emma" version="1.0">
              <emma:interpretation id="{8C436545-3773-4E2E-A90A-E98809B5FC30}" emma:medium="tactile" emma:mode="ink">
                <msink:context xmlns:msink="http://schemas.microsoft.com/ink/2010/main" type="inkWord" rotatedBoundingBox="21719,8419 22503,8351 22569,9110 21785,9177"/>
              </emma:interpretation>
            </emma:emma>
          </inkml:annotationXML>
          <inkml:trace contextRef="#ctx0" brushRef="#br1" timeOffset="-1.00364E6">19703 6895 1286,'-1'0'186,"1"-1"27,-2-1 25,2 1 23,0-1 1,2-1 3,2-1 6,9 0 10,10 1 4,12 2-112,11-1-55,6 6-24,0 4-23,-6 2-24,-7 6-8,-12 7-7,-9-1-6,-11 9-8,-16 2-1,-15 3-2,-15 1 0,-12-1 0,-6-3-1,5-6 5,10-7 0,14-4-5,15-1-6,9-2-1,21 1 2,19 3 3,18 4-5,8 7-2,9 6-1,-8 2-10,-12 3-1,-20 1 6,-15 0 4,-13-1 1,-19-5 13,-18-2 23,-20-7 13,-19-9 4,-27-11 1,-13-3 4,-7-4-84,63-1-854,-46 1-22,26-10-21,40-10-24</inkml:trace>
        </inkml:traceGroup>
      </inkml:traceGroup>
    </inkml:traceGroup>
    <inkml:traceGroup>
      <inkml:annotationXML>
        <emma:emma xmlns:emma="http://www.w3.org/2003/04/emma" version="1.0">
          <emma:interpretation id="{6B651459-44D6-4158-833C-4CF140346555}" emma:medium="tactile" emma:mode="ink">
            <msink:context xmlns:msink="http://schemas.microsoft.com/ink/2010/main" type="paragraph" rotatedBoundingBox="1401,12803 24045,9952 24343,12320 1699,15172" alignmentLevel="1"/>
          </emma:interpretation>
        </emma:emma>
      </inkml:annotationXML>
      <inkml:traceGroup>
        <inkml:annotationXML>
          <emma:emma xmlns:emma="http://www.w3.org/2003/04/emma" version="1.0">
            <emma:interpretation id="{32E4297E-4F42-4217-B086-8D1AACEC8C14}" emma:medium="tactile" emma:mode="ink">
              <msink:context xmlns:msink="http://schemas.microsoft.com/ink/2010/main" type="line" rotatedBoundingBox="2751,12527 24068,10079 24190,11141 2873,13589"/>
            </emma:interpretation>
          </emma:emma>
        </inkml:annotationXML>
        <inkml:traceGroup>
          <inkml:annotationXML>
            <emma:emma xmlns:emma="http://www.w3.org/2003/04/emma" version="1.0">
              <emma:interpretation id="{990E6D0F-9766-420A-8FDD-7829F0E1D304}" emma:medium="tactile" emma:mode="ink">
                <msink:context xmlns:msink="http://schemas.microsoft.com/ink/2010/main" type="inkWord" rotatedBoundingBox="2762,12629 4315,12451 4397,13167 2845,13346"/>
              </emma:interpretation>
            </emma:emma>
          </inkml:annotationXML>
          <inkml:trace contextRef="#ctx0" brushRef="#br1" timeOffset="-685845.228">652 11586 1215,'0'0'83,"0"-1"23,0 1 31,0-1 28,0 1 18,0 0 14,0-2 8,0 1 10,0-5 10,0 2-36,0-2-5,0 3-15,0 0-20,0 3-24,0 0-10,0 0-9,0 0-9,0 0-12,0 0-13,0 0-27,0 0-15,3 0 1,1 6-3,1 0-5,5 9 16,3 7 8,3 6 15,1 7 17,0 3 14,2-2 15,-4 5 5,-1-2-2,-4 0 1,-1-6 9,-5 0-15,-3-5-7,-1-1-13,-5-2-12,-4 0-5,-4-1-10,-6-6-3,-5 0-2,1-5-11,-3-3-29,1-3-47,-1-4-102,2-5-114,8-9-236,0-6-431,0-12-22,3-11-25,7-9-25</inkml:trace>
          <inkml:trace contextRef="#ctx0" brushRef="#br1" timeOffset="-685589.2135">366 11543 1898,'2'1'143,"12"-1"54,12 0 30,20-4 10,14-9 6,15-8 3,3 0-11,-6-8-88,-3 5-191,-15-16-635,-13 25-13,-13 5-12,-9-3-14</inkml:trace>
          <inkml:trace contextRef="#ctx0" brushRef="#br1" timeOffset="-684397.1453">1471 11426 2039,'0'2'82,"0"1"27,0-3 23,0 1 19,0-1 18,0 0 13,0 0 16,0 0 9,0 0 12,0-1-26,0 1-16,0 0-13,0 0-11,0-3-10,0 3-15,0 0-11,0 0-19,0 0-16,0 0-25,0 0-37,0 0-23,-1 3-6,-2 5-4,-2 6-7,1 6 0,-2 8 2,-4 7 6,3-3 7,1-1 18,2-4 15,-1-5 15,4-9-9,-1-1-2,2-4 1,0-3 0,2-4 9,-1-1 1,5 0 12,6-1-7,5-2 6,9-4-5,1-1-3,4 0-2,-3 3-4,1 2-5,-5 3-13,-1 8-10,-2 2-7,-6 3-2,-1 7-11,-7 3 2,-2 1 1,-4-2 3,-2 3 11,-7 1 3,-7-1 2,-4 2 11,-9-1-6,-4 3 7,-2-7 10,-3 2-4,2-6-4,2 0-19,-1-5-42,6-3-72,6-4-83,7-4-189,4-20-556,1 12-25,5-10-24,4-7-26</inkml:trace>
          <inkml:trace contextRef="#ctx0" brushRef="#br1" timeOffset="-683980.1215">1449 11403 2819,'1'-7'122,"5"-2"26,6-6 16,11-3 12,12-3 4,11-2 2,9 0 7,3-2-35,-1 6-108,7 1-307,-21 10-491,-13 2-15,-7 0-16</inkml:trace>
        </inkml:traceGroup>
        <inkml:traceGroup>
          <inkml:annotationXML>
            <emma:emma xmlns:emma="http://www.w3.org/2003/04/emma" version="1.0">
              <emma:interpretation id="{9D405F2E-C7A3-4555-889B-213AD8AFD739}" emma:medium="tactile" emma:mode="ink">
                <msink:context xmlns:msink="http://schemas.microsoft.com/ink/2010/main" type="inkWord" rotatedBoundingBox="5318,12330 6446,12201 6526,12902 5399,13031"/>
              </emma:interpretation>
            </emma:emma>
          </inkml:annotationXML>
          <inkml:trace contextRef="#ctx0" brushRef="#br1" timeOffset="-682561.0403">3129 11182 2540,'0'0'43,"0"0"4,0 0 32,4 0 29,0 5 30,4 8 27,4 7 24,0 10 29,6 8 28,-3 8-13,4 7 1,-1 1 9,-2 0-18,-3 1-17,-1-12-21,-6-3-24,-3-7-16,-3-6-24,0-4-22,-5-4-16,-9-1-24,-7-1-30,-6-3-51,-6-4-81,0-2-111,5-6-223,-3-7-522,0-10-24,1-16-27,4-22-27</inkml:trace>
          <inkml:trace contextRef="#ctx0" brushRef="#br1" timeOffset="-682337.0275">2923 11236 3239,'22'-11'112,"8"-3"31,11-5 22,15-4 7,0-1 6,5 3 1,7 0-38,-2 4-88,0 2-157,-6-4-713,-12 12-18,-12 4-20,-7-1-18</inkml:trace>
          <inkml:trace contextRef="#ctx0" brushRef="#br1" timeOffset="-681820.998">4008 10970 2983,'0'-6'91,"0"0"0,-2 1-1,-1-3-3,-1 6 5,-8 6 5,-1 9 18,-2 11 13,-3 11 21,-2 18-43,0 12-14,5 9 5,0 3 7,3 0 2,7-5-7,3-8-8,2-10-17,10-10-8,7-10-15,3-14-13,11-8-8,5-7 0,0-7-1,-2-9 6,-5-7 11,-9-1 6,-9-8 2,-7-7-9,-8 6-7,-12-2-11,-5 4-7,-7 5-3,-11 8-6,-3 8-6,-2 6-10,0 6-6,4 6-60,5 6-120,14 3-221,3 3-463,13-1-21,5-4-21,21-10-24</inkml:trace>
        </inkml:traceGroup>
        <inkml:traceGroup>
          <inkml:annotationXML>
            <emma:emma xmlns:emma="http://www.w3.org/2003/04/emma" version="1.0">
              <emma:interpretation id="{15D9DAC0-1555-4B1A-A389-E6F2B4B754BB}" emma:medium="tactile" emma:mode="ink">
                <msink:context xmlns:msink="http://schemas.microsoft.com/ink/2010/main" type="inkWord" rotatedBoundingBox="7463,12032 8884,11869 8964,12568 7543,12731"/>
              </emma:interpretation>
            </emma:emma>
          </inkml:annotationXML>
          <inkml:trace contextRef="#ctx0" brushRef="#br1" timeOffset="-679869.8864">5069 10934 3463,'11'-15'111,"12"-3"51,14-10 31,14-4 20,12 1 6,10 0 5,7 4-6,1 1-69,1 7-150,-4 5-255,-17 0-637,-8 12-21,-14 0-23,-6 1-24</inkml:trace>
          <inkml:trace contextRef="#ctx0" brushRef="#br1" timeOffset="-680093.8992">5347 10902 1990,'0'0'132,"0"0"39,0 0 28,0 0 21,0 0 18,0 0 11,0 0 8,0 0-5,0 0 12,2 0-46,2 4-28,5 4-12,5 11 4,5 5 0,3 11 1,-1 8-4,1 6 0,-4 0 22,-3 1 6,-3-1-17,-4-7-13,-3-4-15,-4-6-20,1-4-15,-5-5-9,-3-5 6,-8 1-11,-6-7-51,-7 0-91,-7-4-50,-2-5-51,0 0-67,-1-3-110,6-3-164,-1-12-633,0 0-33,3-10-34,2-13-39</inkml:trace>
          <inkml:trace contextRef="#ctx0" brushRef="#br1" timeOffset="-679329.8555">6130 10745 3784,'6'-9'79,"5"-1"13,7-1 15,6-1 10,3 3 12,7 6 7,-1 5 4,-1 8 3,-5 8 3,-7 6-49,-14 13-23,-4 5-10,-10 4-14,-6-2-11,-2-3-9,0-8-8,2-7-10,8-9-29,5-8 0,4 1 5,12-5-1,11 0-1,7 3-2,8 4 4,-3 2-3,0 6 0,-12 1 3,-11 5 26,-9 0 4,-10 2 1,-13-3 3,-17 1 1,-8-1 6,-13-4 1,-8 0 2,3-3 3,3-4 3,10-5-84,21-2-294,12-5-607,10-8-24,22-6-26,17-19-27</inkml:trace>
        </inkml:traceGroup>
        <inkml:traceGroup>
          <inkml:annotationXML>
            <emma:emma xmlns:emma="http://www.w3.org/2003/04/emma" version="1.0">
              <emma:interpretation id="{5C731C31-F4C4-4565-A851-80762BC45B7D}" emma:medium="tactile" emma:mode="ink">
                <msink:context xmlns:msink="http://schemas.microsoft.com/ink/2010/main" type="inkWord" rotatedBoundingBox="9952,11734 11054,11608 11131,12271 10028,12398"/>
              </emma:interpretation>
            </emma:emma>
          </inkml:annotationXML>
          <inkml:trace contextRef="#ctx0" brushRef="#br1" timeOffset="-677485.75">7553 10566 3839,'2'-7'108,"4"-5"32,7-4 27,11-2 19,10-2 11,16-2 6,8 1 2,7 3-7,1-1-49,3 8-188,-8 3-225,-12-6-701,-11 10-25,-8 3-26</inkml:trace>
          <inkml:trace contextRef="#ctx0" brushRef="#br1" timeOffset="-677716.7632">7772 10554 2312,'0'-1'119,"0"-1"22,0-3 32,1 2 27,-1-3 28,0 2 13,1-1 8,-1 4 32,0 1 0,0 0-79,3 0-18,5 1 5,4 7-13,3 10-16,8 7-16,3 10 6,0 12-1,-2 4-23,0 4 6,-4 3 24,-4-3 0,-6-7-7,-3-6-11,-4-10 0,-1-7 4,-2-2-7,-2-7 1,-5-2-9,-10-1-8,-2-1-55,-13-5-97,-3-2-72,-5-4-65,2 1-103,2-10-149,25-10-756,-22-4-38,5-15-40</inkml:trace>
          <inkml:trace contextRef="#ctx0" brushRef="#br1" timeOffset="-677011.7228">8492 10358 3432,'1'0'43,"2"0"12,0 0 50,5 5 13,0 9 63,5 13 30,2 12 9,2 14 3,-3 7-3,2 7-41,-1-2-57,0 1-96,-1-5-183,1-21-787,1 7-25,3-15-24,8-19-28</inkml:trace>
        </inkml:traceGroup>
        <inkml:traceGroup>
          <inkml:annotationXML>
            <emma:emma xmlns:emma="http://www.w3.org/2003/04/emma" version="1.0">
              <emma:interpretation id="{32230524-1552-4450-8FEB-B163B12354A4}" emma:medium="tactile" emma:mode="ink">
                <msink:context xmlns:msink="http://schemas.microsoft.com/ink/2010/main" type="inkWord" rotatedBoundingBox="12085,11503 13412,11351 13490,12031 12163,12183"/>
              </emma:interpretation>
            </emma:emma>
          </inkml:annotationXML>
          <inkml:trace contextRef="#ctx0" brushRef="#br1" timeOffset="-674605.5852">9689 10353 3299,'0'-7'129,"1"-2"37,3-6 28,10-3 23,5 2 15,16-7 8,16 0-1,14-2 3,9 3-3,0-1-105,0 6-155,-10 3-157,-2 2-251,-22 8-466,-9 4-21,-8-1-23,-7 0-24</inkml:trace>
          <inkml:trace contextRef="#ctx0" brushRef="#br1" timeOffset="-674865.6">9903 10246 1999,'0'-2'163,"0"1"51,0 0 31,1-1 41,-1 0 22,0 2 9,1 0-1,-1-2-4,0 2-11,2 0-91,5 2-17,2 6-25,7 11-11,4 10-26,4 14-12,-1 13-4,-3 3 6,2 2 21,-4-3 17,-2-6-11,-6-11-26,0-6 9,-7-8-8,-2-5-6,-2-2 0,-8-2 3,-11-3 0,-10-4-48,-10-4-48,-7-2-49,-2-4-43,4-1-103,7-1-122,8-8-163,1-22-681,9 6-34,7-11-38</inkml:trace>
          <inkml:trace contextRef="#ctx0" brushRef="#br1" timeOffset="-674001.5507">10923 10158 1725,'2'-8'112,"-1"-1"31,1-4 20,-1-1 15,-7 3 0,-6-1 6,-5 4 1,-6 5 15,-5 2 4,-7 4-53,0 9-38,0 7-22,5 4-13,4 8-7,9 2-2,10 0-4,4-4-7,6-3 2,12-10 10,7-5 1,7-4-5,10-7-2,0-8 0,-6-6 4,-5-4 8,-8-2 13,-7-9 16,-4 1 8,-5 0 8,-1 7 6,-3 3-16,0 8-22,0 6-4,0 8 4,0 9-4,1 9-4,3 13-5,1 13-13,1 10-19,4 2-11,1 5 12,-1 0 18,-1-6-3,0-5-12,-4-10-4,0-7-19,-2-6-56,1-9-100,1-8-119,26-8-822,-18-5-30,2-4-34,3-11-35</inkml:trace>
        </inkml:traceGroup>
        <inkml:traceGroup>
          <inkml:annotationXML>
            <emma:emma xmlns:emma="http://www.w3.org/2003/04/emma" version="1.0">
              <emma:interpretation id="{4DF3B1AE-F6DA-4A5C-82BC-320F5A5C466A}" emma:medium="tactile" emma:mode="ink">
                <msink:context xmlns:msink="http://schemas.microsoft.com/ink/2010/main" type="inkWord" rotatedBoundingBox="14364,11245 15727,11089 15805,11766 14442,11923"/>
              </emma:interpretation>
            </emma:emma>
          </inkml:annotationXML>
          <inkml:trace contextRef="#ctx0" brushRef="#br1" timeOffset="-672397.459">12295 9996 2902,'0'0'132,"0"0"22,0 0 22,0 0 11,0 0 8,0 0-1,0 0-4,0 0 10,3 0 36,4 8-70,6 2-13,3 11-3,4 8-4,0 8 9,-1 3 23,-3 2 37,0 3 41,-3 2 6,-3-5-20,-4-3-7,-2-7-12,-4-6-10,2-5-6,-4-6-10,-4-2-30,-5-1-39,-9-4-60,-8-2-70,-7-4-91,2-2-70,0 0-47,4-1-65,2-2-117,7-3-188,2-18-583,7 3-37,5-12-39,5-8-42</inkml:trace>
          <inkml:trace contextRef="#ctx0" brushRef="#br1" timeOffset="-672189.4471">12171 10014 3541,'13'-14'111,"17"-2"23,11-5 31,16-4 18,5 1 7,5 4 2,-2 2 1,1 2-52,-5 6-198,-1-6-854,-19 11-22,-15 2-24,-9-1-24</inkml:trace>
          <inkml:trace contextRef="#ctx0" brushRef="#br1" timeOffset="-671465.4057">13157 9794 2022,'-4'0'13,"-7"0"7,-4 0 23,-6 2 16,-2 6 18,-7 4 37,4 9 20,4 6 23,8 5 33,6 2 10,6 4 6,6-1 6,8-1-11,9 1-8,11-2-12,9-3-35,6 4-14,-2-3-20,-3-1-27,-9 1-18,-7-3-5,-11 2-15,-8-4 3,-6-2-3,-9 1 0,-11-4-1,-14-4-7,-8 0-21,-11-1-12,3-10-13,1 1-30,9-7-14,12-2-46,10-8-17,9-8-9,13-6-1,10-13 13,16-10 22,6-6 22,8-3 35,6-1 52,-2 0 42,-10 5 53,-3 3 25,-11 0 13,-7 7 8,-9 2-1,-6 2-5,-3 4-6,-8 5-29,-5 2-25,-2 5-25,-8 9-23,-5 4-14,-6 4-13,2 3-10,-6 5-37,6 6-44,2 2-75,7 6-100,14 3-260,5 4-369,4 2-19,11-6-23</inkml:trace>
          <inkml:trace contextRef="#ctx0" brushRef="#br1" timeOffset="-644777.8792">11969 10076 1307,'0'2'108,"0"-1"23,0 0 22,0 1 25,0-1 30,0 0 15,0-1 18,0 3 18,0-3 12,0 0-74,0-3-16,0 3-20,0 0-18,0 0-21,0 0-27,0 0-10,0 3-17,0-3-20,1 0-1,4 0 9,7 0 2,6-3-2,6 1 1,8-2-2,1-6-1,2 3-7,-6-6 1,1 5-3,3-2-14,-5 3-30,1 1-44,0 3-44,1 1-84,6 1-173,-5-15-438,4 13-17,0-5-18,1-2-17</inkml:trace>
        </inkml:traceGroup>
        <inkml:traceGroup>
          <inkml:annotationXML>
            <emma:emma xmlns:emma="http://www.w3.org/2003/04/emma" version="1.0">
              <emma:interpretation id="{4D17D5E7-1C50-493D-AF01-E9D181F3018B}" emma:medium="tactile" emma:mode="ink">
                <msink:context xmlns:msink="http://schemas.microsoft.com/ink/2010/main" type="inkWord" rotatedBoundingBox="16860,10981 17983,10853 18060,11530 16938,11659"/>
              </emma:interpretation>
            </emma:emma>
          </inkml:annotationXML>
          <inkml:trace contextRef="#ctx0" brushRef="#br1" timeOffset="-669525.2939">14712 9749 2464,'0'-3'182,"0"-1"45,0-2 53,0 0 31,0 1 20,0 1 17,0 0 6,0 2 0,-2 1-6,2 1-132,0 0-14,0 5-16,2 8 0,1 11 2,0 11 7,-1 15-4,1 6 3,-3 10 6,0 1 22,0-3 8,-3-7-30,1-4-24,-4-13-51,-2-6-32,3-8-28,-1-8-15,-1-7-13,-3-2-9,-3-5-20,-6-4-8,-1 0-66,-5-4-123,0-7-63,3-3-105,0-9-111,9-14-198,4-22-494,5 2-36,4-9-39,7-1-42</inkml:trace>
          <inkml:trace contextRef="#ctx0" brushRef="#br1" timeOffset="-669317.282">14517 9759 3134,'-4'-8'189,"-1"-1"64,1-4 41,-1-1 7,4 2-3,4 1 3,9-4-2,12 0 1,15-2-3,14 0-159,11 2-132,4 5-203,6 2-274,-11 2-503,-12 1-26,-8 1-27</inkml:trace>
          <inkml:trace contextRef="#ctx0" brushRef="#br1" timeOffset="-668893.2585">15251 9601 2694,'0'4'112,"1"-3"21,3 1 14,6-1 5,8-1 6,9-3 7,9 0 14,6 0 6,0-1 17,2-2-59,-7 2-32,-7 3-20,-8 0-3,-11 3 21,-6 8 13,-5 6 18,-3 10-2,-6 9 10,-2 9-4,-4 7-5,-4 3 2,-3 0 5,5-3-13,3-2-27,1-5-44,3-3-104,10-5-129,8-8-270,3-8-585,13-6-28,16-11-31,7-9-32</inkml:trace>
        </inkml:traceGroup>
        <inkml:traceGroup>
          <inkml:annotationXML>
            <emma:emma xmlns:emma="http://www.w3.org/2003/04/emma" version="1.0">
              <emma:interpretation id="{31433473-2CF2-4AE9-A6E5-B9D09E2AD713}" emma:medium="tactile" emma:mode="ink">
                <msink:context xmlns:msink="http://schemas.microsoft.com/ink/2010/main" type="inkWord" rotatedBoundingBox="18866,10676 20084,10536 20159,11194 18941,11334"/>
              </emma:interpretation>
            </emma:emma>
          </inkml:annotationXML>
          <inkml:trace contextRef="#ctx0" brushRef="#br1" timeOffset="-667105.1563">16726 9435 1784,'0'0'153,"0"0"29,0 0 29,0 0 23,0-3 13,0 3 7,0 0 7,0-2 2,0 2-3,0 0-79,1 2-6,4 3-3,-1 7-9,2 7 2,1 13 8,-4 7 8,0 6 9,-2 7 4,-1 3 35,0-4-2,0-2-11,0-3-11,0-8-3,-4-7-2,1-5-4,-5-4-12,-3-8-3,0-1-8,-6-5-22,0-3-27,-4-3-49,-2-2-74,-2-2-113,-1-4-67,2-4-93,1-4-100,5-8-128,10-12-214,5-3-351,3-5-32,6-4-32,5 1-34</inkml:trace>
          <inkml:trace contextRef="#ctx0" brushRef="#br1" timeOffset="-666869.1428">16491 9477 2459,'-5'-9'186,"-1"0"61,1-2 23,2-2 15,3 1 8,5-1 6,13-1 7,12-3 7,13-4-6,15-2-131,8 4-42,1 2-91,0 1-121,-4 7-165,11-11-705,-26 16-24,-11 0-26,-7-1-27</inkml:trace>
          <inkml:trace contextRef="#ctx0" brushRef="#br1" timeOffset="-666545.1242">17269 9376 3085,'0'3'31,"0"2"45,0 3 18,0 4 31,0 9 21,-2 3-16,-2 5-11,-5 5 46,-5 5 11,-6 6-6,-1 0-40,1-2-92,3 2-90,9-13-140,15-11-619,-6-2-17,3-6-20,9-5-18</inkml:trace>
          <inkml:trace contextRef="#ctx0" brushRef="#br1" timeOffset="-666069.0969">17517 9448 2749,'0'-2'63,"-2"1"16,-6 1 18,-5 4 23,-4 8 27,-6 12 20,-6 11 31,3 11 17,0 6 16,5 5-50,7-6-4,7-2-3,5-11 1,7-6-2,12-6-14,6-8-9,12-11-26,11-5-15,6-3-14,-1-7 0,-4-7 2,-7-9-9,-6-8-17,-12-6-18,-7-8-20,-10-4-11,-5-3-10,-10 4-4,-5 2-11,-6 9-10,-7 9-7,-7 13-3,-2 10-5,-2 5-20,-3 8-30,3 9-53,9 6-77,9 4-110,12 3-211,5 4-359,7 0-21,7-8-22,11-4-24</inkml:trace>
        </inkml:traceGroup>
        <inkml:traceGroup>
          <inkml:annotationXML>
            <emma:emma xmlns:emma="http://www.w3.org/2003/04/emma" version="1.0">
              <emma:interpretation id="{8FF109F2-C339-4E12-9F6C-35D1321703A3}" emma:medium="tactile" emma:mode="ink">
                <msink:context xmlns:msink="http://schemas.microsoft.com/ink/2010/main" type="inkWord" rotatedBoundingBox="20838,10579 24083,10206 24190,11141 20946,11513"/>
              </emma:interpretation>
            </emma:emma>
          </inkml:annotationXML>
          <inkml:trace contextRef="#ctx0" brushRef="#br1" timeOffset="-664633.0148">18756 9263 2515,'0'0'167,"0"0"29,-2 0 34,2 0 20,0-2 15,0 1-1,0-1-5,0 0-1,0 2 22,0 7-95,2 8-16,-2 11-3,0 11-16,1 11-3,1 9 21,-2 3 25,0 0 21,0 1 11,0-8-10,-3-4-21,0-7-3,-7-9-22,-3-8-6,-3-3-10,-3-7-28,-7-4-47,-3-7-80,-4-2-83,0-6-55,1-8-66,6-7-82,6-7-118,11-16-162,6-19-539,8 6-33,12-8-36,2-3-37</inkml:trace>
          <inkml:trace contextRef="#ctx0" brushRef="#br1" timeOffset="-664413.0022">18597 9270 3249,'1'0'184,"-1"-1"18,0-2 8,8-2 10,5-5 11,17-3 2,13 1 2,10-1-27,2 2-112,1 2-299,-8-13-721,-11 16-23,-10-5-24,-8 2-26</inkml:trace>
          <inkml:trace contextRef="#ctx0" brushRef="#br1" timeOffset="-663988.978">19206 9236 3352,'3'0'122,"4"-2"31,5 2 32,7 0 24,5 0 11,4 4 10,3 5 2,-2 7 3,-6 11 12,-8 6-75,-8 9-27,-14 6-27,-15 7-26,-9 1-20,-7-2-10,-7-4-7,5-6 0,7-11 7,8-9 0,10-7 0,9-6 15,4-7 25,13-2 4,10-5-1,13-2 3,11-6 0,16-1-6,2-3-87,8 0-83,-4 1-150,8-1-304,-10 2-615,-3-2-34,-9-2-38</inkml:trace>
          <inkml:trace contextRef="#ctx0" brushRef="#br1" timeOffset="-663208.9334">20366 9072 3931,'0'-3'131,"0"-4"16,10-3 13,13-4 10,12 0 7,15-2 2,15 1 1,3 2-15,8 2-74,-5 5-212,0 1-206,-8-9-601,-5 12-22,-3 1-26</inkml:trace>
          <inkml:trace contextRef="#ctx0" brushRef="#br1" timeOffset="-663421.9456">20773 9108 2648,'0'-3'155,"0"1"16,0 0 2,0 1-5,0-3 1,0 4 15,0 4 29,0 4 31,0 6 25,1 10-89,1 8-24,-1 6 1,3 7 10,1 2 18,1 3 8,0 2-2,4-3-31,-2-1-14,-2-4-15,-3-3-13,-2-6 1,1-9-4,-8-3 2,-3-6 0,-8-3-11,-7-7-45,-10-5-76,-6-2-68,-3-5-84,-2-8-135,6-8-263,-6-10-505,6-10-30,7-17-34,15-17-35</inkml:trace>
          <inkml:trace contextRef="#ctx0" brushRef="#br1" timeOffset="-662777.9088">21418 9096 3077,'0'4'56,"0"-1"56,-2 8 28,-1 5 31,-3 8 23,-3 12 15,0 6 7,0 7 5,7 0-2,0-3-26,5-7-19,9-6-40,5-9-21,6-10-24,12-6-16,3-3-9,3-10-2,-5-5 4,1-6 8,-7-3 12,-4-7 0,-5 0-4,-6 5 8,-6 5-8,-2 1-29,-6 13 6,-1 2 14,0 14 3,-3 8 13,-4 12-8,-3 9 0,-7 14-40,1-1-127,4 6-149,27-8-947,-14 3-37,5-15-40,2-4-44</inkml:trace>
        </inkml:traceGroup>
      </inkml:traceGroup>
      <inkml:traceGroup>
        <inkml:annotationXML>
          <emma:emma xmlns:emma="http://www.w3.org/2003/04/emma" version="1.0">
            <emma:interpretation id="{DDDBD7DA-1075-462F-93B5-D42C9ED4318B}" emma:medium="tactile" emma:mode="ink">
              <msink:context xmlns:msink="http://schemas.microsoft.com/ink/2010/main" type="line" rotatedBoundingBox="1561,14077 23507,11314 23645,12409 1699,15172"/>
            </emma:interpretation>
          </emma:emma>
        </inkml:annotationXML>
        <inkml:traceGroup>
          <inkml:annotationXML>
            <emma:emma xmlns:emma="http://www.w3.org/2003/04/emma" version="1.0">
              <emma:interpretation id="{4C4EA2CF-00A8-41AF-8B4F-EEC37449AA2D}" emma:medium="tactile" emma:mode="ink">
                <msink:context xmlns:msink="http://schemas.microsoft.com/ink/2010/main" type="inkWord" rotatedBoundingBox="1638,14689 2011,14642 2038,14856 1665,14903"/>
              </emma:interpretation>
            </emma:emma>
          </inkml:annotationXML>
          <inkml:trace contextRef="#ctx0" brushRef="#br1" timeOffset="-632317.1665">-750 13794 2163,'0'-10'102,"0"0"16,0-8 20,5-3 21,4 0 23,6-3 18,4-2 18,7 2 21,0-2 3,2 3-82,-3 5-7,6 5-13,-1 7-13,2 6-13,-2 4-23,1 6-15,-7 5-16,-7 1-15,-7 6-6,-7 0 4,-6 1-10,-11 2-39,-12 1-46,-7-2-49,-11-2-81,-2-4-112,23-9-510,-14-2-18,6-3-18,8-4-20</inkml:trace>
        </inkml:traceGroup>
        <inkml:traceGroup>
          <inkml:annotationXML>
            <emma:emma xmlns:emma="http://www.w3.org/2003/04/emma" version="1.0">
              <emma:interpretation id="{695BB98E-76F1-45C4-B1B3-FF4CB46AB5A0}" emma:medium="tactile" emma:mode="ink">
                <msink:context xmlns:msink="http://schemas.microsoft.com/ink/2010/main" type="inkWord" rotatedBoundingBox="3359,14026 4224,13918 4314,14634 3449,14743"/>
              </emma:interpretation>
            </emma:emma>
          </inkml:annotationXML>
          <inkml:trace contextRef="#ctx0" brushRef="#br1" timeOffset="-659264.7078">983 13193 2855,'3'-7'61,"8"-2"26,4-3 18,8-1 12,3 2 10,3 5 6,-5 3 12,-5 3 28,-5 11 30,-10 7-21,0 10-12,-10 14-16,-5 7-8,-1 0-7,3 0-8,-2-11-8,6-8-12,5-14-4,5-7 0,10-6-10,14-12-8,7-9-8,13-9-10,-1-3-2,-3-9 2,-12 2 6,-11-3 3,-8 0-20,-6 0-27,-6 1 3,0 9 44,-2 7 22,0 10-24,0 5-41,3 6-7,4 6 21,6 7 11,10 11 4,7 10 12,6 9 1,1 5-34,-6 3-7,-2-2 48,-7-6 36,-9-2 12,-5-7-16,-3-4 0,-8-3 2,-10-2-24,-9 0-101,-12-5-130,-10-2-169,-4-11-205,1-32-745,1 15-42,13-19-46</inkml:trace>
          <inkml:trace contextRef="#ctx0" brushRef="#br1" timeOffset="-659064.6964">1365 12989 4838,'9'-17'108,"5"-5"15,5-7 3,12-4 0,3 4-34,11 6-125,10 7-202,4-10-739,3 15-26,-1 6-26,-4-7-30</inkml:trace>
        </inkml:traceGroup>
        <inkml:traceGroup>
          <inkml:annotationXML>
            <emma:emma xmlns:emma="http://www.w3.org/2003/04/emma" version="1.0">
              <emma:interpretation id="{858D1FF9-9BFF-437C-A828-DE5CC4605283}" emma:medium="tactile" emma:mode="ink">
                <msink:context xmlns:msink="http://schemas.microsoft.com/ink/2010/main" type="inkWord" rotatedBoundingBox="5757,13816 6544,13717 6595,14123 5808,14222"/>
              </emma:interpretation>
            </emma:emma>
          </inkml:annotationXML>
          <inkml:trace contextRef="#ctx0" brushRef="#br1" timeOffset="-656736.5632">3349 12695 3407,'3'-6'58,"4"-3"19,4-1 18,7 0 20,3 0 10,3 6 13,5 2 12,-5 6 11,-1 8 13,-7 5-26,-7 13-11,-7 10-13,-13 9-17,-5 4-12,-7 1-8,-1-5-7,-4-5-9,8-10-11,9-8-15,6-10-16,4-7 8,13-7-1,15-9-1,12-9-3,14-7-4,12-5-8,0-5-6,-7-3-1,-9-1 4,-10 2 0,-9 0-19,-8 0-4,-9 5-2,-5 6-8,-5 6-5,-3 6-8,0 9-2,0 0 3,-1 9-1,-2 10 6,2 10 6,-3 8 5,4 12-6,0-1 5,9-3 4,3-8 15,5-8 14,8-10 5,3-6 2,7-9 0,1-12 1,2-5 1,-6-7 9,-2-9 5,-11-8 4,-12-3-4,-5-2-9,-8-5-6,-10 3 1,-2 6-2,-3 8-6,-5 8-9,-1 14-4,-5 5-3,-1 13 0,-4 5-3,1 10 4,3 4-3,3 5-22,6 1-52,11-2-103,7 1-167,9-19-675,12 7-27,11-14-30,15-9-32</inkml:trace>
        </inkml:traceGroup>
        <inkml:traceGroup>
          <inkml:annotationXML>
            <emma:emma xmlns:emma="http://www.w3.org/2003/04/emma" version="1.0">
              <emma:interpretation id="{618D45CF-218D-4332-8F9A-C0C766788A92}" emma:medium="tactile" emma:mode="ink">
                <msink:context xmlns:msink="http://schemas.microsoft.com/ink/2010/main" type="inkWord" rotatedBoundingBox="8200,13340 9064,13231 9153,13936 8288,14044"/>
              </emma:interpretation>
            </emma:emma>
          </inkml:annotationXML>
          <inkml:trace contextRef="#ctx0" brushRef="#br1" timeOffset="-654732.4486">5796 12226 3136,'0'-3'147,"0"2"24,2-2 11,-1 0 8,1 1 46,8 4 44,7 6 29,8 14 14,2 15 28,5 12-85,-5 16-43,-3 1-16,-3 2-11,-2-10-3,0-3-52,-4-14-98,-2-6-111,2-8-134,4-10-173,5-13-742,4-2-34,-1-7-36,1-11-38</inkml:trace>
          <inkml:trace contextRef="#ctx0" brushRef="#br1" timeOffset="-654141.4148">6439 12163 3671,'-7'-5'57,"-4"2"10,-1 2 17,-5 1 22,0 9 23,6 10 26,2 6 23,8 10 12,9 8 5,11-3-36,9 4-11,9-4-7,12-2-13,-2-3-15,3 0-23,-5-1-23,-9-3-19,-10 2-9,-10-4-3,-10-3 0,-9 2-6,-12 0-22,-12-2-22,-7-4-16,-6-3-6,0-3-3,5-11-16,8-3-35,7-8-47,12-10-14,4-13-1,10-12 21,9-16 17,4-10 19,5-6 19,6 1 24,-3 0 43,-3 10 60,-5 6 60,-3 7 25,-8 5 20,-5 11 6,-2 2 3,-5 8-10,-9 5-15,-3 7-22,-10 6-32,-7 2-26,-5 7-15,2 8-26,2 4-55,6 5-77,10 6-120,13 0-220,8 0-542,14-4-27,13-5-28,18-9-30</inkml:trace>
        </inkml:traceGroup>
        <inkml:traceGroup>
          <inkml:annotationXML>
            <emma:emma xmlns:emma="http://www.w3.org/2003/04/emma" version="1.0">
              <emma:interpretation id="{2235EE4C-32EB-413A-911C-DACA106ECBC7}" emma:medium="tactile" emma:mode="ink">
                <msink:context xmlns:msink="http://schemas.microsoft.com/ink/2010/main" type="inkWord" rotatedBoundingBox="10513,12950 13656,12554 13770,13453 10627,13849"/>
              </emma:interpretation>
            </emma:emma>
          </inkml:annotationXML>
          <inkml:trace contextRef="#ctx0" brushRef="#br1" timeOffset="-659264.7078">983 13193 2855,'3'-7'61,"8"-2"26,4-3 18,8-1 12,3 2 10,3 5 6,-5 3 12,-5 3 28,-5 11 30,-10 7-21,0 10-12,-10 14-16,-5 7-8,-1 0-7,3 0-8,-2-11-8,6-8-12,5-14-4,5-7 0,10-6-10,14-12-8,7-9-8,13-9-10,-1-3-2,-3-9 2,-12 2 6,-11-3 3,-8 0-20,-6 0-27,-6 1 3,0 9 44,-2 7 22,0 10-24,0 5-41,3 6-7,4 6 21,6 7 11,10 11 4,7 10 12,6 9 1,1 5-34,-6 3-7,-2-2 48,-7-6 36,-9-2 12,-5-7-16,-3-4 0,-8-3 2,-10-2-24,-9 0-101,-12-5-130,-10-2-169,-4-11-205,1-32-745,1 15-42,13-19-46</inkml:trace>
          <inkml:trace contextRef="#ctx0" brushRef="#br1" timeOffset="-650365.1988">8117 11872 382,'1'-1'62,"-1"-1"19,0-1 24,2 1 24,-2 2 36,2 0 37,-2 0 40,0 0 28,2-1 24,-2 1-30,0 0 1,0-2-9,1 2-9,-1-2-17,0 1-30,2-1-31,-2 1-33,0 1-21,1 0-20,0-2-10,-1 4-9,0-4-8,0 2-17,0 0-6,0 0-9,0 0 3,2 0 29,4 5 19,0 6 13,6 12 21,2 11 10,1 12 7,-2 7 12,1 7 3,-6-3 11,4-1-4,-5-4-31,0-8-25,-4-8-16,1-9-25,-2-5-22,-2-6-60,0-6-97,4-3-102,3-4-217,-4-1-552,4-8-27,-4-7-27,4-16-30</inkml:trace>
          <inkml:trace contextRef="#ctx0" brushRef="#br1" timeOffset="-649997.1769">8581 11905 3411,'0'-1'89,"0"-2"21,0 2 7,0-2 35,3 3 39,2 7 21,1 5 26,4 8 15,7 8 14,4 6-46,7 2-21,5 2-13,0 2 15,1 0-12,-4-1-23,-4-4-3,-10-3-27,-3-4-5,-9-8-1,-2-2-1,-8-2-42,-11-3-94,-9 0-106,-11-6-139,-8-1-190,-6-47-717,3 27-35,5-14-40,9-13-41</inkml:trace>
          <inkml:trace contextRef="#ctx0" brushRef="#br1" timeOffset="-649793.1661">8563 11817 5134,'9'-11'106,"8"-4"17,5-5 39,15-6 19,5 3 3,11 1 9,5 0-89,7 9-118,0 3-210,0-28-893,-6 33-34,-4-1-36,-3-3-38</inkml:trace>
          <inkml:trace contextRef="#ctx0" brushRef="#br1" timeOffset="-648701.1036">9864 11946 3282,'0'0'83,"0"0"18,0 0 11,0 0 21,1 0 55,2 0 34,6 5 16,5 6 30,4 7 21,0 8-40,1 14-5,-5 5 6,-3 4-13,-3 4-16,-2-1-52,-2-7-34,-2-3-63,1-7-89,1-7-139,0-3-172,22-14-797,-9-2-34,0-4-36,3-8-40</inkml:trace>
          <inkml:trace contextRef="#ctx0" brushRef="#br1" timeOffset="-648185.0739">10441 11932 2181,'2'-6'131,"0"-2"49,0 3 41,2-7 38,-1 2 32,3 3 30,-3-2 26,2 0 9,4-1 7,1 2-69,9 0-34,3 6-39,6 2-32,1 5-27,2 10-6,-9 9-13,-2 7-21,-12 5 2,-6 7-7,-5 3-4,-9-4-7,-3-1-5,0-7-7,-2-7-4,8-8-17,5-8-29,2-4 13,12-7-6,16-7 6,15-7-5,19-5 2,17-5 2,5-6-8,-4 0-3,-3 0-18,-11 6-78,-10 2-121,-10 6-156,-6 5-282,-14 2-576,-2 2-39,-8 1-40,6-6-44</inkml:trace>
        </inkml:traceGroup>
        <inkml:traceGroup>
          <inkml:annotationXML>
            <emma:emma xmlns:emma="http://www.w3.org/2003/04/emma" version="1.0">
              <emma:interpretation id="{2036C2B5-6465-49CA-A5C7-42984A6FEE5F}" emma:medium="tactile" emma:mode="ink">
                <msink:context xmlns:msink="http://schemas.microsoft.com/ink/2010/main" type="inkWord" rotatedBoundingBox="15133,12596 15795,12512 15856,12998 15194,13081"/>
              </emma:interpretation>
            </emma:emma>
          </inkml:annotationXML>
          <inkml:trace contextRef="#ctx0" brushRef="#br1" timeOffset="-646237.9627">12721 11363 3553,'0'0'101,"0"-2"15,0 0 6,0 2 2,1 0 19,2 0 35,6 2 24,7 10 26,4 8 16,0 12-55,0 15-24,-4 9-13,-5 2-1,-1 3-8,-5-8-38,-1-3-85,-1-11-97,2-7-152,3-10-229,0-13-521,3-3-26,4-5-28,9-8-29</inkml:trace>
          <inkml:trace contextRef="#ctx0" brushRef="#br1" timeOffset="-645812.9384">13202 11444 2995,'0'0'42,"-3"5"22,0 6 21,-6 12 17,2 8 14,-3 11 13,2 3 12,-1 2 13,6-5 1,3-8 11,4-5-8,7-9-10,14-7-12,7-10-16,7-3-9,4-11-10,-1-4-9,-10-8-3,-9-11 6,-7-4-21,-12-6-19,-6-3-9,-6-3-7,-11 2 2,-7 8 3,-7 4-2,-7 10-4,-6 12-5,1 7-7,-1 8-7,4 10 2,5 4-23,10 2-100,11 7-213,10-26-679,15 24-27,19-10-28,18-11-30</inkml:trace>
        </inkml:traceGroup>
        <inkml:traceGroup>
          <inkml:annotationXML>
            <emma:emma xmlns:emma="http://www.w3.org/2003/04/emma" version="1.0">
              <emma:interpretation id="{60EBD553-E738-48EE-83F0-D7C610506371}" emma:medium="tactile" emma:mode="ink">
                <msink:context xmlns:msink="http://schemas.microsoft.com/ink/2010/main" type="inkWord" rotatedBoundingBox="17433,12184 17970,12117 18064,12860 17526,12928"/>
              </emma:interpretation>
            </emma:emma>
          </inkml:annotationXML>
          <inkml:trace contextRef="#ctx0" brushRef="#br1" timeOffset="-643309.7944">15185 11022 2652,'-1'0'32,"-3"-3"9,-4 3 9,-1 0 13,-2 6 20,-2 2 12,-1 3 13,1 3 11,-2 6 6,4 1-16,1 0 3,1 4-3,2 0 0,3-1-3,3-3 0,4 0 13,9-7 3,13 1-3,6-6-2,15 4-12,5-2-4,1 3-6,-5 2-9,-6 5-9,-8 1-19,-5 2-24,-7 2-17,-5 2-5,-3 0-5,-10 0-4,1 1 5,-4-4-5,-7 1 0,-7-3-2,-1-1-9,-8-4-6,-6-1-15,2-7-23,0-2-19,-2-5-17,5-2-24,0-10-26,7-5-35,6-11-4,7-4 9,1-13 5,9-2 26,4-1 40,6 2 44,3 2 37,7 2 36,3 3 46,0 1 57,1 3 18,2 2 5,-2-1 5,-1 2-5,0 1-11,-6 0-21,-9 2-13,-1 0-13,-7-6-20,-6 3-17,3-1-12,-8 1-9,-6 2-9,-2 9-10,-9 3-3,-6 10-3,-4 0-5,-3 8-3,-3 7 5,2 7-8,2 5-25,4 4-73,12 9-151,9-21-635,5 19-21,11-5-24,16-10-22</inkml:trace>
        </inkml:traceGroup>
        <inkml:traceGroup>
          <inkml:annotationXML>
            <emma:emma xmlns:emma="http://www.w3.org/2003/04/emma" version="1.0">
              <emma:interpretation id="{EFD357BA-7B73-4DB2-A694-EE725B6E21A1}" emma:medium="tactile" emma:mode="ink">
                <msink:context xmlns:msink="http://schemas.microsoft.com/ink/2010/main" type="inkWord" rotatedBoundingBox="19405,12070 19976,11998 20036,12479 19465,12551"/>
              </emma:interpretation>
            </emma:emma>
          </inkml:annotationXML>
          <inkml:trace contextRef="#ctx0" brushRef="#br1" timeOffset="-641521.693">17163 10889 2946,'0'-1'97,"0"-2"21,0-1 18,0 3 13,0-1 11,0 2-4,0 0-11,0 0 10,0 2 30,-2 3-44,-5 5-22,2 6-10,-4 2-10,1 3-9,0-1 0,4-2 6,1-2 7,3-4-10,-1-3-31,2-1-9,-1-6 11,5-2 22,5 0 7,11 0 5,10 0-3,8 0 2,4 0 6,-5 0 7,-2 0-2,-9 5-1,-4 5-20,-7 4-27,-3 6 2,-7 1-3,-2 3 6,-2 1 13,-5-1 13,-8-5-2,-6 2 15,-6-3-1,-10-1-1,-5-3-10,-2-2-23,-2-2-22,2-5-52,5-1-83,5-2-42,2-2-52,7-2-88,5-4-117,11-4-124,10-10-579,-3 1-32,4-6-35,9-1-36</inkml:trace>
          <inkml:trace contextRef="#ctx0" brushRef="#br1" timeOffset="-641208.6743">17172 10895 1892,'9'-3'141,"5"-4"36,11-3 42,8-3 34,7-5 40,4-1 34,3 3 14,0 0 1,-4-1 3,-9 5-91,-6 3-51,-12 2-72,-7 3-137,-5 2-116,-4-1-212,-6 3-516,0 0-19,2-3-21,0-7-21</inkml:trace>
        </inkml:traceGroup>
        <inkml:traceGroup>
          <inkml:annotationXML>
            <emma:emma xmlns:emma="http://www.w3.org/2003/04/emma" version="1.0">
              <emma:interpretation id="{66734BD1-5A7E-4BC8-9CF9-FD6E1B18B7BB}" emma:medium="tactile" emma:mode="ink">
                <msink:context xmlns:msink="http://schemas.microsoft.com/ink/2010/main" type="inkWord" rotatedBoundingBox="21259,11869 22083,11765 22141,12227 21317,12330"/>
              </emma:interpretation>
            </emma:emma>
          </inkml:annotationXML>
          <inkml:trace contextRef="#ctx0" brushRef="#br1" timeOffset="-636737.4192">18850 10616 2075,'0'0'110,"7"-1"26,0 0 23,6-3 21,0-1 17,6-3 11,-2-3 10,9 3 12,2 0 6,6 1-72,4 3-20,-2 1-17,-1 3-16,-4 3-19,-5 3-9,-7 5-9,-9 10-4,-5 8-6,-10 10 2,-13 4-6,-8 10-3,-5 1-5,-2-1-5,0-8-3,5-3-3,9-9-3,5-8-10,7-7-13,4-7-13,3-3 19,4-5 24,9-3 5,13 2 4,11-5 1,14-4-4,10 0-4,7-4-40,7 3-94,5-2-184,5-27-695,-5 27-25,-4 1-28,-3-2-27</inkml:trace>
        </inkml:traceGroup>
        <inkml:traceGroup>
          <inkml:annotationXML>
            <emma:emma xmlns:emma="http://www.w3.org/2003/04/emma" version="1.0">
              <emma:interpretation id="{66BB9B7B-98AB-40B3-8FAB-ABE58EA2FB1F}" emma:medium="tactile" emma:mode="ink">
                <msink:context xmlns:msink="http://schemas.microsoft.com/ink/2010/main" type="inkWord" rotatedBoundingBox="23438,11909 23579,11891 23644,12409 23503,12426"/>
              </emma:interpretation>
            </emma:emma>
          </inkml:annotationXML>
          <inkml:trace contextRef="#ctx0" brushRef="#br1" timeOffset="-635585.3534">21029 10656 808,'2'0'111,"1"-2"26,-1 1 50,1-1 36,2-1 31,0 0 20,0-1 29,0-1 24,-5 1 26,4-1-36,-3 2-13,1 2-21,-1 1-56,1 0-23,-2 1-13,0 11-4,6 8-15,1 9-14,4 12-20,1 9-25,5 5-24,-2 0-3,2-2 11,-2-1-49,-1-6-150,9-7-302,-16-3-560,-1-10-25,0-10-26,1-10-28</inkml:trace>
        </inkml:traceGroup>
      </inkml:traceGroup>
      <inkml:traceGroup>
        <inkml:annotationXML>
          <emma:emma xmlns:emma="http://www.w3.org/2003/04/emma" version="1.0">
            <emma:interpretation id="{8C49AE0B-8600-4745-A757-3E7869D590A2}" emma:medium="tactile" emma:mode="ink">
              <msink:context xmlns:msink="http://schemas.microsoft.com/ink/2010/main" type="line" rotatedBoundingBox="1678,14820 24066,11674 24305,13375 1917,16521"/>
            </emma:interpretation>
          </emma:emma>
        </inkml:annotationXML>
        <inkml:traceGroup>
          <inkml:annotationXML>
            <emma:emma xmlns:emma="http://www.w3.org/2003/04/emma" version="1.0">
              <emma:interpretation id="{D7498BF5-A2B8-4CE4-AC2E-47E7EFEBF2AD}" emma:medium="tactile" emma:mode="ink">
                <msink:context xmlns:msink="http://schemas.microsoft.com/ink/2010/main" type="inkWord" rotatedBoundingBox="1679,14820 2245,14740 2479,16405 1912,16485"/>
              </emma:interpretation>
            </emma:emma>
          </inkml:annotationXML>
          <inkml:trace contextRef="#ctx0" brushRef="#br1" timeOffset="-632706.1888">-734 13726 761,'7'9'161,"2"4"41,2 6 31,4 8 34,1 3 28,-2 7 25,2 1 14,0 4 9,-2 0-2,0 1-120,-2-5-27,0-4-49,-2-3-122,7-10-257,-8-5-460,1-6-13,0-9-14</inkml:trace>
          <inkml:trace contextRef="#ctx0" brushRef="#br1" timeOffset="-630949.0882">-341 14876 3081,'0'0'-2,"1"0"20,5 3 18,3 6 20,7 5 28,3 5 13,4 12 11,4 7 9,-1 0 5,1 6 3,-2 2 7,-5-7-18,-3-5-16,-2-4-20,-4-8-31,-3-7-13,-5-4-4,-1-7 4,-2-2-30,-1-4-17,-5-3-21,-4-8-14,-9-3-15,-4-4-6,-3-1-10,0 8-5,3 2-15,1 9-11,-2 6 24,0 9 12,0 8 22,3 6 15,1 5 16,8 5 10,5 1 13,5-2 14,1-3 10,6-6-3,6-7 25,4-10 10,10-9 6,12-18-5,7-10-19,6-10-50,3-6-127,-2-18-578,-5 12-14,-9 0-14,-3 2-15</inkml:trace>
        </inkml:traceGroup>
        <inkml:traceGroup>
          <inkml:annotationXML>
            <emma:emma xmlns:emma="http://www.w3.org/2003/04/emma" version="1.0">
              <emma:interpretation id="{769F16CE-81D8-46D6-9309-64CCB06160F8}" emma:medium="tactile" emma:mode="ink">
                <msink:context xmlns:msink="http://schemas.microsoft.com/ink/2010/main" type="inkWord" rotatedBoundingBox="4017,15465 4572,15387 4660,16017 4106,16095"/>
              </emma:interpretation>
            </emma:emma>
          </inkml:annotationXML>
          <inkml:trace contextRef="#ctx0" brushRef="#br1" timeOffset="-630066.0377">1638 14454 3443,'0'-5'47,"3"0"14,3-7 12,8 3 16,4-4 29,8 3 13,6 3 10,2 4 9,0 4 4,-6 8-35,-3 7 5,-10 12-11,-9 8-9,-9 6-14,-4 3-22,-8-3-11,5-6-10,-2-9-13,6-6-38,3-12-5,12-2-3,17-7 0,17-3-9,12-4-4,13 5-7,-2 2-3,-11 6-2,-16 5 7,-17 6 51,-13 4 18,-16 8 4,-18 4 8,-19 1 11,-15 6 9,-12 0 5,-5 1 5,-1-5 2,9-5 6,15-8-24,18-5-173,28-13-331,13-8-524,21-15-25,30-11-26,11-18-28</inkml:trace>
        </inkml:traceGroup>
        <inkml:traceGroup>
          <inkml:annotationXML>
            <emma:emma xmlns:emma="http://www.w3.org/2003/04/emma" version="1.0">
              <emma:interpretation id="{004339DA-4A49-4CCB-9B44-9E71AEAC591B}" emma:medium="tactile" emma:mode="ink">
                <msink:context xmlns:msink="http://schemas.microsoft.com/ink/2010/main" type="inkWord" rotatedBoundingBox="6606,15112 7531,14982 7605,15508 6680,15638"/>
              </emma:interpretation>
            </emma:emma>
          </inkml:annotationXML>
          <inkml:trace contextRef="#ctx0" brushRef="#br1" timeOffset="-628017.9206">4200 14085 3054,'7'-5'51,"3"-4"17,6-6 21,11 1 21,5 1 9,4 1 10,2 8 15,-1 4 14,-6 8 16,-1 12-24,-6 11-5,-11 13-17,-7 14-14,-3 8-19,-9 1-9,-4 0-7,-3-9-9,-1-7-9,1-13-1,3-13 5,5-8-5,7-11 12,11-6-1,15-8 6,19-10-6,15-6-9,17-9-22,2-4-40,0 1-88,-8 5-152,16 0-276,-34 9-388,-11 3-23,-6-2-22,-2-3-26</inkml:trace>
        </inkml:traceGroup>
        <inkml:traceGroup>
          <inkml:annotationXML>
            <emma:emma xmlns:emma="http://www.w3.org/2003/04/emma" version="1.0">
              <emma:interpretation id="{3D2A89D1-AF4F-4EE3-A337-E599300B859C}" emma:medium="tactile" emma:mode="ink">
                <msink:context xmlns:msink="http://schemas.microsoft.com/ink/2010/main" type="inkWord" rotatedBoundingBox="9066,14565 9722,14473 9826,15217 9170,15309"/>
              </emma:interpretation>
            </emma:emma>
          </inkml:annotationXML>
          <inkml:trace contextRef="#ctx0" brushRef="#br1" timeOffset="-625780.7919">6676 13627 3601,'7'-13'95,"12"-6"32,11-5 17,16-5 10,13 2 4,13 3-12,5 2-96,4 1-201,-6-25-675,-8 34-17,-11-2-20,-12-5-21</inkml:trace>
          <inkml:trace contextRef="#ctx0" brushRef="#br1" timeOffset="-626017.8062">6742 13765 3372,'0'1'5,"0"5"10,1 1 18,5 5 15,4 3 24,2-2 15,7 2 33,3 0 25,3-3 17,6-4 21,4-3 2,5 3 2,-1-2-6,-2 4-8,0 2-13,-7 5-8,-6 4-21,-5 2-13,-9 0-10,-5 4-10,-5-5-8,-3 2-7,-9 2-9,-8 0-14,-6-1-20,-13 1-46,-3-3-54,-3-6-87,-3-4-91,5-6-140,19-15-615,-9 1-27,1-9-28,6-10-30</inkml:trace>
        </inkml:traceGroup>
        <inkml:traceGroup>
          <inkml:annotationXML>
            <emma:emma xmlns:emma="http://www.w3.org/2003/04/emma" version="1.0">
              <emma:interpretation id="{5B389DEE-1986-4A10-BD06-8FBD82151E10}" emma:medium="tactile" emma:mode="ink">
                <msink:context xmlns:msink="http://schemas.microsoft.com/ink/2010/main" type="inkWord" rotatedBoundingBox="11145,14432 11495,14383 11600,15129 11250,15178"/>
              </emma:interpretation>
            </emma:emma>
          </inkml:annotationXML>
          <inkml:trace contextRef="#ctx0" brushRef="#br1" timeOffset="-623667.6718">8795 13491 2141,'-4'0'29,"-2"0"17,-1 1 31,0 3 22,2 1 26,2 5 23,1 5 24,6 4 17,5 2 10,5 2-1,11 2-13,9-2-13,9 3-25,4-2-16,3 3-21,-2 5-16,-6 1-14,-8 0-7,-6 1 6,-15 0-8,-5-6 7,-6 2 1,-12-1-7,-9 1-22,-7-3-25,-4-2-10,-8-3-16,5-12-31,2-4-46,10-9-28,7-10-17,9-13-7,4-12 2,7-12 20,6-11 15,6-1 5,4-2 6,8 5 26,-3 4 38,-1 6 36,-9 2 12,-5 3 6,-8 3 3,-6 4 0,-7 1 2,-7 3 5,-2 4-3,-3 4-4,-2 8-7,-4 5-10,2 8-8,2 4-4,-5 7-1,-1 9-3,2 4-1,3 4-10,4 9-65,11 1-169,6-24-519,10 22-16,15-8-16,15-10-17</inkml:trace>
        </inkml:traceGroup>
        <inkml:traceGroup>
          <inkml:annotationXML>
            <emma:emma xmlns:emma="http://www.w3.org/2003/04/emma" version="1.0">
              <emma:interpretation id="{95DC5D5E-DA3A-41AF-A699-B2BFE80999B1}" emma:medium="tactile" emma:mode="ink">
                <msink:context xmlns:msink="http://schemas.microsoft.com/ink/2010/main" type="inkWord" rotatedBoundingBox="13218,14114 14078,13993 14144,14457 13283,14577"/>
              </emma:interpretation>
            </emma:emma>
          </inkml:annotationXML>
          <inkml:trace contextRef="#ctx0" brushRef="#br1" timeOffset="-621665.5573">10808 12995 2674,'1'-6'131,"1"3"21,1 0 11,-2-1 5,1 1 2,-2 0-4,0 6 34,2 0 34,1 10 30,1 13-93,-1 17-11,0 12-19,0 7-10,5 3-6,0-9-4,7-8 4,2-10-27,8-11-24,2-13-21,11-9-6,5-15-11,3-8 2,2-9-4,-5-9 5,-7-8 4,-10-4 0,-4 0-5,-5 3-12,-7 7-3,-3 6-6,-2 13-9,-1 8 2,0 6 11,5 8 2,1 7-2,6 11-3,0 5 3,5 5 3,1 2-9,4 2-29,2-1-29,9-6-102,5 0-161,9-12-742,5 0-29,-2-10-32,5-3-33</inkml:trace>
        </inkml:traceGroup>
        <inkml:traceGroup>
          <inkml:annotationXML>
            <emma:emma xmlns:emma="http://www.w3.org/2003/04/emma" version="1.0">
              <emma:interpretation id="{535D8BB4-A29C-4F7C-B7D2-2760908A747B}" emma:medium="tactile" emma:mode="ink">
                <msink:context xmlns:msink="http://schemas.microsoft.com/ink/2010/main" type="inkWord" rotatedBoundingBox="15619,13734 16374,13628 16461,14248 15706,14354"/>
              </emma:interpretation>
            </emma:emma>
          </inkml:annotationXML>
          <inkml:trace contextRef="#ctx0" brushRef="#br1" timeOffset="-630066.0377">1638 14454 3443,'0'-5'47,"3"0"14,3-7 12,8 3 16,4-4 29,8 3 13,6 3 10,2 4 9,0 4 4,-6 8-35,-3 7 5,-10 12-11,-9 8-9,-9 6-14,-4 3-22,-8-3-11,5-6-10,-2-9-13,6-6-38,3-12-5,12-2-3,17-7 0,17-3-9,12-4-4,13 5-7,-2 2-3,-11 6-2,-16 5 7,-17 6 51,-13 4 18,-16 8 4,-18 4 8,-19 1 11,-15 6 9,-12 0 5,-5 1 5,-1-5 2,9-5 6,15-8-24,18-5-173,28-13-331,13-8-524,21-15-25,30-11-26,11-18-28</inkml:trace>
          <inkml:trace contextRef="#ctx0" brushRef="#br1" timeOffset="-619425.429">13381 12638 1102,'1'0'114,"0"-1"33,1 0 46,-1-1 37,1 1 29,-2-1 23,0 0 13,1 1 9,-1-2-2,0 3-81,0 0-15,-1 4-19,-4 4-32,-3 6-27,-4 8-21,-2 3-23,1 3-17,3-2-9,2-4-12,6-3 3,0-5-4,5-4 5,9-4 3,8-2-5,12-2-9,6-2 3,9 1 2,-2 4 0,-3 4 16,-7 4 1,-3 8-6,-4 4-16,-8 5-10,-6 1 1,-6 0 10,-5-1 16,-6-5 4,-5 1 6,-7-4-3,-10 3-2,-5-2 1,-8-4-10,-4 0-17,-2-4-20,2-6-34,1-5-62,2-3-59,6-5-77,6-8-119,15-7-158,2-4-345,6-4-19,8-4-19,5 2-22</inkml:trace>
          <inkml:trace contextRef="#ctx0" brushRef="#br1" timeOffset="-619157.4138">13419 12654 2640,'2'-6'105,"1"-4"28,8 0 18,8-7 14,13 3 10,14-3 2,12-2-28,12 0-140,9-7-721,-1 11-13,0-7-15,-12 1-15</inkml:trace>
          <inkml:trace contextRef="#ctx0" brushRef="#br1" timeOffset="-628017.9206">4200 14085 3054,'7'-5'51,"3"-4"17,6-6 21,11 1 21,5 1 9,4 1 10,2 8 15,-1 4 14,-6 8 16,-1 12-24,-6 11-5,-11 13-17,-7 14-14,-3 8-19,-9 1-9,-4 0-7,-3-9-9,-1-7-9,1-13-1,3-13 5,5-8-5,7-11 12,11-6-1,15-8 6,19-10-6,15-6-9,17-9-22,2-4-40,0 1-88,-8 5-152,16 0-276,-34 9-388,-11 3-23,-6-2-22,-2-3-26</inkml:trace>
        </inkml:traceGroup>
        <inkml:traceGroup>
          <inkml:annotationXML>
            <emma:emma xmlns:emma="http://www.w3.org/2003/04/emma" version="1.0">
              <emma:interpretation id="{7DE6F203-47B9-45DC-A4C8-D49DEA5B3E45}" emma:medium="tactile" emma:mode="ink">
                <msink:context xmlns:msink="http://schemas.microsoft.com/ink/2010/main" type="inkWord" rotatedBoundingBox="17694,13442 18398,13344 18482,13944 17778,14043"/>
              </emma:interpretation>
            </emma:emma>
          </inkml:annotationXML>
          <inkml:trace contextRef="#ctx0" brushRef="#br1" timeOffset="-617353.3106">15483 12384 2165,'-9'20'63,"-4"4"15,2 1 10,0 6 4,7-11 12,3-4 22,2-6 40,3-2 35,8-7 34,10 1-20,8-2-10,12 0-6,5 3 0,-1 2 4,-2 7-3,-5 4-12,-7 4-36,-8 4-24,-6 3-27,-4-3-4,-8 2 3,-3-6 3,-6 2-2,-9-2-5,-12 1-7,-7 1-13,-13-2-17,-6-1-15,-4-2-18,0-4-41,5-7-72,5-3-92,4-1-118,16-13-235,2-4-378,12-7-22,7-12-24,3-11-24</inkml:trace>
          <inkml:trace contextRef="#ctx0" brushRef="#br1" timeOffset="-617161.2988">15463 12384 3078,'14'-14'72,"13"-6"10,7-5 13,12-4-8,7 3 12,8 2-18,7 2-115,8-9-651,-3 13-14,-3-2-12</inkml:trace>
        </inkml:traceGroup>
        <inkml:traceGroup>
          <inkml:annotationXML>
            <emma:emma xmlns:emma="http://www.w3.org/2003/04/emma" version="1.0">
              <emma:interpretation id="{5BDA369F-EA71-40E0-BBD2-EAE7F36453F6}" emma:medium="tactile" emma:mode="ink">
                <msink:context xmlns:msink="http://schemas.microsoft.com/ink/2010/main" type="inkWord" rotatedBoundingBox="19762,13034 20245,12966 20336,13616 19853,13684"/>
              </emma:interpretation>
            </emma:emma>
          </inkml:annotationXML>
          <inkml:trace contextRef="#ctx0" brushRef="#br1" timeOffset="-615098.1816">17497 11827 1030,'0'0'24,"0"0"22,0 0 30,0-2 36,0 2 37,0 0 31,0 0 36,0 0 32,2 0 26,-2 0-6,3 0-11,0 0-23,6-1-27,1-3-34,8-3-24,5-2-31,0-1-30,4 2-25,1 6-20,-2 2-2,-5 2 7,-3 9 8,-5 2 6,-9 4 2,-3 8-6,-5 2 4,-10 4-10,-5 0 3,-6-1-6,-4-2 1,6-5-7,7-4-30,7-6-22,6-4 4,8-5-2,16-1-2,9-1 7,12 1-10,10 4-4,0 6-4,-9 6 0,-8 7 20,-14 9 17,-13 4-8,-4 1 3,-15 2 12,-10-3 4,-7-3 11,-13-2 0,-14-5 6,-4-5-3,-3-1-1,1-7-8,7-6-45,14-4-94,24-6-275,6-6-447,20-13-19,28-11-19,18-20-20</inkml:trace>
        </inkml:traceGroup>
        <inkml:traceGroup>
          <inkml:annotationXML>
            <emma:emma xmlns:emma="http://www.w3.org/2003/04/emma" version="1.0">
              <emma:interpretation id="{868B75E1-770A-4795-89E1-0944A6A65DEC}" emma:medium="tactile" emma:mode="ink">
                <msink:context xmlns:msink="http://schemas.microsoft.com/ink/2010/main" type="inkWord" rotatedBoundingBox="21755,13053 23026,12874 23086,13301 21815,13480"/>
              </emma:interpretation>
            </emma:emma>
          </inkml:annotationXML>
          <inkml:trace contextRef="#ctx0" brushRef="#br1" timeOffset="-613165.071">19345 11864 2414,'0'0'126,"0"0"21,2-1 11,7-3 11,2-2 11,7 0 4,7-3 1,11 4 2,-3-3 3,5 6-100,1 2-17,-4 4-15,-3 7-1,-2 4-6,-6 8-1,-10 10 3,-6 7 10,-13 5 2,-12 7-1,-12 0-1,-3-1 4,-1-7 4,7-7 2,10-15 5,8-4 13,8-13 18,17-2 9,15-8 6,20-6 6,23-12-4,22 0-5,11-8-22,3 1-66,7 6-155,40-2-958,-36 11-33,-2-1-33,3-6-36</inkml:trace>
        </inkml:traceGroup>
        <inkml:traceGroup>
          <inkml:annotationXML>
            <emma:emma xmlns:emma="http://www.w3.org/2003/04/emma" version="1.0">
              <emma:interpretation id="{6F66DF4C-6191-4B73-95E0-103AB88A3BD9}" emma:medium="tactile" emma:mode="ink">
                <msink:context xmlns:msink="http://schemas.microsoft.com/ink/2010/main" type="inkWord" rotatedBoundingBox="23903,12800 24218,12755 24305,13375 23990,13420"/>
              </emma:interpretation>
            </emma:emma>
          </inkml:annotationXML>
          <inkml:trace contextRef="#ctx0" brushRef="#br1" timeOffset="-611083.952">21547 11620 58,'0'-1'10,"0"-1"5,0 1 5,0-3 5,0 2 4,0 0 7,0 1 12,0 0 16,0-2 14,0 1 10,-2 2 8,2-2 4,-1 2 6,-2 0 14,3 0 10,0 0 3,-4 0-3,4 0-10,-2 0-4,1 0-8,-2 0-8,2 0-6,-1 0-8,-1 0-14,-1 0-6,-1 0-1,0 0 4,-1 0 2,2 0 5,1 0 6,0 0 19,1 0 18,2 0 15,0 0 11,0 0 7,3 0 2,3 0-8,7-2-8,7-4-12,9 0-14,4-2-20,2-2-22,1 2-20,-6 1-13,-2 2-15,-9 0-14,-4 2-2,-6 1 1,-4 1-3,-3 1-3,-2 0-1,0-2 2,2 4 6,-2 5 6,1 3 12,-1 8 14,0 4 16,0 11 16,-1 5 22,-3 7 18,-8 4 14,-1 8 2,-5 0 1,-2 4-3,1-4-8,2-6-12,3-3-12,2-11-14,4-6-20,3-9-22,4-8-25,1-4-27,0-2-94,27-5-338,-3-1-486,19-4-24,20-14-24,35-15-26</inkml:trace>
        </inkml:traceGroup>
      </inkml:traceGroup>
    </inkml:traceGroup>
    <inkml:traceGroup>
      <inkml:annotationXML>
        <emma:emma xmlns:emma="http://www.w3.org/2003/04/emma" version="1.0">
          <emma:interpretation id="{42D99868-757A-4F8B-BB41-39359FE2E7BC}" emma:medium="tactile" emma:mode="ink">
            <msink:context xmlns:msink="http://schemas.microsoft.com/ink/2010/main" type="paragraph" rotatedBoundingBox="1679,14820 24201,12404 24709,17148 2187,19563" alignmentLevel="1"/>
          </emma:interpretation>
        </emma:emma>
      </inkml:annotationXML>
      <inkml:traceGroup>
        <inkml:annotationXML>
          <emma:emma xmlns:emma="http://www.w3.org/2003/04/emma" version="1.0">
            <emma:interpretation id="{E465DC81-6D5A-4AE6-A63E-6B7B530A964D}" emma:medium="tactile" emma:mode="ink">
              <msink:context xmlns:msink="http://schemas.microsoft.com/ink/2010/main" type="line" rotatedBoundingBox="8833,16336 21867,14939 21996,16139 8961,17536"/>
            </emma:interpretation>
          </emma:emma>
        </inkml:annotationXML>
        <inkml:traceGroup>
          <inkml:annotationXML>
            <emma:emma xmlns:emma="http://www.w3.org/2003/04/emma" version="1.0">
              <emma:interpretation id="{F7D2C845-F9C2-4E36-B74E-20AFEDB43C6D}" emma:medium="tactile" emma:mode="ink">
                <msink:context xmlns:msink="http://schemas.microsoft.com/ink/2010/main" type="inkWord" rotatedBoundingBox="8859,16576 11169,16329 11248,17064 8937,17312"/>
              </emma:interpretation>
            </emma:emma>
          </inkml:annotationXML>
          <inkml:trace contextRef="#ctx0" brushRef="#br1" timeOffset="-573391.7962">8648 15476 1617,'-2'-3'141,"1"3"39,-1-2 29,0 0 19,2 0 4,-2 2-4,2-1-1,-1 1 1,-5 3 3,0 4-86,-2 6-35,-4 8-30,3 8-18,1 6-12,0 4 4,3 2 7,1 1 7,4 0-1,0-3 1,0 1-10,2-4-10,7-6-15,1-4-5,7-7 2,5-6-7,4-4 2,1-7-4,4 1-2,-6-3-1,-1-3 8,-5-4 6,-5 0 8,-7-5-11,-2-4-14,-4 0-8,-1-3-9,-3-2-3,0 3-1,-4 0-6,-3 3-6,-4 4-6,-5 5-2,-2 3 7,-5 2 5,-2 2 4,-1 4-1,1 2-32,4 6-79,3 5-139,7-10-536,2 12-17,7-2-19</inkml:trace>
          <inkml:trace contextRef="#ctx0" brushRef="#br1" timeOffset="-544363.1358">6481 15942 2403,'0'-4'94,"0"-1"27,5-6 27,4-2 30,6-3 29,9-5 18,8 1 3,7-6 2,3 2-17,3 1-114,-1 5-106,-2 0-164,1-2-590,-19 13-15,-7 1-16,-8 2-17</inkml:trace>
          <inkml:trace contextRef="#ctx0" brushRef="#br1" timeOffset="-544656.1526">6719 15897 942,'0'-3'44,"0"2"18,0 0 22,0 1 29,0-2 22,0 2 22,0 0 22,0 0 23,0 0 15,0 0-10,0 0-3,0 0-8,0 0-20,0 0-25,0 0-23,0 0-25,0 0-28,0 0-30,0 0-9,0 0-7,2 7-4,1 3-2,3 7 7,2 8 11,3 3 8,2 3 6,-2 2 15,-1 4 12,1-4-2,-7 2-1,-1-4 5,-1-1 3,-2-6 1,0-3-6,0-2 2,0-3-4,-3-3 0,-3-4-4,-1 2-3,-8-6-1,1 1-14,-2-4-12,0 0-19,-4-2-29,3 0-55,-1-3-39,3-2-78,2-1-109,26-10-546,-22 4-19,0 0-19,-1-5-20</inkml:trace>
          <inkml:trace contextRef="#ctx0" brushRef="#br1" timeOffset="-543548.0889">7107 15700 1419,'-3'0'39,"-2"2"19,-1 1 19,-3 1 25,2 5 26,3 4 29,1 6 21,1 3 23,2 4 19,2 2-11,1-2-9,4-1-2,4 1-15,7-5-15,6-4-24,4-1-21,2-3-16,2 0-19,-3-1-15,-3-1-9,-4 2 4,-8 0-8,-5 3 2,-5-1-6,-3 0 6,-2 3-7,-5 1-2,-4 2-4,-6 1-7,-3-3-12,-4 1-25,2-6-12,2-5-24,0-4-24,3-5-31,5-9-16,2-7-11,4-8-4,4-5 0,1-7 0,1-2 9,4 0 5,1 0 22,1-1 24,4 2 30,-2 1 24,1 1 12,-2 2 8,-4 2 9,0 4 11,-3 1 1,-1 3 9,0 7-4,-1 1-6,-3 3-7,-8 4-8,-1 4-4,-7 2-3,-4 0-7,-1 5-5,-1 4 1,0 3-20,1 4-86,7 1-185,5 4-387,4-1-13,7-3-12,2-2-14</inkml:trace>
          <inkml:trace contextRef="#ctx0" brushRef="#br1" timeOffset="-574371.8522">8166 15571 1497,'1'-2'55,"1"-1"29,-2 0 39,1 1 34,1-1 36,-2 3 29,1-2 17,0 2 15,-1 0 6,0 0-32,0 0-21,0-3-32,0 3-34,0 0-28,2 3-29,-1 3-24,0 6-14,8 5-5,-3 7 0,3 2 3,0 3 8,2 1 18,-1 1 5,3-3-2,-4-1 0,-1-3-2,-1-5-5,-2-4-7,-1 0-7,-3-4-3,1 0-1,-6-2-9,-6 4-5,-5-5-4,-6 3-4,-4 0 0,-1-3 0,5 0-2,3-2-15,5-3-44,3-3-82,3 0-140,10-8-647,-9-3-23,3-4-23,-3-6-24</inkml:trace>
          <inkml:trace contextRef="#ctx0" brushRef="#br1" timeOffset="-600739.3604">7436 15551 1136,'0'-5'146,"0"-1"25,0-1 29,0-3 25,0-2 34,3 5 27,-3-2 11,2 5 14,-1-1 3,1 2-100,-4 2-56,4 1-24,-2 0-25,0 4-23,1 7-26,2 9-22,4 8-6,0 14-1,2 7 5,3 8 17,1 7 17,0 2 5,1 3-5,-1-1 1,3-4-7,2-3-9,-3-8-70,7-7-145,8-16-702,-5-8-21,4-14-20,9-26-23</inkml:trace>
          <inkml:trace contextRef="#ctx0" brushRef="#br1" timeOffset="-574075.8353">7965 15612 1814,'0'0'115,"2"0"22,-2 0 17,6-3 29,5-1 20,12-1 10,8-3 7,9 0 2,7-3-7,-2 1-141,4 3-112,9-7-245,-24 9-341,-9 2-11,-6-1-10</inkml:trace>
        </inkml:traceGroup>
        <inkml:traceGroup>
          <inkml:annotationXML>
            <emma:emma xmlns:emma="http://www.w3.org/2003/04/emma" version="1.0">
              <emma:interpretation id="{778485B8-FDA4-43F0-999A-65136B42286D}" emma:medium="tactile" emma:mode="ink">
                <msink:context xmlns:msink="http://schemas.microsoft.com/ink/2010/main" type="inkWord" rotatedBoundingBox="11802,16018 16804,15482 16906,16431 11904,16967"/>
              </emma:interpretation>
            </emma:emma>
          </inkml:annotationXML>
          <inkml:trace contextRef="#ctx0" brushRef="#br1" timeOffset="-599888.3117">9468 15174 1316,'-2'-2'152,"0"-2"35,2 0 35,-2 2 35,2-1 14,2 2-2,-4 1-11,2 0 3,0 2 7,0 10-91,0 5-42,2 17-29,-2 15-15,0 14-15,2 9 0,-2 7 9,0 4 13,0-7-5,2-2-4,1-10-7,0-8-6,6-14-27,0-7-114,6-12-177,24-12-595,-11-4-19,2-6-20,10-10-20</inkml:trace>
          <inkml:trace contextRef="#ctx0" brushRef="#br1" timeOffset="-580375.1956">9946 15334 1780,'0'0'114,"0"0"32,4-3 25,5-2 24,7-3 21,8-3 12,12-3 2,5-4 1,7 3-9,2-1-155,-4 1-186,-9-16-552,-7 21-11,-16 0-14,-5 4-12</inkml:trace>
          <inkml:trace contextRef="#ctx0" brushRef="#br1" timeOffset="-580704.2139">10092 15322 1264,'0'-2'71,"1"2"14,-1-2 19,0-3 23,3 3 21,-2 0 19,-1-1 27,0 0 19,2 1 17,-4-2-39,4 0-5,-2 1-3,0 1-7,0 0-12,0 2-9,0-2-12,0 2-21,0-1-16,0-2-16,0 3-13,0 0-15,0 0-4,1 0 14,4 3 1,0 4-3,6 6-4,1 4 4,1 7 0,2 6 5,-2-2 6,-3 2 5,2 1-4,-5-3-22,-1-2-11,-3-4-5,-2-5-2,1-2-3,-2-2-1,-3-5-1,-3 2-3,-6-2-1,-6 0-1,-7-6 1,-2 0-4,2-1 0,2-1-3,3-1-8,7-1-19,1 0-30,2-4-33,4-1-61,2-4-74,2 1-124,4-8-179,-2 5-330,-2-3-20,2-1-19</inkml:trace>
          <inkml:trace contextRef="#ctx0" brushRef="#br1" timeOffset="-579679.1558">10551 15246 1719,'0'0'28,"0"0"3,0 0 7,-3 0 11,2 6 26,-5 0 31,-2 5 18,-2 3 14,0 2 8,0-2-20,3 4 8,1-7 0,2 0-7,3-1-7,1-3-18,1-4 8,3-2-2,3 0-8,6-2-6,5 1-2,8-1-4,-2 1 0,4 0 3,-1-2 2,-2 2 3,1 2-22,-2 3-7,-5 4 2,-2 4 2,-6 3-2,-3 3 4,-7 0 6,-1 0 6,-4 1 2,-4-3-4,-6 0-6,-6-1-12,-7-3-4,-3 0-2,-3-3-2,3-2-13,2-4-28,2-3-57,5 1-83,4-2-120,11-3-206,-3-1-396,4-5-20,5-3-20</inkml:trace>
          <inkml:trace contextRef="#ctx0" brushRef="#br1" timeOffset="-579399.1398">10562 15234 2885,'6'-5'105,"4"-3"28,8-5 14,4-3 7,7-1 7,6 0-18,3 0-109,28-1-756,-23 4-15,-6 1-14,-7 1-15</inkml:trace>
          <inkml:trace contextRef="#ctx0" brushRef="#br1" timeOffset="-599139.2688">11203 14905 1744,'0'0'80,"0"0"30,0 0 32,0 0 39,0 0 32,0 0 22,0 0 9,0 0 4,0 0-4,0 0-55,0 0-23,0 2-25,0 5-25,0 9-31,0 7-20,0 11-6,2 10 1,-2 12 5,1 9 7,1 6 8,-1 5-2,2-2-5,0-4-2,3-6-6,-1-8-16,6-9-86,1-6-86,7-9-165,12-16-556,1 1-20,5-12-20,9-8-21</inkml:trace>
          <inkml:trace contextRef="#ctx0" brushRef="#br1" timeOffset="-560952.0839">11762 14969 1374,'3'0'73,"-3"0"21,1 0 27,1 0 23,-2 0 14,0 0 10,0 0 6,0 0 9,0 0 6,0 0-46,0 0-14,0 0-15,0 0-24,0 0-21,0 0-2,0 0 10,1 3-3,1 1-6,-1 1-2,2 6-5,1 2 0,0 2 6,3 1 3,-2 4 3,0 3-10,-3 6-14,1-1-1,0 4 2,-1-2 0,-2 1 5,0-2 3,0-3-3,0-3 1,-3-3 1,-6 0 4,-4-5 1,-3-3-1,-5-3 1,-1-3 0,2-5-6,-3-2-9,1-4-9,3-4-43,3-3-65,1-4-81,6 0-110,15-9-581,-12 5-18,0 2-21,6-3-21</inkml:trace>
          <inkml:trace contextRef="#ctx0" brushRef="#br1" timeOffset="-553519.6594">11664 14998 483,'0'-4'63,"0"4"30,0 0 17,0-2 26,0 2 19,0 2 14,0-4 10,0 2 11,0 0 10,0 0-38,0 0-18,0 0-30,0 0-18,0 0-18,-2 0-20,-2 0-11,0 0-6,1 2-6,-3-2-2,2 0 16,3 4 30,1-3 29,-2-1 20,6 0 0,8 0 2,5-1-3,11-3-33,10 2-95,6-5-137,3-6-497,-9 9-12,-9-1-10</inkml:trace>
          <inkml:trace contextRef="#ctx0" brushRef="#br1" timeOffset="-554667.7252">11720 14990 540,'0'-2'41,"0"1"11,2-1 13,-2 2 17,0-1 16,0 1 11,3 0 5,-3 0 1,0 0 0,0 0-23,0 0-14,0 0-9,0 0-15,0 0-16,0 0-17,0 0-9,0 0-5,0 0 0,0 0-3,0 0-1,0 0 0,0 0-2,0 0-6,0 0-10,0 0-8,0 0-10,0 0-5,0 0-3,0 0 5,0 0-1,0 0 1,-3 0 2,3 0 10,-3 0 8,1 0 11,-2 0 13,4 0 17,-1 0 10,-2 0 10,1 0 13,2 0 19,-1 0 19,1 0 29,0 0 22,0 0 19,0 0 17,0 1 7,0-1-2,0 2-11,0-2-10,0 0-8,3-2-14,4 2-25,8 0-18,6-4-19,6-1-19,7 0-11,0-5-6,-2 2-2,-1 0 0,-4 0-10,-4-1-8,-4 4-1,-6 0-5,-6-2-1,-3 4-2,-1 0-7,-3 3-18,0-1-43,0 1-57,0 0-33,3 0-97,6-5-445,-8 8-12,2-3-14,-1 2-13</inkml:trace>
          <inkml:trace contextRef="#ctx0" brushRef="#br1" timeOffset="-550931.5115">12392 14838 1358,'1'0'86,"1"-3"29,4 3 33,-1-4 38,-2 0 26,1 1 16,-2-1 14,1-1 11,-3-2 7,1 3-47,-1-4-22,0 4-26,0-2-32,-1 0-37,-2 3-27,-5 2-14,-1-2-17,-5 3-11,0 0-10,-3 0-11,1 0-7,1 0-1,0 3 0,0 2 0,2 3-1,-1 2 0,0 3 1,3 0 0,1 5 2,1-1 2,-2 2 1,5-2-1,2-2-2,2 1-4,2-4-3,0-3-2,2-4 6,2 0 8,5-4 4,3 1 0,5-2 4,3-2 2,1-3 3,0 0 7,0-3 4,-1-5 8,-4-1-4,-2-2-7,-2-1-4,-4 5-1,0-3 4,-4 4 10,-2 3 8,-1 1 4,1 4-12,-4 2-13,2 1 1,0 1 6,2 2 3,-2 8 3,-2 4-8,1 5-6,-2 8-12,-4 2-1,0-1 13,-2 4 10,1 1 0,-2-1-7,5-2-4,0-2-4,0-4 1,3-3-2,-1-5 0,2-5-2,-1-3-1,2-2-6,-2-2-20,4-2-50,-4 2-77,4-4-169,-2-10-532,2 5-18,-1-4-21,5-7-21</inkml:trace>
          <inkml:trace contextRef="#ctx0" brushRef="#br1" timeOffset="-598430.2283">12666 14655 1731,'0'0'99,"0"1"11,0-1 1,2 0 5,-2 0 14,0 4 21,0 3 19,0 9 23,0 10 24,0 10-56,0 11-2,-3 12 8,0 4 23,-3 10 14,1 3-10,1 5-15,3-4-14,1-1-25,0-7-19,1-8-17,-1-12-18,0-7-21,0-11-54,4-9-115,1-6-106,12-9-172,3-3-435,6-2-18,2-12-20,8-17-18</inkml:trace>
          <inkml:trace contextRef="#ctx0" brushRef="#br1" timeOffset="-570249.6164">12829 14923 2889,'3'-9'98,"4"2"17,6-5 18,12-2 10,7-2 6,11 4 5,2-3 2,4 2-28,-2 3-111,10 2-335,-20 5-387,-8 1-13,-3-2-13,2 2-16</inkml:trace>
          <inkml:trace contextRef="#ctx0" brushRef="#br1" timeOffset="-570539.633">13165 14932 479,'0'-4'46,"0"0"22,0 0 22,0-2 12,0 3 18,0 2 22,0-2 9,0 1 13,0-1 15,0 0-10,0 0 4,-1 1-2,1-3-15,-2 3 2,2-1-1,0 0-6,0 0 6,-2-1-2,2 2-2,-2-1-14,1 3-16,-2-4-20,3 4-15,0 0-19,0 0-11,0 0-14,0 5-8,0 6-4,0 4-4,0 8 2,0 6 8,2 4 17,0 1 16,2 2 23,1-2 10,1-1 6,-1-4 2,-1-2-1,-2-8-2,-2-1-3,0 0-6,-7-7-9,-3 1-6,-6-2-15,-7-1-13,-3-3-8,-6-5-9,2 1-3,-3-2-9,1-3-17,7-1-42,4-1-75,2-4-97,10-6-176,3-10-506,5 7-21,1-4-22,3 0-24</inkml:trace>
          <inkml:trace contextRef="#ctx0" brushRef="#br1" timeOffset="-569468.5718">13597 14827 2497,'0'-5'110,"2"-3"27,-1-2 21,2-2 20,1 1 12,6 4 14,3 1 9,5 1 4,1 2 6,7 2-75,-2 1-26,3 4-20,-5 4-20,0 3-16,-9 9-10,-3 0-10,-7 5-4,-6 0-2,-7 1-4,-3-3-2,-2-3-1,1-3-6,5-4-13,5-5-11,2-2 0,10 0 2,6-3 0,8 2-5,5 1-2,7 1-2,-3 0-3,-3 2-4,-8 4 8,-9 2 8,-5 3 1,-7 0 3,-12-1 6,-7 0 10,-8 0 6,-9-3 9,-12-1 5,-2-5 8,-1 2 6,6-6 0,7 1-35,10-1-153,39-2-856,-20-2-27,6 0-27,7-2-30</inkml:trace>
          <inkml:trace contextRef="#ctx0" brushRef="#br1" timeOffset="-597644.1832">14371 14462 797,'1'0'117,"-1"-1"32,0 1 35,2-1 27,-2-1 20,0 1 18,0-2 26,3 0 15,-3 0 13,1-1-60,-1 1-14,3-2-12,-3 5-27,2-4-30,-2 3-26,0 1-12,0 1-19,2 9-13,0 8-9,-2 10-7,1 17-16,-1 10-10,-1 10 2,-1 11 14,-2 6 13,0 2-5,-5 2-3,3-4 0,-1-4-9,1-9-1,3-11-11,2-8-12,-2-11-61,3-7-81,9-10-143,27-9-659,-13 3-22,13-13-24,11-6-24</inkml:trace>
        </inkml:traceGroup>
        <inkml:traceGroup>
          <inkml:annotationXML>
            <emma:emma xmlns:emma="http://www.w3.org/2003/04/emma" version="1.0">
              <emma:interpretation id="{A44E4C76-0FD2-4638-B5D9-99FCB3C0D850}" emma:medium="tactile" emma:mode="ink">
                <msink:context xmlns:msink="http://schemas.microsoft.com/ink/2010/main" type="inkWord" rotatedBoundingBox="18351,15419 21878,15041 21996,16139 18469,16517"/>
              </emma:interpretation>
            </emma:emma>
          </inkml:annotationXML>
          <inkml:trace contextRef="#ctx0" brushRef="#br1" timeOffset="-596784.134">16206 14347 883,'0'-4'88,"0"2"32,0-1 30,0 0 22,0 1 24,0 2 20,0 0 12,0 0 5,0 0-1,-1 0-60,1 0-8,-3 2-17,-6 3-7,1 4-1,-3 8-6,-1 7-9,0 9 8,2 10 14,-3 11 19,1 6 21,3 9-4,-5 7-5,5 1-10,0 0-19,1-2-13,-1-4-8,4-8-19,-1-10-17,-1-6-21,5-12-18,-1-6-16,2-9-43,1-6-113,0-3-99,6-7-179,9-14-498,8 9-23,6-9-21,15-8-26</inkml:trace>
          <inkml:trace contextRef="#ctx0" brushRef="#br1" timeOffset="-596008.0889">17910 14294 1709,'3'-9'104,"3"0"43,2-4 28,-2 0 35,0 4 14,-3 2 2,-3 3-6,0 4 2,0 0 7,0 1-67,-3 13-11,-3 9-16,-10 13-12,-4 21-22,-10 18-7,-5 14 8,-3 12 5,5 8-2,1 0-7,12-5-14,13-11-9,3-8-22,9-16-30,4-12-36,3-18-77,-2-11-98,29-16-687,-28-8-19,-1-13-23</inkml:trace>
          <inkml:trace contextRef="#ctx0" brushRef="#br1" timeOffset="-566332.3924">18947 14511 1180,'1'0'104,"-1"0"15,0-2 26,1 1 27,-1 0 17,2-1 16,-1 0 16,-1-2 19,0 2 20,2 0-66,-2-1-6,0 3-7,0-2-20,0 2-29,0-1-24,0 1-23,0 0-16,0 0-18,0 4-21,0 6-15,0 7-12,0 5-8,-3 12 0,0 3 2,-1 6 8,-2-2 7,-2 2 2,2-4 3,1 1 4,1-6 2,-1-2 3,1-6 5,1-5 2,-4-8 14,-2-2 8,-7-4 4,-10-2 2,-8-2-2,-11-2-2,-3-2-5,-2-2-2,1-2-7,4 1-3,9-6-17,7 2-27,9 2-65,10-2-118,8-5-198,4-16-404,5 17-17,6-2-17,7-6-18</inkml:trace>
          <inkml:trace contextRef="#ctx0" brushRef="#br1" timeOffset="-566026.3748">18637 14549 2309,'3'0'69,"6"0"9,8-3 19,11 3 10,6-3 16,11 0 14,6-4 14,-1-1 5,0-2-1,-3 3-49,-5-2-43,-6 3-108,-3-3-217,-12 5-365,-12 3-10,-3-4-12</inkml:trace>
          <inkml:trace contextRef="#ctx0" brushRef="#br1" timeOffset="-565584.3496">19508 14394 3046,'1'0'9,"-1"0"23,-3 5 25,-2 6 31,-8 10 23,-4 9 22,-4 12 16,-2 4 18,0 3 7,4 1 1,4-2 2,3-4-17,3-7-22,7-6-26,0-8-24,1-6-25,1-4-52,0-4-87,1-1-121,10-5-185,-2-3-428,3 3-18,6-6-18</inkml:trace>
          <inkml:trace contextRef="#ctx0" brushRef="#br1" timeOffset="-528824.247">16802 14529 751,'0'-4'53,"0"-6"32,3 3 32,-3-5 24,0 4 26,0-1 39,2 1 28,-2 3 21,1 0 12,-1 2-19,2 2-5,-2-2-22,0 3-26,0 0-20,0 0-21,0 0-41,0 0-30,0 0-22,0-3-9,0 6-15,0-3-11,0 6-7,0 4 0,0 3 0,0 7 6,0 6 5,0 4 7,0 3 18,0 1 8,0 2 14,-2 1 2,-1 0 9,-4-2 5,0-2 3,-2-6-1,-2-2-1,-1-3-1,0-4-11,-3-3-11,3-1-11,-6-2-2,1-1-10,-3-3-8,-1-3-8,-1-3-13,-1-2-32,-2-2-53,2-5-66,4-7-84,4-7-140,7-17-501,1 4-18,7-11-22,0-2-21</inkml:trace>
          <inkml:trace contextRef="#ctx0" brushRef="#br1" timeOffset="-528560.2319">16610 14390 2356,'-1'0'122,"1"0"36,0-3 35,-1 3 37,2 0 30,1-4 15,13 1 5,13-3 0,10-6 3,17 1-83,10 1-86,1 2-127,-1 3-238,-5-16-605,-11 17-19,-13-1-20,-13 1-23</inkml:trace>
          <inkml:trace contextRef="#ctx0" brushRef="#br1" timeOffset="-527856.1917">17234 14483 2304,'0'-2'114,"0"0"6,3 2 2,-3-2-5,-3 0 14,-1 4 19,-6 5 28,-6 8 15,-4 12 7,-3 10-82,-3 9-12,2 5-8,9 2-4,6-3 0,4-6-6,13-8 7,8-10-16,10-8-5,12-11-5,10-5-2,8-6-3,2-7 4,-6-9 9,-7-2 4,-9-9-5,-10-3-19,-6 0 9,-8 4 14,-8 6 2,-1 5-16,-3 11-10,0 5 0,-1 6 2,-3 10 0,1 11-1,-2 8-4,1 11-21,1 6-57,3 3-94,4 3-130,16-4-754,-5 2-27,4-5-29,1-6-30</inkml:trace>
          <inkml:trace contextRef="#ctx0" brushRef="#br1" timeOffset="-524632.0072">16843 14390 812,'0'0'84,"0"0"23,0-3 19,0 3 10,0 0 14,0 0 14,0 0 20,0 0 15,0 0 4,0 0-48,0 0-9,0 6-21,0 5-84,0-3-553,0 20-6,0 2-8,4-5-7</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25:19.330"/>
    </inkml:context>
    <inkml:brush xml:id="br0">
      <inkml:brushProperty name="width" value="0.05292" units="cm"/>
      <inkml:brushProperty name="height" value="0.05292" units="cm"/>
      <inkml:brushProperty name="color" value="#FF0000"/>
    </inkml:brush>
  </inkml:definitions>
  <inkml:trace contextRef="#ctx0" brushRef="#br0">12272 10478 1010,'-3'-4'72,"0"-2"38,-2 2 14,0-4 30,1 3 23,0 1 20,1 1 14,1 2 5,1-1-3,1 2-57,0 0-22,0 0-33,0-1-16,1 1-27,2 1-20,5 2-14,7 0-9,10 2 0,8 2 7,9-1 15,10 2 15,14-3-2,11 2 1,11 1 0,13 3-2,4 0-1,6 0-6,8 2-2,9 1-3,5 0-12,9-2-12,1 3 4,3 1-4,-1 2 1,3-1-3,-5 3-4,-3 0-2,-2-4-3,-3 2 0,-1-2 2,-6-2-2,-1 1 2,1-6-1,-5 0-2,6 2 3,-2-1 2,-1-1-1,1 1-1,-6 2 1,-4-3-3,-3 1 3,0 2-7,-1-2 3,-2 0 1,1 2-1,3-2-1,3-2 1,10 1 0,7 0-2,3 0 2,2-1 0,8-1 3,-3 0-2,4-5 2,-2 1-1,-3-3 0,-9 0-2,-3 0 2,-8 0-1,-9 0 0,-7 0-3,-9-1 4,-10-2-1,-8-2 1,-6 0 1,-7-2 4,-3 1 1,-6-3-1,-4 2 10,-10 0 4,-6-2 11,-11 2 9,-4-2 18,-10 0 5,-4 2 0,-1 0-2,-3 0 3,-6 1 2,4 2-5,0-2-2,-1 1-6,2 1-10,3-4-16,-5 1-8,0 5 0,0-4-6,-3 5-38,-3 0-52,6 1-86,-6 0-126,-3-2-122,-10 2-296,-7 3-13,1 0-13,-2-2-16</inkml:trace>
  <inkml:trace contextRef="#ctx0" brushRef="#br0" timeOffset="2839.1623">5431 11690 1465,'13'0'8,"7"0"9,10-1 11,11-2 6,6-4 5,6-1 4,0-3 6,4 1 9,-2-1 8,-5 2 0,2 5 1,-5 0-4,-2 3-3,5-1 8,5 2 23,11 0 14,18 0 1,21 0 2,24 0 3,22 0 13,22 0 12,20 0 3,17 0-4,13 0-9,6 0-26,5 0-16,5 0-7,-4 0-9,-6 2-12,-3-1-17,-7 3-15,-14 3-6,-7 0-3,-12 3-3,-10 0-2,-10 0 2,-5-1-3,-11 0-1,-5-1 0,-6 0-1,-13 0 1,-11-1-3,-13 2 1,-15-2 1,-20 0 0,-15-3 5,-19 1 14,-16-2 13,-8-3-2,-6 0-1,-3 0-10,-7 0-91,-3 0-242,-16 0-403,-14 0-14,-22-8-13,-26-6-16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09-02T04:08:39.251"/>
    </inkml:context>
    <inkml:brush xml:id="br0">
      <inkml:brushProperty name="width" value="0.05292" units="cm"/>
      <inkml:brushProperty name="height" value="0.05292" units="cm"/>
      <inkml:brushProperty name="color" value="#FF0000"/>
    </inkml:brush>
  </inkml:definitions>
  <inkml:trace contextRef="#ctx0" brushRef="#br0">8279 17599 828,'0'-1'33,"0"-1"1,0 1 1,0 1 0,0-2-2,0 2-3,0 0-2,0 0-2,0 0 0,0 0-31,0 0-5,0 0-2,0 0-7,0 0-12,0 0-4,0 0-1,1 0 7,1 2 4,1 1 0,2 1-2,1 1 3,4 4 38,0 4 13,5 1 18,1 1 11,2 1 2,0 1-1,-1-2 1,-1 2 5,-5 0 7,4 0 0,-5 0-29,0 3-1,2-2 0,-1 3 3,1-1 1,-2 0 0,0 0-4,0-1 1,1 0-3,0 0-3,0 1-7,2-1-4,0 1-6,2-1-6,-2 2 1,2-1-2,-1-2-3,0 1 0,-2-1-1,1 2 2,-2-2-2,0-2 2,0 1-2,0-2 1,-3-2-1,-1-1 3,1 1 1,-3-3 4,-1 1 2,0-1 5,-2 1 3,2 2 1,1 0 0,0-1 2,0 2-3,-1 0-2,2-1 1,0-1-4,0 0-4,0 1-6,0 1-3,0-1-2,0 2 1,-2 0-3,5 0 2,-6 3 0,2-2 0,-2-1 5,-1 1 1,2-3 1,1-2 1,-1 1 1,0-2 0,-3-1 2,4 1-2,-2 0 2,1-1 2,-1 1-8,2-1 4,-2-3-1,0 0-1,-1 0-2,-1-1-2,2-4-3,0 1 3,0 0-3,3 1 0,-2-1 10,0 0-4,2-2 7,2 0 4,-3 2 5,4-1 2,2 2 3,0 1-3,-3-1 5,4 1-6,-3-1-12,1-2-8,0 0-4,3 1 8,2-2 9,3 0 21,5-2 7,6-3-3,3-3 4,0-3 4,2-4 4,-2-4 5,0 0-8,-3-1-2,-1-1-11,0-2-21,-4 4-19,2-4 10,-1 5-3,-3-4 0,1 4-2,1 0 6,-1 1 4,-2-1-9,-3 2-2,1 1 1,-3 1 12,1-1-14,1 3 3,0 2-4,-3-2 0,5 1 1,0 1 3,-2-1-4,-1 1 2,2-1-3,2 1 1,1-1 6,-3-1-7,5 2 6,-1-2-4,2 1-4,-1 2 2,0-1 1,-3 2-2,1-1 1,-6 3-4,0 0-2,-6 2-3,1-1-3,-2 2-4,-2 0 6,-1 2-7,-2 0-6,0 1-9,-1 0-5,-3 0-1,0 0 0,0 0 5,0 0 2,0 0 0,0 0-2,0 0 3,0 0 6,0 0 6,0 0 4,0 0 4,0 0-1,0 0 6,0 0 4,0 0 0,0 2 3,0 1 3,0 1 0,-1 1-1,1-1 1,-2 1 1,0-3 5,2 2-7,-2 1-3,2 0-3,-1-1 0,1 0-1,0-1 1,0 0 2,0 0 1,0-3-1,0 0-1,0 0-3,0 3-1,0-3 0,0 0-1,0 0-1,0 0-1,0 0-1,0 0 2,1 0 5,3 0 4,2 0 8,3 0 5,3 0 6,3 0 0,0 0 2,2 0 0,2-3 3,-2 1-1,1-2-1,-1 0-1,2-1-10,-3-1-1,-1-1-7,3 1 2,-2-2 1,-1 2-3,0-2 1,1 1 1,-2 0-2,2-1-4,0-1 3,-2 3 1,0-4 3,-2 4-2,1-2-2,-2 2 5,0-2-4,1 1-2,-1 2-2,-1-2 3,-1 3-1,-2-2-2,-1 2-3,1 1 3,2 1 0,0-1-4,-1 0 1,5 1 0,-1 1-2,-1-2-3,-1 3 0,-1-2 2,4 2 0,2 0 2,2 0-1,1-1 5,1-1-2,1 0 1,-5 0 0,-2 0 2,-1 1-4,-1 1-7,0 0 3,-2 0-3,1 0-1,-3 0 1,2 0 0,0 0-1,0 0-2,-2 0 0,6 1 1,0 2 7,-2 2-1,4 0 1,-1 0-1,0 2-1,4 0 3,-2 1 1,0-1 3,-2-1-3,1-2 0,-7 1-3,4 0 1,-3 2 0,-1-2 3,0 2-1,1-3-4,-1 2 1,1-3-1,-2 1 5,0-3 5,0 2 4,0 0-2,-1 0-3,4-1-1,-3 0 3,2 3 0,1-1-4,-1-1 2,1 0-10,6 1-1,0-3 1,4-1 4,4 1-3,-2-2 2,1 1 1,-3 0 1,-1 0 3,-1 0 1,-1 0 2,-3-1-3,2-1-5,0 0 0,1-2 1,1 0 0,-1-3 0,-1 1 0,-3 0-2,0 1-2,-5 0 6,4-1 1,-5 3 4,2-2-5,0 1 8,-2-2-6,-1 2 1,1-1 4,3 0-4,-3-2 4,5-1-4,3 1 4,0-3 4,4-1 1,-2-1-1,1-2 3,2 2-5,-3-3-3,0 4-3,-3 0 0,0 3 6,-5 1-3,1 3-6,0-1 1,-2 1-2,0 0 0,1 1-2,0 2 1,2-2 4,1 0-2,1 1-2,5 2 1,-5-3-1,5 3 1,-1 0 1,1 0 3,1 0 0,1-2-1,5 2 5,1-1 2,-2 0-1,-1-1-1,3 1 3,-3-2-1,-3 0-2,1 2-1,0 1-2,1-1 1,-6 1-9,3 0-1,-6 0-3,6 0 0,-8 0-2,5 0 1,-3 0 1,1 0 1,-5 1 1,3 0 3,-1 0 5,-2 4 1,1-2 1,1 1 4,-2-1 3,3-3 0,1 2 8,-5-1 4,3-2 2,-1 1-1,-5 0 0,1 0-3,2 0 0,-2 0-3,0 0-4,0 0 1,0 0-8,4 0-3,0 0-3,0 0 0,3 0 3,2 0-1,2 0 1,-2 0 3,6 0 0,-1 0-2,1 0 1,3 0-2,-1-2 2,2-1-2,-2-1-3,3 1 3,-2-3-1,2 2-3,-3 0 0,-1 1 2,1-2-3,-3 1 0,-1-1-3,1 1 3,-1 0-2,-3 2-1,1 0 3,-1 2 0,0 0 2,0 0-2,1 0 2,-2-1-2,5 0 2,-3 1-2,-1-3 0,4 2 0,-4-1-1,0 0 2,-1-1-4,-1 2 2,-2-1 0,0 1-1,-3-2 1,0 1 1,1-1-1,-5 0-5,2 0 4,-4 0 1,5 0 1,-3 1 2,2-2 1,-2 0 0,0 1-1,1 0 5,1-2 1,1-1 3,-2-1-4,4 2 0,2-4-1,-1 3-1,3 0 1,1 0-2,-2-1 3,3 0-8,0-1 2,1 2 1,2-1 0,-1 2-3,2-2-2,1 2 1,-2 0 1,1-1 3,-1 2-4,0-1 4,-3 2-3,1-1-1,-4-1 2,2 3 0,-4 1-1,1-1-3,-5 2 1,0 0-6,-2 0 1,-2-1 0,0 1 0,-1 0 0,-2 0-2,1-1-1,-1 1 6,2 0 0,-2 0-1,0 0 4,0 0 1,1 0 0,0 0 6,3 0-2,-3 0 0,1 0 0,-1-2-1,1 2 0,-2 0 3,0 0-1,0-1 2,3 1-5,-3 0-2,2 0 3,5 0 4,1-2-3,2 2 4,8-1-3,5 0 1,1-2-7,6 1 2,2 0 5,5-1-3,-1 0 0,4 0 0,1-1 1,3-1-4,-4 0 5,2-2-3,-3 1 3,-3 0-1,-1 0-3,-2 0 3,-3 3 1,1-1-2,-4-1-3,-2 3 4,2-1-3,-4 1-1,-3 2 5,5-2-5,-4 1 2,1-1 1,0 0-1,-2 0-4,4-1 5,-3 0-3,-1-2 2,2 1 1,1-1-2,-3 2 3,3-1 0,-1-1-1,-2-1 0,0 0 2,-1 2 0,-2-1-8,2-1 4,-2 1 1,1 1-1,-1-2 0,-1 2-3,1-3 2,-1 2 2,3 0 0,-3-1 0,2 0 1,0 1-4,-1 0 0,0-1 1,-1 4 0,3-2 2,-1-1-1,-1 1-3,3 1 2,-3 1-3,2-3 5,-1 3-1,-1-1 0,3 0 0,-4 3 0,2-4 0,-1 4-3,0-1 4,-3 0-4,2 1 1,-3 0 2,3-2-2,-4 2-6,0 0 1,-3 0-3,0 0-4,-3 0 1,-1 0-2,0 0 0,-1 0 0,0 0 0,2 0 2,-1 0 8,1 0-3,-1 0 6,-1 0 2,-2 0-1,2 0-4,-2 0-4,2 0-1,-3 2-4,3-1-3,1 0-5,-2 3-2,4-1 0,-1 2 4,3 2 1,1 2 6,-5-2 5,1-2 4,-1 1 4,-1-2 1,-1-1 3,2 2 3,0-2-2,1 1-2,0-2-1,0 2 1,5 0 0,2 0 1,4-1 2,2-2 2,3 1 1,-1-2-1,2 0 4,-2 0-2,0 0 6,2 0-5,-3 0 4,2-2-2,0 2-6,-2-1-1,0-2-2,2-1-1,-1 0 1,-3-2-1,3 2-1,-2-2 0,2 1-1,-1 1-2,-1-1 2,1 0 1,0 0 2,-1 0-1,2 0-3,-2-2 0,1 0 1,2 2 0,-2-3-4,-1 1 1,3 3 2,-1-4-2,2 2-8,1-1 11,0-1-3,-1 1-6,-2-1-3,-3 1 3,1-1 1,-3 1 3,-2 2 0,1 1 0,2-1 8,-3 2-11,3-3 7,2 0 4,2 0 3,2-2-3,0 1-4,-1 0 0,0 1-1,2-2 1,0 2 1,1-1-3,-3-1-1,2 2-1,0 0 0,-1 1-1,-1 0 4,1 2 1,-1 0-3,1 0 2,-1 1-2,1 1 4,-2-1-2,1 0-1,-1 2-2,0 0 3,-3 0-5,3-1-1,-2 1-1,-5 0-1,2 0 3,-1 0-2,-1 0 0,-1 0 1,0 0 1,-3 3-2,0 0 2,0-1-1,0 3 3,2-1 2,2 0-2,0 0 1,0-3 4,3 3 0,0-1 1,4-3 1,2 2 2,3-1 2,0 0-2,4 1-2,-1 1 2,1 2-1,-1-3-3,0 3 1,-2-3-1,2 2 2,-1-2-2,-3 0-4,2-2 3,0 0 2,2 2-4,0-2 0,3-2 1,0 1 0,2 0 2,2-2-1,-1-2 1,-2 0 3,0 1-1,-5-2-2,-2 2 2,-4-2 0,2 3-1,-2-1 2,-2 3-1,0-2-3,-1 2 1,-2-3 1,0 1-2,0 1-1,-2-3 2,0 3 0,1-2-5,0 3-1,-1-4 1,2 1 4,0-2-4,-2 1 2,-3 2 3,3-3 0,1 1-6,0 0 2,2-2 9,1 3-4,-2-2 4,-1 2-5,-2 1 2,1-2-3,-2 1-4,0 1 1,-3 0 6,2-1-3,0 3-4,0 0 4,1 1-6,1 0 2,-2 0-2,1 0 1,-1 0-3,2 0 2,-2 0-3,0 1 1,-1 0 3,2 3-2,2-1 3,3 1 0,1 1 5,2-2-3,-2 4 1,4 0 1,0-3 4,-1 3-3,-3-3 0,1 1 3,1-2-2,-6 1 0,2 1-2,-2-3 4,2 1-1,-2 1 2,5-1-5,-4 2 5,2-2-6,-3 3-2,2-3 4,-4 0 1,3 1-2,-4-1 1,2 0-1,-4-2-2,4 1-1,-1-1 1,3-1 4,0 1 1,3 0-3,-2 1 0,2-1 0,-3 2 2,1-3-3,0 0 4,0 0 1,0 0-4,0 0 0,-1 0-1,0-1 1,1 1-1,0-2 3,1 2-2,3-1 3,0-1-3,3 1-1,-1 1 3,3-1 0,-1 0 0,4 2-3,-5-2 3,6 1-2,-2 0 1,1 0 1,-2 0-2,0 0 1,1 0-2,1 0 0,-3 0-1,0 0 1,-1 0 1,-2 0-1,0 0-1,-2 0 1,-2-2-1,0 1 2,-3 1 2,-2-1-1,-2 1 0,2-2 1,-1 4-2,0-5-2,0 1 2,3 1-3,-3 0 1,3-1 0,3 2 0,0 0 2,-2-1-6,3-1 0,-2 2 5,-1-2 1,0 1 0,-1 1 4,1-2-5,-1 0 1,1 1 2,-3-2-5,2 2 5,1 1 5,0-3-8,2 3-1,0-2-1,-1-1-4,1 0 3,0 2 3,1-2-2,-2-2 2,2 3-2,0-2 0,-1 1 2,2 0 0,2-1 1,-2 1 2,2 0 3,0 0-4,0-1-4,-3 0 3,5 0-1,1-2 0,1 1-1,2 2 3,3 0 0,0 2 0,-1 1 1,0 0 0,0-5 0,-2 3-1,-4-2 2,-5 0-3,-1 2-2,-2-1 2,-2 1 0,-1 1-1,-3-2-1,1 0 0,0 0 3,-1 1 3,3 0-4,0 0 6,-1-1 0,1 0-3,-1 1-2,3-2 2,-1 0 0,2 1 1,1 0-3,1 0 2,0 0 0,1-2-3,2 1 0,-2-1 1,-1 1 1,3 1 2,-2 0-4,-3 3 3,3-5 0,-1 3-2,-2 0-3,5-1 2,2 1 2,2-1-1,2 3-1,6-2-3,0 2 3,0 0-3,3-1 1,-1 1 1,2-1 9,-3 1 4,-4-2 6,-4 1 5,-4-2 1,0 0 8,-4 1 2,0-1 4,-3-1 5,-6 1 6,-4 0 8,-1 0 11,-1 1 1,-2-3-3,-1 1 3,-1 0-5,2-2 0,-1-2-2,1-1-1,-1-1-4,2-1-18,0-2-15,0 2-3,2-1-2,0 0-7,-3 3 1,2-4-5,-1 1 0,-2-4-11,1 2-2,-2-3 3,0-1-2,0-1-1,0 0-2,0-1 1,-5-2-3,-1-1 4,-2-2 0,-3 0 3,0-3-6,-2-1-2,-1 0 3,-5 1-1,0 1 5,-1 2 0,0 0 2,7 2-1,0 1 2,3 5 2,1 0 3,-1 2 5,0 1-2,4 0 0,-1 0-1,-3 1-4,3 1 0,-5-2-1,-2 1-3,0-2-2,0-1 0,1 0-2,-1 1-4,2-1 2,-1-1 0,-3 1-6,3-1-3,-4-1-3,2-1-2,0 2-6,1 1-7,-3 2-1,4 3-1,-2 2-2,0 1-1,-1 2 7,3 0 7,0 2 0,3 0 4,0 2 5,-2 0 5,1 0 4,-1 0 2,-2-1-1,-3 3 1,1 0 0,-6 0-8,3 0 3,-4 0-1,1 0 0,-1 3 0,2 1 1,-4 2 1,2 3 3,0-2-1,0 1-1,1 2 3,1-2 0,-2 2 5,-1-2-1,4 1 3,-3-1 0,4 2-1,0-1-1,2-2 2,0 2 0,1-3 0,1 3 0,0-3-1,2 0 4,-3-1-4,6 1 0,-2 0 2,-2-3 0,-1 2 0,-1-1 2,-4-1-2,3 0 1,0-1 0,-2 2-3,6 0 2,3-1-2,-1 0 0,2-3 1,1 3 0,4-1-1,-1-1 0,2-1 0,-2 2-1,1-2 0,-4 0 3,0 0 0,-5 0 0,3 0-1,-2 0 0,-4 0-1,0 1 2,-3 0 0,-1-1-2,3 2-1,-3-2-1,1 4 0,3-3-1,-1-1 1,-2 3-2,0-2 1,-2 0-3,-1 1 4,-1 1-1,1-1 1,-2 0 0,3 0-1,1 0 3,-1 0-2,2-1 2,-1 2 2,-1-3 1,4 0-4,-2 0 3,3 0-1,0 0-2,5 0 3,-2 0-4,3 0 0,1 0 2,-2 0-3,2 0-2,0 0 5,-1 0 1,0 0 0,-2 0-1,-2 0 1,-2 0-1,-3 0 4,-2 0-2,0 0-1,-4 0 0,1 0-1,-1 0 0,-1 0-1,1-4 2,0 3-2,1-3 2,-1 1-3,2-4 0,1 3 0,-1 1 1,0-2-3,0 1 2,0 3-2,-1-2 1,-1 1 1,1-1-2,2 0 3,-1 2 0,0-2-1,1-1 2,0 4-3,2-2 1,0 1-2,4-1 2,2 2-1,2 0-1,2 0-2,1 0 0,2 0 3,1 0-2,2 0 3,-5 0-2,2 0 2,1 0-2,-1 0-1,0 0 0,-2 0 0,2 0 1,0 0-4,-2 3 4,0-1 0,2 3-2,-2-1 1,0 1 0,-2-2 3,1 0 2,-3 1-1,2 2 0,-4-2 0,1 0 1,-2 1-2,3-2 3,-2 0-1,5-1 0,0-1-1,4 2 0,-1-3 3,3 0 0,1 0 2,-1 0-1,-2 0 1,0 0 1,-2-3 0,-1 2-1,0-3 3,2 0-3,0-1 1,0-1-2,-2 0 1,0 0-5,2 0 3,-3-1-3,0-2 4,0 1-4,-2 1-1,-1-2 3,2-1-5,-1 3 2,-1 1-4,-2-1 5,1 2-6,0-1 5,-5 2-2,4-2 2,0 3-2,-1-2 2,0 1-3,3 1-2,0 0 3,1 3-4,1 0 3,-2 0-3,0 0-1,-1 0 3,3 0-2,1 0 0,-3 0 0,3 0 0,-1 0 0,-3 0 2,3 0-2,-3 3 0,2 0-1,-2 1 1,4 1 0,-1-2 1,0 3 0,1-1 3,-3 0-2,3 3 4,-1-4 1,2 1-2,-2 0 1,1 0 1,-1 0-1,0-1 2,3 1 0,-4-1 0,1 2 0,0-1-3,0 0 2,-1-1 2,2 1 0,0-2 0,0-1-1,-2 1 1,-2 0-1,-2 0 1,-3 0 0,2 0-2,-3-1 5,3 1-6,1-1 0,-3 1 0,0 1 2,5-2-3,-6-1 2,-1 2 1,-5 0-1,-1 0 0,-5 0-3,-1 0 3,-3-2-1,3 0 1,3 3-4,1-1 4,4-1-2,0-1 1,7 1-2,3-2 1,1 0 1,4 0-1,-1 2 2,-1 0-2,1-2 2,1 0 1,-1 0-2,1 1 2,-5-1 0,-1 0 0,-5 0-2,-1 0 4,-2 0-2,0 0 1,0 0 2,1 0-2,7 0 2,-3 0-5,3 0 2,3-1-1,3 1 1,-1 0-6,0 0 1,4-2 0,-2 2-3,0 0 1,0 0 0,1 0 0,-1 3 0,-4 0 2,3 1 1,-4 3 0,0 0 2,-2-1-2,0 1 3,0 0-2,2-2 2,-1-1 2,2 2-2,0-2 0,3 1-2,-1-2 4,-2-1-4,1 2 3,-3-1 1,3-1-1,-6 0-1,1 1 0,-3 0-1,-3 0 1,-3 0 3,0 0 0,-3 1 0,-3-3-1,2 0-1,-2 2 0,5 0 1,1-3-1,3 0 2,3 0-1,5 1-5,2-2 3,3 1 1,3 0 0,1 0 1,3 0 0,0 0 3,-1 0 1,1 0-1,2 0 1,-4 0 0,4 0-1,-4 0-1,1-2 2,-1 1-1,0-2 3,-1 1-5,2-2-2,-2-2 2,-3 0-2,1 0-1,-4-2 2,0 1-1,-1-2-2,-1 1 1,-2 0-8,2-1 3,-3 4 3,3 0-5,2 3 3,-2 0-2,2 1 0,-2 1 0,3 0 1,0 0-1,-3-2 5,-1 2-2,1 0 2,-3 0 3,0 0-3,-2 0 1,3 0-1,-4 0 1,1 0 1,0 0-4,-4 0 1,2 0-1,2 0-2,-1 0 0,0 0 1,2 3-1,-1-1 3,1 0-4,2 3-1,-3-2 5,3 0-3,0 1 1,2 0 3,-2-2-3,1 0 2,1 2 1,0 0-2,-2-1 1,3 0 2,-4-1-3,6 3 3,-3-1-1,-1-1 0,2-3 2,-1 4-1,1-3-2,-1 2 1,0-2 1,0 2-1,0-1 0,-2 1 0,1 0 0,-2 0-2,3 0 0,-1 2 1,2-1 1,-2-1 1,5-2-1,0 1 0,2-2 2,1 0-3,-1 0 1,1 0 1,-1 0-1,0 0 2,1 0-1,0 0-1,4 0 0,-5 0 1,5 2 1,0-2 0,0 0 1,0 0 0,-2 0 0,2 0-2,1 0-1,-4 0-1,3 0 1,-1 0-3,0 0 0,0 0 0,0 0 1,1 2 0,-1-2 0,-5 1 2,2 0 2,-2-1-1,-2 2 0,-4-1 2,0-1 1,-1 0-2,-2 0 2,-1 0-3,1 0-1,-1 0-2,-1 0 0,0 0 2,-1 0 0,2 0-1,-2 1-2,1 3 2,1-4-1,0 3 1,3-2 1,0 1-1,2-1-2,-2 2 3,2 2-2,-2-3 3,3 1-1,-4 2 1,5-3-1,-2 0-3,-3 3 4,3-2-2,1 0 1,-3 1-3,5-2 3,-2 3-2,2-2 3,1-1-2,1 1-4,1 1 8,1-4-3,-2 2 0,-2-1 1,2 0 1,-1 3-2,0-2 1,1 0-3,1 1 1,0-2 3,-2 1-4,2-1 0,-1 0 3,-2 1-1,0 0 1,0-1-3,-2 1 0,0 0 0,-2-2 3,1 1-3,-4 1 2,4-2 1,-2 0-1,0 0 2,2 0-3,1 0 4,0 0 0,1 0-2,4 0 0,-6 0 0,4 0 1,-1 0-2,0 0-1,-4 0 0,1 0 2,1 0-1,-2 0-1,1 0 0,-4 0 0,2 0 0,-1 0-2,1 0 2,1 0 0,0 2 2,-1 0-3,1-1 1,1-1-1,1 3 1,0-2-1,2 1 4,0-1-2,2 0-1,0 0 2,2 2 0,-1-3 1,0 2-2,1-1 1,1-1 0,0 2 2,-1-1-3,0 0 0,-1 1-1,-1-2 0,1 3 0,-4 0-2,4-1 2,-4 2-1,1 1 2,-4-1-1,2 0 0,2 3 1,-5-4 2,4 1 0,-2 1-1,1-2-1,-1 1 1,-3 1 0,-1-1 0,-1-1 2,-4 2-2,-2-1 0,-3 2 1,2-1-2,-3-1-1,-2 4 4,0-3-2,2 2 0,-2-3 0,3 2-2,-1-1 2,2 1 1,0-2-1,0 0-2,1 0 2,1-1-2,4 0 3,0-1-1,1 0-1,3-2 2,-1 3-1,3-3 0,0 0-1,1 0 3,2 0-1,-1 0-2,-1 0 1,2 0 0,-2 0-1,2 0 0,2 0 0,-3 0 0,3 0 0,-1 0 0,0 0 0,3 0 0,0 0 0,0 0 0,1 0-1,-2 0 1,-1 0 0,1 0-1,0 0 0,2 0-1,-3 0 2,1 0-1,0 0 1,1 0-5,-1 0 3,2 0 0,0 0 1,-1 0 0,2 0-1,-2 2 2,2-2-2,1 1 2,-2 1-2,2-2 3,0 1 1,3 0-1,1-1 1,-4 2-1,2-2 2,2 0-2,-5 3-1,2-1 0,0-2 1,-4 2 1,1-1-3,-2 0 0,1 2-1,0 0 2,-4-1-2,0 1 0,2 0 4,-3-1-1,0 2-3,-2-1 1,4 2 1,-2-3 0,3 1 1,0 1-1,1-1 2,-1-1-1,0 1 0,-1 0-2,-3-1 3,2 2-2,0-1 1,2-1 0,-2 1 0,2-1 0,0 0-2,1 1 0,1-1-1,2 0 1,-2 0-1,3 0-1,0 0 3,-1 0-1,1 0-2,1 1 1,2-3 1,-2 3 0,-1-2 0,2 2 1,-4 2 0,-1-3 1,0 1 0,0 2-1,-4-2 2,2 1-1,0 0 0,-4 0 0,3-1 1,-1 3 0,0-4-1,-3 1 1,1 1-3,-1-1 1,1-1 0,0 1 0,-1 0 0,4-1 0,-1 0-2,2 0 2,3 2 0,-1-1-1,3-2 1,1 3 0,1-4 0,0 1 0,1-1-1,-1 2 0,2-2 1,-2 2 0,-1-2 0,-2 3-2,2-1 0,-1 1 0,-2 0 0,0 1 0,-5 0 4,2 0-3,-4 0 1,1 1 0,-4-2-1,-1 1 4,-2 3 0,0-4-1,-5 1 0,-1 4-1,-4-4 1,-2 4-1,-1-3 0,-2 3-1,1-2 0,2 0 0,-2 0-3,3-1 4,-4-1-4,2 2 4,-2-1-3,-1 0 3,3 2-1,-3-2 1,3 2-3,1-1 3,2 0-1,-1-1 0,3-1 1,-1-1 0,5-2-1,0 1-1,1-1 2,3 2-1,1-3 2,2 3-4,2-1 5,1-2-3,-1 0 1,2 0-3,3 0 1,3 0 2,-3 0-2,6 1 0,-2-1 0,3 0 2,-2 2-4,2-2 1,1 0-1,2 0-1,-3 1-4,3-1-3,0 0 3,-4 1 0,2 1 2,1 1 0,-4-1 1,2 1-1,2 0 1,-1-2 3,2 0 2,0 3 2,0-4-1,-1 3 0,-2-3-1,-1 1 1,1-1 0,-2 2 2,1-1 0,3 0 0,-1 1 4,-1 0 0,1-2 2,0 0-2,-1 0-1,-1 0-2,-1 0 1,4 0-2,-4 0 1,0 0 0,1 0-6,-2 0 1,-1 0-2,-2 0 2,0 0 0,1 0 1,0 0-1,-1 1 1,0-1-3,0 2 4,1-2-2,-3 2-1,1-1 0,-1 2 0,2-3-1,-1 1 1,0 1 1,3-1-2,-1 2 2,2 0-2,1-1 4,-4 1-1,-1 0 0,-1 1-1,-1-1 3,0 0-2,-2 3 0,1-3 0,0 5 0,-1-3 0,-2 2-2,3-2 1,-2 0 0,-2 2 1,1 0-1,2-1 3,2-2 0,-1 2 0,3-3 1,1 0-1,-1-3 1,4 2-1,1-2 1,2 1 1,3-1-3,0 0 2,-2-1 1,2 1 0,0 0-1,-3 0-2,2 0 1,-2 0 1,0 0-2,-1 0 2,0 0-2,-1 0 0,-2 0-4,-4 0 2,-1 1-2,2 1 5,-6-1-4,2 2 0,1 0 1,-2 2 0,1-2 3,0-1-4,2 2 3,-3-4 0,2 0 1,-1 3-3,-2-3 5,0 0-2,0 0-1,-1 0 0,0 0-1,-1 0 2,1 0-1,-1-3-2,0 3 2,-1 0 2,4-5-4,-2 2 1,3 1 2,-1-2 0,4 1 0,-4 1-3,4 0 2,-2-1-1,0 1-1,0-1 0,0 1 3,1 1-1,2-2-1,-1 2-1,2 1 1,0-2 1,-2-2-1,-2 0 1,-2-1 0,2-2-1,1 0 0,0 0 3,3 2-3,2 1 0,-1-2 2,1 4-1,2-1 1,-2-1-1,2 1-1,-2 1 0,3 2-1,-1-3-2,-1 3-1,2 0 0,-2 0-2,-1 0 1,0 0-2,0 0 2,-2 0 2,-3-2-1,2 2 0,-3 0 0,2 0 4,-1 0-3,-2 2 2,2 1-2,-2-1 3,2 1-2,0 1 0,0-1 1,2 1 2,4-2-1,-3 1-1,2-2 2,-1 3-3,-2-4 2,-1 3-1,-1 2 2,-2 0 1,-2 0-4,-4 1 0,0 1 0,-2-1 0,-4 1 2,6 0 1,-3-2 0,4 0-1,-1 1-1,1 0-2,0-1 5,2-1-2,0 1 0,0 0 1,3-2 0,-2-1-1,5 3 2,1-4 0,0 2 2,4-2-3,0 0 0,0 2-2,-1-3 1,3 1 1,1 1-3,0-1 1,2-1 0,-2 0-3,3 0 2,0 0 2,0 0-1,-2 0 1,1 2 0,-2-2 0,1 0 0,-1 0 0,-1 1-1,-1 0 3,0 1-2,-2 1-1,-1-1 0,-1 1 3,-2 1-2,1-1 2,-1 3-1,-1 0 0,-2-1-1,-1 2-2,0 1 4,-1 1 0,-3 0 1,1-1-4,-3 3 1,1-1 1,-1 0-2,0 0 3,-1 0-1,3-1 2,1-1-2,3-1-2,1 0 0,1 0 2,1-2 1,2 1-3,1-2 4,2-2-3,3 1 1,0 0-1,1-2-2,0 0 3,-2 1-1,-1 0 2,-2 1-2,-1 0 0,1 1 0,-7 1 0,5 0 0,-5 0-1,3 2 4,-3 0-2,-2 0 1,-3 0-3,4-2 2,-1 0 1,0 1-1,2-2 1,2 1 0,0-2 0,1 0 0,3 0-1,0-2-3,3 1 5,0-2 0,0 1-1,-2 0 0,-2 1-2,2-1 0,-4 0 1,2 0-4,-1 1 5,0-1 1,0 2-3,4-1-1,-4-1 0,2 0 2,3 1 0,-1-2 2,-2 0 0,3 3 1,-1-3-3,1 0 1,-1 0 1,2 0-2,-1 0 2,3 0-3,-2 0 0,0 0 0,-3 0-2,-3 0 1,1 0 0,-3 0 1,0 0-3,0 2 1,4-1 0,-1 2-1,1-1 1,-1-1 1,2 2-1,0 1 1,1-2 1,0 0 0,1 0 1,2 0 1,-1 0 0,0 1-2,-2-2 0,-2 1-2,0 2 0,-2 1 1,1-2-1,-1 1 1,0 1-1,-1-1 1,1-1 0,-2 2-1,3-1 2,-1-1 2,0 0-2,1-1 1,0 1 1,-2 0-3,1 1 0,-1 0 0,1 0-2,0 0 4,0 1-1,1-1-3,4-1 3,-4 2-2,1-3 1,2 1 0,3-1 2,-1 1-1,4 0 0,-2-2-1,3-1 1,0 0-1,-1 0 1,-1 2-2,1-2-2,-1 1 0,-1 0 0,3-1 0,-1 1 0,-2 1-1,-1-1-1,1 2 4,-6 1 0,-1 1 1,0 3-1,1-4 2,-2 2-1,5-2 3,2 0 1,1-4 2,0 3 0,3-3 0,0 0 3,0 0 2,0 1-2,0-1 0,0-1 0,0 2-3,0-1-8,0 0-105,0 0-93,3 0-232,0 6-429,1-4-21,5-4-20</inkml:trace>
  <inkml:trace contextRef="#ctx0" brushRef="#br0" timeOffset="1201.0687">9805 17290 524,'0'0'22,"-1"0"2,-1 0-1,1 0 1,-4 0 3,2 0 0,-1 0 6,0 0 5,-2 0 8,0 0-6,1 0-2,-1 0 1,0 0 2,-1 0 18,1 0 23,0 0 12,2-3 10,1 3 10,0-3-8,1-1-4,1-2 8,-1 0 13,2-1 10,-1 0-11,-1 1-13,2 2 1,0 1-1,0 1-11,0 0-4,0 2-11,0 0-16,0 0-20,0 0-11,0 2-6,3 0-12,2 4-15,1 3-11,4 5-3,3 1 1,1 2 3,1 0 4,-5 1 5,-3 1-2,0 2-1,-4-3 1,1 2-14,1-2-41,1-2-63,1-5-74,1-5-291,1 4-6,3-5-7,-1-5-6</inkml:trace>
  <inkml:trace contextRef="#ctx0" brushRef="#br0" timeOffset="2248.1283">11787 17085 568,'0'-3'59,"0"2"30,0-1 6,0 0 5,-1-1 2,-1 3 3,1 0 5,-1-2 11,1 1 11,1 0-41,0 1-6,-4-3-15,4 3 11,0 0 15,0-2 11,0-1 13,0 3 8,-2 0 18,2-3 6,0 3 1,-1-3-15,1 3-35,0-1-16,0 2-17,1 1-12,1 2-24,6 8-43,1 1-65,3 4-74,2-1-84,2 1-78,0 6-163,-3-4-6,2-4-6,2-1-6</inkml:trace>
  <inkml:trace contextRef="#ctx0" brushRef="#br0" timeOffset="3256.1861">13653 16534 201,'-5'3'22,"-2"0"10,0 0 6,-4 3 6,4-3 5,2-1 13,-2 1 10,1 0 1,1-1 13,4 2 6,0-1 6,1-3 5,0 1-4,1 1-3,-1-1-2,0 0 3,0 1 7,0 0 0,0-1-11,0 1-18,0-2-30,0 0-5,0 0 3,0 3 1,1 1 8,2 3-10,4 3-13,1 2 5,0 2 6,5 3 12,-1 1 10,0 3 3,-4 2 3,2 1-3,-4 1-6,-2-1 0,-1-1-2,0 1-3,-3 0-4,3-4-6,-3 0 1,1-2-6,-1 3-19,3-3-64,4 0-88,5-4-386,1 7-8,2-6-7</inkml:trace>
  <inkml:trace contextRef="#ctx0" brushRef="#br0" timeOffset="4216.2411">14995 16465 220,'0'0'29,"4"0"8,-4-5 22,3 1 20,-1 1 19,-1-2 17,-1 1 9,2 1 27,-2 2 22,0-3-13,1 2 9,-1 1 19,0-1-2,0 0-23,0 2-25,0-1-25,0-1-18,0 2-26,1-2-23,3 6 1,0 4-23,3 3-25,3 4-20,2 4 7,1-1 5,-3 5 0,3 1 8,-2 0 1,-2 4-1,-2 1 1,-1 0 4,-1-2 2,-3 1 1,0-3-26,1 1-48,-1-3-82,6-2-73,-1-7-166,4 6-5,3-6-4,3-4-4</inkml:trace>
  <inkml:trace contextRef="#ctx0" brushRef="#br0" timeOffset="5536.3167">18563 16147 777,'-2'-3'97,"2"2"31,0-2 15,-1-1 8,1 1 28,1 1 32,-1 0 18,0 1-6,0-1-20,0 2-59,0 2-30,0 3-28,0 7-13,0 5-6,0 12-28,0 5-28,2 5-53,4 5-103,12-1-377,-2 8-8,7-6-7,11-10-8</inkml:trace>
  <inkml:trace contextRef="#ctx0" brushRef="#br0" timeOffset="7521.4302">9025 19048 971,'-6'-3'89,"-2"-1"-16,2 0 14,6-1 7,-4 0 2,1 1 24,0 1 4,3 2 3,-2-1-6,1 2-9,1-2-9,0 2-14,-2 0-28,1 0-20,-3 0-14,4 0-27,0 0-8,-3 4-9,0 1-6,-3 6 1</inkml:trace>
  <inkml:trace contextRef="#ctx0" brushRef="#br0" timeOffset="7852.4491">9178 19040 3380,'-22'-20'80,"-2"1"0,-3-4-2,6 6-9,3 2-13,6 3-12,-1 5-8,6 3-6,2 3-6,0 1-2,-4 1-20,3 6-20,1 0-13,-1 5-17,0 1-6,4 3-20,-3 3-24,5-1-36,0 0-44</inkml:trace>
  <inkml:trace contextRef="#ctx0" brushRef="#br0" timeOffset="8608.4924">9960 18577 888,'-1'0'98,"-3"0"13,1 0 23,-1-3 4,2 3 7,-2-4 0,1-1-6,0 0 0,2-2-2,1-1-68,0 1-8,0 0-9,0-4-4,0 2 21,1 0 31,-1 1 17,2 1 12,-1 4-4,-1 0-13,4 2-14,4 1-11,3 1-2,5 5-16,9 2-23,2 7-31,6 6-17,3 1-4,2 6 9,1 1 14,-2 1 6,2-1 7,-2-3-2,-6-2 1,-3-4-2,-5-6-15,0-2-60,-3-4-106,15-7-486,-13 1-10,1-9-12,1-11-11</inkml:trace>
  <inkml:trace contextRef="#ctx0" brushRef="#br0" timeOffset="9508.5438">12001 18198 1921,'0'0'135,"0"1"18,0-1 19,0 0 11,0 0-4,0 0 10,1-1 2,4-3 1,5-3-1,8-6-92,5 1-38,5 1-21,1 4-20,2 4-15,4 6-2,-2 11-11,-1 5-1,-6 8-3,-8 10 0,-10 7-3,-5 2 4,-3 4 8,-4-4 6,0-1 8,2-9 4,1-9 0,-1-6-6,2-8 0,2-8 7,2-2 18,12-1 5,5-7-1,13 0 3,9-6-2,8-3-26,6-6-74,2 0-153,2-8-492,-5 12-12,-5 0-15,-4-4-14</inkml:trace>
  <inkml:trace contextRef="#ctx0" brushRef="#br0" timeOffset="10268.5872">13463 18028 2037,'2'-1'37,"-1"-3"0,6-3 33,9-3 27,6-2 15,6-5-4,6 7-2,-1 5 1,-3 3 0,-4 9-29,-5 8-7,-4 9 3,-5 4-29,-6 11-21,-3 3-12,-3-3 2,0-6 5,0-4-9,5-8-4,7-8 11,12-5 2,15-6 4,18-2-3,10 0-3,10-1-5,-6 4-7,-9 6-8,-18 3 1,-19 4 5,-15 5 13,-16 4 16,-17 2 3,-13 3 4,-14 0 1,-12 3 5,-8 0 12,6-2 1,8-5-42,23-7-199,11-28-479,17 9-12,19-16-12,19-14-13</inkml:trace>
  <inkml:trace contextRef="#ctx0" brushRef="#br0" timeOffset="10972.6276">14792 17805 1126,'0'-2'122,"0"-1"36,0 1 25,0-1 4,0 1-11,0 0-10,0 2 11,5 6 15,4 9 14,8 5-79,4 11-17,8 8-27,1 3-20,4-4-4,0-4 21,2-8 26,1-10 6,0-9-6,1-7-5,-3-7-14,-6-7-4,-9-8-1,-6-6-3,-9-4 3,-4-4-7,-2 3 26,-2 5 8,1 7-10,2 4-24,-1 11-10,1 5-3,3 12 5,1 7 0,5 11-4,5 9-6,5 8-93,6 0-105,8 2-144,20-7-560,-1 1-20,9-12-20,11-15-21</inkml:trace>
  <inkml:trace contextRef="#ctx0" brushRef="#br0" timeOffset="11500.6577">16571 17631 2226,'-2'0'160,"1"0"-16,-2-2-15,3 2 15,9 0 18,6 4 10,8 6 9,7 6 3,8 10 6,0 8-139,-4 7-9,-3 2 18,-4 2 15,-5 0-13,-9-4-18,-5-4-2,-6 0-6,-14-3-48,-7-2-138,4-4-605,-26-1-16,-9-9-17,2-11-16</inkml:trace>
  <inkml:trace contextRef="#ctx0" brushRef="#br0" timeOffset="11692.6688">16514 17849 2986,'26'-25'128,"11"-6"8,13-13 7,8-2-3,-2 3-47,-4 11-128,-3 3-187,-6 13-428,-5 3-11,-1 2-12,14-1-12</inkml:trace>
  <inkml:trace contextRef="#ctx0" brushRef="#br0" timeOffset="12391.7088">18472 17368 1237,'0'0'165,"0"2"23,0-1 7,0-1 0,-2 2-2,-2-1-2,-6 8 6,-4 6 8,-6 10 17,0 10-101,-3 13-24,2 11-17,3 9-6,7 8 8,7 2 2,5-2 4,12-6-5,7-13-12,11-12-11,9-14-12,9-13-5,5-11 0,3-11 2,-6-10-2,-12-5-1,-15-5 1,-16-7-1,-19-1-9,-16 0-18,-10 5-15,-10 9-7,-12 9 1,0 6-9,-1 12-5,4 10-38,12 4-115,21-2-181,12-1-338,19 1-12,20-9-14,23-9-13</inkml:trace>
  <inkml:trace contextRef="#ctx0" brushRef="#br0" timeOffset="12956.7411">19858 17487 2071,'-2'1'127,"2"1"-9,0-1-8,0 2 9,2-2 47,14-1 24,13 0 13,11-1 3,14-3 4,3 1-124,-2 0-5,-11 3 14,-10 7 16,-8 10-1,-10 10-39,-6 11-15,-5 15-10,-5 10 4,-3 4-2,0 6 5,3 0-31,0-7-92,12-6-244,9-4-447,18-17-15,17-18-16</inkml:trace>
  <inkml:trace contextRef="#ctx0" brushRef="#br0" timeOffset="13899.795">22216 17293 1793,'-3'-3'49,"-3"-4"7,2 1 6,-2-1 13,1 5 8,-2 0 0,-3 2-2,-5 3 3,-6 5 3,-8 5-39,2 8 1,-2 9-4,6 6 1,13 6-16,4 1-4,9 1 0,14-3 16,12-4 0,11-5 17,13-10 3,6-2-3,4-7 3,2-2 3,-4 1 8,-5-2-2,-2 2 2,-10 6-15,-9 2-7,-11 4-16,-11 0-6,-8 3 3,-14 2-8,-14 0-18,-10-1-13,-9 1 0,-9-5 3,1-3 3,4-9 1,3-5-2,6-6-2,11-11-26,13-12-18,7-10-6,14-14 8,12-12 17,10-2 22,8-3 40,5 0 26,-1 6 18,-5 3 19,-12 5 28,-10 6 25,-12 6 14,-3 4 2,-11 1-19,-10 4-25,-10 2-43,-9 3-27,-11 8-27,-2 6-14,-1 9-52,4 12-84,8 7-155,10 3-517,3 10-17,18 4-18,5-8-19</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09-02T04:12:36.609"/>
    </inkml:context>
    <inkml:brush xml:id="br0">
      <inkml:brushProperty name="width" value="0.05292" units="cm"/>
      <inkml:brushProperty name="height" value="0.05292" units="cm"/>
      <inkml:brushProperty name="color" value="#FF0000"/>
    </inkml:brush>
    <inkml:context xml:id="ctx1">
      <inkml:inkSource xml:id="inkSrc4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1" timeString="2020-09-02T04:17:51.794"/>
    </inkml:context>
  </inkml:definitions>
  <inkml:trace contextRef="#ctx0" brushRef="#br0">8104 502 457,'0'-3'66,"0"-4"23,0 2 20,0-1 6,0 2-3,0 4-7,0-1-5,0 1-7,0 0-9,0-2-63,0 2-20,0-1-24,0 1-18,0 0-4,0 0 13,0 0 36,0 0 36,0 0 37,0 0 30,0 0 31,0 0 21,0 1 8,-1-1 2,1 2 1,0-2-8,0 1-30,0-1-32,0 1-26,-3 2-15,0 1-17,0 4-13,-3 1-2,3 6 2,-1-1 4,1 3 8,0 2 7,3 6 12,-1 4 9,2 8 3,2 4 7,1 8 5,4 5 6,0 3-3,4 2-2,-2-1-7,-3-2 0,-4-4-1,-1-2-6,-2-4 7,-2-5 11,-7-1 8,-1-5 16,-7-4 15,-6-8 8,-7-2 9,-4-8-2,-5-7-2,-4-3-4,-5-8-15,6-7-42,2-10-58,10-5-106,9-7-150,13-7-208,4-2-437,9-1-22,9-2-21,8-7-23</inkml:trace>
  <inkml:trace contextRef="#ctx0" brushRef="#br0" timeOffset="292.0166">7773 522 1683,'0'1'40,"0"1"6,0 0 54,12 2 108,21-4 28,28-8 8,28-8-4,30-7-24,16-5-80,6-8-256,-14 5-466,-19 3-10,-19-5-9,-12-1-11</inkml:trace>
  <inkml:trace contextRef="#ctx0" brushRef="#br0" timeOffset="2064.1181">10133 633 1370,'0'-2'73,"0"-1"4,0 1 6,0-1 5,-3 1 4,3 2 5,0 0 10,-2 0 11,-1 0 5,-2 0-54,-5 3-3,-4 8 11,-4 9 14,-6 9 8,-1 10 11,-4 11 6,1 5-5,1 11-12,5-3-3,11 1-12,5-5-7,9-8-16,14-7-16,17-10-16,12-12-5,10-10-2,10-6-1,4-13 3,0-9 0,-5-6 13,-7-5 4,-5-6 4,-11-1 11,-11-3 17,-8-3-1,-12-4 0,-6-3 11,-5-6 8,-8-5 14,-7-2 9,-7 2 9,-10 5-12,-8 5-1,-1 13-16,-1 7-8,1 10-16,4 7-26,1 8-37,0 9-49,-3 12-88,5 12-103,11 5-147,9-1-427,13 17-18,14-11-18,26-9-19</inkml:trace>
  <inkml:trace contextRef="#ctx0" brushRef="#br0" timeOffset="2876.1645">11698 652 1462,'-2'0'166,"-1"-3"0,2-1-7,-1-3 12,8 2 23,4-4 21,9 1 8,7 1 11,10 1 8,6 4-113,0 3-53,-2 10-1,-1 7 4,-7 11-12,-7 9-22,-8 8-19,-10 8-14,-8 4-8,-12 0-3,-5 0 9,-6-5 2,-4-4 6,0-9-2,5-8-8,11-7-4,5-7-9,7-7 9,8-5 44,802-224-789,-788 203-15,10-3-15,11-4-16</inkml:trace>
  <inkml:trace contextRef="#ctx0" brushRef="#br0" timeOffset="3460.1979">13254 544 966,'0'-1'118,"0"-3"39,0 0 32,0 0 48,0 1 30,2 0 24,-1 1 8,-1 1 4,1-1-6,-1 1-79,0 1-45,0 0-55,2 0-34,5 3-45,5 6-31,4 11-21,5 9-12,4 12-7,-4 8 11,-3 6 6,2 4 13,-3 3 16,-1-5 5,-1-2 3,-3-4-8,-4-8 3,-4-5 3,-1-9 1,-1-2-31,3-9-126,4-11-563,-2-1-14,2-8-14,7-17-14</inkml:trace>
  <inkml:trace contextRef="#ctx0" brushRef="#br0" timeOffset="8351.4777">10361 1848 670,'0'-2'44,"-3"1"13,-2-1 13,-2 1 25,3-1 6,-2 2 7,0 0 24,0 0 1,-2 0-3,-2 0-37,2 2-1,-6 1-5,0 4-2,-8 8-18,1 6 6,-1 6-3,2 10-17,2 4 0,10 5 2,2 4 5,3 1-12,6-2-22,4-2-8,9-7 0,3-9-8,10-4 8,7-10-17,5-8 10,1-5 5,4-6 4,-2-8 14,-1-4 5,-5-5 16,-7-8 12,-5-6 11,-6-6 14,-3-8 23,-10-2 2,-3 0 5,-5 0 9,-8 4 9,-10 6 15,-7 6-17,-8 5-16,-5 5-14,-6 7-29,-3 7-15,-1 4-22,6 7-34,-3 8-60,13 8-130,14 3-147,9-6-375,8 18-13,15-1-14</inkml:trace>
  <inkml:trace contextRef="#ctx0" brushRef="#br0" timeOffset="9016.5157">11896 1910 2427,'-2'-4'119,"2"0"29,0-2 24,0-3 7,0 1 6,2 0 6,3 1-1,5 1 3,12 0 3,7 6-102,8 3-17,4 6-26,-2 8-25,-6 8-8,-8 11-10,-14 9-6,-5 5 2,-15 2 1,-11 2 6,-7-3 3,-2-6 0,-3-4 0,9-10-4,8-8-6,11-6 3,7-8 15,16-7 6,20-2 2,16-9-4,24-1-1,16-8 3,1-2-7,-4-5-68,-4 1-181,-12-11-587,-13 10-17,3-4-19,-2-3-20</inkml:trace>
  <inkml:trace contextRef="#ctx0" brushRef="#br0" timeOffset="9479.5422">13667 1681 3241,'0'-3'77,"0"1"-12,1-1-9,4 1 12,3 7 11,8 9 15,5 10 9,2 8 3,-2 11 3,-2 2-65,-3 0-8,-3 0-28,0-1-113,8-10-257,-13 7-334,4-9-13,12-10-14,11-13-13</inkml:trace>
  <inkml:trace contextRef="#ctx0" brushRef="#br0" timeOffset="10164.5814">15014 1526 3101,'-1'-8'85,"-1"-4"7,0 0 10,2-5 5,7 2 8,6 2 6,5-1 5,10 4 7,8 2-2,5 5-68,-3 3-23,-3 11-6,-8 7-10,-14 9-24,-11 9-20,-14 7-17,-13 2-8,-5-2-7,3-6-5,4-6-22,12-11-25,13-4 0,20-5 6,12-1 26,14-1 14,4 3 19,4 2 4,-5 3 5,-16 3 9,-14 3 55,-12 1 56,-22 0 12,-25 1-1,-15 1-1,-22 1-9,-16-2-37,-3 1-81,13-9-250,0 3-432,19-5-14,18-9-14,19-4-14</inkml:trace>
  <inkml:trace contextRef="#ctx0" brushRef="#br0" timeOffset="12892.7374">10665 2914 623,'-6'0'69,"-1"0"27,0 0 26,-2 3 18,1 3 25,-4 5 26,-2 3 16,-3 9 18,-4 6 17,2 8-35,-1 6-14,3 7-20,4 0-24,7 4-25,3-4-29,8-4-25,5-6-19,13-8-11,7-10-12,16-10 2,8-9-13,11-6 8,-1-10-5,2-7 27,-7-6 18,-11-8 15,-11-5 22,-14-7 6,-11-7-5,-9-4-9,-15-4 12,-10 1-19,-12 3 4,-17 9-16,-14 10-9,-8 13-20,-7 14-16,1 14-17,6 15 0,13 9-35,14 8-82,20 5-150,16 2-105,16-13-350,17 14-14,14-5-14,25-9-14</inkml:trace>
  <inkml:trace contextRef="#ctx0" brushRef="#br0" timeOffset="13463.7701">12206 3028 2209,'0'-4'163,"0"-1"18,1-2 7,6-4 6,7-1 7,9-2 6,10 1 8,10 0 4,6 3-2,4 6-126,-2 6-32,-5 7-18,-8 10-6,-11 10-5,-12 10-2,-12 7-5,-12 5-7,-11-1-3,-11-4 5,0-4 1,0-9-1,8-6-1,10-9-16,10-7 19,21-7 1,19-6-1,19-8 1,21-5 2,17-9-16,3-1-69,2-4-188,-6-10-553,-4 11-18,-5-2-19,-5 1-18</inkml:trace>
  <inkml:trace contextRef="#ctx0" brushRef="#br0" timeOffset="13852.7924">14005 2602 3118,'0'-3'59,"3"0"-9,4 2 20,6 6 28,3 9 12,7 15 9,4 10 3,-1 13 2,-4 3 10,0 3-73,-2-3-62,4-4-228,-6-6-508,2-9-13,9-15-17,11-9-15</inkml:trace>
  <inkml:trace contextRef="#ctx0" brushRef="#br0" timeOffset="14519.8305">15246 2471 3805,'6'-10'27,"7"-3"5,12-5 2,10 1 1,11 6 4,7 7-2,-1 7 1,-3 12-2,-11 7-4,-17 7-22,-12 10-23,-15 1-19,-14-3-7,-2-6-1,-4-2 2,3-10-11,13-7-16,10-4 13,18-5 7,19-3 0,13 0 16,10 0 22,5 4 9,-9 3-4,-10 2-9,-18 7 16,-15 3 37,-21 4 3,-19-1 0,-22 3 6,-15-3 2,-11-3-7,-4 1 1,2-7-25,15-2-76,22-4-213,14-11-443,16 2-14,18-2-13,20-10-16</inkml:trace>
  <inkml:trace contextRef="#ctx0" brushRef="#br0" timeOffset="15139.8654">16888 2096 2750,'0'0'-1,"0"4"16,0 6 7,0 14 11,3 9 7,4 15 6,9 8 1,6 0 6,14-3 11,3-7 19,3-9 24,4-12 0,2-11 7,1-8 7,-1-12 15,-1-11 15,-5-5 14,-5-10 1,-4-5-5,-7-1-11,-5 4-18,-8 7-25,-5 8-26,-3 12-14,1 9-15,0 11-14,5 10-13,5 9 0,2 6-4,4 9-2,1 1-45,5 1-80,9-2-238,-8-2-535,-1-10-22,2-12-21,0-14-23</inkml:trace>
  <inkml:trace contextRef="#ctx0" brushRef="#br0" timeOffset="19520.1164">11109 3973 1388,'0'0'152,"0"0"27,0-1 24,0 0 25,0 0 14,0-2-4,0 3-18,0 0-7,-2 0 7,-2 4-113,-3 5-27,-7 11-27,-3 10-21,3 11-25,-1 9-18,8-1-1,4-1 18,9-3 9,4-8-4,13-7 0,8-10 2,12-11 6,9-5-3,1-7 5,1-11 13,-8-7 20,-5-5 13,-14-12 12,-14-6 7,-7 0 1,-15-6-6,-14 1 12,-13 3-1,-10 5 2,-14 9-6,-13 11-16,-8 11-17,4 10-13,4 9-12,17 6-44,19 4-62,24 7-105,23 4-179,21 1-420,16-1-16,18-7-17,26-9-18</inkml:trace>
  <inkml:trace contextRef="#ctx0" brushRef="#br0" timeOffset="20100.1491">12847 3937 2648,'10'-9'92,"7"-3"16,8-3 7,8-1 7,6 1 7,1 5-1,5 5-1,-3 5 0,-4 8 0,-4 9-58,-9 8-29,-8 11-12,-11 7-6,-12 3-9,-7 2-8,-6-5 12,-5-5 19,-1-8 17,5-9 20,10-7 9,13-9 12,21-5 5,24-5 6,18-10 3,21-5-1,14-5-73,2-2-233,-4-25-660,-5 26-21,-2-9-21,2-5-21</inkml:trace>
  <inkml:trace contextRef="#ctx0" brushRef="#br0" timeOffset="20839.192">14295 3592 1234,'10'0'150,"5"4"41,5 1 50,9 3 31,2 0 29,4 12 15,3 4 4,-1 8 7,2 7 0,-3 4-91,-4-1-47,-6 0-67,-5-5-184,-4-15-734,-7 3-17,1-9-19,5-11-17</inkml:trace>
  <inkml:trace contextRef="#ctx0" brushRef="#br0" timeOffset="21707.2416">15981 3277 2253,'0'0'84,"0"0"-4,0 0 3,0 0 3,-1 3-1,-1 3 3,-3 2 4,2 4 11,-3 5 12,3-2-86,0-1 19,0 1 9,1-3 3,2-3 3,-1-1 3,1-4 14,5-1 37,9-3 20,12 0 14,15-1 14,13-3 12,10 2 5,4-2-5,-5 3-11,-8 2-4,-11 5-18,-12 5-41,-12 3-22,-15 5-15,-4 5-10,-13 1-17,-10-2-2,-10 5 5,-7-3 4,-8 0 1,-3-3-40,-3 1-84,4-8-99,6 0-178,3-9-588,6 0-25,11-8-25,1-12-26</inkml:trace>
  <inkml:trace contextRef="#ctx0" brushRef="#br0" timeOffset="21924.254">15856 3280 3744,'6'-16'129,"17"-4"41,11-10 19,20-3 8,13 3-3,19 4-5,2 6-69,2 9-159,16 2-890,-24 8-24,-9 1-24</inkml:trace>
  <inkml:trace contextRef="#ctx0" brushRef="#br0" timeOffset="22523.2883">17626 3001 2721,'23'-5'95,"9"-2"6,2 4-5,4 1-2,-15 3 1,-9 8-15,-9 6 2,-7 1-1,-5 8 0,-3 0-76,3-1-10,1-5-16,3-2 8,7-7 10,15 0 5,15-3 24,7-1-2,10 4-2,2 0 0,-8 2-8,-13 6-8,-16-1 23,-9 1 16,-14 3 11,-18-1 2,-15 0 0,-11-2 0,-18-2 4,-3-1 4,-3-4-1,11-1-44,11-3-180,21-10-601,19 4-15,19-2-16,28-7-17</inkml:trace>
  <inkml:trace contextRef="#ctx0" brushRef="#br0" timeOffset="23180.3259">18902 2622 2948,'0'-3'81,"0"1"-20,0 2-5,0 0 3,0 9 6,0 13 4,2 10 5,5 9 3,6 7 6,7-2-69,6-2-6,5-11 31,3-8 22,3-11 7,4-8 2,0-9 14,5-10 28,-4-6 22,-1-8 17,-3-4 5,-3-5 3,-2 3-4,-4 1-10,-6 10-22,-6 7-11,0 10-20,-2 9-26,-2 12-21,0 8-18,7 10-12,0 8-64,7 6-211,7-42-706,3 38-25,8-10-28,10-10-27</inkml:trace>
  <inkml:trace contextRef="#ctx0" brushRef="#br0" timeOffset="26925.5401">11734 4805 326,'0'-4'67,"0"-1"11,1-2 17,0 0 8,3 2 11,-3 2 23,2 0 23,-2 2 21,-1 1 17,0 0-19,0 0-7,0 0-3,0 0-10,0 0-6,0 0-12,0 0-25,0 0-25,0 0-26,0 0-13,0 0-22,0 0-12,-1 1-7,-5 2-6,-3 3-2,-5 4 1,-3 5 2,-5 4 7,1 3-1,4 3-5,-3 3 2,4 1-8,2 2 4,2 1-1,5 3-1,3-3-4,3-2-4,2-3 2,6-4 9,6-6 2,7-5 14,9-6 8,9-4 0,4-7 1,4-7 3,0-3 6,-1-4 6,-9-8 4,-1-4 0,-8-1 3,-6 1-4,-9-1-2,-7 0 2,-5 4 8,-2 1 0,-4 0 3,-4 1 2,-3 4 1,-4-2-3,-5 3-7,-1 3-11,3 6-6,-7 1-7,2 5-8,-3 6-5,0 0-5,0 6-6,-1 7-16,5 3-55,3 9-110,7 0-116,7-2-372,5 7-13,13-3-13,16-10-12</inkml:trace>
  <inkml:trace contextRef="#ctx0" brushRef="#br0" timeOffset="52178.9845">13628 4651 823,'-1'-1'57,"1"1"25,-2 0 19,0 0 18,2 0 16,-1 0 13,1 0 8,0 0 8,0 0 17,0 0-14,0 0-11,0 0-24,0 0-15,0 0-26,0-2-23,1 0 1,3-4-5,7-2-3,4-4-7,9-2-7,9-2-1,4-2 3,3 1-1,-6 4 0,0 4 10,-6 4-10,-3 5-2,-9 6 3,1 8-6,-8 9-8,-6 9-7,-2 15-3,-5 6-3,-3 2 9,-5 0-4,1-4-3,2-7-1,3-10-10,4-7-13,2-10 2,8-12 36,9-5 17,14-10 5,15-9 0,10-10 5,6-2 3,-4-4-11,-7 4-37,-11 4-112,6 3-672,-21 7-16,-4 2-16,-2-1-18</inkml:trace>
  <inkml:trace contextRef="#ctx0" brushRef="#br0" timeOffset="53523.0608">15096 4360 806,'0'-1'64,"0"-4"21,0 2 28,0-2 27,0 1 38,0 1 27,0-1 22,0 1 3,0 1-8,0-1-50,3 1-17,2 5-16,3 5-24,7 7-25,2 11-34,6 8-26,3 9-21,0 7-2,0 1 8,-4 3 9,-2-4 0,-3-4-1,-7-10 0,-2-3 1,-5-9 6,-2-7 3,-1-7 10,0-2-32,3-7-203,-3-7-408,1 2-9,5-8-11,7-18-10</inkml:trace>
  <inkml:trace contextRef="#ctx0" brushRef="#br0" timeOffset="54659.1263">16527 4002 1339,'0'0'122,"0"0"35,0 0 29,0 0 20,0 0 15,0 0 13,0 0 6,0 0-5,0 0-6,0 1-81,-2 5-30,-2 3-30,-3 8-29,-2 3-18,-2 4-11,0 2-16,0-2-6,4-3 3,3-1-3,2-7-24,2-4-34,2-4 46,8-2 14,8-7 15,11-4-7,10-5 13,9-2 4,2-4 2,3 3 8,-6 1 15,-1 5 31,-6 3-52,-7 6-14,-9 4-13,-5 5 12,-10 6-9,-5 9 1,-8 7 2,-10 7 3,-6 1 8,-7 2 7,-8 0 10,-1-5 3,-4-2 1,2-4-5,2-2 1,3-8-4,4-1-10,3-6-31,3-3-62,4-5-85,6-3-144,6-8-482,4 6-15,1-2-17</inkml:trace>
  <inkml:trace contextRef="#ctx0" brushRef="#br0" timeOffset="55061.1493">16557 4039 2220,'-3'0'141,"3"-1"4,6-5 34,17-6 21,15-9 12,14-5 4,13-2-17,3-1-97,32-2-797,-34 12-13,-4-4-14,-6-3-14</inkml:trace>
  <inkml:trace contextRef="#ctx0" brushRef="#br0" timeOffset="55795.1909">18156 3652 2629,'0'0'107,"1"-2"13,8-5 5,8-2 5,11-1 4,9-2 0,1 4-7,-4 4 3,-9 9 7,-12 7-104,-9 9-4,-8 5-16,-9 9-4,-1-4-7,3-1-30,3-7-32,13-8 9,17-8 2,17-2-8,11-4 2,7-1 3,-1 3-21,-8 4-3,-19 6 8,-16 2 37,-13 6 47,-18 1 16,-17 4 10,-12 4 12,-12-1 2,-11 0 2,-1 3 23,4-2-36,19 0-258,8-2-448,25-8-12,25-16-12,27-19-13</inkml:trace>
  <inkml:trace contextRef="#ctx0" brushRef="#br0" timeOffset="56647.2401">19693 3031 1588,'0'-8'122,"0"1"44,2 0 27,-2-1 7,0 4-4,0 4 0,0 3 5,-2 6 1,-5 6-3,-2 13-81,-3 14-28,-2 11-39,3 9-23,8 3-6,0 2 4,6 1-2,10-4-8,4-8-4,11-8-9,12-12 13,11-15 10,5-12-6,3-11 8,-2-12 11,-13-9 5,-13-4-1,-17-7 13,-10 1 14,-14 3 10,-16 5-16,-13 9-11,-9 11-1,-8 6-18,0 10-52,8 5-84,15 5-143,10-11-505,14 18-15,5-3-16,22-9-17</inkml:trace>
  <inkml:trace contextRef="#ctx0" brushRef="#br0" timeOffset="57312.2781">20899 2571 2023,'1'-2'50,"7"1"18,6 4 27,2 4 24,8 8 10,5 9 4,5 2-4,3 2-2,6-5 4,1-4-42,2-8 10,0-7-11,-1-5-14,-2-8-17,-2-9-2,-3-8 9,-3-9 20,-5-4 18,-5-2 17,-6 0 29,-5 8 3,-6 11-20,-3 7-20,3 9 10,3 13-1,7 8-7,5 14-12,5 8-14,7 11-30,10 4-127,7 6-186,9-34-629,8 28-21,6-16-22,-8-16-24</inkml:trace>
  <inkml:trace contextRef="#ctx0" brushRef="#br0" timeOffset="78163.4707">18222 4877 650,'3'-5'62,"-2"-2"20,2 0 15,-1-2 10,-1 1 10,-1 3 24,0 0 15,0-1 14,0 2 22,2 2-17,-2-1-12,0 3-7,0-1-1,0 1-5,0 0-12,0 0-27,-5 0-15,-3 4-14,-5 4-20,-3 6-15,-1 6-20,3 9-12,9 5-19,0 1-2,7-1-13,9-2 7,4-5-2,7-5 16,12-8 12,12-7 13,4-5 4,3-7 4,3-5 5,-6-4 3,-5-2 21,-8-7 0,-10-4 12,-8 0-3,-12-1-7,-4-3-11,-8-1 0,-8 0 0,-4-3 0,-4 6-8,-7 2-6,-4 4-8,-2 7-12,-2 7-12,-1 4-5,-3 5-4,3 6-4,-1 5-12,2 4-14,3 8-23,4 6-60,8 4-101,13-3-475,2 14-12,5-7-14</inkml:trace>
  <inkml:trace contextRef="#ctx0" brushRef="#br0" timeOffset="78976.5171">19195 4616 2168,'2'-2'39,"6"-1"24,12-6 21,8-2 19,5-1 19,9-2 1,1 4 1,-2 4 4,-7 3-2,0 7-2,-5 7-26,-6 7-14,-7 6-12,-7 11-14,-9 4-13,-8 1 3,-8 4 2,-11 0 0,2-4 7,-2-5-4,6-7-6,7-9-13,8-7-22,5-4-6,5-7 37,15-2 4,15-6 15,18-8-11,12-2-42,10-5-92,5-6-252,-13 4-378,-12-1-15,-5-4-14</inkml:trace>
  <inkml:trace contextRef="#ctx0" brushRef="#br0" timeOffset="79372.5399">20073 4209 2858,'0'-5'86,"1"-1"0,2 4 27,3 4 22,4 10 10,3 16 15,2 7 10,3 12 10,-3 4 5,-1 4-87,-3 1 9,0 1-33,-2-3-126,25-2-778,-25-6-19,5-10-19</inkml:trace>
  <inkml:trace contextRef="#ctx0" brushRef="#br0" timeOffset="80923.6286">20899 4113 1854,'0'0'118,"0"0"30,1-2 21,-1 2 13,2 0 12,-2 0 4,0 0-1,0 0-12,0 0 1,0 3-73,0 6-23,-2 9-24,-2 9-19,-5 9-16,-2 6-8,-3 0-4,1 0 1,4-6 11,1-6-2,4-6-16,4-9-11,0-4-10,0-7-2,0-1 20,1-2 11,5-3 5,3-4 0,5-2 1,5-3-1,6-2 5,1 1 5,3 2 10,2-1-1,3 4-19,-1 0-13,3 5-6,-4 0-3,-3 4-8,-3 1-2,-6 4 1,-9 4 0,-5 3 0,-3 6 7,-3 0 1,-9 1 5,-4 3 2,-8 0 13,-11 3-4,-1-3 5,-5 0-5,-2 3-26,5-5-51,3-1-95,2-1-132,9-13-449,1 7-14,5-6-15,5-6-16</inkml:trace>
  <inkml:trace contextRef="#ctx0" brushRef="#br0" timeOffset="81392.6554">20996 4134 2882,'23'-17'111,"8"-7"10,10-3 10,9-4 2,-6 4-1,0 4-8,-6 5-56,0 3-149,-10-24-616,-3 30-13,-6 0-14</inkml:trace>
  <inkml:trace contextRef="#ctx0" brushRef="#br0" timeOffset="82079.6947">21723 3949 1763,'16'-7'177,"7"-2"30,8-3 19,7 0 15,-4 0 8,0 4 1,-5 5 1,-3 3-2,-8 9-5,-8 6-136,-9 12-35,-9 6-27,-11 6-21,-6 0-16,-2 0-9,-1-9-3,7-4-34,12-6-55,9-6 7,19-5 7,14-6 9,13 0-2,6 2 2,2-1-3,-11 4-20,-11 4-3,-17 3 38,-12 4 72,-11 3 1,-17 1 7,-14 2-3,-16 0 4,-11-1 1,-6 0 4,4-5 5,13-1-123,20-10-565,12 1-12,21-8-12,26-11-13</inkml:trace>
  <inkml:trace contextRef="#ctx0" brushRef="#br0" timeOffset="87106.9819">22668 3763 927,'0'-4'75,"0"0"36,0 0 28,0-1 29,1-2 29,-1 4 29,0-3 13,2-1 18,-2-2 7,0 3-33,0-2-14,0 1-29,0 1-16,0 0-18,0 2-18,0 2-28,0 0-16,0 1-24,0 1-12,0 1-6,0 5-8,0 6-5,0 9-9,0 6-9,0 8-7,0 4-2,1-2 3,-1 1 10,3-2 2,-2-5-7,2-1-20,-3-1-42,3-4-79,-3-2-151,-3-14-467,-1 12-15,0-8-15</inkml:trace>
  <inkml:trace contextRef="#ctx0" brushRef="#br0" timeOffset="87659.0137">22974 3802 1008,'0'0'79,"0"0"13,0 0 0,0 0 3,-4 0 1,-1 8 6,-4 4 5,-4 6 6,-1 8 8,-2 5-51,3 5-22,3-5-10,3 1-9,4-5-20,4-5 9,8-7 39,10-4 26,7-7 13,8-2-1,4-8 16,-1-5 16,-4-7 8,-7-4 14,-8-8 14,-4-5-7,-8-2-44,-6-1-39,0 4-34,-4 2 2,-6 6-17,-3 6-23,-7 8-11,-5 7-14,0 2-25,-4 7-53,2 3-64,9 2-144,1 6-255,7 7-9,7-4-9,3 0-9</inkml:trace>
  <inkml:trace contextRef="#ctx0" brushRef="#br0" timeOffset="88363.0541">23746 3434 1863,'-3'0'81,"0"0"5,-2 0 2,0 0-6,2-2 1,-3 4 0,1 2 1,-5 5 3,-3 7-1,-2 9-62,0 9-8,-1 4-6,0 4 1,0 4 5,3-3-2,2 1-7,5-5-13,3-2-22,6-6-36,3-5 13,6-5 5,4-1 21,6-8 12,4-6 22,3-2 24,-2-2 34,0-7 34,-2-5 30,-5-3 41,-5-3-11,-7-5 3,-3 2-19,-5 0-14,-3 3-18,-6 4-17,-7 2-27,-4 3-20,-13 3-9,-6 4-13,-1 3-22,2 2-48,4 4-68,10-2-104,11 1-160,3 2-253,7-2-12,4-2-10,9-2-12</inkml:trace>
  <inkml:trace contextRef="#ctx0" brushRef="#br0" timeOffset="88936.0869">24358 3409 1808,'0'0'20,"0"0"-3,0 0 1,0 0 4,0 5 25,-4 8 11,-2 10 6,-4 5 3,0 8 6,0 3-19,-3-3 0,8-1 2,4-7-3,-3-3-26,8-3-10,2-5 42,10-6 17,7-3 16,13-4 6,10-4 12,10 0 11,6 0 9,2-5 4,-3 1 24,-5-1-17,-6 0-70,-8-1-98,-3 4-190,-10-7-439,-9 6-11,-8 2-12,-5-2-13</inkml:trace>
  <inkml:trace contextRef="#ctx0" brushRef="#br0" timeOffset="89251.1049">24556 3577 2408,'0'3'34,"-1"6"35,-2 11 18,-3 10 16,-6 10 10,-3 8 1,0 5 6,-4 2-5,3 2-65,8-6-209,-2 2-432,4-10-10,6-8-10</inkml:trace>
  <inkml:trace contextRef="#ctx1" brushRef="#br0">8905 4118,'0'0,"25"24,0 26,24-25,-49 24,25-24,0 25,-25-25,25-1,24 26,-49-25,0-25,25 25,-25-1,25-24,-25 25,0-25,25 0,-25 25,25-25,-25 0,0 25,0-25,24 0,-24 25,25-1,0-24,0 25,-25-25,25 50,0-50,-1 25,1-1,0 1,0-25,0 25,-25 0,49-25,-49 25,25-25,-25 25,25-1,0-24,-1 0,-24 25,0-25,25 0,0 25,-25-25,25 25,-25-25,0 0,49 0,-49 25,25-25,-25 0,25 0,0 24,0 1,-25-25,24 25,1-25,25 25,-50 0,49-25,-24 24,-25 1,50-25,-50 25,25-25,-1 0,1 25,0 0,0-25,-25 0,25 24,-1-24,1 0,-25 0,25 25,-25-25,25 25,-25-25,25 0,0 0,-25 25,24-25,26 0,0 49,-26-49,26 25,-25-25,24 25,1 0,-25-25,0 0,-1 0,1 25,0-25,-25 0,25 0,0 0,-25 0,24 0,-24 0,25 0,-25 0,25 0,0 0,0 0,-25 0,49 0,-24 0,0 0,24 0,-24 0,25 0,-25 0,-1 0,1 24,25-24,-25 0,-25 25,49-25,-24 0,25 0,-25 0,-1 0,1 0,25 0,-1 0,-24 0,25 0,-1 0,-24 0,0 0,25 0,-26 0,1 0,0 0,0 0,0 0,24 0,-24 0,0 0,49 0,-49 0,25 0,-26 0,51 0,-26 0,1 0,0 0,-1 0,26 0,-1 0,-24 0,-1 0,1 0,0 0,-1 0,-24 0,25 0,-1 0,-24 0,0 0,24 0,-24-25,25 1,-1 24,-24 0,25 0,-1-25,1 25,0 0,-1-25,-24 25,0 0,0 0,24 0,-49-25,25 25,0 0,0 0,24 0,26 0,-26 0,-24 0,25 0,24 0,-24 0,24 0,-24 0,24 0,-24 0,-1 0,1 0,-25 0,0 0,24 0,-24 0,0 0,0 0,-25 0,49 0,1 0,0 0,24 0,-24 0,49 0,-50 0,51 0,-1 0,0 0,25 0,0 0,-25 0,1 0,-51 0,1 0,-25 0,-1-25,26 25,-50 0,25 0,24 0,-49-24,25 24,0 0,25-25,-26 25,26-25,-25 25,0 0,24-25,-24 25,0 0,24 0,-24 0,-25 0,25 0,49 0,-24 0,0 0,-1 0,1 0,24 0,-49 0,50 0,-1 0,-24 0,24 0,0 0,26 0,-26 25,25-25,-24 0,-1 0,-24 0,49 0,-25 0,-24 0,24 0,-24 0,-25 0,24 0,26 0,-50 0,-1 0,26 0,-25 0,-25 0,25 0,-1 0,1 0,0 25,0-25,24 0,-24 0,0 0,25 0,-26 0,1 0,25 0,-1 0,-24 25,25-25,0 0,-50 0,49 0,-24 0,-25 0,25 0,24 0,-24 0,0 0,-25 0,50 0,-26 0,51 0,-26 0,-24 0,25 0,-1 0,1 0,0 0,24 0,-24 0,-1 0,-49 0,50 0,-50 0,49 0,-24 0,0 0,0 0,0 24,0-24,-1 0,1 0,-25 0,25 0,-25 0,25 0,0 0,-25 0,24 0,-24 0,25 0,-25 0,25 0,0 0,-25 0,25 0,24 0,-24 0,25 0,-1 0,1 0,-1 0,1 0,0 0,-1 0,1 0,-1 0,-24 0,0 0,0 0,0 0,24 0,1 0,0 0,-1 0,26 0,-1 0,0 0,1 0,-1 0,1 0,-26 0,1 0,-1 0,26 0,-1 0,-49 0,0 0,24 0,1 0,-25 0,0 0,49 0,-49 0,0 0,49-24,-24 24,24 0,-49 0,0 0,49 0,-49-25,25 25,-1-25,1 25,-25-25,24 25,-24 0,0-25,24 25,-24-24,0 24,0 0,0 0,-25-25,24 25,26-25,-50 25,25 0,-25 0,0 0,25 0,-1 0,1-25,-25 25</inkml:trace>
  <inkml:trace contextRef="#ctx1" brushRef="#br0" timeOffset="306094.5076">1985 6102,'0'0,"74"25,-24 49,-1 1,-24-26,25 26,-25-26,-1 26,1-1,25-24,-50-26,25 51,-1-50,-24 24,0-24,0-25,0 25,0 0,0-25,0 25,0-25,0 24,0-24,-24 0,-1 25,0 0,25-25,-25 0,0 25,1-25,-1 0,25 0,-25 25,25-25,-50 0,50 24,-24-24,-26 0,25 0,-24 0,-1 0,-24 0,49 0,-25 0,25 0,0 25,1-25,24 0,-25 0</inkml:trace>
  <inkml:trace contextRef="#ctx1" brushRef="#br0" timeOffset="306942.5561">1613 6499,'0'-25,"49"0,26-24,-26 24,-24 25,50-50,-1 25,-24-49,-1 49,1 0,-1-24,1 24,-25 0,0 25,-1-25,1 1,-25 24,0 0,25 0,-25-25,0 25,25-25,0 0,-25 25,0 0</inkml:trace>
  <inkml:trace contextRef="#ctx1" brushRef="#br0" timeOffset="312390.8676">24830 2356,'0'0,"-50"0,-24 0,24 0,25 0,-24 0,-1 0,-24 25,49-25,0 0,0 0,25 0,-24 0,24 25,0-25,0 25,0-25,0 49,24-49,-24 25,25-25,-25 25,25-25,0 25,-25-25,25 0,-25 0,24 25,-24-25,25 24,0-24,0 25,-25-25,25 0,-1 25,-24-25,25 0,-25 25,25-25,0 0,-25 0,25 0,-1 25,1-25,0 0,-25 25,25-25,0 0,-25 0,24 24,-24-24,0 0,25 0,-25 25,0 0,0-25,0 25,0-25,0 25,0-1,0-24,0 25,0 0,-25 0,25-25,-49 25,24-1,-25-24,26 50,-26-50,-24 25,24-25,0 25,26-25,-26 0,-24 24,49-24,-25 0,1 0,24 0,0 0,0 0,-24 0,49 0,-25 0,25 0,0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26:34.322"/>
    </inkml:context>
    <inkml:brush xml:id="br0">
      <inkml:brushProperty name="width" value="0.05292" units="cm"/>
      <inkml:brushProperty name="height" value="0.05292" units="cm"/>
      <inkml:brushProperty name="color" value="#FF0000"/>
    </inkml:brush>
  </inkml:definitions>
  <inkml:trace contextRef="#ctx0" brushRef="#br0">22701 8599 166,'-7'-3'33,"-4"-1"16,-3-2 7,1 0 3,0 0 2,3 2-1,1 1 2,2 1 0,-3 0-1,2 2-18,3 0-15,-5 0-15,3 0-6,-2 0-3,0 0-1,-2 0-1,5 0 2,-3 0 20,-1 0 29,5 0 40,-1 0 33,1 0 46,2 0 60,3 2 24,0-2 5,6 0 9,11 0 6,14-2-13,14 0-24,17 1-37,6-4-29,-1 3-41,-5-4-55,-15 4-22,-13-1-8,-12 3-12,-10-3-14,-7 3-8,-3 0-2,-1 0 2,-1-1-6,0 5-28,-1-1-59,1 0-117,-2-1-147,-5 5-271,4-4-9,0-2-12,3-5-10</inkml:trace>
  <inkml:trace contextRef="#ctx0" brushRef="#br0" timeOffset="325.0186">23197 8293 1667,'2'-4'34,"0"4"18,3 0 35,-1 5 30,-4 12 25,1 10 18,-1 8 10,-2 7 5,-2 6 0,-2-3-36,-4 2 5,1-4-9,2-6-34,1-7-25,3-2-53,2-8-89,1-3-77,4-11-140,2-3-281,7-3-8,9-9-8</inkml:trace>
  <inkml:trace contextRef="#ctx0" brushRef="#br0" timeOffset="778.0445">23574 8407 1074,'0'-2'78,"0"0"7,-4 0 17,-6 6 21,-8 8 37,-4 11 26,-3 7 23,5 5 13,4 0 12,7-1-73,6-7 13,5-8 11,6-3-6,11-5-15,11-6-32,8-2-21,4-3-21,3-6-7,-11-7-4,-8-6-5,-7-8-7,-9-3-16,-7-4-10,-3-2-2,-3 6-2,-7 3-7,-3 7-3,-7 5-9,-2 9-8,-5 2-4,-4 5-3,2 5 0,2 6-14,1 5-34,9 1-74,5 1-108,8-7-122,8-3-322,9 1-13,8 0-13,6-6-12</inkml:trace>
  <inkml:trace contextRef="#ctx0" brushRef="#br0" timeOffset="1200.0687">24020 8395 1212,'0'-2'39,"-1"1"11,-4-1 22,-5 5 26,0 8 25,-7 9 19,0 7 10,0 7 8,5-1 16,4 0-35,5-6 14,5-4 7,7-6-13,7-7-12,10-6-21,9-1-14,5-10 0,-4-8 16,-6-6 0,-11-8 1,-8-8-6,-6 1-12,-10 0-12,-7 4-10,-9 5-8,-8 10-2,-11 7-21,-9 10-180,4 6-650,-14 18-16,-4 6-17,-1 10-18</inkml:trace>
  <inkml:trace contextRef="#ctx0" brushRef="#br0" timeOffset="8706.498">24354 8286 855,'0'-6'89,"0"0"27,0-5 25,0 2 41,0 2 20,0 0 41,0 3 18,0 0-4,0 0-7,0 2-62,0 2-26,0 3-14,0 6-9,0 6-21,0 6-6,0 6-33,4 1-12,6 4 6,6 2 7,5 1 6,5-5 0,-3-2-10,-2-2-18,-6-11-38,-5-1-40,-6-7-123,-3-7-134,-1-11-103,-3-14-251,1 6-10,-2-8-12,1-8-11</inkml:trace>
  <inkml:trace contextRef="#ctx0" brushRef="#br0" timeOffset="8956.5123">24582 8208 1391,'0'-2'58,"0"2"65,-4 2 60,-9 8 40,-16 7 18,-6 11 11,-12 8 8,-5 6 2,2 3 3,6 2-53,6-2-2,3-4-61,5 1-57,7-9-34,6-2-59,7-7-105,5-6-126,25-12-468,-8-1-13,16-7-14,9-13-14</inkml:trace>
  <inkml:trace contextRef="#ctx0" brushRef="#br0" timeOffset="9282.531">24764 8261 1812,'3'-7'46,"0"3"6,1 1 30,-3 1 53,-1 7 31,-3 8 19,-3 7 13,-3 8 10,-4 6 1,-6 4-51,0 3 10,5-2-6,0-3-28,3-6-49,5-6-41,2-5-37,4-5-55,0-10-122,3-8-139,16-8-332,-3-7-12,5-10-10,9-6-13</inkml:trace>
  <inkml:trace contextRef="#ctx0" brushRef="#br0" timeOffset="9650.552">24933 8254 1256,'0'-1'65,"0"-1"25,-2 4 53,-5 6 29,-9 6 13,-5 12 5,0 8 11,-2 2 10,5 3 5,7-5-55,9-5 13,2-7-8,10-6-44,11-8-26,10-4-7,6-9-4,9-5 4,-5-7-2,-5-7-5,-9-7-6,-9-2-10,-13-2-2,-2 2 3,-9 4-4,-5 4 1,-6 6-1,-3 7-15,-9 4-6,0 5-14,1 2-61,8 1-118,9 0-199,5-3-403,10 3-15,13-2-16,14-2-17</inkml:trace>
  <inkml:trace contextRef="#ctx0" brushRef="#br0" timeOffset="10178.5822">25072 7682 1936,'12'-7'98,"7"1"17,6 0 26,11 0 12,-3 6 5,-7 9 11,-4 5 10,-13 6 15,-7 5 8,-6 3-67,-9 2-15,-4-1-13,2-2-23,2-8-7,6 2-4,14-1-5,16-2-11,6 0-15,-1 1-15,-5-1-9,-12-1 1,-20-3 1,-22-2 2,-18 1-4,-16-5-1,-10-2-16,-2 1-214,9-11-560,12 8-17,12-3-16,13 1-18</inkml:trace>
  <inkml:trace contextRef="#ctx0" brushRef="#br0" timeOffset="16156.9242">7181 9916 951,'0'-6'99,"-1"-1"37,-1-2 33,2 1 17,-1 3-1,1 3-7,0 1 6,0 1 22,4 1 30,7 2-35,13-2-18,21 2-21,26-1-26,30-1-11,28-2 4,13-2 4,8-1-5,-7 1-23,-20 1-30,-22 2-28,-23 0-12,-24 2-20,-17 1-11,-13-1-17,-11 1-20,-2-1-42,-3 0-74,2-2-111,6-1-118,-6 1-222,1 0-9,-2-3-11</inkml:trace>
  <inkml:trace contextRef="#ctx0" brushRef="#br0" timeOffset="31773.8174">22565 9477 1632,'0'0'101,"0"0"48,0 1 40,0 1 35,0-2 27,0 1 15,0-1 12,0 0 14,0 0 21,0 0-27,3 0-46,9 0-42,12 0-36,15 0-35,16 0-26,9-1-23,1 1-66,-6-2-78,-9 1-140,-8-4-189,-13-2-414,-10 4-18,-8-2-18,-5 3-19</inkml:trace>
  <inkml:trace contextRef="#ctx0" brushRef="#br0" timeOffset="32230.8435">23176 9417 1547,'4'-6'181,"2"0"22,2-5 17,4 2 12,1 3 1,3 2 2,0 1-1,3 4-1,-1 5 0,-5 6-135,-5 3-30,-6 5-13,0-1-15,-4 1-9,1-4 0,2-1-2,-1-1 1,0-1 2,0 1-3,2 1-1,-2 1-4,3 2-5,-6 0 4,-3 0 8,-5-1 7,-8-5 5,-8 1 2,-5-5 2,1-2-16,7-4-44,6-2-195,13-10-577,5 5-17,11-3-17,14-3-19</inkml:trace>
  <inkml:trace contextRef="#ctx0" brushRef="#br0" timeOffset="32732.8723">23769 9211 2109,'4'2'28,"-1"5"30,2 10 26,-4 7 26,0 8 18,-2 7 13,-6 4 7,-5-4 6,1-2 7,-1-6 24,2-5-27,3-6-2,5-8 27,2-5-19,5-5-19,5-2-11,7-2-11,8-1-6,5 0-9,3 2-19,-4 1-13,-3 4-30,-10 5-53,-5 2-11,-6 1 10,-7 2 8,-9-3 8,-8 0 3,-11-4 4,-10-2 6,-5-2 3,-3-3-14,8-3-53,12-2-90,16-7-240,10-9-451,12 6-18,16 3-19,8-3-20</inkml:trace>
  <inkml:trace contextRef="#ctx0" brushRef="#br0" timeOffset="32972.886">24137 9496 3300,'0'2'16,"0"1"34,2 7 24,-4 5 15,0 3 2,-3 7 4,1-1 2,-2-2 1,0-3 2,2-4-6,2-1-68,1-8-124,1-2-222,0-17-393,0 9-15,3-9-14</inkml:trace>
  <inkml:trace contextRef="#ctx0" brushRef="#br0" timeOffset="33121.8945">24194 9382 2464,'0'-10'96,"-2"1"2,-1-3 3,2 0-58,0-3-171,-2-12-391,3 18-8,4-1-7,10-1-7</inkml:trace>
  <inkml:trace contextRef="#ctx0" brushRef="#br0" timeOffset="33693.9272">24511 9150 2339,'2'-5'110,"-1"4"21,-1 4 42,2 7 36,-2 13 25,-5 12 13,-5 11 7,-6 9 3,-4 5 0,-6 0-105,1-3 0,2-3-33,3-9-48,4-7-69,5-10-72,2-7-36,3-10-39,2-7-26,2-7-9,1-6-4,0-9 4,2 0 32,-1 0 28,0 2 38,1 5 56,2 5 27,8 3 42,6-1 27,10-2 8,8 0 4,5-5-2,5-1-20,-4-3-16,-2-3 6,-6-1 4,-6-4 9,-5-1 7,-9 2 8,-5 1 19,-2 4 8,-4 5-6,-2 3-8,0 5-5,0 3-9,0 6-11,0 4-11,0 10-16,4 4-12,2 6-21,4-1-8,0 2 4,0-4 1,-4-2-4,-2-6 7,-11-3 5,-7-4 0,-14-4-2,-9-2-35,-15-3-122,1-5-743,-17 3-21,-3-3-23</inkml:trace>
  <inkml:trace contextRef="#ctx0" brushRef="#br0" timeOffset="104806.9947">17890 17545 2156,'-4'-1'55,"-3"-4"14,1 1 12,-1-2 11,4 4 16,-3-2 19,3 1 15,0 0 12,-1 1 11,2-1-36,2 1-11,0 0-11,0 2-5,0-2-8,0 2-13,7-1-15,7-2-15,13 0-12,15-1-9,20 0-5,14-3-2,14 1-7,8 0-15,5 0-14,0 2-6,-1 3-7,-10 1-12,-11 0-5,-15 5-2,-12-2-5,-17 4 4,-9 1 2,-8 2 10,-6-1 16,-1 0 9,-3 0 11,-1-3 19,0 2 19,-2-6 13,-1 2 10,-2-1 1,1-2 7,6 1 0,-2-2-5,2 0-6,2 0-9,0-2-15,-3 2-38,2 0-57,-3 0-142,9-1-562,-13 1-16,0 0-17,-6 0-16</inkml:trace>
  <inkml:trace contextRef="#ctx0" brushRef="#br0" timeOffset="110901.3432">20184 17506 1858,'0'0'3,"-3"0"31,3 0 42,-2 0 35,2 0 24,0 0 22,5 0 14,5 0 12,8 0 17,12 2 2,16-1 3,15 0-29,7 1-40,12-2-31,8 0-21,5 0-21,-1 0-17,2-3-10,0 2-17,-6-2-6,-7 0-4,-3 1 1,-6 1-3,-3 0-3,-2 0-2,1 1-1,1-2 3,6 2-1,0 0 0,5 0 1,-1 0-3,-4 0 0,-4 0 1,-5 0 2,-9 0 2,-5 0-2,-3-1 0,-5 0 3,5-1-1,-2-1 4,2-1 1,4 1 0,-2 0 0,-2-2 1,3 1-2,-3 1 0,0-1 0,-3-1-1,5 0 4,-7-2-2,1-1 2,-3 1 1,1-1 1,-8 1-1,-3 1 7,-10 3 13,-3 0 7,-5 1 2,-3 2 0,1-2 0,-1 0-2,5 0 2,1 1-4,3-2 1,4 3-7,1 0-11,2 0-8,5 0-5,2 0 0,4 0-4,1 3 2,0-3-4,1 4 1,-2 1 1,-4-2-2,-3 2 4,-5-1 2,-5-3 5,-7 1 2,-1-1 4,-6-1 1,-2 0 1,-3 0 6,-2 0-2,1 0-5,-1 0-30,0 0-43,0 0-41,0 0-67,-3 0-103,0 0-129,-5 0-372,-11 4-16,-4 1-16,-6 4-18</inkml:trace>
  <inkml:trace contextRef="#ctx0" brushRef="#br0" timeOffset="113529.4934">1365 10419 480,'0'-6'23,"0"-4"14,0-1 12,0 0 13,0 4 25,0 2 17,-2 1 8,1 2 2,-1-1-1,1 3-17,1 0-10,-4 0-13,2 0-13,-3 0-15,0 2-23,-4 1-15,2 1-7,0 4 1,1 0 10,0 0 13,0 0 11,4-4 20,0 4 41,2-4 55,0-1 35,0 0 12,0-1 1,0-2 2,10 0 11,9-2 1,16-3-7,15-5-13,14-2-35,8-3-50,1-3-37,-2 3-14,-7 2-2,-6 4-7,-11 0-21,-11 6-13,-8-1-10,-14 3-23,-5 1-23,-5-2-18,-4 2-29,0 0-71,-4-1-105,-2-3-96,-10-4-238,-8 5-10,-4-3-9,1-4-11</inkml:trace>
  <inkml:trace contextRef="#ctx0" brushRef="#br0" timeOffset="113882.5137">1750 10028 1155,'-3'-9'133,"3"1"-5,-1-1-22,-1 1 4,4 5 17,3 6 22,11 5 23,10 4 17,13 5 5,10 7-84,6 7-37,-4 6 8,-10 7 31,-13 4 13,-15 4-9,-15 7-6,-12 0-15,-13 0-3,-8 0 9,-3-7-1,-5-6-1,3-7-1,5-10-7,11-5-9,6-10-6,10-8-20,5-5-45,3-4-89,9-4-108,12-5-118,11-11-374,9 8-13,7-3-12,-5-1-14</inkml:trace>
  <inkml:trace contextRef="#ctx0" brushRef="#br0" timeOffset="118109.7555">12754 14425 2291,'-3'-3'50,"-1"1"15,2 1 9,-1-3 13,3 2 4,0 2 5,0 0 12,0-1 17,0 1 14,4 0-17,4 1-10,6 1-5,7 1-1,12 1-4,8-1 3,11 3 0,7 0 4,13 2-7,9 1-4,7 0-10,9 1-7,7-1-7,3-3-11,8 0-1,9-3-4,12 2 0,10 1-12,10-5-13,5 4-7,8-1-3,3 2 2,0-1 0,-3 2 0,-2 0-1,-8 0-6,-12-2-3,-9 1 2,-8-1 3,-9-1 6,-7-2 3,0 1 0,0-3 7,-4 0 2,-2 0 3,-1 0 3,-11 0 0,-12 0-4,-10 0-2,-19 0-8,-16 0-6,-13 2-11,-13-2-16,-9 3-19,-2 0-28,-2-2-49,-9 6-84,-8-3-186,-16-2-522,-21 1-21,-27-3-23</inkml:trace>
  <inkml:trace contextRef="#ctx0" brushRef="#br0" timeOffset="118754.7924">13556 14521 1158,'0'-5'18,"0"1"5,1 0 25,1 0 29,4 4 36,5 5 32,6 3 38,9-1 24,12 1 18,7 1 3,15-5 18,15-1 5,25-3-6,18-1-18,25-5-27,19-2-26,14 1-29,5-1-15,-1 2-15,-5 3-17,-15 3-4,-12-1-1,-9 1-8,-13 0 1,-9 0 3,-12 0 0,-10 0-7,-11 0-6,-9 0-2,-14 0-7,-19 0-10,-12 0-13,-14 0-9,-9 0-14,-5 0-9,-2 0-43,-2 0-65,1 0-96,-8 0-211,-8-11-462,-16 14-20,-16-6-22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28:59.540"/>
    </inkml:context>
    <inkml:brush xml:id="br0">
      <inkml:brushProperty name="width" value="0.05292" units="cm"/>
      <inkml:brushProperty name="height" value="0.05292" units="cm"/>
      <inkml:brushProperty name="color" value="#FF0000"/>
    </inkml:brush>
  </inkml:definitions>
  <inkml:trace contextRef="#ctx0" brushRef="#br0">9166 10603 51,'-4'-13'20,"-4"-5"8,-3-3 11,-1-3 10,-3 4 1,2 7-1,-1 1 1,-3 4-4,-1 3-7,1 3-24,-2 2-16,2 1-14,1 0-24,6 3-37,2-1 1,5 1-1,3 1 1</inkml:trace>
  <inkml:trace contextRef="#ctx0" brushRef="#br0" timeOffset="1595.0909">8925 10512 118,'0'0'16,"0"0"10,0 0 18,0 0 17,5 0 17,0 2 9,7-1 9,7 3 9,8-1 12,9 5 9,7-2-2,5 2-1,8 2-8,4 1-7,5 2-8,4-2-9,6-1-3,5 1-9,5-2-11,6-2-8,6-4-13,8 1-5,3-1-3,5-1-11,-2-1-4,-3 2 0,-2-2 2,-2 0 7,-5 5 3,2 1 3,-5-2 4,-3 2-4,-4 2-2,-4-1 0,-4 0-3,-1 2 0,-2-1-5,0-3-2,3 1 9,0-1 13,3-1 2,0-1 11,-2-1 8,-5 2 4,-3-2 5,-3 0 6,-3-1 1,-1 0-4,0 0-12,-2 2-17,3-2-6,-1 0-11,4 0-8,3 0-4,9-2 2,9 0-3,9 0 0,9 0-3,4 3 0,-1-1 0,-1 2 0,-5 2-1,-6-2 1,-7 0-1,-5 0-8,-5 1-3,-6 0-2,-3-1 1,-3-2 0,1 1 0,0 0-1,0-3 0,3 2-2,4-2-1,0 2 1,2-1-3,4 2 2,0 1-3,3 1 1,-1-2-3,0 3-1,-5-3-2,1 0 0,1 0-1,2 0-1,1-2 1,0 1 0,-3-1 1,-1-1-1,-5 1 2,-2-1 0,-5 0 3,0 0 0,-1 0-1,0 0 1,0 0 0,5 0 0,-1 0 0,5 0-2,2 0 1,-1 0 1,4 0-2,2 0 2,1 0 0,1 0-1,2 0 2,0 2-3,0-1 1,0 2 2,-3-1 0,1 1-1,1-1 1,1 2-4,0-1-17,6 1-5,-1-2-9,1 0-5,4-1-3,-1-1-4,-1 0-5,5 0-4,-1 0-2,1 0 4,1 0 17,-4 0 5,0 3 11,-1-1 5,-2 2 3,0 0 3,2 3 5,-1 0 3,-1 1 2,1 1 1,5 1-9,0 2 0,3-3 2,-2 3 1,6 0 1,-5 0 0,0 0-3,-3-3 3,-1 0 0,-5-3-1,-3-3 9,-2 3-1,-2-4-1,1 1-1,-6-1 0,-5 0 3,-1-2 3,-8 1 2,-6-2 4,-3 1 4,-3 0 1,-4 0 5,-5 0 2,-6 0 3,-7 0 2,-4 0 5,-6 0 1,-4 0-1,-3 0-2,-6 0-3,2 0-3,-3 0-3,1 0-4,-3 0-2,3 0-3,-8 0-6,2 0-24,-6 0-33,2 0-36,-4 0-46,0 0-48,0-2-76,2 1-272,-4 1-8,-8-1-8,-9-7-7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29:29.802"/>
    </inkml:context>
    <inkml:brush xml:id="br0">
      <inkml:brushProperty name="width" value="0.05292" units="cm"/>
      <inkml:brushProperty name="height" value="0.05292" units="cm"/>
      <inkml:brushProperty name="color" value="#FF0000"/>
    </inkml:brush>
  </inkml:definitions>
  <inkml:trace contextRef="#ctx0" brushRef="#br0">19439 9136 2768,'0'-10'91,"-4"-1"25,-5-3 16,-2-2 8,-5 4 6,-9 4 1,-5 4 0,-3 4 5,-8 8 9,1 11-37,1 14-26,0 9-19,9 12-15,12 2-9,8-5-2,9-6 1,12-9 8,11-15 8,7-12-1,13-15-6,11-16 7,-1-17 16,0-12 15,-11-2 16,-11-3 14,-10 8 10,-10 14-3,-4 10-16,-3 7-18,0 11-10,1 5-19,5 8-14,8 7-17,9 10-18,7 6-22,8 7-57,6 5-93,8-1-181,30-10-725,-20 1-30,6-10-31,4-12-35</inkml:trace>
  <inkml:trace contextRef="#ctx0" brushRef="#br0" timeOffset="710.0404">21218 8817 1816,'4'-3'171,"-2"0"41,1 1 27,-2-1 8,0-1-3,-1 4-4,4 0 5,3 4 10,2 11 19,3 9-99,0 13-34,-2 11-28,-4 5-22,-3 4-5,-3-3 11,0-3 12,0-10 7,0-9 10,0-13 19,-2-7 0,1-12-18,1-7-8,0-10-8,4-7-9,12-3-11,12-2-9,13 8-13,14 8-24,6 7-41,-3 10-11,-5 6-3,-14 7-6,-16 4 3,-16 0 8,-21 2 3,-22 1 0,-23-5 0,-11-4 2,-14-3-14,2-7-28,16-3-45,18-2-102,28-2-195,27-6-156,28 1-358,24 1-22,22-2-23,13-7-24</inkml:trace>
  <inkml:trace contextRef="#ctx0" brushRef="#br0" timeOffset="1027.0588">22731 9024 2598,'2'-17'162,"-1"2"36,-1-6 15,-5-1 10,-7 8 2,-13 7 4,-10 4 8,-11 13 10,-3 12 9,-3 11-99,9 11-35,8 7-35,16 3-13,12-1-10,13-5 1,18-9 1,18-8-24,21-7-101,22-16-186,10-19-696,-4-3-25,-6-9-25</inkml:trace>
  <inkml:trace contextRef="#ctx0" brushRef="#br0" timeOffset="1630.0929">23730 8664 3215,'0'-8'96,"0"1"-4,2-1-4,-2 3 7,0 6 9,0 13 19,1 11 29,2 14 14,3 11 13,2 11-67,4 3-17,2 3 5,-1 0 2,2-6-3,-4-10-9,-3-7-18,0-11-8,-5-14 20,-3-11-12,0-8-4,0-14-4,0-6-2,-5-4-2,-6 2-1,-3-2-8,-11 12-3,-8 5-19,-6 13-35,-3 9-4,2 7 1,6 10-2,8 4 1,12 0 1,11-3 2,18-3 9,21-9 9,21-6-21,19-9-111,19-3-239,-5-41-606,-11 23-25,-21-3-27,-18-5-29</inkml:trace>
  <inkml:trace contextRef="#ctx0" brushRef="#br0" timeOffset="3938.2253">19126 10489 1126,'0'-4'159,"0"-1"53,0 1 40,0-4 23,0 1 20,0 2 6,-4 0-2,-4 3 4,-3 4 11,-7 11-64,-6 11-54,-5 12-36,4 15-33,2 7-20,9 1-15,8-4-2,11-9 11,10-11 10,13-12-2,5-13-11,13-16-12,5-14-12,-2-15 6,-9-13 2,-12-11-6,-18-5-3,-7-1-14,-12 8-14,-11 6-15,-3 12-11,-6 12-4,-7 13-17,1 7-33,0 10-45,7 11-70,10 8-99,8 5-190,10-5-448,16 13-21,10-5-22,15-12-23</inkml:trace>
  <inkml:trace contextRef="#ctx0" brushRef="#br0" timeOffset="4348.2486">19607 10490 2487,'-5'-5'28,"0"0"5,-3 3 28,-6 3 30,6 12 25,-3 9 16,4 7 10,4 10 9,9 2 16,4-4-3,10-4-9,2-4 15,10-11-9,5-11-13,1-7-1,-4-12-1,-3-10 7,-10-10-1,-11-6-14,-5-8-9,-11 0-6,-6 2-17,-5 1-16,-6 11-21,-6 8-22,-5 9-15,-3 11-20,0 4-15,5 10-48,9 6-68,9 6-81,14 5-155,28-6-561,13 4-22,18-5-25,15-8-25</inkml:trace>
  <inkml:trace contextRef="#ctx0" brushRef="#br0" timeOffset="4866.2782">21083 10195 1028,'0'-5'90,"0"-2"37,0 0 67,0 0 44,0 3 22,0 3 1,0 1 2,-1 0 5,-6 7 13,-6 8-35,-1 6-23,-2 11-25,4 5-58,5 1-33,7-5-1,9-3 15,8-6 15,6-10 3,12-6-7,11-5-5,6-11 11,-7-9 3,-9-7 4,-10-10-9,-16-10-18,-10-4-19,-15 0-19,-9 1-13,-9 6-7,-6 12-12,-9 9-26,-3 11-15,-1 7-20,4 12-48,6 7-78,8 8-99,17 0-184,10-1-504,22 2-22,19-8-26</inkml:trace>
  <inkml:trace contextRef="#ctx0" brushRef="#br0" timeOffset="5138.2939">21508 9985 3984,'0'-12'82,"0"2"-5,0-2-4,0 3 5,0 15 23,0 14 17,0 14 13,2 12 6,1 10 3,1 7-68,3-3-10,0-5 9,1-5 3,-1-10-4,-3-9-59,1-8-87,3-8-156,3-16-711,10-2-25,5-12-24,4-15-28</inkml:trace>
  <inkml:trace contextRef="#ctx0" brushRef="#br0" timeOffset="6873.3932">22654 10120 1504,'3'-2'148,"2"-3"46,1-4 40,1-1 30,0 2 18,-4 0 10,0 2-2,-3 3-1,0 3 21,0 11-38,0 10-66,-2 10-42,2 13-34,-1 10-30,1-2-15,0-4-11,4-6 4,5-13 16,10-10-13,11-10-20,12-9-9,5-14 4,1-9 13,-6-12 6,-12-8 2,-17-10-3,-7-3-8,-12-2-12,-10 4-10,-7 9-5,-7 11-6,-8 14-11,-2 13-34,4 5-35,6 11-68,5 6-90,13 5-113,8 2-160,42 4-405,-6 3-21,18-5-22,18-3-24</inkml:trace>
  <inkml:trace contextRef="#ctx0" brushRef="#br0" timeOffset="7249.4147">24022 9985 3667,'0'-17'112,"0"-3"52,0-4 9,0 3-9,0 8 0,1 11 11,4 12 16,1 16 16,5 11 11,0 16-52,4 13-55,-2 1-49,2-4-5,-1-3 7,-3-11 2,0-8-22,-2-8-53,-1-6-113,-1-7-188,48-13-703,-45-1-28,3-7-30,0-14-30</inkml:trace>
  <inkml:trace contextRef="#ctx0" brushRef="#br0" timeOffset="15505.8867">23247 12468 558,'0'-2'34,"0"1"16,0-1 6,0-1 7,1 1 7,-1 1 10,0 1 7,0-2 3,0 2 0,0 0-19,0 0-15,0 0-14,0 0-6,0 0-6,0 0-5,0 0-3,0 0 1,0 0 6,0 0 7,2 0 16,-2 0 17,0 0 13,1 0 8,1 0 5,0 0 11,-1 0 6,1 0 6,-1 0 14,1 0 20,-2 0 17,3 0 10,-3 0 0,0 0 3,0 0-6,0 0-10,0 0-14,0 0-9,-3 7-13,0 8-14,-7 12-16,0 10-16,-2 11-15,1 5-6,6 2 0,4-6 8,5-6 11,8-7 7,4-11 2,13-8-5,8-10-13,11-13 0,4-10 5,-3-11 13,-6-7 9,-10-9-4,-11-5-9,-13-5-8,-4 2-11,-6-1-9,-3 5 2,-5 10-11,-1 7-8,-3 12-22,-9 6-22,-1 7-31,-4 4-42,1 8-65,1 6-83,8 2-122,10 0-146,30-1-387,-12 4-22,13-3-21,11-5-23</inkml:trace>
  <inkml:trace contextRef="#ctx0" brushRef="#br0" timeOffset="15945.9121">23984 12519 2856,'0'-1'76,"-4"-1"7,-3 2 13,-8 0 16,-2 3 10,-6 7 6,-1 8 6,4 5 3,6 8 1,7 2-64,6 1-4,5-2 0,7-3 0,4-7 3,7-8 1,8-9 6,2-6 9,-2-9 25,-4-6 12,-9-7 4,-5-9-2,-9-9-4,-3-3-14,0-4-18,0 1-10,-3 5-4,-3 6-14,-3 9-31,-3 9-17,-6 6-8,-5 8-12,-9 6-35,-2 12-65,0 6-71,4 5-127,17 3-160,7-5-395,13 4-21,15-5-21,11-7-21</inkml:trace>
  <inkml:trace contextRef="#ctx0" brushRef="#br0" timeOffset="16338.9346">24488 12496 3160,'-3'-1'25,"-7"1"18,-9 1 20,-6 7 18,-1 7 4,-4 6 0,7 7 4,11 2 3,6-1 8,7-2 5,9-6 13,8-8 0,8-7-8,5-5-3,7-11 15,-5-6 18,-2-7 0,-13-5 3,-9-7-4,-6-1-16,-6 3-23,-4 3-20,-2 8-17,-8 8-17,-5 9-24,-5 5-42,-5 10-59,2 7-83,5 5-115,10 0-153,30-3-433,-6 3-21,16-9-20,9-5-23</inkml:trace>
  <inkml:trace contextRef="#ctx0" brushRef="#br0" timeOffset="16576.9482">24755 12342 2049,'8'-23'209,"-1"-5"56,0 1 21,0-2-9,-5 15 27,-1 14 37,-2 14 15,2 15 7,-2 17 6,-1 15-138,1 9-55,-1 2-53,-2-3-38,4-2-62,0-2-193,4-10-829,-8-3-27,4-6-29,-2-17-31</inkml:trace>
  <inkml:trace contextRef="#ctx0" brushRef="#br0" timeOffset="19853.1354">23446 12453 1075,'0'-2'100,"0"1"50,0 1 28,0-4 21,1 4 22,-1 0 16,0 0 5,0 0 6,-3 0 9,-3 0-65,-6 0-30,-6 0-51,-9 0-24,-5 4-30,-6 3-88,4 1-127,18-4-484,-6 7-11,14-2-12,8-9-12</inkml:trace>
  <inkml:trace contextRef="#ctx0" brushRef="#br0" timeOffset="29632.6949">22786 13488 624,'0'-4'48,"0"2"33,0-1 31,0 0 21,0 3 12,0 0 8,0 0 2,0 0 3,0 0 12,0 0-13,0 0-11,1 0-16,-1 0-5,6 0 17,7 0 14,8 0 16,7 3 9,11-3 4,3 1-6,6-1-8,-5-1-12,0 1-16,-2 0-24,-4 0-37,-6 0-25,-5 0-25,-6 1-15,-7 2-17,-4 0-32,-1 2-57,-5-2-79,-2-1-95,1-1-103,-2-7-255,0 4-10,-2-1-12,-2 0-10</inkml:trace>
  <inkml:trace contextRef="#ctx0" brushRef="#br0" timeOffset="30028.7176">23179 13278 1579,'0'-7'115,"0"0"27,0 0 6,0-1-14,0 4-4,0 4 1,4 1 27,5 7 20,8 4 16,5 7-64,8 8-33,3 8-24,-3 2-3,-4 4 17,-5 1 13,-10-1 16,-6-2-2,-14 1 1,-17-1-5,-15-5-3,-12 1-5,-15-4 0,-1-2 0,4-5-7,12-3-6,10-5-35,18-2-72,9-7-125,16-2-210,8-25-424,14 18-16,15-10-17,17-16-18</inkml:trace>
  <inkml:trace contextRef="#ctx0" brushRef="#br0" timeOffset="33288.904">23723 13407 420,'-2'-3'29,"1"3"12,1-3 6,-1 1 11,1 2 13,1-2 14,-1 2 20,0 0 16,0 0 19,-1 0-4,-1 0-2,-2-1-4,2 1 9,-3-1 3,0-2-4,1-2 0,-2 2-7,-2-3-12,-2 0-12,-4 3-6,0 0-4,-2 0-7,-4 2-11,1 1 0,-4 1 0,-2 6-2,1 5-5,0 7 3,2 9 2,2 5-3,5 6 3,4 1 5,6 1 7,4-2-4,5-3 1,9-6 3,6-6 5,4-3 11,7-8 3,5-3 0,1-6-4,-1-1-8,1-3-8,-5 0-8,-6-3-8,-3 2-20,-8-2-66,-4 0-109,-1-2-141,16-2-566,-15 4-19,3 0-19</inkml:trace>
  <inkml:trace contextRef="#ctx0" brushRef="#br0" timeOffset="34204.9564">24228 13401 722,'0'-2'53,"0"-1"22,2 0 18,-2 1 14,1-2 16,1 4 15,0-3 5,1 0 9,0-1 12,0 2-16,-2-1-1,1-3-15,-2 3-16,0-2-12,0 1-14,0-2-14,-3 2-2,-4 1-10,-3 1-12,-7 2-15,-4-1-11,-3 4 3,1 4 12,-2 7 4,2 6 10,0 9 4,6 7 4,2 1 3,8 4 8,4-3 3,6-4 7,7-5 12,10-8-6,6-6 0,10-7-4,7-6-4,2-2-3,-1-4 7,-5-2 7,-8 1 4,-9-2-3,-9 1-18,-6 3-5,-5 0-12,-2-1-5,0 4-8,0-1-31,0 1-49,0 0-75,0 0-135,3-3-151,-3-1-346,1 4-15,-1 0-15,1-4-16</inkml:trace>
  <inkml:trace contextRef="#ctx0" brushRef="#br0" timeOffset="35975.0577">24708 13408 149,'0'-3'38,"0"2"12,0-4 17,0 2 13,0 0 12,0 2 12,0 1 15,0 0 9,0 0 6,-2 0-13,-1 0 2,-1 0 3,0 0 8,-2 0 11,0 0 9,-2 0 5,0 0 4,-2 0 7,2 0 7,-4 0 7,0 0-4,-3 0-9,-2 0-10,-3 3-12,-3 3-1,-1 6-6,-1 8-13,-1 6-13,6 8-13,5 1-18,8 1-13,6-5 13,12-4 3,8-5-2,12-8-17,2-4-7,10-8-3,-4 0-6,-3-4-38,-7-2-67,-6 0-142,-3-5-181,-7-5-386,-4 5-15,-2 0-16,-1-3-17</inkml:trace>
  <inkml:trace contextRef="#ctx0" brushRef="#br0" timeOffset="36793.1045">25122 13121 1062,'0'0'96,"1"-3"11,-1 1-1,2 0 8,-2 1 41,0 6 51,0 7 46,1 8 27,-1 10 19,0 12-59,0 4-12,0 6-5,0 5 3,0 0-5,0 0-34,0-3-48,0-6-42,0-8-22,0-8-20,0-8-9,0-6-5,0-6 6,0-6 0,2-3-2,-2-5-6,3-3-11,0-8-18,-2-4-19,-1-8-13,3-3-9,-7-1-20,-2 2-17,0 4-7,-7 9-6,0 3-1,-4 8 10,-4 2 13,1 5 12,0 7 13,3 3 6,4 7 13,4 7 5,6 0-3,8-1 11,10 1 12,11-8 8,8-3 6,8-7 5,9-4-1,-2-5-26,-8-3-71,-2-6-146,-16-11-505,-11 4-15,-8-2-14,-5-2-15</inkml:trace>
  <inkml:trace contextRef="#ctx0" brushRef="#br0" timeOffset="42924.4552">23092 14457 230,'-6'-7'44,"0"-1"19,-4-1 19,2-2 23,0 5 9,4 3 3,0-1-1,-3 3 3,-2 0-2,2 1-20,-2 0-17,1 0-8,0 0-4,2 0-10,2 0 0,-2 0 8,-1 0 9,1 0 12,1 0 24,-1 0 29,1 0 37,0 0 23,2 0 18,1 0 14,2 0 2,0 0-8,0 0-10,2 0-10,2 0-20,9-2-18,9 1-39,8-2-27,6 2-29,3-1-22,-3 1-14,-1 1-9,-5 1-29,-5 2-53,-2 0-104,-5 0-171,1-2-431,-17 7-15,-6-2-16</inkml:trace>
  <inkml:trace contextRef="#ctx0" brushRef="#br0" timeOffset="43228.4726">23115 14284 2247,'0'-9'130,"2"-1"4,-2 0 2,0 0 9,1 8 17,-1 4 16,0 8 15,0 7 9,1 8 4,-1 7-97,2 7-21,-2 0 3,1-1 10,-2-3-1,-3-3-11,-8-3-14,-7-4-11,-4-4-26,-4-3-48,1-4-69,10-5-135,8-5-587,6-3-17,6-1-18</inkml:trace>
  <inkml:trace contextRef="#ctx0" brushRef="#br0" timeOffset="45620.6092">23682 14345 382,'0'0'13,"0"-1"5,1 1 6,3-1 18,-3-1 13,4-1 9,3-1 8,1 2 16,-2-4 9,-1 3-1,1-1 28,-1 4 19,0-3 8,-5 5-2,3-4 13,-1 2 1,0-3-2,2-3-3,-1 0-2,3-2-1,0-1-4,-2 0 11,-3 2 13,-2-3 0,0 3-15,-1 0-11,-6 4-5,-7 0-2,-11 4 2,-8 8 9,-8 11-2,2 7-16,2 10-23,11 7-11,11 2-5,10 2 7,12-2 8,14-7-4,16-5-5,10-7-17,11-9-16,0-8-21,-3-7-36,-8-3-67,-9-3-89,-8-4-145,0-5-191,-8 1-340,-3-4-18,0-1-19,1-2-20</inkml:trace>
  <inkml:trace contextRef="#ctx0" brushRef="#br0" timeOffset="46155.64">24455 14218 1272,'0'-6'88,"0"0"26,0-3 22,0 0 20,0 3 10,0 0 14,0 0 23,0 0 7,-1 1 4,-5 0-66,-3 1-18,-4 0-24,0 3-17,-7-1-13,1 2-2,0 0-2,-1 3-8,-3 6 10,3 9 6,-2 11 9,4 10 13,6 7 10,6 1 17,7-2 23,16-4 17,11-4 2,17-9-3,13-7-11,8-7-8,1-9-7,-4-4-10,-11-2-11,-14-2-15,-15 1-24,-10-1-24,-9 0-16,-1 1-14,-3-1-25,0 3-62,0 0-83,0-1-102,0 1-164,14-6-524,-13 4-24,1 2-24,3-3-26</inkml:trace>
  <inkml:trace contextRef="#ctx0" brushRef="#br0" timeOffset="46816.6778">24914 14064 714,'2'-11'88,"-1"-1"37,4-3 49,0-2 35,1 7 40,-2 2 27,1 1 13,-2 3-3,-2 1-5,0 1-27,1 4-22,1 5-23,2 9-33,-2 9-23,2 9-30,-4 11-18,-1 1-6,0 4 9,0-5 5,0-3-13,0-7-16,0-7-9,0-10-3,0-4 13,0-7 12,0-5-11,1-2 0,7-5-15,5-2-4,10-6-6,9-3-3,9 1-7,1 5-9,3 3-25,-2 5-20,-3 2-4,-9 3-8,-5 3 6,-10 3 5,-7 4 2,-6 7 5,-6-1 7,-9 3 3,-13-1 4,-8-3 4,-11-1 3,-6-3 3,1-5 4,5-3-5,6-5-33,9 0-88,9-2-130,14-5-273,1 3-382,5 0-22,5-1-21</inkml:trace>
  <inkml:trace contextRef="#ctx0" brushRef="#br0" timeOffset="47632.7241">22536 15232 1400,'-7'-2'145,"-4"1"40,1-2 49,-1 2 40,6-1 22,3 2 3,0-1 0,7-1 29,12 1 26,14-2-78,13-1-51,16 1-38,7 2-47,-2-2-76,-6 3-99,-1 0-179,-4-1-636,1 1-19,-2-3-21,5 6-21</inkml:trace>
  <inkml:trace contextRef="#ctx0" brushRef="#br0" timeOffset="49308.8203">23889 15129 407,'4'-3'33,"-1"-1"10,0 2 16,1-3 9,-1 2 4,0 0 8,0 2 10,-1-2 11,-1 2 13,1-1 0,-1 2 3,-1-2 9,2 2 6,0 0 16,-2 0 22,1 0 16,-1 0 0,0 0 6,0-3-7,-1 0-10,-3-1-13,-3-2-15,-5 2-20,-7 0-18,-4 0-21,-3 4-14,-7-2-1,-2 5-6,-1 6 0,-1 6 3,2 8-3,6 7 1,8 4-1,9 1-6,10 0-2,7-7-1,8-5 3,9-8 2,3-8-6,12-9-5,2-8 0,4-10 3,-3-7 19,-3-7 10,-6-4 11,-6 1 14,-9 7-2,-6 5-19,-7 9-9,-2 11-5,-1 5-2,0 10-5,0 6-16,0 9-12,0 4-12,2 4-22,-1 0-47,2-3-67,7-3-140,10-6-160,5-21-479,8 8-21,3-5-22,3-8-24</inkml:trace>
  <inkml:trace contextRef="#ctx0" brushRef="#br0" timeOffset="49648.8398">24502 15097 2264,'-2'-6'92,"-7"-1"38,-4-1 24,-4 1 21,-1 4 15,-9 3 14,1 6 13,-1 9 14,-1 6 8,7 5-59,5 8-26,8-3-36,3-2-24,13-3-14,10-6-6,11-6-8,9-5-38,13-6-76,5-3-110,-1-6-100,-2-8-131,-11-8-348,-8 9-13,-10-2-16,-4 4-16</inkml:trace>
  <inkml:trace contextRef="#ctx0" brushRef="#br0" timeOffset="50916.9123">24990 14816 353,'0'-4'51,"0"1"5,0 2 7,0-2 3,0 2 6,0-1 11,0 2 18,0 0 21,0 0 26,0 0-20,0-2 16,0 2 28,0-3 23,0 1 8,0-3 25,0-2 20,2-1 7,-1-3-6,1 1-13,-1 1-7,1-2-10,1 4-12,0 2-27,-2-1-18,1 3-38,1 3-32,3 0-21,0 9-10,5 8-5,0 10-10,2 15-12,-4 11-12,1 2-1,-5 3 5,1-2 15,-1-7 0,-1-8-3,1-6-6,-4-6-4,3-9-1,-3-5 6,1-8 1,1-4-3,1-3-6,-1-7-17,3-6-24,-5-6-24,1-8-11,-2-6-7,-2 0-12,-8 6-14,-4 6-6,-5 6-2,-11 12 5,-5 2 11,-2 8 31,2 7 27,2 7 16,7 4 13,7 8 9,6 2 13,7-4-2,6-2 2,8-7 12,14-4 15,10-11 7,14-3-5,8-6-4,3-5-5,-2-2-4,-11-2-23,-13-2-57,-7 4-139,8-7-720,-27 11-21,-5-2-23,-4 5-24</inkml:trace>
  <inkml:trace contextRef="#ctx0" brushRef="#br0" timeOffset="51492.9453">22734 16031 2874,'-5'0'142,"4"0"30,0 0 3,1-2 11,18 2 36,22-5 19,19-4 4,20-3 3,18-1-13,2 1-173,4 3-247,-4-10-694,-5 14-22,-3 0-21</inkml:trace>
  <inkml:trace contextRef="#ctx0" brushRef="#br0" timeOffset="52625.01">24277 15829 1127,'0'-3'103,"0"-1"20,0-2 34,-2-2 20,-6 2 23,-1-1 26,-4 3 10,-4-3 6,0 4 4,-5 2-52,0-1-25,-2 7-11,0 2-29,-1 5-24,8 5-22,2 7-22,11 0-10,2 3-2,8-3-3,10-8-7,5-4-1,4-8-9,6-4-3,2-9 7,-1-7 2,-3-5 4,-3-6 17,-6-6 21,-4 0 32,-6 3 27,-5 5-9,-2 10-9,-3 6-6,0 9-1,0 9-1,2 11-6,-2 6-18,3 9-23,4 2-33,6 2-32,3-3-34,8-7-37,2-2-70,6-11-155,2-7-169,0-7-362,-2-3-19,-2-9-19,-4-8-20</inkml:trace>
  <inkml:trace contextRef="#ctx0" brushRef="#br0" timeOffset="53159.0406">24794 15562 2493,'2'-12'152,"-1"2"24,2-2 5,0 0-6,-2 6 15,2 7 31,0 11 18,0 10 10,1 12 2,-1 12-104,0 5-37,-3 2-20,2-2-5,-2-5 6,0-10-14,0-4-30,0-8-14,0-11-4,0-3 9,1-6-5,-1-3-3,3-1-1,4-1-4,2-7-4,3 2 1,9-2-4,5-4-4,3 0-8,5 1-10,4 6-2,0 1-1,-2 2-1,-3 5 0,-10 8 2,-4 4-1,-9 4 2,-2 2 1,-6 2 4,-8-5 6,-11 1 7,-9-4 7,-11-3 4,-4-4 2,-2-5 0,2-3-36,9-7-95,8-3-143,30-8-694,-15 6-25,7-4-24,7 4-28</inkml:trace>
  <inkml:trace contextRef="#ctx0" brushRef="#br0" timeOffset="55930.1989">22953 12915 2135,'5'-3'30,"3"-2"22,7-2 22,4-2 10,8 1 15,5 1 4,4-1 5,3 2 5,-2 1 4,1 4-10,-2-2-11,0 2-18,7 1-12,1-2-3,6 2-9,2 0 1,3 0-1,2 0 1,-1 0-1,-1-3-2,4 3-2,-1-3 1,4 2-7,-2-2-3,1 3-7,-3-2-4,-2 1-4,-5-1-5,-1 2 1,-2 0-3,-1-1-2,-1 2-4,-1-2-4,1 1-3,-1 0 0,1 0 0,-1 1 0,1 2-1,-2 0-1,-4 1 0,-1 1-2,-3-3 1,-1 1 0,0-2 0,-2 2 0,0-3 0,0 5-1,2-3 0,-5 0-1,-1 1 0,4 2 1,-7-2 0,-1-2 2,-2 1 1,0-2 0,-4 0-1,1 0 0,0 0 2,1 0 0,-1 0-2,-2 0 2,-1 0-2,2-2 0,-2 1-1,-2 1 1,0-5 1,-1 1 0,-2 0 1,-3-3 2,-1 3 5,-2-1 9,-3-2 2,0-2 2,-2 0 2,-1-3 0,0-5 0,-1-2 2,-2-1-2,-4-3 1,-1-2-5,-3 0-10,-2-5-2,-2-2 1,2-4-5,-4-6-1,1-3-4,0-4-3,0-4-2,0 1-5,3-5-6,2-5-10,-1-1-5,4 2-4,-4 2-4,1 7 2,-2 8-1,1 10-2,-3 3 1,0 9 3,-1 3 7,-3 7 7,-1 1 5,-3 3 1,1 1 5,-1 4 0,-1 0 2,-1 3 1,-3 0 0,-4 3 2,-6 0 0,2 4 1,-2 3 0,-1 3-1,0 2 0,0 0 3,0 2 0,3-4 0,-4 2 1,1-2 0,-2-1 0,-4-1-2,-2 4 1,-6-3 0,0 1-2,-1 0 1,-1-2-3,4-1 2,1-2-1,2-2-1,-1 1 1,3-3 0,4 0-1,1 3 0,3-4 0,1 1-6,-3 1-9,-6 0-14,-2 0-8,-2 1-5,-6-1 0,4-2 0,4-2 1,3-1 0,4 0 3,8-1 4,6 1 10,4 0 12,4 0 4,5 1 5,5 1-1,6-1-4,-2 5-4,3-3-5,2 4 0,0 1 1,0 3 4,0-1 3,0 4 6,-3-1 7,-4 3 5,-3 3 10,-1-4 7,-3 4 6,-4-4 2,0-1-1,-2-2 0,4 0-2,-4 0-2,1 0-8,-2 2-2,3 3-4,5 6 2,0 2 2,6 5 3,-1 6 1,2 3 4,1 3 4,-1 2 6,0 1 2,4-1 2,0-1 4,0-7-3,0-6-1,2-5-2,0-9 6,-2-3 12,4-6 9,-2-4 1,-2-3-2,0-3-40,1-5-78,1-6-198,-1-8-520,1 0-17,6 1-16,8-3-18</inkml:trace>
  <inkml:trace contextRef="#ctx0" brushRef="#br0" timeOffset="63169.6131">22715 14420 669,'-1'-2'10,"-2"-3"5,-3 1 16,2 0 19,1 3 25,-1 1 15,1-1 12,-2 1 18,2-2 12,-1 2 8,0-1 8,1 1 8,2 0 3,1 0 6,-2 0 2,2 0 4,0 0-5,0 0-13,0 0-9,3 0 1,8 0 0,15 0 2,13-3-2,18-1-17,12-1-21,5-3-17,2 0-7,-6 3-4,-10 2-4,-9 1-13,-11 2-13,-8 2-19,-8 2-20,-5 0-22,-4 3-30,-4 2-32,-1-3-44,2 0-78,-1-2-96,7-3-368,-6 2-12,1-3-12,3 0-13</inkml:trace>
  <inkml:trace contextRef="#ctx0" brushRef="#br0" timeOffset="68142.8976">23662 11965 575,'0'-3'86,"1"-2"37,-1 1 29,4 1 18,-1-3 29,0 5 26,0-1 19,2-1 10,-4 2 7,2-1-56,2 2-24,3 0-23,5 3-19,3 6-6,6 1-19,5 9-13,5 8-6,3 1 3,4 2 4,3-1 9,4-4 10,-2-2-3,0-8 3,-3-6-4,0-6 2,1-8-7,0-7-5,3-10-11,4-10-3,0-7-7,4-6-13,2-3-8,6-5-12,5 2-10,13-1-11,15 1-6,12 6-8,8 0-7,0 9-7,-9 4-4,-14 7-1,-23 11-4,-19 4-3,-21 4-5,-14 2 3,-9 2 0,-5 2 2,-3-1 5,-3 4-24,-4 1-54,-3 4-63,-4 2-94,2 6-122,6-8-449,3 12-18,5-3-18,1-5-19</inkml:trace>
  <inkml:trace contextRef="#ctx0" brushRef="#br0" timeOffset="71596.0951">19386 11035 552,'0'0'50,"0"0"19,3 0 20,-3 0 19,0 0 16,1 0 14,-1 0 14,0 0 9,0 0 17,0 0-16,0 0-4,0 0-9,-1 0-10,-7 0-2,-9 4 3,-6-2 4,-13 1 6,-9 4-2,-5-1-2,-5 2-1,-2 3-8,-2-1 2,0 1 4,3-1-12,10 2-9,11-3-17,8-2-13,12-2-7,8-1-6,5-2-12,0-1-7,4-1-7,-2 0-17,0 0-37,5 0-44,2 0-65,12 0-100,5-3-141,10-7-373,6 6-14,8-7-15,6-3-16</inkml:trace>
  <inkml:trace contextRef="#ctx0" brushRef="#br0" timeOffset="72442.1434">21232 10642 841,'0'-4'76,"0"-1"24,1 0 20,-1 0 16,0 1 15,0 2 27,0-1 33,0 3 27,0 0 18,0-3-42,-4 3 3,-12 0-5,-14 3 5,-13 2 6,-15 5 12,-11 4-10,-3 3-24,3 3-19,6-2-16,7-2-11,10-2-19,10-2-19,14-5-26,9-1-27,8-3-45,7 0-55,11-3-67,12 1-110,18-5-184,13 0-412,14-5-18,5-9-18,2-6-19</inkml:trace>
  <inkml:trace contextRef="#ctx0" brushRef="#br0" timeOffset="73151.184">22992 10645 1072,'0'-2'120,"0"-3"43,0-1 36,-2 0 34,-3-2 10,-11 4 20,-13 0 28,-13 1 20,-18 3 17,-15 7-63,-9 5-27,-6 5-37,2 4-32,11 4-37,15 0-26,18 1-97,22-2-208,17-14-593,19 10-18,20-7-17,10-8-19</inkml:trace>
  <inkml:trace contextRef="#ctx0" brushRef="#br0" timeOffset="79783.5634">19198 10827 388,'0'-1'-77,"-1"-1"-1,1 0 1</inkml:trace>
  <inkml:trace contextRef="#ctx0" brushRef="#br0" timeOffset="80065.5795">19826 10698 424,'-4'0'-84,"3"0"-1,-4 3 1,2-1-1</inkml:trace>
  <inkml:trace contextRef="#ctx0" brushRef="#br0" timeOffset="93219.3319">24172 9769 679,'0'-7'31,"0"-4"11,0 0 25,0-3 13,0 3 7,0 2 17,-2 2 11,-1-1 5,-5 2-3,-7 0-19,-9 0-8,-12 2-14,-14 2-20,-8-1-15,-6 2-3,-2 1-19,-1-2-10,1 2-3,-5 0 2,1 0 0,-2 0-2,-2 0 1,-5 0 0,-3 0 0,-4 0 2,-5 0 5,0 0 9,3 0 5,3 0 5,8 0 3,5 0 3,4 0 7,2 0 1,0 0 5,1 2-4,-4 0-4,0 1-8,0-1-6,-1 3-4,0-2-4,5 1-3,0 1-6,1-1-2,1-1-5,0 2 0,-2-1-1,-2 2-2,-1-1 1,-2-1-1,1 2 1,-3-2 1,1 0-2,2 2 0,1-4 1,6 2-1,2-1 0,3 0 0,1 0 2,-4-1-4,0 0 1,-1 1 0,-2-1-1,-2 2 0,3-1 0,4 4-1,2-2 0,2 3 1,3-3-2,4 2 1,-6 0 1,2-1 0,-5-1 1,-3 1-1,-6-1 1,-2 0 0,1 0-2,2-1 1,5 1 0,3 1 0,4 0 0,4 0-3,-2 3 0,6 0 0,3-1 0,0 2 0,3-1 0,1 1 0,0 0 0,-1 1 1,-1 2-2,-1 0 1,-1 3-3,-1-4 3,-4 2 0,3 1-1,-3-3 1,2 1 1,-1-1 0,3 2 0,3-2 1,1 0-2,4 0 2,4 0-1,6-2-1,0 2 0,3 2-1,-1 1 0,2 2-2,0 2 0,0 1 1,-1 4 0,1 2-1,-2-1 3,1 3 2,0 0 2,0 1 0,-1-1 3,6 1-1,1-2 6,3 1 6,3-1 6,0 0 8,5 2 2,1 2 4,1 1 1,2-1 3,2 1 4,3-2 9,3-2 6,7-2 10,8-1-1,6-4 2,4 0 2,2-3 0,5 1 0,3-5-5,-1 0-4,1 0-7,2-2-10,3 1-14,-3-3-6,1 1-7,-3-4-6,-1-2-1,-3-2-4,-1 0 3,-2-3-1,1 0-3,5 0 1,1 0 0,5-2-1,1 1-1,5-2-3,-4-1 2,1 1-2,-1 1-1,1-1 0,-2 3 1,4 0 0,1 0-1,-1 0 0,1-3-1,2 2 2,-1-2 0,1-1-1,-1 1 1,1-3-2,-4 1 2,0-2-4,3 3 1,1-3 1,3 1 1,3 1-1,0-2 0,1 0 0,-4 3 0,-2-2 0,-1 0 0,3 2 1,1-3-1,4 3-1,1-1-2,1 2 0,1-1-1,-2 2 0,0 1 1,0-1 1,-1 1 0,1 0 1,2-2 2,1 2 0,0-2 2,2 0-1,-2-1 2,-1 0-1,-4-1-1,-1 0 2,-5 1-1,0-3 0,-3 1-2,-2-1 0,-2-2 0,2 2-1,0-2 0,-1 0 2,3 0-2,-2 1-3,3-1 2,-4 2 1,-1-1 0,2 1 1,-1-1 1,1 1 0,4-1 0,0-1 0,4 0 0,2 2 2,0-2-2,1 1 0,2 0 0,-2-1-2,-1 2 1,-1 1 1,2 0 0,-1 3 0,2 0 0,-2 1 1,3 0-1,-2 2 0,-7-3 0,1-1 1,-4 2 0,-3-1-1,-2-1 0,0 0 1,-3 0 0,-1-1 0,-3-1 2,-1 0 0,-1-3-1,-1 0 0,1-1 1,-2 1 2,1-4 0,-7 0 0,-5-2 0,-8 1 2,-2-3-1,-8 0 0,-2-1 1,-3-3-1,0 2 1,0-4-3,1 2-1,1-1-1,2 1 0,2 1-3,-1 2 1,2 0-2,0 0-2,2 0-1,-1 1 0,2 0 2,2-3-1,-2-1 2,0 2-2,-2-3 0,-3-3 3,-5-3 1,1-2 3,-8-3 0,-5 0 0,-4-2 1,-8 2 0,-7 0-2,-6 2 3,-4 0 0,-1 5-4,0 0 2,-3 3 0,0 5 0,-2 2 1,4 1-2,-3 6 1,4 1 0,0 3-2,1 3 0,4 0-34,1 6-98,9 1-169,4-1-410,6 8-14,9 4-14,2-4-14</inkml:trace>
  <inkml:trace contextRef="#ctx0" brushRef="#br0" timeOffset="126860.256">6175 9007 985,'-6'-9'49,"-2"-1"24,-4-2 35,-2-3 5,2 3 14,3 5 34,2 0 17,0 2 9,4 3 1,2-1-33,-1 0-26,1 3-21,1 0-33,0-2-2,3 5-13,4 0-24,6 3-5,5 2 0,9 1 3,7-2 14,6 2 14,4-1 6,7-2 9,3-2 3,6 1 0,5-3-4,4 0-8,7-2-6,4 0-3,3 0-8,0-2-8,-4 2-5,-4 0-8,-5 0-3,-2 0-1,-2-1 0,-1 0-3,1-1-3,7 1 3,0-1 0,4-2 3,3 1 1,3-5-1,-5 1-2,4-2 1,-1 1-3,0-1-1,1 3 3,2-1-6,-2 0-1,-1 0-1,-3 0-1,-3 2-4,-4-1 1,-2 2-1,-5-1-1,-2 2-1,0-1-2,0 2 1,1-1-1,5 1-1,3 0-1,0 0 0,3 2-2,-1-1 1,-2 1-1,-2 0 0,-1 0 1,-3 0-2,-2 0 0,1 1 0,1 2-2,3 0-1,0 0 3,2-1-2,0-2 3,3 0-5,-2 0 3,-2 0-2,3 0 4,-5 0-1,-1-2 7,1-1-4,2 3-1,0-2 0,2 0-5,2 0 5,1 1-1,3-1 0,7-3 0,4 3 2,9-1-5,8 1 4,2 1 1,0 1 0,2 0 5,-3 0-1,-7 0 0,0 0 3,-4 0 2,1 1 6,0 1 7,-4-1 5,-2 1 3,-5-1 8,-9-1 6,-2-1 2,-9 1-2,-6 0 2,-7 0-3,-1 0 1,-5 0-6,-7-2-2,-7-1 9,-5 2-4,-11-2 0,-4-1 2,-5 3 8,-1 0 3,-5-1 3,1 1 0,-2 1-1,1-2-1,-2 2-11,1-2-3,1 2-6,-1 0-3,0 0-12,0 0-5,0 0-4,0 0-7,0 0-3,0 0-3,0 0 1,0 0-4,0 0 0,0 0-4,0 0 0,0 0-1,0 0 0,0 0-8,0 0-27,0 0-41,0 0-63,0 0-50,0 0-81,0 0-109,8-2-492,-16 4-19,-2-2-23,-6-2-22</inkml:trace>
  <inkml:trace contextRef="#ctx0" brushRef="#br0" timeOffset="130052.4386">21097 8923 1095,'11'-4'3,"1"2"14,5-4 26,1 1 22,-4 2 15,-4-1 15,-1 1 23,-2 1 23,-3 0 18,-1 0 12,0 2 5,3-1-10,1 1-23,10 0-18,6-3-10,12 3-11,10-2-21,14-1-19,12 0-12,8 1-9,11 0-6,4-3-3,4 2-2,-1 0-3,-2 2-6,-7 1-1,-5 0-3,-6 0-4,-6 0-5,-1-2-3,-2 2-2,2 0-1,0-3-1,4 3 1,0-2 1,2 1-1,-2-2-1,2-1 2,-3 0 0,0-1 1,-2-2-1,0 0 0,1-2 1,2 0 2,2 2-2,2-2 0,3 1 1,1-1 0,-2 1 1,0-1 9,-3 1 13,-3-1 17,-2 1 14,-6 1 17,-2 0 12,-9 0 21,-3 1 25,-6-1 22,-6-1 15,-5 0 7,-3 3 2,-5-4-3,-4 1-4,-5 2-10,-5-2 1,-4 1-20,-3 1-25,-3 0-21,-2 0-31,-1-1-79,0 2-153,-1 1-213,-12-14-612,-13 13-26,-10 1-29,-16 1-29</inkml:trace>
  <inkml:trace contextRef="#ctx0" brushRef="#br0" timeOffset="132984.6063">20386 7927 857,'-6'-10'26,"-1"0"6,-4-3 14,-1-2 19,2 1 15,0 2 7,0-2 9,4 2 6,-2 0 3,1 0-23,2 2-1,1 3-3,-2 2-12,2-1-13,-1 2-14,2 2-8,0 1-14,2 0-10,-3 1-5,-2 0-3,-2 4-1,-3 6 0,-1 6 0,-2 7 0,0 7-3,-1 5 5,0-1 8,2 4 9,1 4 8,3-1 8,-1 1 3,4 1 3,-1 2 4,3-1 8,-1-1 11,1-2 8,1-4 2,2-3-3,1 2-2,0-5-3,0 0-2,0-4-4,0 0-4,0-5-10,0-2-12,0-1-8,0-2-5,0-3-2,0 1-2,0-2-3,0-1-2,0 0-3,1-1-5,2-1 0,-3-1-4,0 0-3,4-3 7,-1 4 0,0 1-4,3-2 1,-2 2 2,5-1 1,-3-3 3,-1 0 2,4 0 6,1-1 1,-1-2-5,1 3 4,3-1 0,0 0 2,3-2-1,-2 2 2,8-1 5,1-3 6,6 1 0,4-3 2,6 2 2,2-2-3,5-2 0,-4 2 0,0 0-1,-2 0 0,-3 0-7,1 0-7,2 0 1,-1 0-7,2 2 2,2-2-4,-1 2-1,0-2 0,3 1 1,0 2 0,3-2-1,1 3 0,2-1-2,2 0 1,-2 1-2,3-1 3,-4 0-2,-1-3 3,-2 3-2,1-1-1,0-1 1,1-1-2,0 0 2,-2 0-3,3 0 4,-4 0-2,-1 1-1,1 1 1,-4-2 1,-4 3-3,-5-1 2,-4-2 1,-6 0-3,-1 0 1,-5 0-1,-7 0-2,0 0 0,-7 0 0,-2 0 0,-2 0 1,1 0-1,0 0 0,1 0 1,-1 0-2,0 0-9,0 2-64,0-2-145,0 0-389,-15 4-9,-11-3-11,-5-2-11</inkml:trace>
  <inkml:trace contextRef="#ctx0" brushRef="#br0" timeOffset="134032.6663">20417 7983 351,'-8'-6'48,"-4"-4"36,0 0 38,-1 2 33,7 1 23,2 3 18,2 2 12,4-1 8,-2 2 4,0 0-22,11-2-7,10 0-28,19-1-29,19-2-28,21-2-20,11 0-15,6-1-8,4-2-11,-1 2-2,-1 0-3,-2 4-12,3-1-5,3 0-8,1 4-1,1-1-3,3 0-3,-1 0 0,3 2 0,-4 1-1,-6 0 0,-7 0-2,-11 0-2,-5-1-1,-6 0-1,-3-1 2,-1-1-1,0-1-1,1 2 4,0-2 3,-5 1 5,-1-2 6,-7 2 10,-8-2 8,-9 1 7,-8-1 11,-8 1 6,-6 0 6,-2 0-1,-5-1-2,0 1-7,2 0-7,-2 3-9,0-2-8,-1 3-10,1-4-12,-5 4-9,0-1-7,-2 1-6,0 0-10,-2 0-29,1 0-59,-1 0-75,0 0-120,6-4-356,-9 5-12,0-1-13</inkml:trace>
  <inkml:trace contextRef="#ctx0" brushRef="#br0" timeOffset="149492.5503">8911 7928 487,'-4'-7'9,"-2"0"7,-2-4 8,-1 0 13,3 4 16,-1 1 20,0-1 19,4 3 30,0-1 13,0 0 8,1 14-7,2-11-11,0 1-13,-1 2-10,1 4-3,-2-11-6,2 20-12,0 5-12,0 3 9,0 6 11,2 0 23,1 1 18,4-1 18,4-4 11,1-4 7,1-3 17,0-6 22,1-4 18,13-6-13,17-12-18,29-14-25,29-15-6,28-21-13,21-15-11,17-11-20,5-3-28,-1 3-35,-15 8-30,-19 12-9,-29 13-6,-32 12-5,-32 14-10,-19 13-5,-16 7-5,-7 6-29,-3 4-43,3 10-55,1 8-93,9-1-143,11 3-370,-2 13-16,1 0-15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32:15.069"/>
    </inkml:context>
    <inkml:brush xml:id="br0">
      <inkml:brushProperty name="width" value="0.05292" units="cm"/>
      <inkml:brushProperty name="height" value="0.05292" units="cm"/>
      <inkml:brushProperty name="color" value="#FF0000"/>
    </inkml:brush>
  </inkml:definitions>
  <inkml:trace contextRef="#ctx0" brushRef="#br0">12779 13857 565,'0'0'50,"0"-2"15,0 1 14,0 1 16,0-3 13,0 3 11,0 0 11,0 0 7,-1 0 10,1 0-30,0 0-1,-2 0-1,2 0 7,0 0 3,0 0 5,0 0 5,0 0 10,0 0 12,0 0 0,0 0-7,0 0-5,0 0-15,4 0-17,8 6-6,4 3-13,10 9-5,4 7-21,1 7-16,-1 4-8,-4 3 0,-3-3 0,-3-2 9,-3-7 15,3-3 18,0-11 18,15-6 1,16-10 2,23-10 4,24-15-1,22-11-3,20-12-1,12-13-10,12-1-18,-2-2-31,-4 4-25,-17 8-5,-20 14-13,-31 6-4,-26 14-6,-21 11-1,-20 5-4,-6 3 1,-10 7 0,0-3-9,0 5-60,2 4-78,0 3-156,11-2-545,-16 8-21,-3-2-21</inkml:trace>
  <inkml:trace contextRef="#ctx0" brushRef="#br0" timeOffset="12387.7086">10882 14530 736,'0'-4'49,"0"-1"24,0 2 17,0-1 13,0 2 13,0 2 10,0 2 7,0-2 4,0-2 6,0 2-17,0 0 6,0 0 2,6 0 13,9 0 7,13 0 8,14-4 4,23-4 4,16-5 2,18-4-2,17-2-11,12 2-16,4 5-23,-4 0-25,-14 9-22,-13 1-20,-23 1-14,-18 4-9,-17-1-7,-13 2-5,-12 1-4,-7-1-4,-5-1-4,-2-3-2,-4 2-12,1-2-83,2 0-155,23-5-461,-21 5-14,1-2-14,3-2-14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5:39:28.719"/>
    </inkml:context>
    <inkml:brush xml:id="br0">
      <inkml:brushProperty name="width" value="0.05292" units="cm"/>
      <inkml:brushProperty name="height" value="0.05292" units="cm"/>
      <inkml:brushProperty name="color" value="#FF0000"/>
    </inkml:brush>
  </inkml:definitions>
  <inkml:trace contextRef="#ctx0" brushRef="#br0">21150 12634 1331,'0'3'101,"0"-1"16,0 1 17,0 0 11,0-2 12,0-1 12,0 1 7,0 1 9,0-2 8,0 2-62,0-2-15,0 0-15,0 0-10,0 0-8,-1 0-11,1 0-8,0 0-12,0 0-11,0 0-10,0 3-6,-2 2-6,-2 5-1,-1 8 2,-2 7-4,-6 9 0,0 4 4,-1 7 10,-1 5 8,1-4 6,0 4 0,1-1 3,0-1-1,-5-2-2,1 0-1,0-1-1,-1 0-2,1 1-4,2 2-2,0 1-3,0 1-1,-1 1 7,0-2 4,2 1 1,1-4 2,0-5 0,1 1 0,4-4 0,-2 1-1,0-3-2,2 1-2,-2-4-11,3 2-5,0-4-3,-2-1-4,-1 2-1,1 1-3,-1 0-3,0-2 0,0 4-1,-2 2 2,-3-2 4,3 3-1,-1-1 0,0-3 1,0-1 0,2 0 3,-1-2 4,-2 1 1,1 1 5,-2 0-2,1 2-1,-1-4 6,1 1-1,-2-3-2,4 0-1,-2 1 3,0 1-5,3 2 0,0 1-2,-3 3 5,2-2 1,2 2-3,-5 0 2,1 3 1,-1-4 0,0 1 0,0 0-3,4-4-1,-4-1-3,1-2-9,1 2-3,-1-1-2,-1 2 0,2 0-2,1-2 2,1 4-5,-2-3 4,3 4-2,-1 0 0,-2 0 2,3 3-2,-1 0 3,-2-3 3,3 1 0,-3-5 1,3 0 2,-3-7-4,4-1 5,-3-3-6,2 1 6,-1-4-4,2 1-4,0-2-1,0 0-1,1-4-3,1-1-2,0 0 2,-3 1-2,4-1 2,-1 2-3,-2 1 2,0-2 4,2 1-1,1 0 1,0-4-1,1 2 5,4-4 1,-1-3-3,0 1 0,2-4 1,-1 1 2,-2 2-4,0-1 5,2 0-2,-2 3 1,1-2-3,1 2 0,1-3 1,-2 1-2,1-1 2,0 2-1,-1 0-2,1 3-2,-1-3-1,2 2 2,-2-4 2,2 0 0,0-2 1,0 1 2,0-3-2,0 0 2,0 0 1,-2 0 4,2 0 3,0 0 5,0 0 2,0 0-2,0 0 0,0 0-4,0 0 3,0 0-3,0 0-18,0 0-73,0 0-167,32-3-822,-25 3-32,1-6-32,4-4-34</inkml:trace>
  <inkml:trace contextRef="#ctx0" brushRef="#br0" timeOffset="2092.1197">21127 14143 1158,'0'0'149,"0"0"34,0 0 28,3 0 18,-3 0 13,0 0 7,0 0 8,-3 0 4,3 0 5,0 0-82,4 0-21,6 0-19,12 0-8,14 0-10,12 0-9,11 0-4,9 0-5,1-1-6,4-2-5,1 1-16,1-4-18,0 0-15,-5-1-14,-4 1-9,-9 1-4,-10 1-4,-12 1-1,-9 1-2,-13 2-2,-7-1-2,-3 1-3,-3 0-34,0-1-45,0 1-44,0-2-120,3-1-200,-3 1-322,-8 1-16,-3-1-16,-8 0-17</inkml:trace>
  <inkml:trace contextRef="#ctx0" brushRef="#br0" timeOffset="3672.2101">21161 14229 533,'0'-3'72,"0"1"28,2 0 34,-2 0 38,0 0 27,0 2 24,0 0 22,0-1 16,0 0 18,0-1-37,0 2-21,0-2-27,0 2-34,0 2-16,6-2-9,1 6-13,7 3-1,2 5-10,6 3-9,2 7 15,5 0 11,3 6 17,6 2 7,1 1-15,4 1-13,-4-2-10,-3-1-19,-1-2-8,-6 0-9,-3-4-21,-3-4-13,-7 0-19,-3-6-6,-6-1-3,-1-6-2,-5 1-3,-1-5 3,1 0 1,-1-3-1,0 1 2,0-1-1,2-1 0,-2 0 3,0 0 0,0 0 2,0 0 7,0 0 2,0 0 2,0 0 2,0 0-4,-2 0-4,-5 0 1,-3 0-4,-9 0-5,-4 3-3,-4 2-7,-2 2-4,-1 3-6,0 4-1,-1-2 3,1 4-1,0 2-3,-1 2 1,0 1 0,-1 7 0,0 0 0,2 0-1,2 2 4,5 2-1,-2-4 0,4 0 1,1-2 2,4 0 3,-6-1-1,6-4 1,0-1 1,3-5 0,2-2-3,4-4 1,1 0-1,3-1-1,0-4-2,3-1-2,0-2-1,0-1-1,0 0-5,0 0 0,3 0 5,3 1 2,4-1 5,10 0 1,9 1 6,8-1 1,6-1 3,2 1 4,3 0 1,3 0 1,-2 0-3,1 0-3,2 0-5,0-1 0,-1 1 1,-4-1-3,1-2 0,-7 3-4,2-3 0,-3 2 2,-3 1 0,0 0 1,2-2 1,0 4-4,1-4 1,2 2-2,-3 0 2,-3 0 3,-3 0-2,-2 0-2,-5 0 3,3 0-4,-6 0 1,-5 0 0,-5 0 6,-6 0 8,-2 2 5,-4-2 1,-1 0 1,2 0 2,0 0-4,0 0 2,2 0 0,1 0 1,-2 0-6,-2 0-22,-1 0-45,0 1-73,0-1-135,0-1-779,-4 2-30,-5-1-30</inkml:trace>
  <inkml:trace contextRef="#ctx0" brushRef="#br0" timeOffset="5328.3048">21126 14200 468,'0'0'84,"0"-3"15,0 3 23,0 0 11,0 0 10,4 0 5,-1-2 9,5 0 7,3-1 5,3 0-49,1-1-25,-1 1-6,0 2-7,4-2-2,1 2 5,5-1 6,5-1-5,1-1-6,3 1 2,1-2-3,-4 1-2,-3-1-9,-2 1-7,-2 0-9,-4 0-10,0 4-8,-1-3 0,1 3-3,0-1-3,1-1-4,-1 1 0,1-1 4,-2 2 3,0 0 10,1-1 0,-3 1 2,2 0 0,-1 0 0,0-2 0,-3 2 4,1 0-2,1-3-7,1 1-4,-4 1-11,3 0-1,-2-1 5,-2 1 3,-1-1 4,5 1-2,-1-2-1,2 1 3,0 2 0,3-3-2,2 2-2,-2 1-3,3 0-11,-1 0-6,0 0-5,-1 0-1,-1 0-1,-2 0 0,-1 0-1,-5 0 1,4 0 0,-5 0 3,4 0 1,-2 0 0,2-2 3,0 1 6,4 1 1,-3-2 1,2 1 2,1 1 2,-1-1-1,0-2-1,0 1-2,-1-1 1,3 1-3,-3 0-6,2 2-2,-2-1-2,-1 1 2,-4 0 2,-2 0 9,-4 0 11,-5 0 10,-1 0 12,2 0 3,-2 0 2,0 0 3,0 0-2,0 0-5,-2 0-26,-2 0-83,1 0-178,-7-11-611,-2 9-20,1-1-20,-2-2-21</inkml:trace>
  <inkml:trace contextRef="#ctx0" brushRef="#br0" timeOffset="6884.3938">22115 15250 874,'2'-3'72,"0"3"28,2-3 25,-1 2 30,-1 1 28,2 0 25,-3 0 24,1 0 12,-1 0 12,0 0-40,-1 0-12,2 0-21,1 0-16,2 0-16,6-2-25,0 2-18,4-1-20,2-1-10,1 1-12,2-3-15,1 1-3,0 1-6,2-1-9,-3 0-12,0 1-5,-2 1-7,0 1 0,-2-3-6,3 3 4,-2-3 6,3 2-6,-1-2 3,2-1-1,-3 0 2,1 0 0,-5 0 1,2 1 2,-1-3 1,-1 3 2,-1-1-1,0 2 10,2-4 0,-4 2 2,2 1 2,-3-2 6,-2 1 9,-3 2 3,-2-1 0,-3 2-16,3 1-47,-6-2-105,-2 2-206,-6 0-453,-3 2-16,-8-1-17,3 1-18</inkml:trace>
  <inkml:trace contextRef="#ctx0" brushRef="#br0" timeOffset="7480.4279">21525 16051 1930,'0'-6'189,"0"-2"45,0-2 40,0-1 28,0 0 23,0 3 15,0 1 1,2 3 9,1 1 20,4 6-112,3 4-46,3 9-35,0 8-34,-1 6-23,1 6-24,-5-1-14,-2 1-4,1-5-10,-2-4-23,-4-5-22,-1-3-55,0-4-83,0-5-166,0-18-761,0 8-30,-1-10-31,-5-14-33</inkml:trace>
  <inkml:trace contextRef="#ctx0" brushRef="#br0" timeOffset="7725.4419">21397 15781 3836,'-1'-11'79,"-2"-1"-1,1-2-27,2 2-28,9 9-115,18-4-260,-4 12-345,3-2-13,9 4-14,1 0-13</inkml:trace>
  <inkml:trace contextRef="#ctx0" brushRef="#br0" timeOffset="7964.4556">21848 15942 4144,'1'0'151,"5"0"15,12-2 7,8-7 6,11-2 3,10-3-4,-2-5 3,-7 4-12,0 2-44,-14 6-232,-5 3-223,-4-15-656,-11 19-27,-1 2-27,-6 5-30</inkml:trace>
  <inkml:trace contextRef="#ctx0" brushRef="#br0" timeOffset="8186.4683">21963 16124 3569,'0'2'182,"3"0"39,9-2 23,8 0 5,8-5 1,10-5 1,2 1-30,2-4-61,-5-1-111,-3 3-294,12-4-730,-21 5-26,-3 0-26,-4-4-30</inkml:trace>
  <inkml:trace contextRef="#ctx0" brushRef="#br0" timeOffset="8473.4847">22428 15770 3285,'0'-5'158,"0"-4"22,3 4-1,-2-2 6,3 4 24,-2 6 22,5 9 24,-1 10 14,1 11 5,3 8-105,-1 4-39,0 3-19,2-2-1,-1-5-2,1-4-26,-2-2-51,0-8-97,-3-6-155,13-11-849,-15-1-30,0-6-34</inkml:trace>
  <inkml:trace contextRef="#ctx0" brushRef="#br0" timeOffset="9427.5392">21549 13401 2889,'1'3'62,"4"2"22,1 7 26,3 7 18,3 5 13,1 8 19,3 5 12,-2 5 15,-1-1 11,0-2-33,-1-5-14,-3-4-15,0-5-24,-3-7-16,-1-4-10,-2-6 12,-1-3 19,3-3 0,3-2 1,2-8-6,4-7-1,0-9-5,-1-9-4,-2-8-1,2-3-2,2-2-32,-2 0-30,3 6-16,-2 1-16,3 5-8,1 6-6,0 4-3,2 6-6,0 10-3,3 3-3,-2 10 7,5 10-2,0 11 3,2 11 7,-4 6 2,-2 5 6,-3-2 4,1-2 5,0-5-64,2-5-165,33-8-847,-22-4-30,3-10-32,6-10-36</inkml:trace>
  <inkml:trace contextRef="#ctx0" brushRef="#br0" timeOffset="10975.6278">23235 14375 3066,'0'0'110,"0"0"10,0 0 5,1 0 5,4-1 20,4-1 25,6-2 17,7-2 8,4-4 6,7-4-81,0-4-24,3-6-6,1-3-14,-4-6-16,-7-6-27,-12-3-29,-8-3-18,-15-3-5,-11-6-7,-7 1-3,-1 4-1,-2 6-3,4 8 7,9 11 8,7 8 9,2 8 2,2 7-7,3 10 3,-1 10 6,2 11 14,4 16 15,4 12 19,0 12 16,0 10 19,2 7 16,4 4 9,-4 6 13,-2 1 3,2-3 1,-3-2-10,1-4-6,1-6-14,-4-7-14,0-11-12,1-11-18,-2-11 2,-2-10-3,1-10-16,-1-7-32,0-5-39,0-2-75,0-6-99,0-2-102,-1-1-187,-10-29-469,-4 16-25,-8-6-27</inkml:trace>
  <inkml:trace contextRef="#ctx0" brushRef="#br0" timeOffset="11231.6424">23124 14843 3526,'1'0'144,"2"0"24,13-2 32,13-3 27,13-7 10,20-4 5,16-5 2,1-2-6,1 2-44,-8 7-185,-5 3-238,-17-10-755,-6 15-26,-9 2-27,-5 0-30</inkml:trace>
  <inkml:trace contextRef="#ctx0" brushRef="#br0" timeOffset="11771.6733">24097 15145 3131,'-1'-7'166,"-1"2"31,1-2 18,1 1 5,-2 1-5,2 2 0,0 3 13,0 4 21,2 9 20,-1 11-111,2 7-24,1 10-25,2 2-15,-2 1-3,0-2 6,-2-5-2,0-4-13,-1-4-45,-1-7-96,0-4-150,7-9-267,-5-4-518,-1-7-27,2-10-28,1-11-30</inkml:trace>
  <inkml:trace contextRef="#ctx0" brushRef="#br0" timeOffset="12267.7017">23963 14930 2901,'1'-1'128,"-1"-2"6,2-3 3,2-2 8,2-3 2,5-3 3,1-3 3,-1 0 4,-2-2 15,-6 2-84,-2 2-13,-1 3 7,0 4-2,-4 2-3,-1 5 5,-5 4 8,-1 5 1,-2 6-2,4 2-17,6 1-19,2-2-10,4-1-5,7-4 0,7-7-2,2-3-9,-1-3-8,2-6-7,-10-1 2,-7-4 7,-6 0 5,-7 4 2,-5 3-6,0 4-5,-5 3-28,6 4-150,7-1-836,7 9-27,11-6-28,17 0-30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33:13.410"/>
    </inkml:context>
    <inkml:brush xml:id="br0">
      <inkml:brushProperty name="width" value="0.05292" units="cm"/>
      <inkml:brushProperty name="height" value="0.05292" units="cm"/>
      <inkml:brushProperty name="color" value="#FF0000"/>
    </inkml:brush>
  </inkml:definitions>
  <inkml:trace contextRef="#ctx0" brushRef="#br0">2426 5421 219,'-2'-6'11,"1"0"3,1-6-1,-2 0 0,2 0 2,2 0-8,1 3-28,8 3-32,-4-2-1,5 4 1,2-4 0</inkml:trace>
  <inkml:trace contextRef="#ctx0" brushRef="#br0" timeOffset="39227.2432">2235 4702 1184,'0'-3'47,"0"0"-4,0 0-2,0 1 2,0 0 3,0 2 6,0 0 18,0 0 21,0 4 41,0 8 2,-1 6 19,-7 13 11,-2 15 13,-3 7 2,-1 3 4,2 0 3,4-6-10,6-6-10,1-14-19,4-6-14,11-9-16,11-9-9,12-12-9,21-11-9,17-15-26,11-9-54,13-6-86,5-5-174,2 0-463,-12 13-13,-11 3-15,-16 6-15</inkml:trace>
  <inkml:trace contextRef="#ctx0" brushRef="#br0" timeOffset="40364.3087">3830 4783 304,'-1'-3'58,"1"0"24,-4-3 44,4 1 22,0 5-10,0 0-4,0-2 5,0 8 21,0 4 20,0 12-28,4 9 4,-4 15-5,1 5-33,-1 5-14,0-2 13,0-4 8,0-11 4,0-10 48,0-8 34,0-10-5,-1-10-18,-5-10-19,3-12-13,-2-19-8,-1-11-5,2-16-20,4-6-27,7-2-71,11 6-58,7 12-6,9 11-5,7 13-7,-3 15-6,-5 10-1,-8 14-4,-6 11 14,-13 13 16,-4 10 6,-11 14 9,-7 3-2,-3 1 3,-1-5 11,0-9 7,7-13 7,9-9 5,2-9 5,8-9 8,12-3 0,12-6-5,12-8 3,15-3-2,4-4-19,-1-2-33,-4 7-72,-10 3-85,-12 1-91,-7 7-79,-9-7-203,-15 16-8,-3 3-8</inkml:trace>
  <inkml:trace contextRef="#ctx0" brushRef="#br0" timeOffset="43291.4761">2811 3231 315,'2'-14'49,"-1"-1"12,1-4 6,-1-2 20,-1 6 17,0 3 8,0 1 10,0 0 23,1 3 13,1 1-20,-1 3-8,-1 1-21,2 1-16,0 2-20,3 2-17,2 5 3,3 7-2,2 9-19,-4 8-3,3 8-9,-3 2 6,-2-1 14,0-1 17,0-4 7,-4-8 5,1-5 1,-3-6 43,2-5 77,-2-5 12,0-2-9,0-5-4,-2-9-5,-2-8-8,-2-10-6,-4-6-5,0-12-12,1-7-52,6-3-83,0 0-20,9 3-5,5 5-6,9 6-2,4 5-2,8 7-3,7 5-3,3 5-2,-2 11-4,-4 4 1,-2 10 2,-10 5-3,-7 9 3,-10 3 6,-7 7 6,-12 0 6,-10 5 5,-10-5 3,-8 3 1,-5-10-13,7-3-42,12-8-162,23-11-532,5-2-14,15-9-17,20-10-15</inkml:trace>
  <inkml:trace contextRef="#ctx0" brushRef="#br0" timeOffset="81724.6744">15635 4632 485,'0'-4'10,"1"0"11,-1-3 21,2 1 13,-1 1 11,0 2 6,1 0 9,1 2 10,-3-2 8,1 0 5,-1 1 6,2-1 2,-2 2-13,1 0-13,-1 1-13,0 0-13,0 0-9,0 0-8,0 1-5,0 3-1,0 5-9,0 4-10,-1 4 3,-1 4 9,-2 2 16,-2 5 23,-4-1 13,1 3 4,1-1 3,-2-1 1,2-3 1,4-2 1,3-3-6,-1-5-4,2-3-5,0-3 2,5-1 28,5-3 4,10-3-4,10-1 2,11-5-5,8-4-4,4-3-5,-1-2-12,-1 0-6,-9-1-22,-8 5-35,-12 0-12,-8 6-3,-8 0-1,-4 3-1,-2 0 1,0 0-1,0 0 5,0 0-18,0-1-67,0 1-85,0-2-122,0-5-366,0 7-11,0-1-12,1-3-12</inkml:trace>
  <inkml:trace contextRef="#ctx0" brushRef="#br0" timeOffset="83199.7587">16999 4720 657,'0'-5'52,"0"0"20,0 0 14,0-1 14,0 2 18,0 0 14,0 1 10,0 1-4,0 2-3,0-2-24,0 2-14,3 5-14,-3 5 2,0 6 3,0 7-8,0 9-4,0 0-1,-3 2 4,0-3 9,1-4-4,0-5-5,-3-6-5,4-3-7,1-4 6,0-4 55,0-2 1,0-2-2,0-5 4,0-5-4,0-8-2,0-5-1,0-12-5,0-2-6,1-4-23,3 0-60,1 4-16,2 2-4,1 2-8,2 5-2,3 3-6,3 2-3,4 3-2,4 4-3,3 2-4,-1 7-6,-2 2-2,-4 6-2,-4 5 1,-9 7 0,-4 4 6,-2 5 5,-7 5 5,-3 2 4,-1-2 5,-2 0 5,1-6 3,5-2 1,3-8-3,0-5-3,3-1 0,3-3 4,3-2-3,8 1 0,14-4-1,13 2 1,10-1 0,4-1 2,-3 0 3,-6-1 1,-11-1 2,-12 4-9,-7 0-1,-9 0 0,-4 0-1,0 0-3,-2 0-18,1 0-61,5 0-87,3 0-135,-2 0-346,4 0-11,-5 0-12,-2-2-12</inkml:trace>
  <inkml:trace contextRef="#ctx0" brushRef="#br0" timeOffset="87620.0114">16240 3148 868,'0'0'9,"0"0"13,0 0 7,0 0 20,0 0 13,2 0 0,-2 0 0,2 0-1,-2 0 3,0 0-1,4 0-4,-1 0-15,0 0 12,2 2-6,-1 3 11,-1 4 7,4 8 4,-3 4 8,1 6 1,-3 0 7,1 3 1,0-2 6,1 1-18,0-1-12,-1-5-20,0-3-2,1-4-2,-3-4-1,0-2 27,-1-3 31,0-6 2,0 1 0,0-4 0,0-3-1,0-5-5,0-5-2,-1-6-3,-2-4-7,-2-2-32,2 1-39,-1 1-1,4-1-4,0 4-2,4-2 0,4 3-2,-1 0 0,7 2 1,1 1 2,0 2-2,1 1 1,-2 3-6,0 0-5,-1 5-5,0 2-4,-1 2 1,4 2 0,3 5-2,4 4-2,1 1 0,-2 4-3,-2 4 2,-4 0 3,-7 0 8,-6-1 6,-2-1 5,-8-1 5,-13-1 9,-18 2 2,-17-1 7,-11 0 1,-2-4 8,12-1-8,14-6-42,24-3-128,14-3-114,19-2-337,19-2-8,21-2-11,10-9-10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2-04-01T06:35:37.277"/>
    </inkml:context>
    <inkml:brush xml:id="br0">
      <inkml:brushProperty name="width" value="0.05292" units="cm"/>
      <inkml:brushProperty name="height" value="0.05292" units="cm"/>
      <inkml:brushProperty name="color" value="#FF0000"/>
    </inkml:brush>
  </inkml:definitions>
  <inkml:trace contextRef="#ctx0" brushRef="#br0">7251 13174 504,'-16'33'13,"-4"7"-15,-2 13-100,3-2-1,2 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2F147E-ED42-4C74-9FB9-2FF21E0C49E7}" type="datetimeFigureOut">
              <a:rPr lang="en-US" smtClean="0"/>
              <a:t>6/24/2023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A70BC-8840-4204-BB00-858EE98EBB88}" type="slidenum">
              <a:rPr lang="en-US" smtClean="0"/>
              <a:t>‹#›</a:t>
            </a:fld>
            <a:endParaRPr lang="en-US"/>
          </a:p>
        </p:txBody>
      </p:sp>
    </p:spTree>
    <p:extLst>
      <p:ext uri="{BB962C8B-B14F-4D97-AF65-F5344CB8AC3E}">
        <p14:creationId xmlns:p14="http://schemas.microsoft.com/office/powerpoint/2010/main" val="224707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DA70BC-8840-4204-BB00-858EE98EBB88}" type="slidenum">
              <a:rPr lang="en-US" smtClean="0"/>
              <a:t>22</a:t>
            </a:fld>
            <a:endParaRPr lang="en-US"/>
          </a:p>
        </p:txBody>
      </p:sp>
    </p:spTree>
    <p:extLst>
      <p:ext uri="{BB962C8B-B14F-4D97-AF65-F5344CB8AC3E}">
        <p14:creationId xmlns:p14="http://schemas.microsoft.com/office/powerpoint/2010/main" val="43550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task</a:t>
            </a:r>
            <a:r>
              <a:rPr lang="en-US" baseline="0" dirty="0" smtClean="0"/>
              <a:t> in the </a:t>
            </a:r>
            <a:r>
              <a:rPr lang="en-US" baseline="0" dirty="0" err="1" smtClean="0"/>
              <a:t>decending</a:t>
            </a:r>
            <a:r>
              <a:rPr lang="en-US" baseline="0" dirty="0" smtClean="0"/>
              <a:t> order of their profit and schedule it in the </a:t>
            </a:r>
            <a:r>
              <a:rPr lang="en-US" dirty="0" smtClean="0"/>
              <a:t>Latest</a:t>
            </a:r>
            <a:r>
              <a:rPr lang="en-US" baseline="0" dirty="0" smtClean="0"/>
              <a:t> possible free slot that meets its deadline . If no such slot is there don’t schedule the task.</a:t>
            </a:r>
            <a:endParaRPr lang="en-US" dirty="0"/>
          </a:p>
        </p:txBody>
      </p:sp>
      <p:sp>
        <p:nvSpPr>
          <p:cNvPr id="4" name="Slide Number Placeholder 3"/>
          <p:cNvSpPr>
            <a:spLocks noGrp="1"/>
          </p:cNvSpPr>
          <p:nvPr>
            <p:ph type="sldNum" sz="quarter" idx="10"/>
          </p:nvPr>
        </p:nvSpPr>
        <p:spPr/>
        <p:txBody>
          <a:bodyPr/>
          <a:lstStyle/>
          <a:p>
            <a:fld id="{24DA70BC-8840-4204-BB00-858EE98EBB88}" type="slidenum">
              <a:rPr lang="en-US" smtClean="0"/>
              <a:t>29</a:t>
            </a:fld>
            <a:endParaRPr lang="en-US"/>
          </a:p>
        </p:txBody>
      </p:sp>
    </p:spTree>
    <p:extLst>
      <p:ext uri="{BB962C8B-B14F-4D97-AF65-F5344CB8AC3E}">
        <p14:creationId xmlns:p14="http://schemas.microsoft.com/office/powerpoint/2010/main" val="324872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5B518-BC5F-4369-B4D8-F114CF1769F0}"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5B518-BC5F-4369-B4D8-F114CF1769F0}"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5B518-BC5F-4369-B4D8-F114CF1769F0}"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6553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457200" y="6245225"/>
            <a:ext cx="2133600" cy="476250"/>
          </a:xfrm>
        </p:spPr>
        <p:txBody>
          <a:bodyPr/>
          <a:lstStyle>
            <a:lvl1pPr>
              <a:defRPr/>
            </a:lvl1pPr>
          </a:lstStyle>
          <a:p>
            <a:fld id="{38BCA785-2B71-4068-8081-7BA22A5792BD}" type="slidenum">
              <a:rPr lang="he-IL"/>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5B518-BC5F-4369-B4D8-F114CF1769F0}"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5B518-BC5F-4369-B4D8-F114CF1769F0}"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5B518-BC5F-4369-B4D8-F114CF1769F0}"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5B518-BC5F-4369-B4D8-F114CF1769F0}"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5B518-BC5F-4369-B4D8-F114CF1769F0}"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5B518-BC5F-4369-B4D8-F114CF1769F0}"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5B518-BC5F-4369-B4D8-F114CF1769F0}"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5B518-BC5F-4369-B4D8-F114CF1769F0}"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07223-9EAD-4714-8F1E-BB587E023D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5B518-BC5F-4369-B4D8-F114CF1769F0}" type="datetimeFigureOut">
              <a:rPr lang="en-US" smtClean="0"/>
              <a:t>6/24/2023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223-9EAD-4714-8F1E-BB587E023D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customXml" Target="../ink/ink1.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1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customXml" Target="../ink/ink1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6.xml"/></Relationships>
</file>

<file path=ppt/slides/_rels/slide3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90.emf"/><Relationship Id="rId5" Type="http://schemas.openxmlformats.org/officeDocument/2006/relationships/customXml" Target="../ink/ink18.xml"/><Relationship Id="rId4" Type="http://schemas.openxmlformats.org/officeDocument/2006/relationships/image" Target="../media/image200.emf"/></Relationships>
</file>

<file path=ppt/slides/_rels/slide38.xml.rels><?xml version="1.0" encoding="UTF-8" standalone="yes"?>
<Relationships xmlns="http://schemas.openxmlformats.org/package/2006/relationships"><Relationship Id="rId13" Type="http://schemas.openxmlformats.org/officeDocument/2006/relationships/image" Target="../media/image220.emf"/><Relationship Id="rId12" Type="http://schemas.openxmlformats.org/officeDocument/2006/relationships/customXml" Target="../ink/ink21.xml"/><Relationship Id="rId2" Type="http://schemas.openxmlformats.org/officeDocument/2006/relationships/customXml" Target="../ink/ink19.xml"/><Relationship Id="rId1" Type="http://schemas.openxmlformats.org/officeDocument/2006/relationships/slideLayout" Target="../slideLayouts/slideLayout2.xml"/><Relationship Id="rId11" Type="http://schemas.openxmlformats.org/officeDocument/2006/relationships/image" Target="../media/image210.emf"/><Relationship Id="rId10" Type="http://schemas.openxmlformats.org/officeDocument/2006/relationships/customXml" Target="../ink/ink20.xml"/><Relationship Id="rId9" Type="http://schemas.openxmlformats.org/officeDocument/2006/relationships/image" Target="../media/image24.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customXml" Target="../ink/ink7.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Huffman Coding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Building the Encoding Tree</a:t>
            </a:r>
          </a:p>
        </p:txBody>
      </p:sp>
      <p:pic>
        <p:nvPicPr>
          <p:cNvPr id="26627" name="Picture 3" descr="C:\cs5110\ch16\fig16.5.pcx"/>
          <p:cNvPicPr>
            <a:picLocks noChangeAspect="1" noChangeArrowheads="1"/>
          </p:cNvPicPr>
          <p:nvPr/>
        </p:nvPicPr>
        <p:blipFill>
          <a:blip r:embed="rId2" cstate="print"/>
          <a:srcRect/>
          <a:stretch>
            <a:fillRect/>
          </a:stretch>
        </p:blipFill>
        <p:spPr bwMode="auto">
          <a:xfrm>
            <a:off x="0" y="1124744"/>
            <a:ext cx="9144000" cy="5733256"/>
          </a:xfrm>
          <a:prstGeom prst="rect">
            <a:avLst/>
          </a:prstGeom>
          <a:noFill/>
        </p:spPr>
      </p:pic>
      <p:sp>
        <p:nvSpPr>
          <p:cNvPr id="26628" name="Rectangle 4"/>
          <p:cNvSpPr>
            <a:spLocks noChangeArrowheads="1"/>
          </p:cNvSpPr>
          <p:nvPr/>
        </p:nvSpPr>
        <p:spPr bwMode="auto">
          <a:xfrm>
            <a:off x="0" y="2209800"/>
            <a:ext cx="9144000" cy="4648200"/>
          </a:xfrm>
          <a:prstGeom prst="rect">
            <a:avLst/>
          </a:prstGeom>
          <a:solidFill>
            <a:schemeClr val="bg1"/>
          </a:solidFill>
          <a:ln w="9525">
            <a:noFill/>
            <a:miter lim="800000"/>
            <a:headEnd/>
            <a:tailEnd/>
          </a:ln>
          <a:effec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79760" y="1035000"/>
              <a:ext cx="5554080" cy="916920"/>
            </p14:xfrm>
          </p:contentPart>
        </mc:Choice>
        <mc:Fallback xmlns="">
          <p:pic>
            <p:nvPicPr>
              <p:cNvPr id="2" name="Ink 1"/>
              <p:cNvPicPr/>
              <p:nvPr/>
            </p:nvPicPr>
            <p:blipFill>
              <a:blip r:embed="rId4"/>
              <a:stretch>
                <a:fillRect/>
              </a:stretch>
            </p:blipFill>
            <p:spPr>
              <a:xfrm>
                <a:off x="771480" y="1025280"/>
                <a:ext cx="5565960" cy="92952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Building the Encoding Tree</a:t>
            </a:r>
          </a:p>
        </p:txBody>
      </p:sp>
      <p:pic>
        <p:nvPicPr>
          <p:cNvPr id="49155" name="Picture 3" descr="C:\cs5110\ch16\fig16.5.pcx"/>
          <p:cNvPicPr>
            <a:picLocks noChangeAspect="1" noChangeArrowheads="1"/>
          </p:cNvPicPr>
          <p:nvPr/>
        </p:nvPicPr>
        <p:blipFill>
          <a:blip r:embed="rId2" cstate="print"/>
          <a:srcRect/>
          <a:stretch>
            <a:fillRect/>
          </a:stretch>
        </p:blipFill>
        <p:spPr bwMode="auto">
          <a:xfrm>
            <a:off x="0" y="1268760"/>
            <a:ext cx="9144000" cy="5589240"/>
          </a:xfrm>
          <a:prstGeom prst="rect">
            <a:avLst/>
          </a:prstGeom>
          <a:noFill/>
        </p:spPr>
      </p:pic>
      <p:sp>
        <p:nvSpPr>
          <p:cNvPr id="49156" name="Rectangle 4"/>
          <p:cNvSpPr>
            <a:spLocks noChangeArrowheads="1"/>
          </p:cNvSpPr>
          <p:nvPr/>
        </p:nvSpPr>
        <p:spPr bwMode="auto">
          <a:xfrm>
            <a:off x="0" y="3810000"/>
            <a:ext cx="9144000" cy="3048000"/>
          </a:xfrm>
          <a:prstGeom prst="rect">
            <a:avLst/>
          </a:prstGeom>
          <a:solidFill>
            <a:schemeClr val="bg1"/>
          </a:solidFill>
          <a:ln w="9525">
            <a:noFill/>
            <a:miter lim="800000"/>
            <a:headEnd/>
            <a:tailEnd/>
          </a:ln>
          <a:effectLst/>
        </p:spPr>
        <p:txBody>
          <a:bodyPr wrap="none" anchor="ctr"/>
          <a:lstStyle/>
          <a:p>
            <a:endParaRPr lang="en-US"/>
          </a:p>
        </p:txBody>
      </p:sp>
      <p:sp>
        <p:nvSpPr>
          <p:cNvPr id="49157" name="Rectangle 5"/>
          <p:cNvSpPr>
            <a:spLocks noChangeArrowheads="1"/>
          </p:cNvSpPr>
          <p:nvPr/>
        </p:nvSpPr>
        <p:spPr bwMode="auto">
          <a:xfrm>
            <a:off x="4724400" y="2133600"/>
            <a:ext cx="4419600" cy="16764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Building the Encoding Tree</a:t>
            </a:r>
          </a:p>
        </p:txBody>
      </p:sp>
      <p:pic>
        <p:nvPicPr>
          <p:cNvPr id="53251" name="Picture 3" descr="C:\cs5110\ch16\fig16.5.pcx"/>
          <p:cNvPicPr>
            <a:picLocks noChangeAspect="1" noChangeArrowheads="1"/>
          </p:cNvPicPr>
          <p:nvPr/>
        </p:nvPicPr>
        <p:blipFill>
          <a:blip r:embed="rId2" cstate="print"/>
          <a:srcRect/>
          <a:stretch>
            <a:fillRect/>
          </a:stretch>
        </p:blipFill>
        <p:spPr bwMode="auto">
          <a:xfrm>
            <a:off x="0" y="1124744"/>
            <a:ext cx="9144000" cy="5733256"/>
          </a:xfrm>
          <a:prstGeom prst="rect">
            <a:avLst/>
          </a:prstGeom>
          <a:noFill/>
        </p:spPr>
      </p:pic>
      <p:sp>
        <p:nvSpPr>
          <p:cNvPr id="53252" name="Rectangle 4"/>
          <p:cNvSpPr>
            <a:spLocks noChangeArrowheads="1"/>
          </p:cNvSpPr>
          <p:nvPr/>
        </p:nvSpPr>
        <p:spPr bwMode="auto">
          <a:xfrm>
            <a:off x="0" y="3810000"/>
            <a:ext cx="9144000" cy="30480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Building the Encoding Tree</a:t>
            </a:r>
          </a:p>
        </p:txBody>
      </p:sp>
      <p:pic>
        <p:nvPicPr>
          <p:cNvPr id="54275" name="Picture 3" descr="C:\cs5110\ch16\fig16.5.pcx"/>
          <p:cNvPicPr>
            <a:picLocks noChangeAspect="1" noChangeArrowheads="1"/>
          </p:cNvPicPr>
          <p:nvPr/>
        </p:nvPicPr>
        <p:blipFill>
          <a:blip r:embed="rId2" cstate="print"/>
          <a:srcRect/>
          <a:stretch>
            <a:fillRect/>
          </a:stretch>
        </p:blipFill>
        <p:spPr bwMode="auto">
          <a:xfrm>
            <a:off x="0" y="1700808"/>
            <a:ext cx="9144000" cy="5157192"/>
          </a:xfrm>
          <a:prstGeom prst="rect">
            <a:avLst/>
          </a:prstGeom>
          <a:noFill/>
        </p:spPr>
      </p:pic>
      <p:sp>
        <p:nvSpPr>
          <p:cNvPr id="54276" name="Rectangle 4"/>
          <p:cNvSpPr>
            <a:spLocks noChangeArrowheads="1"/>
          </p:cNvSpPr>
          <p:nvPr/>
        </p:nvSpPr>
        <p:spPr bwMode="auto">
          <a:xfrm>
            <a:off x="4419600" y="3810000"/>
            <a:ext cx="4724400" cy="3048000"/>
          </a:xfrm>
          <a:prstGeom prst="rect">
            <a:avLst/>
          </a:prstGeom>
          <a:solidFill>
            <a:schemeClr val="bg1"/>
          </a:solidFill>
          <a:ln w="9525">
            <a:noFill/>
            <a:miter lim="800000"/>
            <a:headEnd/>
            <a:tailEnd/>
          </a:ln>
          <a:effec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76520" y="4742640"/>
              <a:ext cx="34200" cy="84600"/>
            </p14:xfrm>
          </p:contentPart>
        </mc:Choice>
        <mc:Fallback xmlns="">
          <p:pic>
            <p:nvPicPr>
              <p:cNvPr id="2" name="Ink 1"/>
              <p:cNvPicPr/>
              <p:nvPr/>
            </p:nvPicPr>
            <p:blipFill>
              <a:blip r:embed="rId4"/>
              <a:stretch>
                <a:fillRect/>
              </a:stretch>
            </p:blipFill>
            <p:spPr>
              <a:xfrm>
                <a:off x="2573640" y="4739400"/>
                <a:ext cx="40320" cy="9072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71400"/>
            <a:ext cx="8229600" cy="1143000"/>
          </a:xfrm>
        </p:spPr>
        <p:txBody>
          <a:bodyPr/>
          <a:lstStyle/>
          <a:p>
            <a:r>
              <a:rPr lang="en-US" dirty="0"/>
              <a:t>Building the Encoding Tree</a:t>
            </a:r>
          </a:p>
        </p:txBody>
      </p:sp>
      <p:pic>
        <p:nvPicPr>
          <p:cNvPr id="50179" name="Picture 3" descr="C:\cs5110\ch16\fig16.5.pcx"/>
          <p:cNvPicPr>
            <a:picLocks noChangeAspect="1" noChangeArrowheads="1"/>
          </p:cNvPicPr>
          <p:nvPr/>
        </p:nvPicPr>
        <p:blipFill>
          <a:blip r:embed="rId2" cstate="print"/>
          <a:srcRect/>
          <a:stretch>
            <a:fillRect/>
          </a:stretch>
        </p:blipFill>
        <p:spPr bwMode="auto">
          <a:xfrm>
            <a:off x="0" y="825500"/>
            <a:ext cx="9144000" cy="60325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455280" y="1334160"/>
              <a:ext cx="5488200" cy="5187600"/>
            </p14:xfrm>
          </p:contentPart>
        </mc:Choice>
        <mc:Fallback xmlns="">
          <p:pic>
            <p:nvPicPr>
              <p:cNvPr id="2" name="Ink 1"/>
              <p:cNvPicPr/>
              <p:nvPr/>
            </p:nvPicPr>
            <p:blipFill>
              <a:blip r:embed="rId4"/>
              <a:stretch>
                <a:fillRect/>
              </a:stretch>
            </p:blipFill>
            <p:spPr>
              <a:xfrm>
                <a:off x="3447360" y="1325160"/>
                <a:ext cx="5508000" cy="520596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4000" dirty="0" smtClean="0">
                <a:solidFill>
                  <a:schemeClr val="hlink"/>
                </a:solidFill>
                <a:latin typeface="+mn-lt"/>
              </a:rPr>
              <a:t>Example</a:t>
            </a:r>
            <a:r>
              <a:rPr lang="en-US" sz="4000" dirty="0">
                <a:solidFill>
                  <a:schemeClr val="hlink"/>
                </a:solidFill>
                <a:latin typeface="+mn-lt"/>
              </a:rPr>
              <a:t>:</a:t>
            </a:r>
          </a:p>
        </p:txBody>
      </p:sp>
      <p:sp>
        <p:nvSpPr>
          <p:cNvPr id="32771" name="Text Box 3"/>
          <p:cNvSpPr txBox="1">
            <a:spLocks noChangeArrowheads="1"/>
          </p:cNvSpPr>
          <p:nvPr/>
        </p:nvSpPr>
        <p:spPr bwMode="auto">
          <a:xfrm>
            <a:off x="304800" y="1447800"/>
            <a:ext cx="8534400" cy="488950"/>
          </a:xfrm>
          <a:prstGeom prst="rect">
            <a:avLst/>
          </a:prstGeom>
          <a:noFill/>
          <a:ln w="9525">
            <a:noFill/>
            <a:miter lim="800000"/>
            <a:headEnd/>
            <a:tailEnd/>
          </a:ln>
          <a:effectLst/>
        </p:spPr>
        <p:txBody>
          <a:bodyPr>
            <a:spAutoFit/>
          </a:bodyPr>
          <a:lstStyle/>
          <a:p>
            <a:pPr algn="l" rtl="0"/>
            <a:endParaRPr lang="en-US" sz="2600"/>
          </a:p>
        </p:txBody>
      </p:sp>
      <p:sp>
        <p:nvSpPr>
          <p:cNvPr id="32772" name="Text Box 4"/>
          <p:cNvSpPr txBox="1">
            <a:spLocks noChangeArrowheads="1"/>
          </p:cNvSpPr>
          <p:nvPr/>
        </p:nvSpPr>
        <p:spPr bwMode="auto">
          <a:xfrm>
            <a:off x="381000" y="1676400"/>
            <a:ext cx="8458200" cy="1569660"/>
          </a:xfrm>
          <a:prstGeom prst="rect">
            <a:avLst/>
          </a:prstGeom>
          <a:noFill/>
          <a:ln w="9525">
            <a:noFill/>
            <a:miter lim="800000"/>
            <a:headEnd/>
            <a:tailEnd/>
          </a:ln>
          <a:effectLst/>
        </p:spPr>
        <p:txBody>
          <a:bodyPr>
            <a:spAutoFit/>
          </a:bodyPr>
          <a:lstStyle/>
          <a:p>
            <a:pPr marL="342900" indent="-342900" algn="l" rtl="0"/>
            <a:r>
              <a:rPr lang="en-US" sz="3200" dirty="0">
                <a:solidFill>
                  <a:srgbClr val="FF0000"/>
                </a:solidFill>
              </a:rPr>
              <a:t>Alphabet:</a:t>
            </a:r>
            <a:r>
              <a:rPr lang="en-US" sz="3200" dirty="0"/>
              <a:t> A, B, C, D, E, F</a:t>
            </a:r>
          </a:p>
          <a:p>
            <a:pPr marL="342900" indent="-342900" algn="l" rtl="0"/>
            <a:endParaRPr lang="en-US" sz="3200" dirty="0"/>
          </a:p>
          <a:p>
            <a:pPr marL="342900" indent="-342900" algn="l" rtl="0"/>
            <a:r>
              <a:rPr lang="en-US" sz="3200" dirty="0">
                <a:solidFill>
                  <a:srgbClr val="FF0000"/>
                </a:solidFill>
              </a:rPr>
              <a:t>Frequency table:</a:t>
            </a:r>
          </a:p>
        </p:txBody>
      </p:sp>
      <p:graphicFrame>
        <p:nvGraphicFramePr>
          <p:cNvPr id="32796" name="Group 28"/>
          <p:cNvGraphicFramePr>
            <a:graphicFrameLocks noGrp="1"/>
          </p:cNvGraphicFramePr>
          <p:nvPr>
            <p:ph idx="1"/>
          </p:nvPr>
        </p:nvGraphicFramePr>
        <p:xfrm>
          <a:off x="2743200" y="3505200"/>
          <a:ext cx="3810000" cy="1143000"/>
        </p:xfrm>
        <a:graphic>
          <a:graphicData uri="http://schemas.openxmlformats.org/drawingml/2006/table">
            <a:tbl>
              <a:tblPr rtl="1"/>
              <a:tblGrid>
                <a:gridCol w="635000"/>
                <a:gridCol w="635000"/>
                <a:gridCol w="635000"/>
                <a:gridCol w="635000"/>
                <a:gridCol w="635000"/>
                <a:gridCol w="635000"/>
              </a:tblGrid>
              <a:tr h="5715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98" name="Text Box 30"/>
          <p:cNvSpPr txBox="1">
            <a:spLocks noChangeArrowheads="1"/>
          </p:cNvSpPr>
          <p:nvPr/>
        </p:nvSpPr>
        <p:spPr bwMode="auto">
          <a:xfrm>
            <a:off x="381000" y="5105400"/>
            <a:ext cx="8458200" cy="579438"/>
          </a:xfrm>
          <a:prstGeom prst="rect">
            <a:avLst/>
          </a:prstGeom>
          <a:noFill/>
          <a:ln w="9525">
            <a:noFill/>
            <a:miter lim="800000"/>
            <a:headEnd/>
            <a:tailEnd/>
          </a:ln>
          <a:effectLst/>
        </p:spPr>
        <p:txBody>
          <a:bodyPr>
            <a:spAutoFit/>
          </a:bodyPr>
          <a:lstStyle/>
          <a:p>
            <a:pPr marL="342900" indent="-342900" algn="l" rtl="0"/>
            <a:r>
              <a:rPr lang="en-US" sz="3200" dirty="0">
                <a:solidFill>
                  <a:srgbClr val="FF0000"/>
                </a:solidFill>
              </a:rPr>
              <a:t>Total File Length:</a:t>
            </a:r>
            <a:r>
              <a:rPr lang="en-US" sz="3200" dirty="0"/>
              <a:t> 210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998600" y="0"/>
              <a:ext cx="3630240" cy="6126120"/>
            </p14:xfrm>
          </p:contentPart>
        </mc:Choice>
        <mc:Fallback xmlns="">
          <p:pic>
            <p:nvPicPr>
              <p:cNvPr id="2" name="Ink 1"/>
              <p:cNvPicPr/>
              <p:nvPr/>
            </p:nvPicPr>
            <p:blipFill>
              <a:blip r:embed="rId3"/>
              <a:stretch>
                <a:fillRect/>
              </a:stretch>
            </p:blipFill>
            <p:spPr>
              <a:xfrm>
                <a:off x="4987080" y="-12600"/>
                <a:ext cx="3652560" cy="61506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315416"/>
            <a:ext cx="8229600" cy="1143000"/>
          </a:xfrm>
        </p:spPr>
        <p:txBody>
          <a:bodyPr/>
          <a:lstStyle/>
          <a:p>
            <a:r>
              <a:rPr lang="en-US" sz="4000" dirty="0">
                <a:solidFill>
                  <a:schemeClr val="hlink"/>
                </a:solidFill>
                <a:latin typeface="+mn-lt"/>
              </a:rPr>
              <a:t>The Huffman encoding:</a:t>
            </a:r>
          </a:p>
        </p:txBody>
      </p:sp>
      <p:sp>
        <p:nvSpPr>
          <p:cNvPr id="44035" name="Rectangle 3"/>
          <p:cNvSpPr>
            <a:spLocks noChangeArrowheads="1"/>
          </p:cNvSpPr>
          <p:nvPr/>
        </p:nvSpPr>
        <p:spPr bwMode="auto">
          <a:xfrm>
            <a:off x="4495800" y="53340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36" name="Rectangle 4"/>
          <p:cNvSpPr>
            <a:spLocks noChangeArrowheads="1"/>
          </p:cNvSpPr>
          <p:nvPr/>
        </p:nvSpPr>
        <p:spPr bwMode="auto">
          <a:xfrm>
            <a:off x="5867400" y="53340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37" name="Rectangle 5"/>
          <p:cNvSpPr>
            <a:spLocks noChangeArrowheads="1"/>
          </p:cNvSpPr>
          <p:nvPr/>
        </p:nvSpPr>
        <p:spPr bwMode="auto">
          <a:xfrm>
            <a:off x="7239000" y="43434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38" name="Rectangle 6"/>
          <p:cNvSpPr>
            <a:spLocks noChangeArrowheads="1"/>
          </p:cNvSpPr>
          <p:nvPr/>
        </p:nvSpPr>
        <p:spPr bwMode="auto">
          <a:xfrm>
            <a:off x="7924800" y="32766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39" name="Text Box 7"/>
          <p:cNvSpPr txBox="1">
            <a:spLocks noChangeArrowheads="1"/>
          </p:cNvSpPr>
          <p:nvPr/>
        </p:nvSpPr>
        <p:spPr bwMode="auto">
          <a:xfrm>
            <a:off x="4568825" y="5345113"/>
            <a:ext cx="985838" cy="396875"/>
          </a:xfrm>
          <a:prstGeom prst="rect">
            <a:avLst/>
          </a:prstGeom>
          <a:noFill/>
          <a:ln w="9525">
            <a:noFill/>
            <a:miter lim="800000"/>
            <a:headEnd/>
            <a:tailEnd/>
          </a:ln>
          <a:effectLst/>
        </p:spPr>
        <p:txBody>
          <a:bodyPr wrap="none">
            <a:spAutoFit/>
          </a:bodyPr>
          <a:lstStyle/>
          <a:p>
            <a:pPr algn="l" rtl="0"/>
            <a:r>
              <a:rPr lang="en-US" sz="2000">
                <a:solidFill>
                  <a:srgbClr val="00CC00"/>
                </a:solidFill>
              </a:rPr>
              <a:t>A</a:t>
            </a:r>
            <a:r>
              <a:rPr lang="en-US" sz="2000"/>
              <a:t>     </a:t>
            </a:r>
            <a:r>
              <a:rPr lang="en-US" sz="2000">
                <a:solidFill>
                  <a:srgbClr val="FF0000"/>
                </a:solidFill>
              </a:rPr>
              <a:t>10</a:t>
            </a:r>
          </a:p>
        </p:txBody>
      </p:sp>
      <p:sp>
        <p:nvSpPr>
          <p:cNvPr id="44040" name="Text Box 8"/>
          <p:cNvSpPr txBox="1">
            <a:spLocks noChangeArrowheads="1"/>
          </p:cNvSpPr>
          <p:nvPr/>
        </p:nvSpPr>
        <p:spPr bwMode="auto">
          <a:xfrm>
            <a:off x="5867400" y="5334000"/>
            <a:ext cx="985838" cy="396875"/>
          </a:xfrm>
          <a:prstGeom prst="rect">
            <a:avLst/>
          </a:prstGeom>
          <a:noFill/>
          <a:ln w="9525">
            <a:noFill/>
            <a:miter lim="800000"/>
            <a:headEnd/>
            <a:tailEnd/>
          </a:ln>
          <a:effectLst/>
        </p:spPr>
        <p:txBody>
          <a:bodyPr wrap="none">
            <a:spAutoFit/>
          </a:bodyPr>
          <a:lstStyle/>
          <a:p>
            <a:pPr algn="l" rtl="0"/>
            <a:r>
              <a:rPr lang="en-US" sz="2000">
                <a:solidFill>
                  <a:srgbClr val="00CC00"/>
                </a:solidFill>
              </a:rPr>
              <a:t>B</a:t>
            </a:r>
            <a:r>
              <a:rPr lang="en-US" sz="2000"/>
              <a:t>     </a:t>
            </a:r>
            <a:r>
              <a:rPr lang="en-US" sz="2000">
                <a:solidFill>
                  <a:srgbClr val="FF0000"/>
                </a:solidFill>
              </a:rPr>
              <a:t>20</a:t>
            </a:r>
          </a:p>
        </p:txBody>
      </p:sp>
      <p:sp>
        <p:nvSpPr>
          <p:cNvPr id="44041" name="Text Box 9"/>
          <p:cNvSpPr txBox="1">
            <a:spLocks noChangeArrowheads="1"/>
          </p:cNvSpPr>
          <p:nvPr/>
        </p:nvSpPr>
        <p:spPr bwMode="auto">
          <a:xfrm>
            <a:off x="7239000" y="4343400"/>
            <a:ext cx="1000125" cy="396875"/>
          </a:xfrm>
          <a:prstGeom prst="rect">
            <a:avLst/>
          </a:prstGeom>
          <a:noFill/>
          <a:ln w="9525">
            <a:noFill/>
            <a:miter lim="800000"/>
            <a:headEnd/>
            <a:tailEnd/>
          </a:ln>
          <a:effectLst/>
        </p:spPr>
        <p:txBody>
          <a:bodyPr wrap="none">
            <a:spAutoFit/>
          </a:bodyPr>
          <a:lstStyle/>
          <a:p>
            <a:pPr algn="l" rtl="0"/>
            <a:r>
              <a:rPr lang="en-US" sz="2000">
                <a:solidFill>
                  <a:srgbClr val="00CC00"/>
                </a:solidFill>
              </a:rPr>
              <a:t>C</a:t>
            </a:r>
            <a:r>
              <a:rPr lang="en-US" sz="2000"/>
              <a:t>     </a:t>
            </a:r>
            <a:r>
              <a:rPr lang="en-US" sz="2000">
                <a:solidFill>
                  <a:srgbClr val="FF0000"/>
                </a:solidFill>
              </a:rPr>
              <a:t>30</a:t>
            </a:r>
          </a:p>
        </p:txBody>
      </p:sp>
      <p:sp>
        <p:nvSpPr>
          <p:cNvPr id="44042" name="Text Box 10"/>
          <p:cNvSpPr txBox="1">
            <a:spLocks noChangeArrowheads="1"/>
          </p:cNvSpPr>
          <p:nvPr/>
        </p:nvSpPr>
        <p:spPr bwMode="auto">
          <a:xfrm>
            <a:off x="7924800" y="3276600"/>
            <a:ext cx="971550" cy="396875"/>
          </a:xfrm>
          <a:prstGeom prst="rect">
            <a:avLst/>
          </a:prstGeom>
          <a:noFill/>
          <a:ln w="9525">
            <a:noFill/>
            <a:miter lim="800000"/>
            <a:headEnd/>
            <a:tailEnd/>
          </a:ln>
          <a:effectLst/>
        </p:spPr>
        <p:txBody>
          <a:bodyPr wrap="none">
            <a:spAutoFit/>
          </a:bodyPr>
          <a:lstStyle/>
          <a:p>
            <a:pPr algn="l" rtl="0"/>
            <a:r>
              <a:rPr lang="en-US" sz="2000">
                <a:solidFill>
                  <a:srgbClr val="00CC00"/>
                </a:solidFill>
              </a:rPr>
              <a:t>F</a:t>
            </a:r>
            <a:r>
              <a:rPr lang="en-US" sz="2000"/>
              <a:t>     </a:t>
            </a:r>
            <a:r>
              <a:rPr lang="en-US" sz="2000">
                <a:solidFill>
                  <a:srgbClr val="FF0000"/>
                </a:solidFill>
              </a:rPr>
              <a:t>60</a:t>
            </a:r>
          </a:p>
        </p:txBody>
      </p:sp>
      <p:sp>
        <p:nvSpPr>
          <p:cNvPr id="44043" name="Rectangle 11"/>
          <p:cNvSpPr>
            <a:spLocks noChangeArrowheads="1"/>
          </p:cNvSpPr>
          <p:nvPr/>
        </p:nvSpPr>
        <p:spPr bwMode="auto">
          <a:xfrm>
            <a:off x="5257800" y="43434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44" name="Text Box 12"/>
          <p:cNvSpPr txBox="1">
            <a:spLocks noChangeArrowheads="1"/>
          </p:cNvSpPr>
          <p:nvPr/>
        </p:nvSpPr>
        <p:spPr bwMode="auto">
          <a:xfrm>
            <a:off x="5257800" y="4343400"/>
            <a:ext cx="985838" cy="396875"/>
          </a:xfrm>
          <a:prstGeom prst="rect">
            <a:avLst/>
          </a:prstGeom>
          <a:noFill/>
          <a:ln w="9525">
            <a:noFill/>
            <a:miter lim="800000"/>
            <a:headEnd/>
            <a:tailEnd/>
          </a:ln>
          <a:effectLst/>
        </p:spPr>
        <p:txBody>
          <a:bodyPr wrap="none">
            <a:spAutoFit/>
          </a:bodyPr>
          <a:lstStyle/>
          <a:p>
            <a:pPr algn="l" rtl="0"/>
            <a:r>
              <a:rPr lang="en-US" sz="2000"/>
              <a:t>X     </a:t>
            </a:r>
            <a:r>
              <a:rPr lang="en-US" sz="2000">
                <a:solidFill>
                  <a:srgbClr val="FF0000"/>
                </a:solidFill>
              </a:rPr>
              <a:t>30</a:t>
            </a:r>
          </a:p>
        </p:txBody>
      </p:sp>
      <p:sp>
        <p:nvSpPr>
          <p:cNvPr id="44045" name="Line 13"/>
          <p:cNvSpPr>
            <a:spLocks noChangeShapeType="1"/>
          </p:cNvSpPr>
          <p:nvPr/>
        </p:nvSpPr>
        <p:spPr bwMode="auto">
          <a:xfrm flipH="1">
            <a:off x="5105400" y="4800600"/>
            <a:ext cx="381000" cy="457200"/>
          </a:xfrm>
          <a:prstGeom prst="line">
            <a:avLst/>
          </a:prstGeom>
          <a:noFill/>
          <a:ln w="28575">
            <a:solidFill>
              <a:schemeClr val="tx1"/>
            </a:solidFill>
            <a:round/>
            <a:headEnd/>
            <a:tailEnd type="triangle" w="med" len="med"/>
          </a:ln>
          <a:effectLst/>
        </p:spPr>
        <p:txBody>
          <a:bodyPr/>
          <a:lstStyle/>
          <a:p>
            <a:endParaRPr lang="en-US"/>
          </a:p>
        </p:txBody>
      </p:sp>
      <p:sp>
        <p:nvSpPr>
          <p:cNvPr id="44046" name="Line 14"/>
          <p:cNvSpPr>
            <a:spLocks noChangeShapeType="1"/>
          </p:cNvSpPr>
          <p:nvPr/>
        </p:nvSpPr>
        <p:spPr bwMode="auto">
          <a:xfrm>
            <a:off x="6172200" y="4800600"/>
            <a:ext cx="304800" cy="457200"/>
          </a:xfrm>
          <a:prstGeom prst="line">
            <a:avLst/>
          </a:prstGeom>
          <a:noFill/>
          <a:ln w="28575">
            <a:solidFill>
              <a:schemeClr val="tx1"/>
            </a:solidFill>
            <a:round/>
            <a:headEnd/>
            <a:tailEnd type="triangle" w="med" len="med"/>
          </a:ln>
          <a:effectLst/>
        </p:spPr>
        <p:txBody>
          <a:bodyPr/>
          <a:lstStyle/>
          <a:p>
            <a:endParaRPr lang="en-US"/>
          </a:p>
        </p:txBody>
      </p:sp>
      <p:sp>
        <p:nvSpPr>
          <p:cNvPr id="44047" name="Rectangle 15"/>
          <p:cNvSpPr>
            <a:spLocks noChangeArrowheads="1"/>
          </p:cNvSpPr>
          <p:nvPr/>
        </p:nvSpPr>
        <p:spPr bwMode="auto">
          <a:xfrm>
            <a:off x="6172200" y="32766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48" name="Text Box 16"/>
          <p:cNvSpPr txBox="1">
            <a:spLocks noChangeArrowheads="1"/>
          </p:cNvSpPr>
          <p:nvPr/>
        </p:nvSpPr>
        <p:spPr bwMode="auto">
          <a:xfrm>
            <a:off x="6172200" y="3276600"/>
            <a:ext cx="985838" cy="396875"/>
          </a:xfrm>
          <a:prstGeom prst="rect">
            <a:avLst/>
          </a:prstGeom>
          <a:noFill/>
          <a:ln w="9525">
            <a:noFill/>
            <a:miter lim="800000"/>
            <a:headEnd/>
            <a:tailEnd/>
          </a:ln>
          <a:effectLst/>
        </p:spPr>
        <p:txBody>
          <a:bodyPr wrap="none">
            <a:spAutoFit/>
          </a:bodyPr>
          <a:lstStyle/>
          <a:p>
            <a:pPr algn="l" rtl="0"/>
            <a:r>
              <a:rPr lang="en-US" sz="2000"/>
              <a:t>Y     </a:t>
            </a:r>
            <a:r>
              <a:rPr lang="en-US" sz="2000">
                <a:solidFill>
                  <a:srgbClr val="FF0000"/>
                </a:solidFill>
              </a:rPr>
              <a:t>60</a:t>
            </a:r>
          </a:p>
        </p:txBody>
      </p:sp>
      <p:sp>
        <p:nvSpPr>
          <p:cNvPr id="44049" name="Line 17"/>
          <p:cNvSpPr>
            <a:spLocks noChangeShapeType="1"/>
          </p:cNvSpPr>
          <p:nvPr/>
        </p:nvSpPr>
        <p:spPr bwMode="auto">
          <a:xfrm flipH="1">
            <a:off x="5943600" y="3810000"/>
            <a:ext cx="381000" cy="457200"/>
          </a:xfrm>
          <a:prstGeom prst="line">
            <a:avLst/>
          </a:prstGeom>
          <a:noFill/>
          <a:ln w="28575">
            <a:solidFill>
              <a:schemeClr val="tx1"/>
            </a:solidFill>
            <a:round/>
            <a:headEnd/>
            <a:tailEnd type="triangle" w="med" len="med"/>
          </a:ln>
          <a:effectLst/>
        </p:spPr>
        <p:txBody>
          <a:bodyPr/>
          <a:lstStyle/>
          <a:p>
            <a:endParaRPr lang="en-US"/>
          </a:p>
        </p:txBody>
      </p:sp>
      <p:sp>
        <p:nvSpPr>
          <p:cNvPr id="44050" name="Line 18"/>
          <p:cNvSpPr>
            <a:spLocks noChangeShapeType="1"/>
          </p:cNvSpPr>
          <p:nvPr/>
        </p:nvSpPr>
        <p:spPr bwMode="auto">
          <a:xfrm>
            <a:off x="7086600" y="3810000"/>
            <a:ext cx="381000" cy="457200"/>
          </a:xfrm>
          <a:prstGeom prst="line">
            <a:avLst/>
          </a:prstGeom>
          <a:noFill/>
          <a:ln w="28575">
            <a:solidFill>
              <a:schemeClr val="tx1"/>
            </a:solidFill>
            <a:round/>
            <a:headEnd/>
            <a:tailEnd type="triangle" w="med" len="med"/>
          </a:ln>
          <a:effectLst/>
        </p:spPr>
        <p:txBody>
          <a:bodyPr/>
          <a:lstStyle/>
          <a:p>
            <a:endParaRPr lang="en-US"/>
          </a:p>
        </p:txBody>
      </p:sp>
      <p:sp>
        <p:nvSpPr>
          <p:cNvPr id="44051" name="Rectangle 19"/>
          <p:cNvSpPr>
            <a:spLocks noChangeArrowheads="1"/>
          </p:cNvSpPr>
          <p:nvPr/>
        </p:nvSpPr>
        <p:spPr bwMode="auto">
          <a:xfrm>
            <a:off x="2743200" y="32004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52" name="Rectangle 20"/>
          <p:cNvSpPr>
            <a:spLocks noChangeArrowheads="1"/>
          </p:cNvSpPr>
          <p:nvPr/>
        </p:nvSpPr>
        <p:spPr bwMode="auto">
          <a:xfrm>
            <a:off x="4114800" y="32004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53" name="Text Box 21"/>
          <p:cNvSpPr txBox="1">
            <a:spLocks noChangeArrowheads="1"/>
          </p:cNvSpPr>
          <p:nvPr/>
        </p:nvSpPr>
        <p:spPr bwMode="auto">
          <a:xfrm>
            <a:off x="2816225" y="3211513"/>
            <a:ext cx="1000125" cy="396875"/>
          </a:xfrm>
          <a:prstGeom prst="rect">
            <a:avLst/>
          </a:prstGeom>
          <a:noFill/>
          <a:ln w="9525">
            <a:noFill/>
            <a:miter lim="800000"/>
            <a:headEnd/>
            <a:tailEnd/>
          </a:ln>
          <a:effectLst/>
        </p:spPr>
        <p:txBody>
          <a:bodyPr wrap="none">
            <a:spAutoFit/>
          </a:bodyPr>
          <a:lstStyle/>
          <a:p>
            <a:pPr algn="l" rtl="0"/>
            <a:r>
              <a:rPr lang="en-US" sz="2000">
                <a:solidFill>
                  <a:srgbClr val="00CC00"/>
                </a:solidFill>
              </a:rPr>
              <a:t>D</a:t>
            </a:r>
            <a:r>
              <a:rPr lang="en-US" sz="2000"/>
              <a:t>     </a:t>
            </a:r>
            <a:r>
              <a:rPr lang="en-US" sz="2000">
                <a:solidFill>
                  <a:srgbClr val="FF0000"/>
                </a:solidFill>
              </a:rPr>
              <a:t>40</a:t>
            </a:r>
          </a:p>
        </p:txBody>
      </p:sp>
      <p:sp>
        <p:nvSpPr>
          <p:cNvPr id="44054" name="Text Box 22"/>
          <p:cNvSpPr txBox="1">
            <a:spLocks noChangeArrowheads="1"/>
          </p:cNvSpPr>
          <p:nvPr/>
        </p:nvSpPr>
        <p:spPr bwMode="auto">
          <a:xfrm>
            <a:off x="4114800" y="3200400"/>
            <a:ext cx="985838" cy="396875"/>
          </a:xfrm>
          <a:prstGeom prst="rect">
            <a:avLst/>
          </a:prstGeom>
          <a:noFill/>
          <a:ln w="9525">
            <a:noFill/>
            <a:miter lim="800000"/>
            <a:headEnd/>
            <a:tailEnd/>
          </a:ln>
          <a:effectLst/>
        </p:spPr>
        <p:txBody>
          <a:bodyPr wrap="none">
            <a:spAutoFit/>
          </a:bodyPr>
          <a:lstStyle/>
          <a:p>
            <a:pPr algn="l" rtl="0"/>
            <a:r>
              <a:rPr lang="en-US" sz="2000">
                <a:solidFill>
                  <a:srgbClr val="00CC00"/>
                </a:solidFill>
              </a:rPr>
              <a:t>E</a:t>
            </a:r>
            <a:r>
              <a:rPr lang="en-US" sz="2000"/>
              <a:t>     </a:t>
            </a:r>
            <a:r>
              <a:rPr lang="en-US" sz="2000">
                <a:solidFill>
                  <a:srgbClr val="FF0000"/>
                </a:solidFill>
              </a:rPr>
              <a:t>50</a:t>
            </a:r>
          </a:p>
        </p:txBody>
      </p:sp>
      <p:sp>
        <p:nvSpPr>
          <p:cNvPr id="44055" name="Rectangle 23"/>
          <p:cNvSpPr>
            <a:spLocks noChangeArrowheads="1"/>
          </p:cNvSpPr>
          <p:nvPr/>
        </p:nvSpPr>
        <p:spPr bwMode="auto">
          <a:xfrm>
            <a:off x="3505200" y="22098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56" name="Text Box 24"/>
          <p:cNvSpPr txBox="1">
            <a:spLocks noChangeArrowheads="1"/>
          </p:cNvSpPr>
          <p:nvPr/>
        </p:nvSpPr>
        <p:spPr bwMode="auto">
          <a:xfrm>
            <a:off x="3505200" y="2209800"/>
            <a:ext cx="971550" cy="396875"/>
          </a:xfrm>
          <a:prstGeom prst="rect">
            <a:avLst/>
          </a:prstGeom>
          <a:noFill/>
          <a:ln w="9525">
            <a:noFill/>
            <a:miter lim="800000"/>
            <a:headEnd/>
            <a:tailEnd/>
          </a:ln>
          <a:effectLst/>
        </p:spPr>
        <p:txBody>
          <a:bodyPr wrap="none">
            <a:spAutoFit/>
          </a:bodyPr>
          <a:lstStyle/>
          <a:p>
            <a:pPr algn="l" rtl="0"/>
            <a:r>
              <a:rPr lang="en-US" sz="2000"/>
              <a:t>Z     </a:t>
            </a:r>
            <a:r>
              <a:rPr lang="en-US" sz="2000">
                <a:solidFill>
                  <a:srgbClr val="FF0000"/>
                </a:solidFill>
              </a:rPr>
              <a:t>90</a:t>
            </a:r>
          </a:p>
        </p:txBody>
      </p:sp>
      <p:sp>
        <p:nvSpPr>
          <p:cNvPr id="44057" name="Line 25"/>
          <p:cNvSpPr>
            <a:spLocks noChangeShapeType="1"/>
          </p:cNvSpPr>
          <p:nvPr/>
        </p:nvSpPr>
        <p:spPr bwMode="auto">
          <a:xfrm flipH="1">
            <a:off x="3352800" y="2667000"/>
            <a:ext cx="381000" cy="457200"/>
          </a:xfrm>
          <a:prstGeom prst="line">
            <a:avLst/>
          </a:prstGeom>
          <a:noFill/>
          <a:ln w="28575">
            <a:solidFill>
              <a:schemeClr val="tx1"/>
            </a:solidFill>
            <a:round/>
            <a:headEnd/>
            <a:tailEnd type="triangle" w="med" len="med"/>
          </a:ln>
          <a:effectLst/>
        </p:spPr>
        <p:txBody>
          <a:bodyPr/>
          <a:lstStyle/>
          <a:p>
            <a:endParaRPr lang="en-US"/>
          </a:p>
        </p:txBody>
      </p:sp>
      <p:sp>
        <p:nvSpPr>
          <p:cNvPr id="44058" name="Line 26"/>
          <p:cNvSpPr>
            <a:spLocks noChangeShapeType="1"/>
          </p:cNvSpPr>
          <p:nvPr/>
        </p:nvSpPr>
        <p:spPr bwMode="auto">
          <a:xfrm>
            <a:off x="4419600" y="2667000"/>
            <a:ext cx="304800" cy="457200"/>
          </a:xfrm>
          <a:prstGeom prst="line">
            <a:avLst/>
          </a:prstGeom>
          <a:noFill/>
          <a:ln w="28575">
            <a:solidFill>
              <a:schemeClr val="tx1"/>
            </a:solidFill>
            <a:round/>
            <a:headEnd/>
            <a:tailEnd type="triangle" w="med" len="med"/>
          </a:ln>
          <a:effectLst/>
        </p:spPr>
        <p:txBody>
          <a:bodyPr/>
          <a:lstStyle/>
          <a:p>
            <a:endParaRPr lang="en-US"/>
          </a:p>
        </p:txBody>
      </p:sp>
      <p:sp>
        <p:nvSpPr>
          <p:cNvPr id="44059" name="Rectangle 27"/>
          <p:cNvSpPr>
            <a:spLocks noChangeArrowheads="1"/>
          </p:cNvSpPr>
          <p:nvPr/>
        </p:nvSpPr>
        <p:spPr bwMode="auto">
          <a:xfrm>
            <a:off x="7086600" y="2286000"/>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60" name="Text Box 28"/>
          <p:cNvSpPr txBox="1">
            <a:spLocks noChangeArrowheads="1"/>
          </p:cNvSpPr>
          <p:nvPr/>
        </p:nvSpPr>
        <p:spPr bwMode="auto">
          <a:xfrm>
            <a:off x="7086600" y="2286000"/>
            <a:ext cx="1057275" cy="396875"/>
          </a:xfrm>
          <a:prstGeom prst="rect">
            <a:avLst/>
          </a:prstGeom>
          <a:noFill/>
          <a:ln w="9525">
            <a:noFill/>
            <a:miter lim="800000"/>
            <a:headEnd/>
            <a:tailEnd/>
          </a:ln>
          <a:effectLst/>
        </p:spPr>
        <p:txBody>
          <a:bodyPr wrap="none">
            <a:spAutoFit/>
          </a:bodyPr>
          <a:lstStyle/>
          <a:p>
            <a:pPr algn="l" rtl="0"/>
            <a:r>
              <a:rPr lang="en-US" sz="2000"/>
              <a:t>W   </a:t>
            </a:r>
            <a:r>
              <a:rPr lang="en-US" sz="2000">
                <a:solidFill>
                  <a:srgbClr val="FF0000"/>
                </a:solidFill>
              </a:rPr>
              <a:t>120</a:t>
            </a:r>
          </a:p>
        </p:txBody>
      </p:sp>
      <p:sp>
        <p:nvSpPr>
          <p:cNvPr id="44061" name="Line 29"/>
          <p:cNvSpPr>
            <a:spLocks noChangeShapeType="1"/>
          </p:cNvSpPr>
          <p:nvPr/>
        </p:nvSpPr>
        <p:spPr bwMode="auto">
          <a:xfrm flipH="1">
            <a:off x="6934200" y="2743200"/>
            <a:ext cx="381000" cy="457200"/>
          </a:xfrm>
          <a:prstGeom prst="line">
            <a:avLst/>
          </a:prstGeom>
          <a:noFill/>
          <a:ln w="28575">
            <a:solidFill>
              <a:schemeClr val="tx1"/>
            </a:solidFill>
            <a:round/>
            <a:headEnd/>
            <a:tailEnd type="triangle" w="med" len="med"/>
          </a:ln>
          <a:effectLst/>
        </p:spPr>
        <p:txBody>
          <a:bodyPr/>
          <a:lstStyle/>
          <a:p>
            <a:endParaRPr lang="en-US"/>
          </a:p>
        </p:txBody>
      </p:sp>
      <p:sp>
        <p:nvSpPr>
          <p:cNvPr id="44062" name="Line 30"/>
          <p:cNvSpPr>
            <a:spLocks noChangeShapeType="1"/>
          </p:cNvSpPr>
          <p:nvPr/>
        </p:nvSpPr>
        <p:spPr bwMode="auto">
          <a:xfrm>
            <a:off x="7924800" y="2743200"/>
            <a:ext cx="304800" cy="457200"/>
          </a:xfrm>
          <a:prstGeom prst="line">
            <a:avLst/>
          </a:prstGeom>
          <a:noFill/>
          <a:ln w="28575">
            <a:solidFill>
              <a:schemeClr val="tx1"/>
            </a:solidFill>
            <a:round/>
            <a:headEnd/>
            <a:tailEnd type="triangle" w="med" len="med"/>
          </a:ln>
          <a:effectLst/>
        </p:spPr>
        <p:txBody>
          <a:bodyPr/>
          <a:lstStyle/>
          <a:p>
            <a:endParaRPr lang="en-US"/>
          </a:p>
        </p:txBody>
      </p:sp>
      <p:sp>
        <p:nvSpPr>
          <p:cNvPr id="44063" name="Rectangle 31"/>
          <p:cNvSpPr>
            <a:spLocks noChangeArrowheads="1"/>
          </p:cNvSpPr>
          <p:nvPr/>
        </p:nvSpPr>
        <p:spPr bwMode="auto">
          <a:xfrm>
            <a:off x="5260975" y="1208088"/>
            <a:ext cx="1066800" cy="457200"/>
          </a:xfrm>
          <a:prstGeom prst="rect">
            <a:avLst/>
          </a:prstGeom>
          <a:noFill/>
          <a:ln w="28575">
            <a:solidFill>
              <a:schemeClr val="accent2"/>
            </a:solidFill>
            <a:miter lim="800000"/>
            <a:headEnd/>
            <a:tailEnd/>
          </a:ln>
          <a:effectLst/>
        </p:spPr>
        <p:txBody>
          <a:bodyPr wrap="none" anchor="ctr"/>
          <a:lstStyle/>
          <a:p>
            <a:endParaRPr lang="en-US"/>
          </a:p>
        </p:txBody>
      </p:sp>
      <p:sp>
        <p:nvSpPr>
          <p:cNvPr id="44064" name="Text Box 32"/>
          <p:cNvSpPr txBox="1">
            <a:spLocks noChangeArrowheads="1"/>
          </p:cNvSpPr>
          <p:nvPr/>
        </p:nvSpPr>
        <p:spPr bwMode="auto">
          <a:xfrm>
            <a:off x="5334000" y="1219200"/>
            <a:ext cx="987425" cy="396875"/>
          </a:xfrm>
          <a:prstGeom prst="rect">
            <a:avLst/>
          </a:prstGeom>
          <a:noFill/>
          <a:ln w="9525">
            <a:noFill/>
            <a:miter lim="800000"/>
            <a:headEnd/>
            <a:tailEnd/>
          </a:ln>
          <a:effectLst/>
        </p:spPr>
        <p:txBody>
          <a:bodyPr wrap="none">
            <a:spAutoFit/>
          </a:bodyPr>
          <a:lstStyle/>
          <a:p>
            <a:pPr algn="l" rtl="0"/>
            <a:r>
              <a:rPr lang="en-US" sz="2000"/>
              <a:t>V   </a:t>
            </a:r>
            <a:r>
              <a:rPr lang="en-US" sz="2000">
                <a:solidFill>
                  <a:srgbClr val="FF0000"/>
                </a:solidFill>
              </a:rPr>
              <a:t>210</a:t>
            </a:r>
          </a:p>
        </p:txBody>
      </p:sp>
      <p:sp>
        <p:nvSpPr>
          <p:cNvPr id="44065" name="Line 33"/>
          <p:cNvSpPr>
            <a:spLocks noChangeShapeType="1"/>
          </p:cNvSpPr>
          <p:nvPr/>
        </p:nvSpPr>
        <p:spPr bwMode="auto">
          <a:xfrm flipH="1">
            <a:off x="4191000" y="1676400"/>
            <a:ext cx="1371600" cy="457200"/>
          </a:xfrm>
          <a:prstGeom prst="line">
            <a:avLst/>
          </a:prstGeom>
          <a:noFill/>
          <a:ln w="28575">
            <a:solidFill>
              <a:schemeClr val="tx1"/>
            </a:solidFill>
            <a:round/>
            <a:headEnd/>
            <a:tailEnd type="triangle" w="med" len="med"/>
          </a:ln>
          <a:effectLst/>
        </p:spPr>
        <p:txBody>
          <a:bodyPr/>
          <a:lstStyle/>
          <a:p>
            <a:endParaRPr lang="en-US"/>
          </a:p>
        </p:txBody>
      </p:sp>
      <p:sp>
        <p:nvSpPr>
          <p:cNvPr id="44066" name="Line 34"/>
          <p:cNvSpPr>
            <a:spLocks noChangeShapeType="1"/>
          </p:cNvSpPr>
          <p:nvPr/>
        </p:nvSpPr>
        <p:spPr bwMode="auto">
          <a:xfrm>
            <a:off x="6019800" y="1676400"/>
            <a:ext cx="1371600" cy="533400"/>
          </a:xfrm>
          <a:prstGeom prst="line">
            <a:avLst/>
          </a:prstGeom>
          <a:noFill/>
          <a:ln w="28575">
            <a:solidFill>
              <a:schemeClr val="tx1"/>
            </a:solidFill>
            <a:round/>
            <a:headEnd/>
            <a:tailEnd type="triangle" w="med" len="med"/>
          </a:ln>
          <a:effectLst/>
        </p:spPr>
        <p:txBody>
          <a:bodyPr/>
          <a:lstStyle/>
          <a:p>
            <a:endParaRPr lang="en-US"/>
          </a:p>
        </p:txBody>
      </p:sp>
      <p:sp>
        <p:nvSpPr>
          <p:cNvPr id="44067" name="Text Box 35"/>
          <p:cNvSpPr txBox="1">
            <a:spLocks noChangeArrowheads="1"/>
          </p:cNvSpPr>
          <p:nvPr/>
        </p:nvSpPr>
        <p:spPr bwMode="auto">
          <a:xfrm>
            <a:off x="4529138" y="1374775"/>
            <a:ext cx="354012" cy="457200"/>
          </a:xfrm>
          <a:prstGeom prst="rect">
            <a:avLst/>
          </a:prstGeom>
          <a:noFill/>
          <a:ln w="9525">
            <a:noFill/>
            <a:miter lim="800000"/>
            <a:headEnd/>
            <a:tailEnd/>
          </a:ln>
          <a:effectLst/>
        </p:spPr>
        <p:txBody>
          <a:bodyPr wrap="none">
            <a:spAutoFit/>
          </a:bodyPr>
          <a:lstStyle/>
          <a:p>
            <a:r>
              <a:rPr lang="en-US" sz="2400">
                <a:solidFill>
                  <a:srgbClr val="FF0000"/>
                </a:solidFill>
              </a:rPr>
              <a:t>0</a:t>
            </a:r>
          </a:p>
        </p:txBody>
      </p:sp>
      <p:sp>
        <p:nvSpPr>
          <p:cNvPr id="44068" name="Text Box 36"/>
          <p:cNvSpPr txBox="1">
            <a:spLocks noChangeArrowheads="1"/>
          </p:cNvSpPr>
          <p:nvPr/>
        </p:nvSpPr>
        <p:spPr bwMode="auto">
          <a:xfrm>
            <a:off x="3124200" y="2590800"/>
            <a:ext cx="354013" cy="457200"/>
          </a:xfrm>
          <a:prstGeom prst="rect">
            <a:avLst/>
          </a:prstGeom>
          <a:noFill/>
          <a:ln w="9525">
            <a:noFill/>
            <a:miter lim="800000"/>
            <a:headEnd/>
            <a:tailEnd/>
          </a:ln>
          <a:effectLst/>
        </p:spPr>
        <p:txBody>
          <a:bodyPr wrap="none">
            <a:spAutoFit/>
          </a:bodyPr>
          <a:lstStyle/>
          <a:p>
            <a:r>
              <a:rPr lang="en-US" sz="2400">
                <a:solidFill>
                  <a:srgbClr val="FF0000"/>
                </a:solidFill>
              </a:rPr>
              <a:t>0</a:t>
            </a:r>
          </a:p>
        </p:txBody>
      </p:sp>
      <p:sp>
        <p:nvSpPr>
          <p:cNvPr id="44069" name="Text Box 37"/>
          <p:cNvSpPr txBox="1">
            <a:spLocks noChangeArrowheads="1"/>
          </p:cNvSpPr>
          <p:nvPr/>
        </p:nvSpPr>
        <p:spPr bwMode="auto">
          <a:xfrm>
            <a:off x="6705600" y="2667000"/>
            <a:ext cx="347663" cy="457200"/>
          </a:xfrm>
          <a:prstGeom prst="rect">
            <a:avLst/>
          </a:prstGeom>
          <a:noFill/>
          <a:ln w="9525">
            <a:noFill/>
            <a:miter lim="800000"/>
            <a:headEnd/>
            <a:tailEnd/>
          </a:ln>
          <a:effectLst/>
        </p:spPr>
        <p:txBody>
          <a:bodyPr>
            <a:spAutoFit/>
          </a:bodyPr>
          <a:lstStyle/>
          <a:p>
            <a:r>
              <a:rPr lang="en-US" sz="2400">
                <a:solidFill>
                  <a:srgbClr val="FF0000"/>
                </a:solidFill>
              </a:rPr>
              <a:t>0</a:t>
            </a:r>
          </a:p>
        </p:txBody>
      </p:sp>
      <p:sp>
        <p:nvSpPr>
          <p:cNvPr id="44070" name="Text Box 38"/>
          <p:cNvSpPr txBox="1">
            <a:spLocks noChangeArrowheads="1"/>
          </p:cNvSpPr>
          <p:nvPr/>
        </p:nvSpPr>
        <p:spPr bwMode="auto">
          <a:xfrm>
            <a:off x="5715000" y="3657600"/>
            <a:ext cx="354013" cy="457200"/>
          </a:xfrm>
          <a:prstGeom prst="rect">
            <a:avLst/>
          </a:prstGeom>
          <a:noFill/>
          <a:ln w="9525">
            <a:noFill/>
            <a:miter lim="800000"/>
            <a:headEnd/>
            <a:tailEnd/>
          </a:ln>
          <a:effectLst/>
        </p:spPr>
        <p:txBody>
          <a:bodyPr wrap="none">
            <a:spAutoFit/>
          </a:bodyPr>
          <a:lstStyle/>
          <a:p>
            <a:r>
              <a:rPr lang="en-US" sz="2400">
                <a:solidFill>
                  <a:srgbClr val="FF0000"/>
                </a:solidFill>
              </a:rPr>
              <a:t>0</a:t>
            </a:r>
          </a:p>
        </p:txBody>
      </p:sp>
      <p:sp>
        <p:nvSpPr>
          <p:cNvPr id="44071" name="Text Box 39"/>
          <p:cNvSpPr txBox="1">
            <a:spLocks noChangeArrowheads="1"/>
          </p:cNvSpPr>
          <p:nvPr/>
        </p:nvSpPr>
        <p:spPr bwMode="auto">
          <a:xfrm>
            <a:off x="4800600" y="4648200"/>
            <a:ext cx="354013" cy="457200"/>
          </a:xfrm>
          <a:prstGeom prst="rect">
            <a:avLst/>
          </a:prstGeom>
          <a:noFill/>
          <a:ln w="9525">
            <a:noFill/>
            <a:miter lim="800000"/>
            <a:headEnd/>
            <a:tailEnd/>
          </a:ln>
          <a:effectLst/>
        </p:spPr>
        <p:txBody>
          <a:bodyPr wrap="none">
            <a:spAutoFit/>
          </a:bodyPr>
          <a:lstStyle/>
          <a:p>
            <a:r>
              <a:rPr lang="en-US" sz="2400">
                <a:solidFill>
                  <a:srgbClr val="FF0000"/>
                </a:solidFill>
              </a:rPr>
              <a:t>0</a:t>
            </a:r>
          </a:p>
        </p:txBody>
      </p:sp>
      <p:sp>
        <p:nvSpPr>
          <p:cNvPr id="44072" name="Text Box 40"/>
          <p:cNvSpPr txBox="1">
            <a:spLocks noChangeArrowheads="1"/>
          </p:cNvSpPr>
          <p:nvPr/>
        </p:nvSpPr>
        <p:spPr bwMode="auto">
          <a:xfrm>
            <a:off x="6629400" y="1447800"/>
            <a:ext cx="354013" cy="457200"/>
          </a:xfrm>
          <a:prstGeom prst="rect">
            <a:avLst/>
          </a:prstGeom>
          <a:noFill/>
          <a:ln w="9525">
            <a:noFill/>
            <a:miter lim="800000"/>
            <a:headEnd/>
            <a:tailEnd/>
          </a:ln>
          <a:effectLst/>
        </p:spPr>
        <p:txBody>
          <a:bodyPr wrap="none">
            <a:spAutoFit/>
          </a:bodyPr>
          <a:lstStyle/>
          <a:p>
            <a:r>
              <a:rPr lang="en-US" sz="2400">
                <a:solidFill>
                  <a:schemeClr val="accent2"/>
                </a:solidFill>
              </a:rPr>
              <a:t>1</a:t>
            </a:r>
          </a:p>
        </p:txBody>
      </p:sp>
      <p:sp>
        <p:nvSpPr>
          <p:cNvPr id="44073" name="Text Box 41"/>
          <p:cNvSpPr txBox="1">
            <a:spLocks noChangeArrowheads="1"/>
          </p:cNvSpPr>
          <p:nvPr/>
        </p:nvSpPr>
        <p:spPr bwMode="auto">
          <a:xfrm>
            <a:off x="7239000" y="3505200"/>
            <a:ext cx="354013" cy="457200"/>
          </a:xfrm>
          <a:prstGeom prst="rect">
            <a:avLst/>
          </a:prstGeom>
          <a:noFill/>
          <a:ln w="9525">
            <a:noFill/>
            <a:miter lim="800000"/>
            <a:headEnd/>
            <a:tailEnd/>
          </a:ln>
          <a:effectLst/>
        </p:spPr>
        <p:txBody>
          <a:bodyPr wrap="none">
            <a:spAutoFit/>
          </a:bodyPr>
          <a:lstStyle/>
          <a:p>
            <a:r>
              <a:rPr lang="en-US" sz="2400">
                <a:solidFill>
                  <a:schemeClr val="accent2"/>
                </a:solidFill>
              </a:rPr>
              <a:t>1</a:t>
            </a:r>
          </a:p>
        </p:txBody>
      </p:sp>
      <p:sp>
        <p:nvSpPr>
          <p:cNvPr id="44074" name="Text Box 42"/>
          <p:cNvSpPr txBox="1">
            <a:spLocks noChangeArrowheads="1"/>
          </p:cNvSpPr>
          <p:nvPr/>
        </p:nvSpPr>
        <p:spPr bwMode="auto">
          <a:xfrm>
            <a:off x="8153400" y="2590800"/>
            <a:ext cx="354013" cy="457200"/>
          </a:xfrm>
          <a:prstGeom prst="rect">
            <a:avLst/>
          </a:prstGeom>
          <a:noFill/>
          <a:ln w="9525">
            <a:noFill/>
            <a:miter lim="800000"/>
            <a:headEnd/>
            <a:tailEnd/>
          </a:ln>
          <a:effectLst/>
        </p:spPr>
        <p:txBody>
          <a:bodyPr wrap="none">
            <a:spAutoFit/>
          </a:bodyPr>
          <a:lstStyle/>
          <a:p>
            <a:r>
              <a:rPr lang="en-US" sz="2400">
                <a:solidFill>
                  <a:schemeClr val="accent2"/>
                </a:solidFill>
              </a:rPr>
              <a:t>1</a:t>
            </a:r>
          </a:p>
        </p:txBody>
      </p:sp>
      <p:sp>
        <p:nvSpPr>
          <p:cNvPr id="44075" name="Text Box 43"/>
          <p:cNvSpPr txBox="1">
            <a:spLocks noChangeArrowheads="1"/>
          </p:cNvSpPr>
          <p:nvPr/>
        </p:nvSpPr>
        <p:spPr bwMode="auto">
          <a:xfrm>
            <a:off x="4724400" y="2438400"/>
            <a:ext cx="354013" cy="457200"/>
          </a:xfrm>
          <a:prstGeom prst="rect">
            <a:avLst/>
          </a:prstGeom>
          <a:noFill/>
          <a:ln w="9525">
            <a:noFill/>
            <a:miter lim="800000"/>
            <a:headEnd/>
            <a:tailEnd/>
          </a:ln>
          <a:effectLst/>
        </p:spPr>
        <p:txBody>
          <a:bodyPr wrap="none">
            <a:spAutoFit/>
          </a:bodyPr>
          <a:lstStyle/>
          <a:p>
            <a:r>
              <a:rPr lang="en-US" sz="2400">
                <a:solidFill>
                  <a:schemeClr val="accent2"/>
                </a:solidFill>
              </a:rPr>
              <a:t>1</a:t>
            </a:r>
          </a:p>
        </p:txBody>
      </p:sp>
      <p:sp>
        <p:nvSpPr>
          <p:cNvPr id="44076" name="Text Box 44"/>
          <p:cNvSpPr txBox="1">
            <a:spLocks noChangeArrowheads="1"/>
          </p:cNvSpPr>
          <p:nvPr/>
        </p:nvSpPr>
        <p:spPr bwMode="auto">
          <a:xfrm>
            <a:off x="6400800" y="4648200"/>
            <a:ext cx="354013" cy="457200"/>
          </a:xfrm>
          <a:prstGeom prst="rect">
            <a:avLst/>
          </a:prstGeom>
          <a:noFill/>
          <a:ln w="9525">
            <a:noFill/>
            <a:miter lim="800000"/>
            <a:headEnd/>
            <a:tailEnd/>
          </a:ln>
          <a:effectLst/>
        </p:spPr>
        <p:txBody>
          <a:bodyPr wrap="none">
            <a:spAutoFit/>
          </a:bodyPr>
          <a:lstStyle/>
          <a:p>
            <a:r>
              <a:rPr lang="en-US" sz="2400">
                <a:solidFill>
                  <a:schemeClr val="accent2"/>
                </a:solidFill>
              </a:rPr>
              <a:t>1</a:t>
            </a:r>
          </a:p>
        </p:txBody>
      </p:sp>
      <p:sp>
        <p:nvSpPr>
          <p:cNvPr id="44077" name="Text Box 45"/>
          <p:cNvSpPr txBox="1">
            <a:spLocks noChangeArrowheads="1"/>
          </p:cNvSpPr>
          <p:nvPr/>
        </p:nvSpPr>
        <p:spPr bwMode="auto">
          <a:xfrm>
            <a:off x="381000" y="1219200"/>
            <a:ext cx="1695450" cy="3016250"/>
          </a:xfrm>
          <a:prstGeom prst="rect">
            <a:avLst/>
          </a:prstGeom>
          <a:noFill/>
          <a:ln w="9525">
            <a:noFill/>
            <a:miter lim="800000"/>
            <a:headEnd/>
            <a:tailEnd/>
          </a:ln>
          <a:effectLst/>
        </p:spPr>
        <p:txBody>
          <a:bodyPr wrap="none">
            <a:spAutoFit/>
          </a:bodyPr>
          <a:lstStyle/>
          <a:p>
            <a:pPr algn="l" rtl="0"/>
            <a:r>
              <a:rPr lang="en-US" sz="3200"/>
              <a:t>A:</a:t>
            </a:r>
            <a:r>
              <a:rPr lang="he-IL" sz="3200"/>
              <a:t> </a:t>
            </a:r>
            <a:r>
              <a:rPr lang="en-US" sz="3200"/>
              <a:t> 1000</a:t>
            </a:r>
          </a:p>
          <a:p>
            <a:pPr algn="l" rtl="0"/>
            <a:r>
              <a:rPr lang="en-US" sz="3200"/>
              <a:t>B:  1001</a:t>
            </a:r>
          </a:p>
          <a:p>
            <a:pPr algn="l" rtl="0"/>
            <a:r>
              <a:rPr lang="en-US" sz="3200"/>
              <a:t>C:  101</a:t>
            </a:r>
          </a:p>
          <a:p>
            <a:pPr algn="l" rtl="0"/>
            <a:r>
              <a:rPr lang="en-US" sz="3200"/>
              <a:t>D:  00</a:t>
            </a:r>
          </a:p>
          <a:p>
            <a:pPr algn="l" rtl="0"/>
            <a:r>
              <a:rPr lang="en-US" sz="3200"/>
              <a:t>E:  01</a:t>
            </a:r>
          </a:p>
          <a:p>
            <a:pPr algn="l" rtl="0"/>
            <a:r>
              <a:rPr lang="en-US" sz="3200"/>
              <a:t>F:  11</a:t>
            </a:r>
          </a:p>
        </p:txBody>
      </p:sp>
      <p:sp>
        <p:nvSpPr>
          <p:cNvPr id="44078" name="Text Box 46"/>
          <p:cNvSpPr txBox="1">
            <a:spLocks noChangeArrowheads="1"/>
          </p:cNvSpPr>
          <p:nvPr/>
        </p:nvSpPr>
        <p:spPr bwMode="auto">
          <a:xfrm>
            <a:off x="0" y="6017528"/>
            <a:ext cx="9072563" cy="822325"/>
          </a:xfrm>
          <a:prstGeom prst="rect">
            <a:avLst/>
          </a:prstGeom>
          <a:noFill/>
          <a:ln w="9525">
            <a:noFill/>
            <a:miter lim="800000"/>
            <a:headEnd/>
            <a:tailEnd/>
          </a:ln>
          <a:effectLst/>
        </p:spPr>
        <p:txBody>
          <a:bodyPr wrap="none">
            <a:spAutoFit/>
          </a:bodyPr>
          <a:lstStyle/>
          <a:p>
            <a:pPr algn="l" rtl="0"/>
            <a:r>
              <a:rPr lang="en-US" sz="2400" dirty="0">
                <a:solidFill>
                  <a:srgbClr val="FF0000"/>
                </a:solidFill>
                <a:latin typeface="Comic Sans MS" pitchFamily="66" charset="0"/>
              </a:rPr>
              <a:t>File Size:</a:t>
            </a:r>
            <a:r>
              <a:rPr lang="en-US" sz="2400" dirty="0">
                <a:latin typeface="Comic Sans MS" pitchFamily="66" charset="0"/>
              </a:rPr>
              <a:t> 10x4 + 20x4 + 30x3 + 40x2 + 50x2 + 60x2 =</a:t>
            </a:r>
          </a:p>
          <a:p>
            <a:pPr algn="l" rtl="0"/>
            <a:r>
              <a:rPr lang="he-IL" sz="2400" dirty="0">
                <a:latin typeface="Comic Sans MS" pitchFamily="66" charset="0"/>
              </a:rPr>
              <a:t>              </a:t>
            </a:r>
            <a:r>
              <a:rPr lang="en-US" sz="2400" dirty="0">
                <a:latin typeface="Comic Sans MS" pitchFamily="66" charset="0"/>
              </a:rPr>
              <a:t>     40  +   80   +   90   +   80   +  100   +  120  = </a:t>
            </a:r>
            <a:r>
              <a:rPr lang="en-US" sz="2400" dirty="0">
                <a:solidFill>
                  <a:schemeClr val="accent1"/>
                </a:solidFill>
                <a:latin typeface="Comic Sans MS" pitchFamily="66" charset="0"/>
              </a:rPr>
              <a:t>510</a:t>
            </a:r>
            <a:r>
              <a:rPr lang="en-US" sz="2400" dirty="0">
                <a:latin typeface="Comic Sans MS" pitchFamily="66" charset="0"/>
              </a:rPr>
              <a:t> bits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4000" dirty="0">
                <a:solidFill>
                  <a:schemeClr val="hlink"/>
                </a:solidFill>
                <a:latin typeface="+mn-lt"/>
              </a:rPr>
              <a:t>Note the savings:</a:t>
            </a:r>
          </a:p>
        </p:txBody>
      </p:sp>
      <p:sp>
        <p:nvSpPr>
          <p:cNvPr id="45059" name="Text Box 3"/>
          <p:cNvSpPr txBox="1">
            <a:spLocks noChangeArrowheads="1"/>
          </p:cNvSpPr>
          <p:nvPr/>
        </p:nvSpPr>
        <p:spPr bwMode="auto">
          <a:xfrm>
            <a:off x="304800" y="1447800"/>
            <a:ext cx="8534400" cy="488950"/>
          </a:xfrm>
          <a:prstGeom prst="rect">
            <a:avLst/>
          </a:prstGeom>
          <a:noFill/>
          <a:ln w="9525">
            <a:noFill/>
            <a:miter lim="800000"/>
            <a:headEnd/>
            <a:tailEnd/>
          </a:ln>
          <a:effectLst/>
        </p:spPr>
        <p:txBody>
          <a:bodyPr>
            <a:spAutoFit/>
          </a:bodyPr>
          <a:lstStyle/>
          <a:p>
            <a:pPr algn="l" rtl="0"/>
            <a:endParaRPr lang="en-US" sz="2600"/>
          </a:p>
        </p:txBody>
      </p:sp>
      <p:sp>
        <p:nvSpPr>
          <p:cNvPr id="45060" name="Text Box 4"/>
          <p:cNvSpPr txBox="1">
            <a:spLocks noChangeArrowheads="1"/>
          </p:cNvSpPr>
          <p:nvPr/>
        </p:nvSpPr>
        <p:spPr bwMode="auto">
          <a:xfrm>
            <a:off x="381000" y="1676400"/>
            <a:ext cx="8458200" cy="4031873"/>
          </a:xfrm>
          <a:prstGeom prst="rect">
            <a:avLst/>
          </a:prstGeom>
          <a:noFill/>
          <a:ln w="9525">
            <a:noFill/>
            <a:miter lim="800000"/>
            <a:headEnd/>
            <a:tailEnd/>
          </a:ln>
          <a:effectLst/>
        </p:spPr>
        <p:txBody>
          <a:bodyPr>
            <a:spAutoFit/>
          </a:bodyPr>
          <a:lstStyle/>
          <a:p>
            <a:pPr marL="342900" indent="-342900" algn="l" rtl="0"/>
            <a:r>
              <a:rPr lang="en-US" sz="3200" dirty="0">
                <a:solidFill>
                  <a:srgbClr val="FF0000"/>
                </a:solidFill>
              </a:rPr>
              <a:t>The Huffman code:</a:t>
            </a:r>
          </a:p>
          <a:p>
            <a:pPr marL="342900" indent="-342900" algn="l" rtl="0"/>
            <a:r>
              <a:rPr lang="en-US" sz="3200" dirty="0">
                <a:solidFill>
                  <a:srgbClr val="FF0000"/>
                </a:solidFill>
              </a:rPr>
              <a:t> </a:t>
            </a:r>
            <a:r>
              <a:rPr lang="en-US" sz="3200" dirty="0"/>
              <a:t>Required </a:t>
            </a:r>
            <a:r>
              <a:rPr lang="en-US" sz="3200" dirty="0">
                <a:solidFill>
                  <a:srgbClr val="00CC00"/>
                </a:solidFill>
              </a:rPr>
              <a:t>510</a:t>
            </a:r>
            <a:r>
              <a:rPr lang="en-US" sz="3200" dirty="0"/>
              <a:t> bits for the file.</a:t>
            </a:r>
          </a:p>
          <a:p>
            <a:pPr marL="342900" indent="-342900" algn="l" rtl="0"/>
            <a:endParaRPr lang="en-US" sz="3200" dirty="0"/>
          </a:p>
          <a:p>
            <a:pPr marL="342900" indent="-342900" algn="l" rtl="0"/>
            <a:endParaRPr lang="en-US" sz="3200" dirty="0">
              <a:solidFill>
                <a:srgbClr val="FF0000"/>
              </a:solidFill>
            </a:endParaRPr>
          </a:p>
          <a:p>
            <a:pPr marL="342900" indent="-342900" algn="l" rtl="0"/>
            <a:r>
              <a:rPr lang="en-US" sz="3200" dirty="0">
                <a:solidFill>
                  <a:srgbClr val="FF0000"/>
                </a:solidFill>
              </a:rPr>
              <a:t>Fixed length code:</a:t>
            </a:r>
          </a:p>
          <a:p>
            <a:pPr marL="342900" indent="-342900" algn="l" rtl="0"/>
            <a:r>
              <a:rPr lang="en-US" sz="3200" dirty="0"/>
              <a:t>Need 3 bits for </a:t>
            </a:r>
            <a:r>
              <a:rPr lang="en-US" sz="3200" dirty="0" smtClean="0"/>
              <a:t>1 </a:t>
            </a:r>
            <a:r>
              <a:rPr lang="en-US" sz="3200" dirty="0"/>
              <a:t>characters.</a:t>
            </a:r>
          </a:p>
          <a:p>
            <a:pPr marL="342900" indent="-342900" algn="l" rtl="0"/>
            <a:r>
              <a:rPr lang="en-US" sz="3200" dirty="0"/>
              <a:t>File has 210 characters.</a:t>
            </a:r>
          </a:p>
          <a:p>
            <a:pPr marL="342900" indent="-342900" algn="l" rtl="0"/>
            <a:r>
              <a:rPr lang="en-US" sz="3200" dirty="0" smtClean="0">
                <a:solidFill>
                  <a:srgbClr val="FF0000"/>
                </a:solidFill>
              </a:rPr>
              <a:t>Total</a:t>
            </a:r>
            <a:r>
              <a:rPr lang="en-US" sz="3200" dirty="0">
                <a:solidFill>
                  <a:srgbClr val="FF0000"/>
                </a:solidFill>
              </a:rPr>
              <a:t>:</a:t>
            </a:r>
            <a:r>
              <a:rPr lang="en-US" sz="3200" dirty="0"/>
              <a:t>      </a:t>
            </a:r>
            <a:r>
              <a:rPr lang="en-US" sz="3200" dirty="0">
                <a:solidFill>
                  <a:srgbClr val="CC0099"/>
                </a:solidFill>
              </a:rPr>
              <a:t>630 </a:t>
            </a:r>
            <a:r>
              <a:rPr lang="en-US" sz="3200" dirty="0"/>
              <a:t>bits for the file.</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119680" y="2640960"/>
              <a:ext cx="2148480" cy="3177720"/>
            </p14:xfrm>
          </p:contentPart>
        </mc:Choice>
        <mc:Fallback xmlns="">
          <p:pic>
            <p:nvPicPr>
              <p:cNvPr id="2" name="Ink 1"/>
              <p:cNvPicPr/>
              <p:nvPr/>
            </p:nvPicPr>
            <p:blipFill>
              <a:blip r:embed="rId3"/>
              <a:stretch>
                <a:fillRect/>
              </a:stretch>
            </p:blipFill>
            <p:spPr>
              <a:xfrm>
                <a:off x="2113560" y="2631600"/>
                <a:ext cx="2160000" cy="31942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cs5110\ch16\pg388a.pcx"/>
          <p:cNvPicPr>
            <a:picLocks noChangeAspect="1" noChangeArrowheads="1"/>
          </p:cNvPicPr>
          <p:nvPr/>
        </p:nvPicPr>
        <p:blipFill>
          <a:blip r:embed="rId2" cstate="print"/>
          <a:srcRect/>
          <a:stretch>
            <a:fillRect/>
          </a:stretch>
        </p:blipFill>
        <p:spPr bwMode="auto">
          <a:xfrm>
            <a:off x="304800" y="152400"/>
            <a:ext cx="8323263" cy="3652838"/>
          </a:xfrm>
          <a:prstGeom prst="rect">
            <a:avLst/>
          </a:prstGeom>
          <a:noFill/>
        </p:spPr>
      </p:pic>
      <p:sp>
        <p:nvSpPr>
          <p:cNvPr id="27651" name="Rectangle 3"/>
          <p:cNvSpPr>
            <a:spLocks noGrp="1" noChangeArrowheads="1"/>
          </p:cNvSpPr>
          <p:nvPr>
            <p:ph type="title"/>
          </p:nvPr>
        </p:nvSpPr>
        <p:spPr/>
        <p:txBody>
          <a:bodyPr/>
          <a:lstStyle/>
          <a:p>
            <a:r>
              <a:rPr lang="en-US"/>
              <a:t>                The Algorithm</a:t>
            </a:r>
          </a:p>
        </p:txBody>
      </p:sp>
      <p:sp>
        <p:nvSpPr>
          <p:cNvPr id="27652" name="Rectangle 4"/>
          <p:cNvSpPr>
            <a:spLocks noGrp="1" noChangeArrowheads="1"/>
          </p:cNvSpPr>
          <p:nvPr>
            <p:ph type="body" idx="1"/>
          </p:nvPr>
        </p:nvSpPr>
        <p:spPr>
          <a:xfrm>
            <a:off x="152400" y="3848100"/>
            <a:ext cx="8839200" cy="3009900"/>
          </a:xfrm>
        </p:spPr>
        <p:txBody>
          <a:bodyPr>
            <a:normAutofit lnSpcReduction="10000"/>
          </a:bodyPr>
          <a:lstStyle/>
          <a:p>
            <a:r>
              <a:rPr lang="en-US" dirty="0"/>
              <a:t>An appropriate data structure is a binary min-heap</a:t>
            </a:r>
          </a:p>
          <a:p>
            <a:r>
              <a:rPr lang="en-US" dirty="0"/>
              <a:t>Rebuilding the heap is </a:t>
            </a:r>
            <a:r>
              <a:rPr lang="en-US" i="1" dirty="0" err="1"/>
              <a:t>lg</a:t>
            </a:r>
            <a:r>
              <a:rPr lang="en-US" i="1" dirty="0"/>
              <a:t> n</a:t>
            </a:r>
            <a:r>
              <a:rPr lang="en-US" dirty="0"/>
              <a:t> and </a:t>
            </a:r>
            <a:r>
              <a:rPr lang="en-US" i="1" dirty="0"/>
              <a:t>n-1</a:t>
            </a:r>
            <a:r>
              <a:rPr lang="en-US" dirty="0"/>
              <a:t> extractions are made, so the complexity is O( </a:t>
            </a:r>
            <a:r>
              <a:rPr lang="en-US" i="1" dirty="0"/>
              <a:t>n </a:t>
            </a:r>
            <a:r>
              <a:rPr lang="en-US" i="1" dirty="0" err="1"/>
              <a:t>lg</a:t>
            </a:r>
            <a:r>
              <a:rPr lang="en-US" i="1" dirty="0"/>
              <a:t> n</a:t>
            </a:r>
            <a:r>
              <a:rPr lang="en-US" dirty="0"/>
              <a:t> )</a:t>
            </a:r>
          </a:p>
          <a:p>
            <a:r>
              <a:rPr lang="en-US" dirty="0"/>
              <a:t>The encoding is NOT unique, other encoding may work just as well, but none will work better</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18920" y="880560"/>
              <a:ext cx="7617960" cy="4949640"/>
            </p14:xfrm>
          </p:contentPart>
        </mc:Choice>
        <mc:Fallback xmlns="">
          <p:pic>
            <p:nvPicPr>
              <p:cNvPr id="3" name="Ink 2"/>
              <p:cNvPicPr/>
              <p:nvPr/>
            </p:nvPicPr>
            <p:blipFill>
              <a:blip r:embed="rId4"/>
              <a:stretch>
                <a:fillRect/>
              </a:stretch>
            </p:blipFill>
            <p:spPr>
              <a:xfrm>
                <a:off x="709920" y="869400"/>
                <a:ext cx="7636680" cy="49665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475656" y="1628800"/>
            <a:ext cx="6264696" cy="44644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0" y="1219200"/>
            <a:ext cx="8991600" cy="6019800"/>
          </a:xfrm>
        </p:spPr>
        <p:txBody>
          <a:bodyPr/>
          <a:lstStyle/>
          <a:p>
            <a:r>
              <a:rPr lang="en-US" sz="2800"/>
              <a:t>Suppose we have 1000000000 (1G) character data file that we wish to include in an email.</a:t>
            </a:r>
          </a:p>
          <a:p>
            <a:r>
              <a:rPr lang="en-US" sz="2800"/>
              <a:t>Suppose file only contains 26 letters {a,…,z}.</a:t>
            </a:r>
          </a:p>
          <a:p>
            <a:r>
              <a:rPr lang="en-US" sz="2800"/>
              <a:t>Suppose each letter </a:t>
            </a:r>
            <a:r>
              <a:rPr lang="en-US" sz="2800">
                <a:latin typeface="Symbol" pitchFamily="18" charset="2"/>
              </a:rPr>
              <a:t>a</a:t>
            </a:r>
            <a:r>
              <a:rPr lang="en-US" sz="2800"/>
              <a:t> in {a,…,z} occurs with frequency </a:t>
            </a:r>
            <a:r>
              <a:rPr lang="en-US" sz="2800" i="1"/>
              <a:t>f</a:t>
            </a:r>
            <a:r>
              <a:rPr lang="en-US" sz="2800" i="1" baseline="-25000">
                <a:latin typeface="Symbol" pitchFamily="18" charset="2"/>
              </a:rPr>
              <a:t>a</a:t>
            </a:r>
            <a:r>
              <a:rPr lang="en-US" sz="2800"/>
              <a:t>.</a:t>
            </a:r>
          </a:p>
          <a:p>
            <a:r>
              <a:rPr lang="en-US" sz="2800"/>
              <a:t>Suppose we encode each letter by a binary code</a:t>
            </a:r>
          </a:p>
          <a:p>
            <a:r>
              <a:rPr lang="en-US" sz="2800"/>
              <a:t>If we use a fixed length code, we need 5 bits for each character</a:t>
            </a:r>
          </a:p>
          <a:p>
            <a:r>
              <a:rPr lang="en-US" sz="2800"/>
              <a:t>The resulting message length is</a:t>
            </a:r>
          </a:p>
          <a:p>
            <a:endParaRPr lang="en-US" sz="2800"/>
          </a:p>
          <a:p>
            <a:r>
              <a:rPr lang="en-US" sz="2800" b="1">
                <a:solidFill>
                  <a:srgbClr val="FF0000"/>
                </a:solidFill>
              </a:rPr>
              <a:t>Can we do better?</a:t>
            </a:r>
          </a:p>
        </p:txBody>
      </p:sp>
      <p:sp>
        <p:nvSpPr>
          <p:cNvPr id="33794" name="Rectangle 2"/>
          <p:cNvSpPr>
            <a:spLocks noGrp="1" noChangeArrowheads="1"/>
          </p:cNvSpPr>
          <p:nvPr>
            <p:ph type="title"/>
          </p:nvPr>
        </p:nvSpPr>
        <p:spPr/>
        <p:txBody>
          <a:bodyPr/>
          <a:lstStyle/>
          <a:p>
            <a:r>
              <a:rPr lang="en-US"/>
              <a:t>Data Compression</a:t>
            </a:r>
          </a:p>
        </p:txBody>
      </p:sp>
      <p:graphicFrame>
        <p:nvGraphicFramePr>
          <p:cNvPr id="61440" name="Object 0"/>
          <p:cNvGraphicFramePr>
            <a:graphicFrameLocks noChangeAspect="1"/>
          </p:cNvGraphicFramePr>
          <p:nvPr/>
        </p:nvGraphicFramePr>
        <p:xfrm>
          <a:off x="5029200" y="4648200"/>
          <a:ext cx="2590800" cy="561975"/>
        </p:xfrm>
        <a:graphic>
          <a:graphicData uri="http://schemas.openxmlformats.org/presentationml/2006/ole">
            <mc:AlternateContent xmlns:mc="http://schemas.openxmlformats.org/markup-compatibility/2006">
              <mc:Choice xmlns:v="urn:schemas-microsoft-com:vml" Requires="v">
                <p:oleObj spid="_x0000_s1058" name="Equation" r:id="rId3" imgW="1054080" imgH="228600" progId="Equation.3">
                  <p:embed/>
                </p:oleObj>
              </mc:Choice>
              <mc:Fallback>
                <p:oleObj name="Equation" r:id="rId3" imgW="10540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648200"/>
                        <a:ext cx="25908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031840" y="3144960"/>
              <a:ext cx="6720480" cy="2966040"/>
            </p14:xfrm>
          </p:contentPart>
        </mc:Choice>
        <mc:Fallback xmlns="">
          <p:pic>
            <p:nvPicPr>
              <p:cNvPr id="2" name="Ink 1"/>
              <p:cNvPicPr/>
              <p:nvPr/>
            </p:nvPicPr>
            <p:blipFill>
              <a:blip r:embed="rId6"/>
              <a:stretch>
                <a:fillRect/>
              </a:stretch>
            </p:blipFill>
            <p:spPr>
              <a:xfrm>
                <a:off x="2025720" y="3133800"/>
                <a:ext cx="6737040" cy="298656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885950" y="476673"/>
            <a:ext cx="5372100" cy="3744416"/>
          </a:xfrm>
          <a:prstGeom prst="rect">
            <a:avLst/>
          </a:prstGeom>
          <a:noFill/>
          <a:ln w="9525">
            <a:noFill/>
            <a:miter lim="800000"/>
            <a:headEnd/>
            <a:tailEnd/>
          </a:ln>
        </p:spPr>
      </p:pic>
      <p:sp>
        <p:nvSpPr>
          <p:cNvPr id="5" name="TextBox 4"/>
          <p:cNvSpPr txBox="1"/>
          <p:nvPr/>
        </p:nvSpPr>
        <p:spPr>
          <a:xfrm>
            <a:off x="827584" y="4149081"/>
            <a:ext cx="7272808" cy="2585323"/>
          </a:xfrm>
          <a:prstGeom prst="rect">
            <a:avLst/>
          </a:prstGeom>
          <a:noFill/>
        </p:spPr>
        <p:txBody>
          <a:bodyPr wrap="square" rtlCol="0">
            <a:spAutoFit/>
          </a:bodyPr>
          <a:lstStyle/>
          <a:p>
            <a:pPr fontAlgn="base"/>
            <a:r>
              <a:rPr lang="pt-BR" dirty="0"/>
              <a:t>a = 111</a:t>
            </a:r>
          </a:p>
          <a:p>
            <a:pPr fontAlgn="base"/>
            <a:r>
              <a:rPr lang="pt-BR" dirty="0"/>
              <a:t>e = 10</a:t>
            </a:r>
          </a:p>
          <a:p>
            <a:pPr fontAlgn="base"/>
            <a:r>
              <a:rPr lang="pt-BR" dirty="0"/>
              <a:t>i = 00</a:t>
            </a:r>
          </a:p>
          <a:p>
            <a:pPr fontAlgn="base"/>
            <a:r>
              <a:rPr lang="pt-BR" dirty="0"/>
              <a:t>o = 11001</a:t>
            </a:r>
          </a:p>
          <a:p>
            <a:pPr fontAlgn="base"/>
            <a:r>
              <a:rPr lang="pt-BR" dirty="0"/>
              <a:t>u = 1101</a:t>
            </a:r>
          </a:p>
          <a:p>
            <a:pPr fontAlgn="base"/>
            <a:r>
              <a:rPr lang="pt-BR" dirty="0"/>
              <a:t>s = 01</a:t>
            </a:r>
          </a:p>
          <a:p>
            <a:pPr fontAlgn="base"/>
            <a:r>
              <a:rPr lang="pt-BR" dirty="0"/>
              <a:t>t = 11000</a:t>
            </a:r>
          </a:p>
          <a:p>
            <a:pPr fontAlgn="base"/>
            <a:r>
              <a:rPr lang="pt-BR" dirty="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2592288"/>
          </a:xfrm>
        </p:spPr>
        <p:txBody>
          <a:bodyPr/>
          <a:lstStyle/>
          <a:p>
            <a:pPr fontAlgn="base">
              <a:buNone/>
            </a:pPr>
            <a:r>
              <a:rPr lang="en-US" sz="2400" dirty="0">
                <a:solidFill>
                  <a:srgbClr val="FF0000"/>
                </a:solidFill>
              </a:rPr>
              <a:t>Average code length</a:t>
            </a:r>
          </a:p>
          <a:p>
            <a:pPr fontAlgn="base">
              <a:buNone/>
            </a:pPr>
            <a:r>
              <a:rPr lang="en-US" sz="2400" dirty="0"/>
              <a:t>= ∑ ( </a:t>
            </a:r>
            <a:r>
              <a:rPr lang="en-US" sz="2400" dirty="0" err="1"/>
              <a:t>frequency</a:t>
            </a:r>
            <a:r>
              <a:rPr lang="en-US" sz="2400" baseline="-25000" dirty="0" err="1"/>
              <a:t>i</a:t>
            </a:r>
            <a:r>
              <a:rPr lang="en-US" sz="2400" dirty="0"/>
              <a:t> x code </a:t>
            </a:r>
            <a:r>
              <a:rPr lang="en-US" sz="2400" dirty="0" err="1"/>
              <a:t>length</a:t>
            </a:r>
            <a:r>
              <a:rPr lang="en-US" sz="2400" baseline="-25000" dirty="0" err="1"/>
              <a:t>i</a:t>
            </a:r>
            <a:r>
              <a:rPr lang="en-US" sz="2400" dirty="0"/>
              <a:t> ) / ∑ ( </a:t>
            </a:r>
            <a:r>
              <a:rPr lang="en-US" sz="2400" dirty="0" err="1"/>
              <a:t>frequency</a:t>
            </a:r>
            <a:r>
              <a:rPr lang="en-US" sz="2400" baseline="-25000" dirty="0" err="1"/>
              <a:t>i</a:t>
            </a:r>
            <a:r>
              <a:rPr lang="en-US" sz="2400" dirty="0"/>
              <a:t> )</a:t>
            </a:r>
          </a:p>
          <a:p>
            <a:pPr fontAlgn="base">
              <a:buNone/>
            </a:pPr>
            <a:r>
              <a:rPr lang="en-US" sz="2400" dirty="0"/>
              <a:t>= { (10 x 3) + (15 x 2) + (12 x 2) + (3 x 5) + (4 x 4) + (13 x 2) + (1 x 5) } / (10 + 15 + 12 + 3 + 4 + 13 + 1)</a:t>
            </a:r>
          </a:p>
          <a:p>
            <a:pPr fontAlgn="base">
              <a:buNone/>
            </a:pPr>
            <a:r>
              <a:rPr lang="en-US" sz="2400" dirty="0"/>
              <a:t>= 2.52</a:t>
            </a:r>
          </a:p>
          <a:p>
            <a:endParaRPr lang="en-US" dirty="0"/>
          </a:p>
        </p:txBody>
      </p:sp>
      <p:sp>
        <p:nvSpPr>
          <p:cNvPr id="5" name="TextBox 4"/>
          <p:cNvSpPr txBox="1"/>
          <p:nvPr/>
        </p:nvSpPr>
        <p:spPr>
          <a:xfrm>
            <a:off x="395536" y="2924944"/>
            <a:ext cx="7848872" cy="3231654"/>
          </a:xfrm>
          <a:prstGeom prst="rect">
            <a:avLst/>
          </a:prstGeom>
          <a:noFill/>
        </p:spPr>
        <p:txBody>
          <a:bodyPr wrap="square" rtlCol="0">
            <a:spAutoFit/>
          </a:bodyPr>
          <a:lstStyle/>
          <a:p>
            <a:pPr fontAlgn="base"/>
            <a:r>
              <a:rPr lang="en-US" sz="2400" dirty="0">
                <a:solidFill>
                  <a:srgbClr val="FF0000"/>
                </a:solidFill>
              </a:rPr>
              <a:t>Total number of bits in Huffman encoded </a:t>
            </a:r>
            <a:r>
              <a:rPr lang="en-US" sz="2400" dirty="0" smtClean="0">
                <a:solidFill>
                  <a:srgbClr val="FF0000"/>
                </a:solidFill>
              </a:rPr>
              <a:t>message</a:t>
            </a:r>
          </a:p>
          <a:p>
            <a:pPr fontAlgn="base"/>
            <a:endParaRPr lang="en-US" sz="2400" dirty="0">
              <a:solidFill>
                <a:srgbClr val="FF0000"/>
              </a:solidFill>
            </a:endParaRPr>
          </a:p>
          <a:p>
            <a:pPr fontAlgn="base"/>
            <a:r>
              <a:rPr lang="en-US" sz="2400" dirty="0"/>
              <a:t>= Total number of characters in the message x Average code length per character</a:t>
            </a:r>
          </a:p>
          <a:p>
            <a:pPr fontAlgn="base"/>
            <a:r>
              <a:rPr lang="en-US" sz="2400" dirty="0"/>
              <a:t>= 58 x 2.52</a:t>
            </a:r>
          </a:p>
          <a:p>
            <a:pPr fontAlgn="base"/>
            <a:r>
              <a:rPr lang="en-US" sz="2400" dirty="0"/>
              <a:t>= 146.16</a:t>
            </a:r>
          </a:p>
          <a:p>
            <a:pPr fontAlgn="base"/>
            <a:r>
              <a:rPr lang="en-US" sz="2400" dirty="0"/>
              <a:t>≅ 147 bits</a:t>
            </a:r>
          </a:p>
          <a:p>
            <a:pPr fontAlgn="base"/>
            <a:r>
              <a:rPr lang="en-US" dirty="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smtClean="0"/>
              <a:t>Problems</a:t>
            </a:r>
            <a:endParaRPr lang="en-US" dirty="0"/>
          </a:p>
        </p:txBody>
      </p:sp>
      <p:sp>
        <p:nvSpPr>
          <p:cNvPr id="4" name="Rectangle 3"/>
          <p:cNvSpPr/>
          <p:nvPr/>
        </p:nvSpPr>
        <p:spPr>
          <a:xfrm>
            <a:off x="323528" y="908720"/>
            <a:ext cx="8208912" cy="369332"/>
          </a:xfrm>
          <a:prstGeom prst="rect">
            <a:avLst/>
          </a:prstGeom>
        </p:spPr>
        <p:txBody>
          <a:bodyPr wrap="square">
            <a:spAutoFit/>
          </a:bodyPr>
          <a:lstStyle/>
          <a:p>
            <a:r>
              <a:rPr lang="en-US" dirty="0" smtClean="0"/>
              <a:t>1. How </a:t>
            </a:r>
            <a:r>
              <a:rPr lang="en-US" dirty="0"/>
              <a:t>many bits may be required for encoding the message ‘</a:t>
            </a:r>
            <a:r>
              <a:rPr lang="en-US" dirty="0" err="1"/>
              <a:t>mississippi</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3318554754"/>
              </p:ext>
            </p:extLst>
          </p:nvPr>
        </p:nvGraphicFramePr>
        <p:xfrm>
          <a:off x="827584" y="1556792"/>
          <a:ext cx="2759968" cy="2032000"/>
        </p:xfrm>
        <a:graphic>
          <a:graphicData uri="http://schemas.openxmlformats.org/drawingml/2006/table">
            <a:tbl>
              <a:tblPr firstRow="1" bandRow="1">
                <a:tableStyleId>{5940675A-B579-460E-94D1-54222C63F5DA}</a:tableStyleId>
              </a:tblPr>
              <a:tblGrid>
                <a:gridCol w="1379984"/>
                <a:gridCol w="1379984"/>
              </a:tblGrid>
              <a:tr h="406400">
                <a:tc>
                  <a:txBody>
                    <a:bodyPr/>
                    <a:lstStyle/>
                    <a:p>
                      <a:r>
                        <a:rPr lang="en-US" b="1" dirty="0" smtClean="0"/>
                        <a:t>Characters </a:t>
                      </a:r>
                      <a:endParaRPr lang="en-US" b="1" dirty="0"/>
                    </a:p>
                  </a:txBody>
                  <a:tcPr/>
                </a:tc>
                <a:tc>
                  <a:txBody>
                    <a:bodyPr/>
                    <a:lstStyle/>
                    <a:p>
                      <a:r>
                        <a:rPr lang="en-US" b="1" dirty="0" smtClean="0"/>
                        <a:t>Frequency</a:t>
                      </a:r>
                      <a:endParaRPr lang="en-US" b="1" dirty="0"/>
                    </a:p>
                  </a:txBody>
                  <a:tcPr/>
                </a:tc>
              </a:tr>
              <a:tr h="406400">
                <a:tc>
                  <a:txBody>
                    <a:bodyPr/>
                    <a:lstStyle/>
                    <a:p>
                      <a:r>
                        <a:rPr lang="en-US" dirty="0" smtClean="0"/>
                        <a:t>M</a:t>
                      </a:r>
                      <a:endParaRPr lang="en-US" dirty="0"/>
                    </a:p>
                  </a:txBody>
                  <a:tcPr/>
                </a:tc>
                <a:tc>
                  <a:txBody>
                    <a:bodyPr/>
                    <a:lstStyle/>
                    <a:p>
                      <a:r>
                        <a:rPr lang="en-US" dirty="0" smtClean="0"/>
                        <a:t>1</a:t>
                      </a:r>
                      <a:endParaRPr lang="en-US" dirty="0"/>
                    </a:p>
                  </a:txBody>
                  <a:tcPr/>
                </a:tc>
              </a:tr>
              <a:tr h="406400">
                <a:tc>
                  <a:txBody>
                    <a:bodyPr/>
                    <a:lstStyle/>
                    <a:p>
                      <a:r>
                        <a:rPr lang="en-US" dirty="0" smtClean="0"/>
                        <a:t>P</a:t>
                      </a:r>
                      <a:endParaRPr lang="en-US" dirty="0"/>
                    </a:p>
                  </a:txBody>
                  <a:tcPr/>
                </a:tc>
                <a:tc>
                  <a:txBody>
                    <a:bodyPr/>
                    <a:lstStyle/>
                    <a:p>
                      <a:r>
                        <a:rPr lang="en-US" dirty="0" smtClean="0"/>
                        <a:t>2</a:t>
                      </a:r>
                      <a:endParaRPr lang="en-US" dirty="0"/>
                    </a:p>
                  </a:txBody>
                  <a:tcPr/>
                </a:tc>
              </a:tr>
              <a:tr h="406400">
                <a:tc>
                  <a:txBody>
                    <a:bodyPr/>
                    <a:lstStyle/>
                    <a:p>
                      <a:r>
                        <a:rPr lang="en-US" dirty="0" smtClean="0"/>
                        <a:t>S</a:t>
                      </a:r>
                      <a:endParaRPr lang="en-US" dirty="0"/>
                    </a:p>
                  </a:txBody>
                  <a:tcPr/>
                </a:tc>
                <a:tc>
                  <a:txBody>
                    <a:bodyPr/>
                    <a:lstStyle/>
                    <a:p>
                      <a:r>
                        <a:rPr lang="en-US" dirty="0" smtClean="0"/>
                        <a:t>4</a:t>
                      </a:r>
                      <a:endParaRPr lang="en-US" dirty="0"/>
                    </a:p>
                  </a:txBody>
                  <a:tcPr/>
                </a:tc>
              </a:tr>
              <a:tr h="406400">
                <a:tc>
                  <a:txBody>
                    <a:bodyPr/>
                    <a:lstStyle/>
                    <a:p>
                      <a:r>
                        <a:rPr lang="en-US" dirty="0" smtClean="0"/>
                        <a:t>I</a:t>
                      </a:r>
                      <a:endParaRPr lang="en-US" dirty="0"/>
                    </a:p>
                  </a:txBody>
                  <a:tcPr/>
                </a:tc>
                <a:tc>
                  <a:txBody>
                    <a:bodyPr/>
                    <a:lstStyle/>
                    <a:p>
                      <a:r>
                        <a:rPr lang="en-US" dirty="0" smtClean="0"/>
                        <a:t>4</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4009085"/>
              </p:ext>
            </p:extLst>
          </p:nvPr>
        </p:nvGraphicFramePr>
        <p:xfrm>
          <a:off x="3995936" y="1556792"/>
          <a:ext cx="3816423" cy="2265680"/>
        </p:xfrm>
        <a:graphic>
          <a:graphicData uri="http://schemas.openxmlformats.org/drawingml/2006/table">
            <a:tbl>
              <a:tblPr firstRow="1" bandRow="1">
                <a:tableStyleId>{5940675A-B579-460E-94D1-54222C63F5DA}</a:tableStyleId>
              </a:tblPr>
              <a:tblGrid>
                <a:gridCol w="1272141"/>
                <a:gridCol w="1272141"/>
                <a:gridCol w="1272141"/>
              </a:tblGrid>
              <a:tr h="406400">
                <a:tc>
                  <a:txBody>
                    <a:bodyPr/>
                    <a:lstStyle/>
                    <a:p>
                      <a:r>
                        <a:rPr lang="en-US" b="1" dirty="0" smtClean="0"/>
                        <a:t>Characters </a:t>
                      </a:r>
                      <a:endParaRPr lang="en-US" b="1" dirty="0"/>
                    </a:p>
                  </a:txBody>
                  <a:tcPr/>
                </a:tc>
                <a:tc>
                  <a:txBody>
                    <a:bodyPr/>
                    <a:lstStyle/>
                    <a:p>
                      <a:r>
                        <a:rPr lang="en-US" b="1" dirty="0" smtClean="0"/>
                        <a:t>Code </a:t>
                      </a:r>
                      <a:endParaRPr lang="en-US" b="1" dirty="0"/>
                    </a:p>
                  </a:txBody>
                  <a:tcPr/>
                </a:tc>
                <a:tc>
                  <a:txBody>
                    <a:bodyPr/>
                    <a:lstStyle/>
                    <a:p>
                      <a:r>
                        <a:rPr lang="en-US" b="1" dirty="0" smtClean="0"/>
                        <a:t>Code length</a:t>
                      </a:r>
                      <a:endParaRPr lang="en-US" b="1" dirty="0"/>
                    </a:p>
                  </a:txBody>
                  <a:tcPr/>
                </a:tc>
              </a:tr>
              <a:tr h="406400">
                <a:tc>
                  <a:txBody>
                    <a:bodyPr/>
                    <a:lstStyle/>
                    <a:p>
                      <a:r>
                        <a:rPr lang="en-US" dirty="0" smtClean="0"/>
                        <a:t>M</a:t>
                      </a:r>
                      <a:endParaRPr lang="en-US" dirty="0"/>
                    </a:p>
                  </a:txBody>
                  <a:tcPr/>
                </a:tc>
                <a:tc>
                  <a:txBody>
                    <a:bodyPr/>
                    <a:lstStyle/>
                    <a:p>
                      <a:r>
                        <a:rPr lang="en-US" dirty="0" smtClean="0"/>
                        <a:t>100</a:t>
                      </a:r>
                      <a:endParaRPr lang="en-US" dirty="0"/>
                    </a:p>
                  </a:txBody>
                  <a:tcPr/>
                </a:tc>
                <a:tc>
                  <a:txBody>
                    <a:bodyPr/>
                    <a:lstStyle/>
                    <a:p>
                      <a:r>
                        <a:rPr lang="en-US" dirty="0" smtClean="0"/>
                        <a:t>3</a:t>
                      </a:r>
                      <a:endParaRPr lang="en-US" dirty="0"/>
                    </a:p>
                  </a:txBody>
                  <a:tcPr/>
                </a:tc>
              </a:tr>
              <a:tr h="406400">
                <a:tc>
                  <a:txBody>
                    <a:bodyPr/>
                    <a:lstStyle/>
                    <a:p>
                      <a:r>
                        <a:rPr lang="en-US" dirty="0" smtClean="0"/>
                        <a:t>P</a:t>
                      </a:r>
                      <a:endParaRPr lang="en-US" dirty="0"/>
                    </a:p>
                  </a:txBody>
                  <a:tcPr/>
                </a:tc>
                <a:tc>
                  <a:txBody>
                    <a:bodyPr/>
                    <a:lstStyle/>
                    <a:p>
                      <a:r>
                        <a:rPr lang="en-US" dirty="0" smtClean="0"/>
                        <a:t>101</a:t>
                      </a:r>
                      <a:endParaRPr lang="en-US" dirty="0"/>
                    </a:p>
                  </a:txBody>
                  <a:tcPr/>
                </a:tc>
                <a:tc>
                  <a:txBody>
                    <a:bodyPr/>
                    <a:lstStyle/>
                    <a:p>
                      <a:r>
                        <a:rPr lang="en-US" dirty="0" smtClean="0"/>
                        <a:t>3</a:t>
                      </a:r>
                      <a:endParaRPr lang="en-US" dirty="0"/>
                    </a:p>
                  </a:txBody>
                  <a:tcPr/>
                </a:tc>
              </a:tr>
              <a:tr h="406400">
                <a:tc>
                  <a:txBody>
                    <a:bodyPr/>
                    <a:lstStyle/>
                    <a:p>
                      <a:r>
                        <a:rPr lang="en-US" dirty="0" smtClean="0"/>
                        <a:t>S</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r h="40640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
        <p:nvSpPr>
          <p:cNvPr id="7" name="Rectangle 6"/>
          <p:cNvSpPr/>
          <p:nvPr/>
        </p:nvSpPr>
        <p:spPr>
          <a:xfrm>
            <a:off x="539552" y="4077072"/>
            <a:ext cx="8208912" cy="2031325"/>
          </a:xfrm>
          <a:prstGeom prst="rect">
            <a:avLst/>
          </a:prstGeom>
        </p:spPr>
        <p:txBody>
          <a:bodyPr wrap="square">
            <a:spAutoFit/>
          </a:bodyPr>
          <a:lstStyle/>
          <a:p>
            <a:pPr fontAlgn="base"/>
            <a:r>
              <a:rPr lang="en-US" dirty="0"/>
              <a:t>Total number of bits</a:t>
            </a:r>
            <a:br>
              <a:rPr lang="en-US" dirty="0"/>
            </a:br>
            <a:r>
              <a:rPr lang="en-US" dirty="0"/>
              <a:t>= </a:t>
            </a:r>
            <a:r>
              <a:rPr lang="en-US" dirty="0" err="1"/>
              <a:t>freq</a:t>
            </a:r>
            <a:r>
              <a:rPr lang="en-US" dirty="0"/>
              <a:t>(m) * </a:t>
            </a:r>
            <a:r>
              <a:rPr lang="en-US" dirty="0" err="1"/>
              <a:t>codelength</a:t>
            </a:r>
            <a:r>
              <a:rPr lang="en-US" dirty="0"/>
              <a:t>(m) + </a:t>
            </a:r>
            <a:r>
              <a:rPr lang="en-US" dirty="0" err="1"/>
              <a:t>freq</a:t>
            </a:r>
            <a:r>
              <a:rPr lang="en-US" dirty="0"/>
              <a:t>(p) * </a:t>
            </a:r>
            <a:r>
              <a:rPr lang="en-US" dirty="0" err="1"/>
              <a:t>code_length</a:t>
            </a:r>
            <a:r>
              <a:rPr lang="en-US" dirty="0"/>
              <a:t>(p) + </a:t>
            </a:r>
            <a:r>
              <a:rPr lang="en-US" dirty="0" err="1"/>
              <a:t>freq</a:t>
            </a:r>
            <a:r>
              <a:rPr lang="en-US" dirty="0"/>
              <a:t>(s) * </a:t>
            </a:r>
            <a:r>
              <a:rPr lang="en-US" dirty="0" err="1"/>
              <a:t>code_length</a:t>
            </a:r>
            <a:r>
              <a:rPr lang="en-US" dirty="0"/>
              <a:t>(s) + </a:t>
            </a:r>
            <a:r>
              <a:rPr lang="en-US" dirty="0" err="1"/>
              <a:t>freq</a:t>
            </a:r>
            <a:r>
              <a:rPr lang="en-US" dirty="0"/>
              <a:t>(</a:t>
            </a:r>
            <a:r>
              <a:rPr lang="en-US" dirty="0" err="1"/>
              <a:t>i</a:t>
            </a:r>
            <a:r>
              <a:rPr lang="en-US" dirty="0"/>
              <a:t>) * code length(</a:t>
            </a:r>
            <a:r>
              <a:rPr lang="en-US" dirty="0" err="1"/>
              <a:t>i</a:t>
            </a:r>
            <a:r>
              <a:rPr lang="en-US" dirty="0"/>
              <a:t>)</a:t>
            </a:r>
            <a:br>
              <a:rPr lang="en-US" dirty="0"/>
            </a:br>
            <a:r>
              <a:rPr lang="en-US" dirty="0"/>
              <a:t>= 1*3 + 2*3 + 4*2 + 4*1 = </a:t>
            </a:r>
            <a:r>
              <a:rPr lang="en-US" dirty="0" smtClean="0"/>
              <a:t>21</a:t>
            </a:r>
          </a:p>
          <a:p>
            <a:pPr fontAlgn="base"/>
            <a:endParaRPr lang="en-US" dirty="0"/>
          </a:p>
          <a:p>
            <a:pPr fontAlgn="base"/>
            <a:r>
              <a:rPr lang="en-US" dirty="0"/>
              <a:t>Also, average bits per character can be found as:</a:t>
            </a:r>
            <a:br>
              <a:rPr lang="en-US" dirty="0"/>
            </a:br>
            <a:r>
              <a:rPr lang="en-US" dirty="0"/>
              <a:t>Total number of bits required / total number of characters = 21/11 = 1.909</a:t>
            </a:r>
          </a:p>
        </p:txBody>
      </p:sp>
    </p:spTree>
    <p:extLst>
      <p:ext uri="{BB962C8B-B14F-4D97-AF65-F5344CB8AC3E}">
        <p14:creationId xmlns:p14="http://schemas.microsoft.com/office/powerpoint/2010/main" val="150980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98996"/>
            <a:ext cx="2824708" cy="4420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08104" y="692696"/>
            <a:ext cx="2304256" cy="646331"/>
          </a:xfrm>
          <a:prstGeom prst="rect">
            <a:avLst/>
          </a:prstGeom>
          <a:noFill/>
        </p:spPr>
        <p:txBody>
          <a:bodyPr wrap="square" rtlCol="0">
            <a:spAutoFit/>
          </a:bodyPr>
          <a:lstStyle/>
          <a:p>
            <a:r>
              <a:rPr lang="en-US" dirty="0" smtClean="0"/>
              <a:t>Problem 1 </a:t>
            </a:r>
            <a:r>
              <a:rPr lang="en-US" dirty="0" err="1" smtClean="0"/>
              <a:t>huffman</a:t>
            </a:r>
            <a:r>
              <a:rPr lang="en-US" dirty="0" smtClean="0"/>
              <a:t> tree</a:t>
            </a:r>
            <a:endParaRPr lang="en-US" dirty="0"/>
          </a:p>
        </p:txBody>
      </p:sp>
    </p:spTree>
    <p:extLst>
      <p:ext uri="{BB962C8B-B14F-4D97-AF65-F5344CB8AC3E}">
        <p14:creationId xmlns:p14="http://schemas.microsoft.com/office/powerpoint/2010/main" val="1139683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Problem</a:t>
            </a:r>
            <a:endParaRPr lang="en-US" dirty="0"/>
          </a:p>
        </p:txBody>
      </p:sp>
      <p:sp>
        <p:nvSpPr>
          <p:cNvPr id="4" name="Rectangle 3"/>
          <p:cNvSpPr/>
          <p:nvPr/>
        </p:nvSpPr>
        <p:spPr>
          <a:xfrm>
            <a:off x="179512" y="908720"/>
            <a:ext cx="8712968" cy="646331"/>
          </a:xfrm>
          <a:prstGeom prst="rect">
            <a:avLst/>
          </a:prstGeom>
        </p:spPr>
        <p:txBody>
          <a:bodyPr wrap="square">
            <a:spAutoFit/>
          </a:bodyPr>
          <a:lstStyle/>
          <a:p>
            <a:r>
              <a:rPr lang="en-US" dirty="0" smtClean="0"/>
              <a:t>2. The </a:t>
            </a:r>
            <a:r>
              <a:rPr lang="en-US" dirty="0"/>
              <a:t>characters a to h have the set of frequencies based on the first 8 Fibonacci numbers as follows:</a:t>
            </a:r>
          </a:p>
        </p:txBody>
      </p:sp>
      <p:sp>
        <p:nvSpPr>
          <p:cNvPr id="5" name="Rectangle 1"/>
          <p:cNvSpPr>
            <a:spLocks noChangeArrowheads="1"/>
          </p:cNvSpPr>
          <p:nvPr/>
        </p:nvSpPr>
        <p:spPr bwMode="auto">
          <a:xfrm>
            <a:off x="1403648" y="1303018"/>
            <a:ext cx="7155805" cy="3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Consolas" pitchFamily="49" charset="0"/>
                <a:cs typeface="Consolas" pitchFamily="49" charset="0"/>
              </a:rPr>
              <a:t>a : 1, b : 1, c : 2, d : 3, e : 5, f : 8, g : 13, h : 21</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409942" y="1916832"/>
            <a:ext cx="8482537" cy="923330"/>
          </a:xfrm>
          <a:prstGeom prst="rect">
            <a:avLst/>
          </a:prstGeom>
        </p:spPr>
        <p:txBody>
          <a:bodyPr wrap="square">
            <a:spAutoFit/>
          </a:bodyPr>
          <a:lstStyle/>
          <a:p>
            <a:r>
              <a:rPr lang="en-US" dirty="0"/>
              <a:t>A Huffman code is used to represent the characters. What is the sequence of characters corresponding to the following code</a:t>
            </a:r>
            <a:r>
              <a:rPr lang="en-US" dirty="0" smtClean="0"/>
              <a:t>?</a:t>
            </a:r>
          </a:p>
          <a:p>
            <a:r>
              <a:rPr lang="en-US" dirty="0"/>
              <a:t>110111100111010</a:t>
            </a:r>
          </a:p>
        </p:txBody>
      </p:sp>
      <p:graphicFrame>
        <p:nvGraphicFramePr>
          <p:cNvPr id="7" name="Table 6"/>
          <p:cNvGraphicFramePr>
            <a:graphicFrameLocks noGrp="1"/>
          </p:cNvGraphicFramePr>
          <p:nvPr>
            <p:extLst>
              <p:ext uri="{D42A27DB-BD31-4B8C-83A1-F6EECF244321}">
                <p14:modId xmlns:p14="http://schemas.microsoft.com/office/powerpoint/2010/main" val="889638209"/>
              </p:ext>
            </p:extLst>
          </p:nvPr>
        </p:nvGraphicFramePr>
        <p:xfrm>
          <a:off x="683568" y="2996952"/>
          <a:ext cx="2759968" cy="3657600"/>
        </p:xfrm>
        <a:graphic>
          <a:graphicData uri="http://schemas.openxmlformats.org/drawingml/2006/table">
            <a:tbl>
              <a:tblPr firstRow="1" bandRow="1">
                <a:tableStyleId>{5940675A-B579-460E-94D1-54222C63F5DA}</a:tableStyleId>
              </a:tblPr>
              <a:tblGrid>
                <a:gridCol w="1379984"/>
                <a:gridCol w="1379984"/>
              </a:tblGrid>
              <a:tr h="406400">
                <a:tc>
                  <a:txBody>
                    <a:bodyPr/>
                    <a:lstStyle/>
                    <a:p>
                      <a:r>
                        <a:rPr lang="en-US" b="1" dirty="0" smtClean="0"/>
                        <a:t>Characters </a:t>
                      </a:r>
                      <a:endParaRPr lang="en-US" b="1" dirty="0"/>
                    </a:p>
                  </a:txBody>
                  <a:tcPr/>
                </a:tc>
                <a:tc>
                  <a:txBody>
                    <a:bodyPr/>
                    <a:lstStyle/>
                    <a:p>
                      <a:r>
                        <a:rPr lang="en-US" b="1" dirty="0" smtClean="0"/>
                        <a:t>Codes</a:t>
                      </a:r>
                      <a:endParaRPr lang="en-US" b="1" dirty="0"/>
                    </a:p>
                  </a:txBody>
                  <a:tcPr/>
                </a:tc>
              </a:tr>
              <a:tr h="406400">
                <a:tc>
                  <a:txBody>
                    <a:bodyPr/>
                    <a:lstStyle/>
                    <a:p>
                      <a:r>
                        <a:rPr lang="en-US" dirty="0" smtClean="0"/>
                        <a:t>A</a:t>
                      </a:r>
                      <a:endParaRPr lang="en-US" dirty="0"/>
                    </a:p>
                  </a:txBody>
                  <a:tcPr/>
                </a:tc>
                <a:tc>
                  <a:txBody>
                    <a:bodyPr/>
                    <a:lstStyle/>
                    <a:p>
                      <a:r>
                        <a:rPr lang="en-US" dirty="0" smtClean="0"/>
                        <a:t>1111110</a:t>
                      </a:r>
                      <a:endParaRPr lang="en-US" dirty="0"/>
                    </a:p>
                  </a:txBody>
                  <a:tcPr/>
                </a:tc>
              </a:tr>
              <a:tr h="406400">
                <a:tc>
                  <a:txBody>
                    <a:bodyPr/>
                    <a:lstStyle/>
                    <a:p>
                      <a:r>
                        <a:rPr lang="en-US" dirty="0" smtClean="0"/>
                        <a:t>B</a:t>
                      </a:r>
                      <a:endParaRPr lang="en-US" dirty="0"/>
                    </a:p>
                  </a:txBody>
                  <a:tcPr/>
                </a:tc>
                <a:tc>
                  <a:txBody>
                    <a:bodyPr/>
                    <a:lstStyle/>
                    <a:p>
                      <a:r>
                        <a:rPr lang="en-US" dirty="0" smtClean="0"/>
                        <a:t>1111111</a:t>
                      </a:r>
                      <a:endParaRPr lang="en-US" dirty="0"/>
                    </a:p>
                  </a:txBody>
                  <a:tcPr/>
                </a:tc>
              </a:tr>
              <a:tr h="406400">
                <a:tc>
                  <a:txBody>
                    <a:bodyPr/>
                    <a:lstStyle/>
                    <a:p>
                      <a:r>
                        <a:rPr lang="en-US" dirty="0" smtClean="0"/>
                        <a:t>C</a:t>
                      </a:r>
                      <a:endParaRPr lang="en-US" dirty="0"/>
                    </a:p>
                  </a:txBody>
                  <a:tcPr/>
                </a:tc>
                <a:tc>
                  <a:txBody>
                    <a:bodyPr/>
                    <a:lstStyle/>
                    <a:p>
                      <a:r>
                        <a:rPr lang="en-US" dirty="0" smtClean="0"/>
                        <a:t>111110</a:t>
                      </a:r>
                      <a:endParaRPr lang="en-US" dirty="0"/>
                    </a:p>
                  </a:txBody>
                  <a:tcPr/>
                </a:tc>
              </a:tr>
              <a:tr h="406400">
                <a:tc>
                  <a:txBody>
                    <a:bodyPr/>
                    <a:lstStyle/>
                    <a:p>
                      <a:r>
                        <a:rPr lang="en-US" dirty="0" smtClean="0"/>
                        <a:t>D</a:t>
                      </a:r>
                      <a:endParaRPr lang="en-US" dirty="0"/>
                    </a:p>
                  </a:txBody>
                  <a:tcPr/>
                </a:tc>
                <a:tc>
                  <a:txBody>
                    <a:bodyPr/>
                    <a:lstStyle/>
                    <a:p>
                      <a:r>
                        <a:rPr lang="en-US" dirty="0" smtClean="0"/>
                        <a:t>11110</a:t>
                      </a:r>
                      <a:endParaRPr lang="en-US" dirty="0"/>
                    </a:p>
                  </a:txBody>
                  <a:tcPr/>
                </a:tc>
              </a:tr>
              <a:tr h="406400">
                <a:tc>
                  <a:txBody>
                    <a:bodyPr/>
                    <a:lstStyle/>
                    <a:p>
                      <a:r>
                        <a:rPr lang="en-US" dirty="0" smtClean="0"/>
                        <a:t>E</a:t>
                      </a:r>
                      <a:endParaRPr lang="en-US" dirty="0"/>
                    </a:p>
                  </a:txBody>
                  <a:tcPr/>
                </a:tc>
                <a:tc>
                  <a:txBody>
                    <a:bodyPr/>
                    <a:lstStyle/>
                    <a:p>
                      <a:r>
                        <a:rPr lang="en-US" dirty="0" smtClean="0"/>
                        <a:t>1110</a:t>
                      </a:r>
                      <a:endParaRPr lang="en-US" dirty="0"/>
                    </a:p>
                  </a:txBody>
                  <a:tcPr/>
                </a:tc>
              </a:tr>
              <a:tr h="406400">
                <a:tc>
                  <a:txBody>
                    <a:bodyPr/>
                    <a:lstStyle/>
                    <a:p>
                      <a:r>
                        <a:rPr lang="en-US" dirty="0" smtClean="0"/>
                        <a:t>F</a:t>
                      </a:r>
                      <a:endParaRPr lang="en-US" dirty="0"/>
                    </a:p>
                  </a:txBody>
                  <a:tcPr/>
                </a:tc>
                <a:tc>
                  <a:txBody>
                    <a:bodyPr/>
                    <a:lstStyle/>
                    <a:p>
                      <a:r>
                        <a:rPr lang="en-US" dirty="0" smtClean="0"/>
                        <a:t>110</a:t>
                      </a:r>
                      <a:endParaRPr lang="en-US" dirty="0"/>
                    </a:p>
                  </a:txBody>
                  <a:tcPr/>
                </a:tc>
              </a:tr>
              <a:tr h="406400">
                <a:tc>
                  <a:txBody>
                    <a:bodyPr/>
                    <a:lstStyle/>
                    <a:p>
                      <a:r>
                        <a:rPr lang="en-US" dirty="0" smtClean="0"/>
                        <a:t>G</a:t>
                      </a:r>
                      <a:endParaRPr lang="en-US" dirty="0"/>
                    </a:p>
                  </a:txBody>
                  <a:tcPr/>
                </a:tc>
                <a:tc>
                  <a:txBody>
                    <a:bodyPr/>
                    <a:lstStyle/>
                    <a:p>
                      <a:r>
                        <a:rPr lang="en-US" dirty="0" smtClean="0"/>
                        <a:t>10</a:t>
                      </a:r>
                      <a:endParaRPr lang="en-US" dirty="0"/>
                    </a:p>
                  </a:txBody>
                  <a:tcPr/>
                </a:tc>
              </a:tr>
              <a:tr h="406400">
                <a:tc>
                  <a:txBody>
                    <a:bodyPr/>
                    <a:lstStyle/>
                    <a:p>
                      <a:r>
                        <a:rPr lang="en-US" dirty="0" smtClean="0"/>
                        <a:t>h</a:t>
                      </a:r>
                      <a:endParaRPr lang="en-US" dirty="0"/>
                    </a:p>
                  </a:txBody>
                  <a:tcPr/>
                </a:tc>
                <a:tc>
                  <a:txBody>
                    <a:bodyPr/>
                    <a:lstStyle/>
                    <a:p>
                      <a:r>
                        <a:rPr lang="en-US" dirty="0" smtClean="0"/>
                        <a:t>0</a:t>
                      </a:r>
                      <a:endParaRPr lang="en-US" dirty="0"/>
                    </a:p>
                  </a:txBody>
                  <a:tcPr/>
                </a:tc>
              </a:tr>
            </a:tbl>
          </a:graphicData>
        </a:graphic>
      </p:graphicFrame>
      <p:sp>
        <p:nvSpPr>
          <p:cNvPr id="8" name="Rectangle 7"/>
          <p:cNvSpPr/>
          <p:nvPr/>
        </p:nvSpPr>
        <p:spPr>
          <a:xfrm>
            <a:off x="4320479" y="2817758"/>
            <a:ext cx="4572000" cy="1477328"/>
          </a:xfrm>
          <a:prstGeom prst="rect">
            <a:avLst/>
          </a:prstGeom>
        </p:spPr>
        <p:txBody>
          <a:bodyPr>
            <a:spAutoFit/>
          </a:bodyPr>
          <a:lstStyle/>
          <a:p>
            <a:r>
              <a:rPr lang="en-US" dirty="0"/>
              <a:t>Using prefix matching, given string can be decomposed </a:t>
            </a:r>
            <a:r>
              <a:rPr lang="en-US" dirty="0" smtClean="0"/>
              <a:t>as</a:t>
            </a:r>
          </a:p>
          <a:p>
            <a:endParaRPr lang="en-US" dirty="0"/>
          </a:p>
          <a:p>
            <a:r>
              <a:rPr lang="pt-BR" dirty="0"/>
              <a:t>110 </a:t>
            </a:r>
            <a:r>
              <a:rPr lang="pt-BR" dirty="0" smtClean="0"/>
              <a:t>  11110    0      1110     10 </a:t>
            </a:r>
          </a:p>
          <a:p>
            <a:r>
              <a:rPr lang="pt-BR" dirty="0" smtClean="0"/>
              <a:t>   f         d          h        e          g</a:t>
            </a:r>
            <a:endParaRPr lang="en-US" dirty="0"/>
          </a:p>
        </p:txBody>
      </p:sp>
    </p:spTree>
    <p:extLst>
      <p:ext uri="{BB962C8B-B14F-4D97-AF65-F5344CB8AC3E}">
        <p14:creationId xmlns:p14="http://schemas.microsoft.com/office/powerpoint/2010/main" val="30331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descr="https://media.geeksforgeeks.org/wp-content/cdn-uploads/gq/2016/12/pranjal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3133"/>
            <a:ext cx="5256584" cy="6595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21934" y="692696"/>
            <a:ext cx="2304256" cy="646331"/>
          </a:xfrm>
          <a:prstGeom prst="rect">
            <a:avLst/>
          </a:prstGeom>
          <a:noFill/>
        </p:spPr>
        <p:txBody>
          <a:bodyPr wrap="square" rtlCol="0">
            <a:spAutoFit/>
          </a:bodyPr>
          <a:lstStyle/>
          <a:p>
            <a:r>
              <a:rPr lang="en-US" dirty="0" smtClean="0"/>
              <a:t>Problem 2 </a:t>
            </a:r>
            <a:r>
              <a:rPr lang="en-US" dirty="0" err="1" smtClean="0"/>
              <a:t>huffman</a:t>
            </a:r>
            <a:r>
              <a:rPr lang="en-US" dirty="0" smtClean="0"/>
              <a:t> tree</a:t>
            </a:r>
            <a:endParaRPr lang="en-US" dirty="0"/>
          </a:p>
        </p:txBody>
      </p:sp>
    </p:spTree>
    <p:extLst>
      <p:ext uri="{BB962C8B-B14F-4D97-AF65-F5344CB8AC3E}">
        <p14:creationId xmlns:p14="http://schemas.microsoft.com/office/powerpoint/2010/main" val="516194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Problem</a:t>
            </a:r>
            <a:endParaRPr lang="en-US" dirty="0"/>
          </a:p>
        </p:txBody>
      </p:sp>
      <p:sp>
        <p:nvSpPr>
          <p:cNvPr id="4" name="Rectangle 3"/>
          <p:cNvSpPr/>
          <p:nvPr/>
        </p:nvSpPr>
        <p:spPr>
          <a:xfrm>
            <a:off x="251520" y="908720"/>
            <a:ext cx="8712968" cy="923330"/>
          </a:xfrm>
          <a:prstGeom prst="rect">
            <a:avLst/>
          </a:prstGeom>
        </p:spPr>
        <p:txBody>
          <a:bodyPr wrap="square">
            <a:spAutoFit/>
          </a:bodyPr>
          <a:lstStyle/>
          <a:p>
            <a:r>
              <a:rPr lang="en-US" dirty="0" smtClean="0"/>
              <a:t>3. A </a:t>
            </a:r>
            <a:r>
              <a:rPr lang="en-US" dirty="0"/>
              <a:t>networking company uses a compression technique to encode the message before transmitting over the network. Suppose the message contains the following characters with their frequency:</a:t>
            </a:r>
          </a:p>
        </p:txBody>
      </p:sp>
      <p:graphicFrame>
        <p:nvGraphicFramePr>
          <p:cNvPr id="5" name="Table 4"/>
          <p:cNvGraphicFramePr>
            <a:graphicFrameLocks noGrp="1"/>
          </p:cNvGraphicFramePr>
          <p:nvPr>
            <p:extLst>
              <p:ext uri="{D42A27DB-BD31-4B8C-83A1-F6EECF244321}">
                <p14:modId xmlns:p14="http://schemas.microsoft.com/office/powerpoint/2010/main" val="2763877381"/>
              </p:ext>
            </p:extLst>
          </p:nvPr>
        </p:nvGraphicFramePr>
        <p:xfrm>
          <a:off x="467544" y="1916832"/>
          <a:ext cx="2759968" cy="2844800"/>
        </p:xfrm>
        <a:graphic>
          <a:graphicData uri="http://schemas.openxmlformats.org/drawingml/2006/table">
            <a:tbl>
              <a:tblPr firstRow="1" bandRow="1">
                <a:tableStyleId>{5940675A-B579-460E-94D1-54222C63F5DA}</a:tableStyleId>
              </a:tblPr>
              <a:tblGrid>
                <a:gridCol w="1379984"/>
                <a:gridCol w="1379984"/>
              </a:tblGrid>
              <a:tr h="406400">
                <a:tc>
                  <a:txBody>
                    <a:bodyPr/>
                    <a:lstStyle/>
                    <a:p>
                      <a:r>
                        <a:rPr lang="en-US" b="1" dirty="0" smtClean="0"/>
                        <a:t>Characters </a:t>
                      </a:r>
                      <a:endParaRPr lang="en-US" b="1" dirty="0"/>
                    </a:p>
                  </a:txBody>
                  <a:tcPr/>
                </a:tc>
                <a:tc>
                  <a:txBody>
                    <a:bodyPr/>
                    <a:lstStyle/>
                    <a:p>
                      <a:r>
                        <a:rPr lang="en-US" b="1" dirty="0" smtClean="0"/>
                        <a:t>Frequency</a:t>
                      </a:r>
                      <a:endParaRPr lang="en-US" b="1" dirty="0"/>
                    </a:p>
                  </a:txBody>
                  <a:tcPr/>
                </a:tc>
              </a:tr>
              <a:tr h="406400">
                <a:tc>
                  <a:txBody>
                    <a:bodyPr/>
                    <a:lstStyle/>
                    <a:p>
                      <a:r>
                        <a:rPr lang="en-US" dirty="0" smtClean="0"/>
                        <a:t>A</a:t>
                      </a:r>
                      <a:endParaRPr lang="en-US" dirty="0"/>
                    </a:p>
                  </a:txBody>
                  <a:tcPr/>
                </a:tc>
                <a:tc>
                  <a:txBody>
                    <a:bodyPr/>
                    <a:lstStyle/>
                    <a:p>
                      <a:r>
                        <a:rPr lang="en-US" dirty="0" smtClean="0"/>
                        <a:t>5</a:t>
                      </a:r>
                      <a:endParaRPr lang="en-US" dirty="0"/>
                    </a:p>
                  </a:txBody>
                  <a:tcPr/>
                </a:tc>
              </a:tr>
              <a:tr h="406400">
                <a:tc>
                  <a:txBody>
                    <a:bodyPr/>
                    <a:lstStyle/>
                    <a:p>
                      <a:r>
                        <a:rPr lang="en-US" dirty="0" smtClean="0"/>
                        <a:t>B</a:t>
                      </a:r>
                      <a:endParaRPr lang="en-US" dirty="0"/>
                    </a:p>
                  </a:txBody>
                  <a:tcPr/>
                </a:tc>
                <a:tc>
                  <a:txBody>
                    <a:bodyPr/>
                    <a:lstStyle/>
                    <a:p>
                      <a:r>
                        <a:rPr lang="en-US" dirty="0" smtClean="0"/>
                        <a:t>9</a:t>
                      </a:r>
                      <a:endParaRPr lang="en-US" dirty="0"/>
                    </a:p>
                  </a:txBody>
                  <a:tcPr/>
                </a:tc>
              </a:tr>
              <a:tr h="406400">
                <a:tc>
                  <a:txBody>
                    <a:bodyPr/>
                    <a:lstStyle/>
                    <a:p>
                      <a:r>
                        <a:rPr lang="en-US" dirty="0" smtClean="0"/>
                        <a:t>C</a:t>
                      </a:r>
                      <a:endParaRPr lang="en-US" dirty="0"/>
                    </a:p>
                  </a:txBody>
                  <a:tcPr/>
                </a:tc>
                <a:tc>
                  <a:txBody>
                    <a:bodyPr/>
                    <a:lstStyle/>
                    <a:p>
                      <a:r>
                        <a:rPr lang="en-US" dirty="0" smtClean="0"/>
                        <a:t>12</a:t>
                      </a:r>
                      <a:endParaRPr lang="en-US" dirty="0"/>
                    </a:p>
                  </a:txBody>
                  <a:tcPr/>
                </a:tc>
              </a:tr>
              <a:tr h="406400">
                <a:tc>
                  <a:txBody>
                    <a:bodyPr/>
                    <a:lstStyle/>
                    <a:p>
                      <a:r>
                        <a:rPr lang="en-US" dirty="0" smtClean="0"/>
                        <a:t>D</a:t>
                      </a:r>
                      <a:endParaRPr lang="en-US" dirty="0"/>
                    </a:p>
                  </a:txBody>
                  <a:tcPr/>
                </a:tc>
                <a:tc>
                  <a:txBody>
                    <a:bodyPr/>
                    <a:lstStyle/>
                    <a:p>
                      <a:r>
                        <a:rPr lang="en-US" dirty="0" smtClean="0"/>
                        <a:t>13</a:t>
                      </a:r>
                      <a:endParaRPr lang="en-US" dirty="0"/>
                    </a:p>
                  </a:txBody>
                  <a:tcPr/>
                </a:tc>
              </a:tr>
              <a:tr h="406400">
                <a:tc>
                  <a:txBody>
                    <a:bodyPr/>
                    <a:lstStyle/>
                    <a:p>
                      <a:r>
                        <a:rPr lang="en-US" dirty="0" smtClean="0"/>
                        <a:t>E</a:t>
                      </a:r>
                      <a:endParaRPr lang="en-US" dirty="0"/>
                    </a:p>
                  </a:txBody>
                  <a:tcPr/>
                </a:tc>
                <a:tc>
                  <a:txBody>
                    <a:bodyPr/>
                    <a:lstStyle/>
                    <a:p>
                      <a:r>
                        <a:rPr lang="en-US" dirty="0" smtClean="0"/>
                        <a:t>16</a:t>
                      </a:r>
                      <a:endParaRPr lang="en-US" dirty="0"/>
                    </a:p>
                  </a:txBody>
                  <a:tcPr/>
                </a:tc>
              </a:tr>
              <a:tr h="406400">
                <a:tc>
                  <a:txBody>
                    <a:bodyPr/>
                    <a:lstStyle/>
                    <a:p>
                      <a:r>
                        <a:rPr lang="en-US" dirty="0" smtClean="0"/>
                        <a:t>F</a:t>
                      </a:r>
                      <a:endParaRPr lang="en-US" dirty="0"/>
                    </a:p>
                  </a:txBody>
                  <a:tcPr/>
                </a:tc>
                <a:tc>
                  <a:txBody>
                    <a:bodyPr/>
                    <a:lstStyle/>
                    <a:p>
                      <a:r>
                        <a:rPr lang="en-US" dirty="0" smtClean="0"/>
                        <a:t>45</a:t>
                      </a:r>
                      <a:endParaRPr lang="en-US" dirty="0"/>
                    </a:p>
                  </a:txBody>
                  <a:tcPr/>
                </a:tc>
              </a:tr>
            </a:tbl>
          </a:graphicData>
        </a:graphic>
      </p:graphicFrame>
      <p:sp>
        <p:nvSpPr>
          <p:cNvPr id="6" name="Rectangle 5"/>
          <p:cNvSpPr/>
          <p:nvPr/>
        </p:nvSpPr>
        <p:spPr>
          <a:xfrm>
            <a:off x="3419872" y="1806482"/>
            <a:ext cx="5400600" cy="923330"/>
          </a:xfrm>
          <a:prstGeom prst="rect">
            <a:avLst/>
          </a:prstGeom>
        </p:spPr>
        <p:txBody>
          <a:bodyPr wrap="square">
            <a:spAutoFit/>
          </a:bodyPr>
          <a:lstStyle/>
          <a:p>
            <a:pPr fontAlgn="base"/>
            <a:r>
              <a:rPr lang="en-US" dirty="0"/>
              <a:t>Note that each character in input message takes 1 byte.</a:t>
            </a:r>
          </a:p>
          <a:p>
            <a:pPr fontAlgn="base"/>
            <a:r>
              <a:rPr lang="en-US" dirty="0"/>
              <a:t>If the compression technique used is Huffman Coding, how many bits will be saved in the message?</a:t>
            </a:r>
          </a:p>
        </p:txBody>
      </p:sp>
      <p:sp>
        <p:nvSpPr>
          <p:cNvPr id="7" name="Rectangle 6"/>
          <p:cNvSpPr/>
          <p:nvPr/>
        </p:nvSpPr>
        <p:spPr>
          <a:xfrm>
            <a:off x="3563888" y="3429000"/>
            <a:ext cx="5400600" cy="3416320"/>
          </a:xfrm>
          <a:prstGeom prst="rect">
            <a:avLst/>
          </a:prstGeom>
        </p:spPr>
        <p:txBody>
          <a:bodyPr wrap="square">
            <a:spAutoFit/>
          </a:bodyPr>
          <a:lstStyle/>
          <a:p>
            <a:pPr fontAlgn="base"/>
            <a:r>
              <a:rPr lang="en-US" b="1" dirty="0"/>
              <a:t>Solutions:</a:t>
            </a:r>
            <a:r>
              <a:rPr lang="en-US" dirty="0"/>
              <a:t> Finding number of bits without using Huffman,</a:t>
            </a:r>
            <a:br>
              <a:rPr lang="en-US" dirty="0"/>
            </a:br>
            <a:r>
              <a:rPr lang="en-US" dirty="0"/>
              <a:t>Total number of characters = sum of frequencies = 100</a:t>
            </a:r>
            <a:br>
              <a:rPr lang="en-US" dirty="0"/>
            </a:br>
            <a:r>
              <a:rPr lang="en-US" dirty="0"/>
              <a:t>size of 1 character = 1byte = 8 bits</a:t>
            </a:r>
            <a:br>
              <a:rPr lang="en-US" dirty="0"/>
            </a:br>
            <a:r>
              <a:rPr lang="en-US" dirty="0"/>
              <a:t>Total number of bits = 8*100 = </a:t>
            </a:r>
            <a:r>
              <a:rPr lang="en-US" dirty="0" smtClean="0"/>
              <a:t>800</a:t>
            </a:r>
          </a:p>
          <a:p>
            <a:pPr fontAlgn="base"/>
            <a:endParaRPr lang="en-US" dirty="0"/>
          </a:p>
          <a:p>
            <a:pPr fontAlgn="base"/>
            <a:endParaRPr lang="en-US" dirty="0"/>
          </a:p>
          <a:p>
            <a:pPr fontAlgn="base"/>
            <a:r>
              <a:rPr lang="en-US" dirty="0"/>
              <a:t>Using Huffman Encoding, Total number of bits needed can be calculated as:</a:t>
            </a:r>
          </a:p>
          <a:p>
            <a:pPr fontAlgn="base"/>
            <a:r>
              <a:rPr lang="en-US" dirty="0"/>
              <a:t>5*4 + 9*4 + 12*3 + 13*3 + 16*3 + 45* 1 = </a:t>
            </a:r>
            <a:r>
              <a:rPr lang="en-US" dirty="0" smtClean="0"/>
              <a:t>224</a:t>
            </a:r>
          </a:p>
          <a:p>
            <a:pPr fontAlgn="base"/>
            <a:endParaRPr lang="en-US" dirty="0"/>
          </a:p>
          <a:p>
            <a:pPr fontAlgn="base"/>
            <a:r>
              <a:rPr lang="en-US" dirty="0"/>
              <a:t>Bits saved = 800-224 = 576.</a:t>
            </a:r>
          </a:p>
        </p:txBody>
      </p:sp>
    </p:spTree>
    <p:extLst>
      <p:ext uri="{BB962C8B-B14F-4D97-AF65-F5344CB8AC3E}">
        <p14:creationId xmlns:p14="http://schemas.microsoft.com/office/powerpoint/2010/main" val="404780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descr="xyz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32656"/>
            <a:ext cx="5040560" cy="5797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08104" y="692696"/>
            <a:ext cx="2304256" cy="646331"/>
          </a:xfrm>
          <a:prstGeom prst="rect">
            <a:avLst/>
          </a:prstGeom>
          <a:noFill/>
        </p:spPr>
        <p:txBody>
          <a:bodyPr wrap="square" rtlCol="0">
            <a:spAutoFit/>
          </a:bodyPr>
          <a:lstStyle/>
          <a:p>
            <a:r>
              <a:rPr lang="en-US" dirty="0" smtClean="0"/>
              <a:t>Problem 3 </a:t>
            </a:r>
            <a:r>
              <a:rPr lang="en-US" dirty="0" err="1" smtClean="0"/>
              <a:t>huffman</a:t>
            </a:r>
            <a:r>
              <a:rPr lang="en-US" dirty="0" smtClean="0"/>
              <a:t> tree</a:t>
            </a:r>
            <a:endParaRPr lang="en-US" dirty="0"/>
          </a:p>
        </p:txBody>
      </p:sp>
    </p:spTree>
    <p:extLst>
      <p:ext uri="{BB962C8B-B14F-4D97-AF65-F5344CB8AC3E}">
        <p14:creationId xmlns:p14="http://schemas.microsoft.com/office/powerpoint/2010/main" val="1140647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348880"/>
            <a:ext cx="8229600" cy="1152128"/>
          </a:xfrm>
        </p:spPr>
        <p:txBody>
          <a:bodyPr>
            <a:normAutofit/>
          </a:bodyPr>
          <a:lstStyle/>
          <a:p>
            <a:pPr algn="ctr">
              <a:buNone/>
            </a:pPr>
            <a:r>
              <a:rPr lang="en-IN" sz="4400" dirty="0" smtClean="0"/>
              <a:t>Job Scheduling with Deadline</a:t>
            </a:r>
            <a:endParaRPr lang="en-US" sz="4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1"/>
            <a:ext cx="8229600" cy="1143000"/>
          </a:xfrm>
        </p:spPr>
        <p:txBody>
          <a:bodyPr/>
          <a:lstStyle/>
          <a:p>
            <a:r>
              <a:rPr lang="en-IN" dirty="0" smtClean="0"/>
              <a:t>Problem Statement</a:t>
            </a:r>
            <a:endParaRPr lang="en-US" dirty="0"/>
          </a:p>
        </p:txBody>
      </p:sp>
      <p:sp>
        <p:nvSpPr>
          <p:cNvPr id="3" name="Content Placeholder 2"/>
          <p:cNvSpPr>
            <a:spLocks noGrp="1"/>
          </p:cNvSpPr>
          <p:nvPr>
            <p:ph idx="1"/>
          </p:nvPr>
        </p:nvSpPr>
        <p:spPr>
          <a:xfrm>
            <a:off x="467544" y="1052737"/>
            <a:ext cx="8229600" cy="4248472"/>
          </a:xfrm>
        </p:spPr>
        <p:txBody>
          <a:bodyPr>
            <a:normAutofit fontScale="85000" lnSpcReduction="10000"/>
          </a:bodyPr>
          <a:lstStyle/>
          <a:p>
            <a:pPr>
              <a:buFontTx/>
              <a:buNone/>
            </a:pPr>
            <a:r>
              <a:rPr lang="en-US" b="1" dirty="0" smtClean="0">
                <a:solidFill>
                  <a:srgbClr val="000000"/>
                </a:solidFill>
                <a:cs typeface="Times New Roman" pitchFamily="18" charset="0"/>
              </a:rPr>
              <a:t>The problem is stated as below.</a:t>
            </a:r>
            <a:endParaRPr lang="en-US" b="1" dirty="0" smtClean="0">
              <a:cs typeface="Times New Roman" pitchFamily="18" charset="0"/>
            </a:endParaRPr>
          </a:p>
          <a:p>
            <a:pPr algn="just"/>
            <a:r>
              <a:rPr lang="en-US" dirty="0" smtClean="0">
                <a:solidFill>
                  <a:srgbClr val="000000"/>
                </a:solidFill>
                <a:cs typeface="Times New Roman" pitchFamily="18" charset="0"/>
              </a:rPr>
              <a:t>There are n jobs to be processed on a machine.</a:t>
            </a:r>
            <a:endParaRPr lang="en-US" dirty="0" smtClean="0">
              <a:cs typeface="Times New Roman" pitchFamily="18" charset="0"/>
            </a:endParaRPr>
          </a:p>
          <a:p>
            <a:pPr algn="just"/>
            <a:r>
              <a:rPr lang="en-US" dirty="0" smtClean="0">
                <a:solidFill>
                  <a:srgbClr val="000000"/>
                </a:solidFill>
                <a:cs typeface="Times New Roman" pitchFamily="18" charset="0"/>
              </a:rPr>
              <a:t>Each job </a:t>
            </a:r>
            <a:r>
              <a:rPr lang="en-US" dirty="0" err="1" smtClean="0">
                <a:solidFill>
                  <a:srgbClr val="000000"/>
                </a:solidFill>
                <a:cs typeface="Times New Roman" pitchFamily="18" charset="0"/>
              </a:rPr>
              <a:t>i</a:t>
            </a:r>
            <a:r>
              <a:rPr lang="en-US" dirty="0" smtClean="0">
                <a:solidFill>
                  <a:srgbClr val="000000"/>
                </a:solidFill>
                <a:cs typeface="Times New Roman" pitchFamily="18" charset="0"/>
              </a:rPr>
              <a:t> has a deadline </a:t>
            </a:r>
            <a:r>
              <a:rPr lang="en-US" dirty="0" err="1" smtClean="0">
                <a:solidFill>
                  <a:srgbClr val="000000"/>
                </a:solidFill>
                <a:cs typeface="Times New Roman" pitchFamily="18" charset="0"/>
              </a:rPr>
              <a:t>d</a:t>
            </a:r>
            <a:r>
              <a:rPr lang="en-US" baseline="-30000" dirty="0" err="1" smtClean="0">
                <a:solidFill>
                  <a:srgbClr val="000000"/>
                </a:solidFill>
                <a:cs typeface="Times New Roman" pitchFamily="18" charset="0"/>
              </a:rPr>
              <a:t>i</a:t>
            </a:r>
            <a:r>
              <a:rPr lang="en-US" dirty="0" smtClean="0">
                <a:solidFill>
                  <a:srgbClr val="000000"/>
                </a:solidFill>
                <a:cs typeface="Times New Roman" pitchFamily="18" charset="0"/>
              </a:rPr>
              <a:t>≥</a:t>
            </a:r>
            <a:r>
              <a:rPr lang="en-US" baseline="-30000" dirty="0" smtClean="0">
                <a:solidFill>
                  <a:srgbClr val="000000"/>
                </a:solidFill>
                <a:cs typeface="Times New Roman" pitchFamily="18" charset="0"/>
              </a:rPr>
              <a:t> </a:t>
            </a:r>
            <a:r>
              <a:rPr lang="en-US" dirty="0" smtClean="0">
                <a:solidFill>
                  <a:srgbClr val="000000"/>
                </a:solidFill>
                <a:cs typeface="Times New Roman" pitchFamily="18" charset="0"/>
              </a:rPr>
              <a:t>0 and profit p</a:t>
            </a:r>
            <a:r>
              <a:rPr lang="en-US" baseline="-30000" dirty="0" smtClean="0">
                <a:solidFill>
                  <a:srgbClr val="000000"/>
                </a:solidFill>
                <a:cs typeface="Times New Roman" pitchFamily="18" charset="0"/>
              </a:rPr>
              <a:t>i</a:t>
            </a:r>
            <a:r>
              <a:rPr lang="en-US" dirty="0" smtClean="0">
                <a:solidFill>
                  <a:srgbClr val="000000"/>
                </a:solidFill>
                <a:cs typeface="Times New Roman" pitchFamily="18" charset="0"/>
              </a:rPr>
              <a:t>≥0 .</a:t>
            </a:r>
            <a:endParaRPr lang="en-US" dirty="0" smtClean="0">
              <a:cs typeface="Times New Roman" pitchFamily="18" charset="0"/>
            </a:endParaRPr>
          </a:p>
          <a:p>
            <a:pPr algn="just"/>
            <a:r>
              <a:rPr lang="en-US" dirty="0">
                <a:solidFill>
                  <a:srgbClr val="000000"/>
                </a:solidFill>
                <a:cs typeface="Times New Roman" pitchFamily="18" charset="0"/>
              </a:rPr>
              <a:t>p</a:t>
            </a:r>
            <a:r>
              <a:rPr lang="en-US" baseline="-30000" dirty="0">
                <a:solidFill>
                  <a:srgbClr val="000000"/>
                </a:solidFill>
                <a:cs typeface="Times New Roman" pitchFamily="18" charset="0"/>
              </a:rPr>
              <a:t>i</a:t>
            </a:r>
            <a:r>
              <a:rPr lang="en-US" dirty="0" smtClean="0">
                <a:solidFill>
                  <a:srgbClr val="000000"/>
                </a:solidFill>
                <a:cs typeface="Times New Roman" pitchFamily="18" charset="0"/>
              </a:rPr>
              <a:t> is earned </a:t>
            </a:r>
            <a:r>
              <a:rPr lang="en-US" dirty="0" err="1" smtClean="0">
                <a:solidFill>
                  <a:srgbClr val="000000"/>
                </a:solidFill>
                <a:cs typeface="Times New Roman" pitchFamily="18" charset="0"/>
              </a:rPr>
              <a:t>iff</a:t>
            </a:r>
            <a:r>
              <a:rPr lang="en-US" dirty="0" smtClean="0">
                <a:solidFill>
                  <a:srgbClr val="000000"/>
                </a:solidFill>
                <a:cs typeface="Times New Roman" pitchFamily="18" charset="0"/>
              </a:rPr>
              <a:t> the job is completed by its deadline.</a:t>
            </a:r>
            <a:endParaRPr lang="en-US" dirty="0" smtClean="0">
              <a:cs typeface="Times New Roman" pitchFamily="18" charset="0"/>
            </a:endParaRPr>
          </a:p>
          <a:p>
            <a:pPr algn="just"/>
            <a:r>
              <a:rPr lang="en-US" dirty="0" smtClean="0">
                <a:solidFill>
                  <a:srgbClr val="000000"/>
                </a:solidFill>
                <a:cs typeface="Times New Roman" pitchFamily="18" charset="0"/>
              </a:rPr>
              <a:t>The job is completed if it is processed on a machine for unit time.</a:t>
            </a:r>
            <a:endParaRPr lang="en-US" dirty="0" smtClean="0">
              <a:cs typeface="Times New Roman" pitchFamily="18" charset="0"/>
            </a:endParaRPr>
          </a:p>
          <a:p>
            <a:pPr algn="just"/>
            <a:r>
              <a:rPr lang="en-US" dirty="0" smtClean="0">
                <a:solidFill>
                  <a:srgbClr val="000000"/>
                </a:solidFill>
                <a:cs typeface="Times New Roman" pitchFamily="18" charset="0"/>
              </a:rPr>
              <a:t>Only one machine is available for processing jobs.</a:t>
            </a:r>
            <a:endParaRPr lang="en-US" dirty="0" smtClean="0">
              <a:cs typeface="Times New Roman" pitchFamily="18" charset="0"/>
            </a:endParaRPr>
          </a:p>
          <a:p>
            <a:pPr algn="just"/>
            <a:r>
              <a:rPr lang="en-US" dirty="0" smtClean="0">
                <a:solidFill>
                  <a:srgbClr val="000000"/>
                </a:solidFill>
                <a:cs typeface="Times New Roman" pitchFamily="18" charset="0"/>
              </a:rPr>
              <a:t>Only one job is processed at a time on the machine.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39552" y="4877376"/>
                <a:ext cx="8352928" cy="998735"/>
              </a:xfrm>
              <a:prstGeom prst="rect">
                <a:avLst/>
              </a:prstGeom>
              <a:noFill/>
            </p:spPr>
            <p:txBody>
              <a:bodyPr wrap="square" rtlCol="0">
                <a:spAutoFit/>
              </a:bodyPr>
              <a:lstStyle/>
              <a:p>
                <a:r>
                  <a:rPr lang="en-US" sz="2800" dirty="0" smtClean="0"/>
                  <a:t>The objective function is </a:t>
                </a:r>
                <a14:m>
                  <m:oMath xmlns:m="http://schemas.openxmlformats.org/officeDocument/2006/math">
                    <m:r>
                      <m:rPr>
                        <m:sty m:val="p"/>
                      </m:rPr>
                      <a:rPr lang="en-US" sz="2800" b="0" i="0" smtClean="0">
                        <a:solidFill>
                          <a:srgbClr val="FF0000"/>
                        </a:solidFill>
                        <a:latin typeface="Cambria Math"/>
                      </a:rPr>
                      <m:t>Maximize</m:t>
                    </m:r>
                    <m:nary>
                      <m:naryPr>
                        <m:chr m:val="∑"/>
                        <m:supHide m:val="on"/>
                        <m:ctrlPr>
                          <a:rPr lang="en-US" sz="2800" i="1" smtClean="0">
                            <a:solidFill>
                              <a:srgbClr val="FF0000"/>
                            </a:solidFill>
                            <a:latin typeface="Cambria Math"/>
                          </a:rPr>
                        </m:ctrlPr>
                      </m:naryPr>
                      <m:sub>
                        <m:r>
                          <m:rPr>
                            <m:brk m:alnAt="7"/>
                          </m:rPr>
                          <a:rPr lang="en-US" sz="2800" b="0" i="1" smtClean="0">
                            <a:solidFill>
                              <a:srgbClr val="FF0000"/>
                            </a:solidFill>
                            <a:latin typeface="Cambria Math"/>
                          </a:rPr>
                          <m:t>𝑖</m:t>
                        </m:r>
                        <m:r>
                          <a:rPr lang="en-US" sz="2800" b="0" i="1" smtClean="0">
                            <a:solidFill>
                              <a:srgbClr val="FF0000"/>
                            </a:solidFill>
                            <a:latin typeface="Cambria Math"/>
                            <a:ea typeface="Cambria Math"/>
                          </a:rPr>
                          <m:t>∈</m:t>
                        </m:r>
                        <m:r>
                          <a:rPr lang="en-US" sz="2800" b="0" i="1" smtClean="0">
                            <a:solidFill>
                              <a:srgbClr val="FF0000"/>
                            </a:solidFill>
                            <a:latin typeface="Cambria Math"/>
                          </a:rPr>
                          <m:t>𝐽</m:t>
                        </m:r>
                      </m:sub>
                      <m:sup/>
                      <m:e>
                        <m:r>
                          <a:rPr lang="en-US" sz="2800" b="0" i="1" smtClean="0">
                            <a:solidFill>
                              <a:srgbClr val="FF0000"/>
                            </a:solidFill>
                            <a:latin typeface="Cambria Math"/>
                          </a:rPr>
                          <m:t>𝑝</m:t>
                        </m:r>
                        <m:r>
                          <a:rPr lang="en-US" sz="2800" b="0" i="1" baseline="-25000" smtClean="0">
                            <a:solidFill>
                              <a:srgbClr val="FF0000"/>
                            </a:solidFill>
                            <a:latin typeface="Cambria Math"/>
                          </a:rPr>
                          <m:t>𝑖</m:t>
                        </m:r>
                      </m:e>
                    </m:nary>
                    <m:r>
                      <a:rPr lang="en-US" sz="2800" b="0" i="1" smtClean="0">
                        <a:solidFill>
                          <a:srgbClr val="FF0000"/>
                        </a:solidFill>
                        <a:latin typeface="Cambria Math"/>
                      </a:rPr>
                      <m:t> </m:t>
                    </m:r>
                  </m:oMath>
                </a14:m>
                <a:endParaRPr lang="en-US" sz="2800" b="0" dirty="0" smtClean="0"/>
              </a:p>
              <a:p>
                <a:r>
                  <a:rPr lang="en-US" sz="2800" dirty="0" smtClean="0"/>
                  <a:t>Sum of profits of all Jobs J completed within its deadline</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539552" y="4877376"/>
                <a:ext cx="8352928" cy="998735"/>
              </a:xfrm>
              <a:prstGeom prst="rect">
                <a:avLst/>
              </a:prstGeom>
              <a:blipFill rotWithShape="1">
                <a:blip r:embed="rId3"/>
                <a:stretch>
                  <a:fillRect l="-1533" t="-5488" r="-219" b="-1646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457200"/>
            <a:ext cx="8839200" cy="838200"/>
          </a:xfrm>
        </p:spPr>
        <p:txBody>
          <a:bodyPr/>
          <a:lstStyle/>
          <a:p>
            <a:r>
              <a:rPr lang="en-US"/>
              <a:t>Huffman Codes</a:t>
            </a:r>
          </a:p>
        </p:txBody>
      </p:sp>
      <p:sp>
        <p:nvSpPr>
          <p:cNvPr id="45059" name="Rectangle 3"/>
          <p:cNvSpPr>
            <a:spLocks noGrp="1" noChangeArrowheads="1"/>
          </p:cNvSpPr>
          <p:nvPr>
            <p:ph type="body" idx="1"/>
          </p:nvPr>
        </p:nvSpPr>
        <p:spPr>
          <a:xfrm>
            <a:off x="304800" y="2133600"/>
            <a:ext cx="8382000" cy="3200400"/>
          </a:xfrm>
        </p:spPr>
        <p:txBody>
          <a:bodyPr/>
          <a:lstStyle/>
          <a:p>
            <a:pPr>
              <a:lnSpc>
                <a:spcPct val="90000"/>
              </a:lnSpc>
            </a:pPr>
            <a:r>
              <a:rPr lang="en-US" sz="2800"/>
              <a:t>Most character code systems (ASCII, unicode) use fixed length encoding</a:t>
            </a:r>
          </a:p>
          <a:p>
            <a:pPr>
              <a:lnSpc>
                <a:spcPct val="90000"/>
              </a:lnSpc>
            </a:pPr>
            <a:r>
              <a:rPr lang="en-US" sz="2800"/>
              <a:t>If frequency data is available and there is a wide variety of frequencies, variable length encoding can save 20% to 90% space</a:t>
            </a:r>
          </a:p>
          <a:p>
            <a:pPr>
              <a:lnSpc>
                <a:spcPct val="90000"/>
              </a:lnSpc>
            </a:pPr>
            <a:r>
              <a:rPr lang="en-US" sz="2800"/>
              <a:t>Which characters should we assign shorter codes; which characters will have longer codes?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955160" y="3758400"/>
              <a:ext cx="5065200" cy="473400"/>
            </p14:xfrm>
          </p:contentPart>
        </mc:Choice>
        <mc:Fallback xmlns="">
          <p:pic>
            <p:nvPicPr>
              <p:cNvPr id="2" name="Ink 1"/>
              <p:cNvPicPr/>
              <p:nvPr/>
            </p:nvPicPr>
            <p:blipFill>
              <a:blip r:embed="rId3"/>
              <a:stretch>
                <a:fillRect/>
              </a:stretch>
            </p:blipFill>
            <p:spPr>
              <a:xfrm>
                <a:off x="1950120" y="3750840"/>
                <a:ext cx="5080680" cy="49068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1"/>
            <a:ext cx="8229600" cy="1800201"/>
          </a:xfrm>
        </p:spPr>
        <p:txBody>
          <a:bodyPr>
            <a:normAutofit fontScale="92500" lnSpcReduction="20000"/>
          </a:bodyPr>
          <a:lstStyle/>
          <a:p>
            <a:pPr>
              <a:buNone/>
            </a:pPr>
            <a:r>
              <a:rPr lang="en-US" dirty="0"/>
              <a:t>n = 4, (</a:t>
            </a:r>
            <a:r>
              <a:rPr lang="en-US" dirty="0" smtClean="0"/>
              <a:t>p1,p2,P3,P4</a:t>
            </a:r>
            <a:r>
              <a:rPr lang="en-US" dirty="0"/>
              <a:t>) = (100,10,15,27) and (</a:t>
            </a:r>
            <a:r>
              <a:rPr lang="en-US" dirty="0" smtClean="0"/>
              <a:t>d1,d2</a:t>
            </a:r>
            <a:r>
              <a:rPr lang="en-US" dirty="0"/>
              <a:t>, </a:t>
            </a:r>
            <a:r>
              <a:rPr lang="en-US" dirty="0" smtClean="0"/>
              <a:t>d3,d4)=(</a:t>
            </a:r>
            <a:r>
              <a:rPr lang="en-US" dirty="0"/>
              <a:t>2,1, </a:t>
            </a:r>
            <a:r>
              <a:rPr lang="en-US" dirty="0" smtClean="0"/>
              <a:t>2,1)</a:t>
            </a:r>
          </a:p>
          <a:p>
            <a:pPr>
              <a:buNone/>
            </a:pPr>
            <a:r>
              <a:rPr lang="en-US" dirty="0" smtClean="0"/>
              <a:t> </a:t>
            </a:r>
            <a:br>
              <a:rPr lang="en-US" dirty="0" smtClean="0"/>
            </a:br>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971600" y="2571750"/>
            <a:ext cx="7416823" cy="3305522"/>
          </a:xfrm>
          <a:prstGeom prst="rect">
            <a:avLst/>
          </a:prstGeom>
          <a:noFill/>
          <a:ln w="9525">
            <a:noFill/>
            <a:miter lim="800000"/>
            <a:headEnd/>
            <a:tailEnd/>
          </a:ln>
        </p:spPr>
      </p:pic>
    </p:spTree>
    <p:extLst>
      <p:ext uri="{BB962C8B-B14F-4D97-AF65-F5344CB8AC3E}">
        <p14:creationId xmlns:p14="http://schemas.microsoft.com/office/powerpoint/2010/main" val="3042570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Problem</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115616" y="2060848"/>
            <a:ext cx="6480720"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20688"/>
            <a:ext cx="6336704" cy="1754326"/>
          </a:xfrm>
          <a:prstGeom prst="rect">
            <a:avLst/>
          </a:prstGeom>
          <a:noFill/>
        </p:spPr>
        <p:txBody>
          <a:bodyPr wrap="square" rtlCol="0">
            <a:spAutoFit/>
          </a:bodyPr>
          <a:lstStyle/>
          <a:p>
            <a:pPr fontAlgn="base"/>
            <a:r>
              <a:rPr lang="en-US" b="1" u="sng" dirty="0" smtClean="0"/>
              <a:t>Step-1</a:t>
            </a:r>
            <a:r>
              <a:rPr lang="en-US" b="1" u="sng" dirty="0"/>
              <a:t>:</a:t>
            </a:r>
            <a:endParaRPr lang="en-US" b="1" dirty="0"/>
          </a:p>
          <a:p>
            <a:pPr fontAlgn="base"/>
            <a:r>
              <a:rPr lang="en-US" dirty="0"/>
              <a:t> </a:t>
            </a:r>
          </a:p>
          <a:p>
            <a:pPr fontAlgn="base"/>
            <a:r>
              <a:rPr lang="en-US" dirty="0"/>
              <a:t>Sort all the given jobs in decreasing order of their </a:t>
            </a:r>
            <a:r>
              <a:rPr lang="en-US" dirty="0" smtClean="0"/>
              <a:t>profit-</a:t>
            </a:r>
          </a:p>
          <a:p>
            <a:pPr fontAlgn="base"/>
            <a:endParaRPr lang="en-IN" dirty="0"/>
          </a:p>
          <a:p>
            <a:pPr fontAlgn="base"/>
            <a:endParaRPr lang="en-US" dirty="0"/>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251520" y="1772816"/>
            <a:ext cx="6552728" cy="1656184"/>
          </a:xfrm>
          <a:prstGeom prst="rect">
            <a:avLst/>
          </a:prstGeom>
          <a:noFill/>
          <a:ln w="9525">
            <a:noFill/>
            <a:miter lim="800000"/>
            <a:headEnd/>
            <a:tailEnd/>
          </a:ln>
        </p:spPr>
      </p:pic>
      <p:sp>
        <p:nvSpPr>
          <p:cNvPr id="8" name="TextBox 7"/>
          <p:cNvSpPr txBox="1"/>
          <p:nvPr/>
        </p:nvSpPr>
        <p:spPr>
          <a:xfrm>
            <a:off x="611560" y="3501008"/>
            <a:ext cx="7560840" cy="1477328"/>
          </a:xfrm>
          <a:prstGeom prst="rect">
            <a:avLst/>
          </a:prstGeom>
          <a:noFill/>
        </p:spPr>
        <p:txBody>
          <a:bodyPr wrap="square" rtlCol="0">
            <a:spAutoFit/>
          </a:bodyPr>
          <a:lstStyle/>
          <a:p>
            <a:pPr fontAlgn="base"/>
            <a:r>
              <a:rPr lang="en-US" b="1" u="sng" dirty="0"/>
              <a:t>Step-02:</a:t>
            </a:r>
            <a:endParaRPr lang="en-US" b="1" dirty="0"/>
          </a:p>
          <a:p>
            <a:pPr fontAlgn="base"/>
            <a:r>
              <a:rPr lang="en-US" dirty="0"/>
              <a:t> </a:t>
            </a:r>
          </a:p>
          <a:p>
            <a:pPr fontAlgn="base"/>
            <a:r>
              <a:rPr lang="en-US" dirty="0"/>
              <a:t>Value of maximum deadline = 5.</a:t>
            </a:r>
          </a:p>
          <a:p>
            <a:pPr fontAlgn="base"/>
            <a:r>
              <a:rPr lang="en-US" dirty="0"/>
              <a:t>So, draw a Gantt chart with maximum time on Gantt chart = 5 units as shown-</a:t>
            </a:r>
          </a:p>
          <a:p>
            <a:endParaRPr lang="en-US" dirty="0"/>
          </a:p>
        </p:txBody>
      </p:sp>
      <p:pic>
        <p:nvPicPr>
          <p:cNvPr id="8195" name="Picture 3"/>
          <p:cNvPicPr>
            <a:picLocks noChangeAspect="1" noChangeArrowheads="1"/>
          </p:cNvPicPr>
          <p:nvPr/>
        </p:nvPicPr>
        <p:blipFill>
          <a:blip r:embed="rId3" cstate="print"/>
          <a:srcRect/>
          <a:stretch>
            <a:fillRect/>
          </a:stretch>
        </p:blipFill>
        <p:spPr bwMode="auto">
          <a:xfrm>
            <a:off x="755576" y="4869160"/>
            <a:ext cx="6480720"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251356"/>
            <a:ext cx="3456384" cy="369332"/>
          </a:xfrm>
          <a:prstGeom prst="rect">
            <a:avLst/>
          </a:prstGeom>
          <a:noFill/>
        </p:spPr>
        <p:txBody>
          <a:bodyPr wrap="square" rtlCol="0">
            <a:spAutoFit/>
          </a:bodyPr>
          <a:lstStyle/>
          <a:p>
            <a:pPr fontAlgn="base"/>
            <a:r>
              <a:rPr lang="en-US" dirty="0" smtClean="0"/>
              <a:t>Further Steps are done in this way</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251520" y="620688"/>
            <a:ext cx="6120680" cy="129614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946601763"/>
              </p:ext>
            </p:extLst>
          </p:nvPr>
        </p:nvGraphicFramePr>
        <p:xfrm>
          <a:off x="467544" y="2348880"/>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US" dirty="0"/>
                    </a:p>
                  </a:txBody>
                  <a:tcPr/>
                </a:tc>
                <a:tc>
                  <a:txBody>
                    <a:bodyPr/>
                    <a:lstStyle/>
                    <a:p>
                      <a:r>
                        <a:rPr lang="en-US" dirty="0" smtClean="0"/>
                        <a:t>J4</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pSp>
        <p:nvGrpSpPr>
          <p:cNvPr id="6" name="Group 5"/>
          <p:cNvGrpSpPr/>
          <p:nvPr/>
        </p:nvGrpSpPr>
        <p:grpSpPr>
          <a:xfrm>
            <a:off x="467544" y="1852300"/>
            <a:ext cx="6252943" cy="433864"/>
            <a:chOff x="467544" y="1852300"/>
            <a:chExt cx="6252943" cy="433864"/>
          </a:xfrm>
        </p:grpSpPr>
        <p:grpSp>
          <p:nvGrpSpPr>
            <p:cNvPr id="4" name="Group 3"/>
            <p:cNvGrpSpPr/>
            <p:nvPr/>
          </p:nvGrpSpPr>
          <p:grpSpPr>
            <a:xfrm>
              <a:off x="467544" y="1877228"/>
              <a:ext cx="5040560" cy="408936"/>
              <a:chOff x="467544" y="1877228"/>
              <a:chExt cx="5040560" cy="408936"/>
            </a:xfrm>
          </p:grpSpPr>
          <p:sp>
            <p:nvSpPr>
              <p:cNvPr id="3" name="TextBox 2"/>
              <p:cNvSpPr txBox="1"/>
              <p:nvPr/>
            </p:nvSpPr>
            <p:spPr>
              <a:xfrm>
                <a:off x="467544" y="1916832"/>
                <a:ext cx="360040" cy="369332"/>
              </a:xfrm>
              <a:prstGeom prst="rect">
                <a:avLst/>
              </a:prstGeom>
              <a:noFill/>
            </p:spPr>
            <p:txBody>
              <a:bodyPr wrap="square" rtlCol="0">
                <a:spAutoFit/>
              </a:bodyPr>
              <a:lstStyle/>
              <a:p>
                <a:r>
                  <a:rPr lang="en-US" dirty="0" smtClean="0"/>
                  <a:t>0</a:t>
                </a:r>
                <a:endParaRPr lang="en-US" dirty="0"/>
              </a:p>
            </p:txBody>
          </p:sp>
          <p:sp>
            <p:nvSpPr>
              <p:cNvPr id="9" name="TextBox 8"/>
              <p:cNvSpPr txBox="1"/>
              <p:nvPr/>
            </p:nvSpPr>
            <p:spPr>
              <a:xfrm>
                <a:off x="1475656" y="1899810"/>
                <a:ext cx="360040"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2699792" y="1877228"/>
                <a:ext cx="360040" cy="369332"/>
              </a:xfrm>
              <a:prstGeom prst="rect">
                <a:avLst/>
              </a:prstGeom>
              <a:noFill/>
            </p:spPr>
            <p:txBody>
              <a:bodyPr wrap="square" rtlCol="0">
                <a:spAutoFit/>
              </a:bodyPr>
              <a:lstStyle/>
              <a:p>
                <a:r>
                  <a:rPr lang="en-US" dirty="0" smtClean="0"/>
                  <a:t>2</a:t>
                </a:r>
                <a:endParaRPr lang="en-US" dirty="0"/>
              </a:p>
            </p:txBody>
          </p:sp>
          <p:sp>
            <p:nvSpPr>
              <p:cNvPr id="11" name="TextBox 10"/>
              <p:cNvSpPr txBox="1"/>
              <p:nvPr/>
            </p:nvSpPr>
            <p:spPr>
              <a:xfrm>
                <a:off x="3995936" y="1883888"/>
                <a:ext cx="360040" cy="369332"/>
              </a:xfrm>
              <a:prstGeom prst="rect">
                <a:avLst/>
              </a:prstGeom>
              <a:noFill/>
            </p:spPr>
            <p:txBody>
              <a:bodyPr wrap="square" rtlCol="0">
                <a:spAutoFit/>
              </a:bodyPr>
              <a:lstStyle/>
              <a:p>
                <a:r>
                  <a:rPr lang="en-US" dirty="0" smtClean="0"/>
                  <a:t>3</a:t>
                </a:r>
                <a:endParaRPr lang="en-US" dirty="0"/>
              </a:p>
            </p:txBody>
          </p:sp>
          <p:sp>
            <p:nvSpPr>
              <p:cNvPr id="12" name="TextBox 11"/>
              <p:cNvSpPr txBox="1"/>
              <p:nvPr/>
            </p:nvSpPr>
            <p:spPr>
              <a:xfrm>
                <a:off x="5148064" y="1899810"/>
                <a:ext cx="360040" cy="369332"/>
              </a:xfrm>
              <a:prstGeom prst="rect">
                <a:avLst/>
              </a:prstGeom>
              <a:noFill/>
            </p:spPr>
            <p:txBody>
              <a:bodyPr wrap="square" rtlCol="0">
                <a:spAutoFit/>
              </a:bodyPr>
              <a:lstStyle/>
              <a:p>
                <a:r>
                  <a:rPr lang="en-US" dirty="0" smtClean="0"/>
                  <a:t>4</a:t>
                </a:r>
                <a:endParaRPr lang="en-US" dirty="0"/>
              </a:p>
            </p:txBody>
          </p:sp>
        </p:grpSp>
        <p:sp>
          <p:nvSpPr>
            <p:cNvPr id="13" name="TextBox 12"/>
            <p:cNvSpPr txBox="1"/>
            <p:nvPr/>
          </p:nvSpPr>
          <p:spPr>
            <a:xfrm>
              <a:off x="6360447" y="1852300"/>
              <a:ext cx="360040" cy="369332"/>
            </a:xfrm>
            <a:prstGeom prst="rect">
              <a:avLst/>
            </a:prstGeom>
            <a:noFill/>
          </p:spPr>
          <p:txBody>
            <a:bodyPr wrap="square" rtlCol="0">
              <a:spAutoFit/>
            </a:bodyPr>
            <a:lstStyle/>
            <a:p>
              <a:r>
                <a:rPr lang="en-US" dirty="0" smtClean="0"/>
                <a:t>5</a:t>
              </a:r>
              <a:endParaRPr lang="en-US" dirty="0"/>
            </a:p>
          </p:txBody>
        </p:sp>
      </p:grpSp>
      <p:graphicFrame>
        <p:nvGraphicFramePr>
          <p:cNvPr id="15" name="Table 14"/>
          <p:cNvGraphicFramePr>
            <a:graphicFrameLocks noGrp="1"/>
          </p:cNvGraphicFramePr>
          <p:nvPr>
            <p:extLst>
              <p:ext uri="{D42A27DB-BD31-4B8C-83A1-F6EECF244321}">
                <p14:modId xmlns:p14="http://schemas.microsoft.com/office/powerpoint/2010/main" val="836356769"/>
              </p:ext>
            </p:extLst>
          </p:nvPr>
        </p:nvGraphicFramePr>
        <p:xfrm>
          <a:off x="456112" y="3336343"/>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US" dirty="0"/>
                    </a:p>
                  </a:txBody>
                  <a:tcPr/>
                </a:tc>
                <a:tc>
                  <a:txBody>
                    <a:bodyPr/>
                    <a:lstStyle/>
                    <a:p>
                      <a:r>
                        <a:rPr lang="en-US" dirty="0" smtClean="0"/>
                        <a:t>J4</a:t>
                      </a:r>
                      <a:endParaRPr lang="en-US" dirty="0"/>
                    </a:p>
                  </a:txBody>
                  <a:tcPr/>
                </a:tc>
                <a:tc>
                  <a:txBody>
                    <a:bodyPr/>
                    <a:lstStyle/>
                    <a:p>
                      <a:endParaRPr lang="en-US"/>
                    </a:p>
                  </a:txBody>
                  <a:tcPr/>
                </a:tc>
                <a:tc>
                  <a:txBody>
                    <a:bodyPr/>
                    <a:lstStyle/>
                    <a:p>
                      <a:endParaRPr lang="en-US"/>
                    </a:p>
                  </a:txBody>
                  <a:tcPr/>
                </a:tc>
                <a:tc>
                  <a:txBody>
                    <a:bodyPr/>
                    <a:lstStyle/>
                    <a:p>
                      <a:r>
                        <a:rPr lang="en-US" dirty="0" smtClean="0"/>
                        <a:t>J1</a:t>
                      </a:r>
                      <a:endParaRPr lang="en-US" dirty="0"/>
                    </a:p>
                  </a:txBody>
                  <a:tcPr/>
                </a:tc>
              </a:tr>
            </a:tbl>
          </a:graphicData>
        </a:graphic>
      </p:graphicFrame>
      <p:grpSp>
        <p:nvGrpSpPr>
          <p:cNvPr id="16" name="Group 15"/>
          <p:cNvGrpSpPr/>
          <p:nvPr/>
        </p:nvGrpSpPr>
        <p:grpSpPr>
          <a:xfrm>
            <a:off x="456112" y="2839763"/>
            <a:ext cx="6252943" cy="433864"/>
            <a:chOff x="467544" y="1852300"/>
            <a:chExt cx="6252943" cy="433864"/>
          </a:xfrm>
        </p:grpSpPr>
        <p:grpSp>
          <p:nvGrpSpPr>
            <p:cNvPr id="17" name="Group 16"/>
            <p:cNvGrpSpPr/>
            <p:nvPr/>
          </p:nvGrpSpPr>
          <p:grpSpPr>
            <a:xfrm>
              <a:off x="467544" y="1877228"/>
              <a:ext cx="5040560" cy="408936"/>
              <a:chOff x="467544" y="1877228"/>
              <a:chExt cx="5040560" cy="408936"/>
            </a:xfrm>
          </p:grpSpPr>
          <p:sp>
            <p:nvSpPr>
              <p:cNvPr id="19" name="TextBox 18"/>
              <p:cNvSpPr txBox="1"/>
              <p:nvPr/>
            </p:nvSpPr>
            <p:spPr>
              <a:xfrm>
                <a:off x="467544" y="1916832"/>
                <a:ext cx="360040" cy="369332"/>
              </a:xfrm>
              <a:prstGeom prst="rect">
                <a:avLst/>
              </a:prstGeom>
              <a:noFill/>
            </p:spPr>
            <p:txBody>
              <a:bodyPr wrap="square" rtlCol="0">
                <a:spAutoFit/>
              </a:bodyPr>
              <a:lstStyle/>
              <a:p>
                <a:r>
                  <a:rPr lang="en-US" dirty="0" smtClean="0"/>
                  <a:t>0</a:t>
                </a:r>
                <a:endParaRPr lang="en-US" dirty="0"/>
              </a:p>
            </p:txBody>
          </p:sp>
          <p:sp>
            <p:nvSpPr>
              <p:cNvPr id="20" name="TextBox 19"/>
              <p:cNvSpPr txBox="1"/>
              <p:nvPr/>
            </p:nvSpPr>
            <p:spPr>
              <a:xfrm>
                <a:off x="1475656" y="1899810"/>
                <a:ext cx="360040"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2699792" y="1877228"/>
                <a:ext cx="360040" cy="369332"/>
              </a:xfrm>
              <a:prstGeom prst="rect">
                <a:avLst/>
              </a:prstGeom>
              <a:noFill/>
            </p:spPr>
            <p:txBody>
              <a:bodyPr wrap="square" rtlCol="0">
                <a:spAutoFit/>
              </a:bodyPr>
              <a:lstStyle/>
              <a:p>
                <a:r>
                  <a:rPr lang="en-US" dirty="0" smtClean="0"/>
                  <a:t>2</a:t>
                </a:r>
                <a:endParaRPr lang="en-US" dirty="0"/>
              </a:p>
            </p:txBody>
          </p:sp>
          <p:sp>
            <p:nvSpPr>
              <p:cNvPr id="22" name="TextBox 21"/>
              <p:cNvSpPr txBox="1"/>
              <p:nvPr/>
            </p:nvSpPr>
            <p:spPr>
              <a:xfrm>
                <a:off x="3995936" y="1883888"/>
                <a:ext cx="360040" cy="369332"/>
              </a:xfrm>
              <a:prstGeom prst="rect">
                <a:avLst/>
              </a:prstGeom>
              <a:noFill/>
            </p:spPr>
            <p:txBody>
              <a:bodyPr wrap="square" rtlCol="0">
                <a:spAutoFit/>
              </a:bodyPr>
              <a:lstStyle/>
              <a:p>
                <a:r>
                  <a:rPr lang="en-US" dirty="0" smtClean="0"/>
                  <a:t>3</a:t>
                </a:r>
                <a:endParaRPr lang="en-US" dirty="0"/>
              </a:p>
            </p:txBody>
          </p:sp>
          <p:sp>
            <p:nvSpPr>
              <p:cNvPr id="23" name="TextBox 22"/>
              <p:cNvSpPr txBox="1"/>
              <p:nvPr/>
            </p:nvSpPr>
            <p:spPr>
              <a:xfrm>
                <a:off x="5148064" y="1899810"/>
                <a:ext cx="360040" cy="369332"/>
              </a:xfrm>
              <a:prstGeom prst="rect">
                <a:avLst/>
              </a:prstGeom>
              <a:noFill/>
            </p:spPr>
            <p:txBody>
              <a:bodyPr wrap="square" rtlCol="0">
                <a:spAutoFit/>
              </a:bodyPr>
              <a:lstStyle/>
              <a:p>
                <a:r>
                  <a:rPr lang="en-US" dirty="0" smtClean="0"/>
                  <a:t>4</a:t>
                </a:r>
                <a:endParaRPr lang="en-US" dirty="0"/>
              </a:p>
            </p:txBody>
          </p:sp>
        </p:grpSp>
        <p:sp>
          <p:nvSpPr>
            <p:cNvPr id="18" name="TextBox 17"/>
            <p:cNvSpPr txBox="1"/>
            <p:nvPr/>
          </p:nvSpPr>
          <p:spPr>
            <a:xfrm>
              <a:off x="6360447" y="1852300"/>
              <a:ext cx="360040" cy="369332"/>
            </a:xfrm>
            <a:prstGeom prst="rect">
              <a:avLst/>
            </a:prstGeom>
            <a:noFill/>
          </p:spPr>
          <p:txBody>
            <a:bodyPr wrap="square" rtlCol="0">
              <a:spAutoFit/>
            </a:bodyPr>
            <a:lstStyle/>
            <a:p>
              <a:r>
                <a:rPr lang="en-US" dirty="0" smtClean="0"/>
                <a:t>5</a:t>
              </a:r>
              <a:endParaRPr lang="en-US" dirty="0"/>
            </a:p>
          </p:txBody>
        </p:sp>
      </p:grpSp>
      <p:graphicFrame>
        <p:nvGraphicFramePr>
          <p:cNvPr id="33" name="Table 32"/>
          <p:cNvGraphicFramePr>
            <a:graphicFrameLocks noGrp="1"/>
          </p:cNvGraphicFramePr>
          <p:nvPr>
            <p:extLst>
              <p:ext uri="{D42A27DB-BD31-4B8C-83A1-F6EECF244321}">
                <p14:modId xmlns:p14="http://schemas.microsoft.com/office/powerpoint/2010/main" val="822436013"/>
              </p:ext>
            </p:extLst>
          </p:nvPr>
        </p:nvGraphicFramePr>
        <p:xfrm>
          <a:off x="456112" y="4293471"/>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endParaRPr lang="en-US" dirty="0"/>
                    </a:p>
                  </a:txBody>
                  <a:tcPr/>
                </a:tc>
                <a:tc>
                  <a:txBody>
                    <a:bodyPr/>
                    <a:lstStyle/>
                    <a:p>
                      <a:r>
                        <a:rPr lang="en-US" dirty="0" smtClean="0"/>
                        <a:t>J4</a:t>
                      </a:r>
                      <a:endParaRPr lang="en-US" dirty="0"/>
                    </a:p>
                  </a:txBody>
                  <a:tcPr/>
                </a:tc>
                <a:tc>
                  <a:txBody>
                    <a:bodyPr/>
                    <a:lstStyle/>
                    <a:p>
                      <a:r>
                        <a:rPr lang="en-US" dirty="0" smtClean="0"/>
                        <a:t>J3</a:t>
                      </a:r>
                      <a:endParaRPr lang="en-US" dirty="0"/>
                    </a:p>
                  </a:txBody>
                  <a:tcPr/>
                </a:tc>
                <a:tc>
                  <a:txBody>
                    <a:bodyPr/>
                    <a:lstStyle/>
                    <a:p>
                      <a:endParaRPr lang="en-US"/>
                    </a:p>
                  </a:txBody>
                  <a:tcPr/>
                </a:tc>
                <a:tc>
                  <a:txBody>
                    <a:bodyPr/>
                    <a:lstStyle/>
                    <a:p>
                      <a:r>
                        <a:rPr lang="en-US" dirty="0" smtClean="0"/>
                        <a:t>J1</a:t>
                      </a:r>
                      <a:endParaRPr lang="en-US" dirty="0"/>
                    </a:p>
                  </a:txBody>
                  <a:tcPr/>
                </a:tc>
              </a:tr>
            </a:tbl>
          </a:graphicData>
        </a:graphic>
      </p:graphicFrame>
      <p:grpSp>
        <p:nvGrpSpPr>
          <p:cNvPr id="34" name="Group 33"/>
          <p:cNvGrpSpPr/>
          <p:nvPr/>
        </p:nvGrpSpPr>
        <p:grpSpPr>
          <a:xfrm>
            <a:off x="456112" y="3796891"/>
            <a:ext cx="6252943" cy="433864"/>
            <a:chOff x="467544" y="1852300"/>
            <a:chExt cx="6252943" cy="433864"/>
          </a:xfrm>
        </p:grpSpPr>
        <p:grpSp>
          <p:nvGrpSpPr>
            <p:cNvPr id="35" name="Group 34"/>
            <p:cNvGrpSpPr/>
            <p:nvPr/>
          </p:nvGrpSpPr>
          <p:grpSpPr>
            <a:xfrm>
              <a:off x="467544" y="1877228"/>
              <a:ext cx="5040560" cy="408936"/>
              <a:chOff x="467544" y="1877228"/>
              <a:chExt cx="5040560" cy="408936"/>
            </a:xfrm>
          </p:grpSpPr>
          <p:sp>
            <p:nvSpPr>
              <p:cNvPr id="37" name="TextBox 36"/>
              <p:cNvSpPr txBox="1"/>
              <p:nvPr/>
            </p:nvSpPr>
            <p:spPr>
              <a:xfrm>
                <a:off x="467544" y="1916832"/>
                <a:ext cx="360040" cy="369332"/>
              </a:xfrm>
              <a:prstGeom prst="rect">
                <a:avLst/>
              </a:prstGeom>
              <a:noFill/>
            </p:spPr>
            <p:txBody>
              <a:bodyPr wrap="square" rtlCol="0">
                <a:spAutoFit/>
              </a:bodyPr>
              <a:lstStyle/>
              <a:p>
                <a:r>
                  <a:rPr lang="en-US" dirty="0" smtClean="0"/>
                  <a:t>0</a:t>
                </a:r>
                <a:endParaRPr lang="en-US" dirty="0"/>
              </a:p>
            </p:txBody>
          </p:sp>
          <p:sp>
            <p:nvSpPr>
              <p:cNvPr id="38" name="TextBox 37"/>
              <p:cNvSpPr txBox="1"/>
              <p:nvPr/>
            </p:nvSpPr>
            <p:spPr>
              <a:xfrm>
                <a:off x="1475656" y="1899810"/>
                <a:ext cx="360040" cy="369332"/>
              </a:xfrm>
              <a:prstGeom prst="rect">
                <a:avLst/>
              </a:prstGeom>
              <a:noFill/>
            </p:spPr>
            <p:txBody>
              <a:bodyPr wrap="square" rtlCol="0">
                <a:spAutoFit/>
              </a:bodyPr>
              <a:lstStyle/>
              <a:p>
                <a:r>
                  <a:rPr lang="en-US" dirty="0" smtClean="0"/>
                  <a:t>1</a:t>
                </a:r>
                <a:endParaRPr lang="en-US" dirty="0"/>
              </a:p>
            </p:txBody>
          </p:sp>
          <p:sp>
            <p:nvSpPr>
              <p:cNvPr id="39" name="TextBox 38"/>
              <p:cNvSpPr txBox="1"/>
              <p:nvPr/>
            </p:nvSpPr>
            <p:spPr>
              <a:xfrm>
                <a:off x="2699792" y="1877228"/>
                <a:ext cx="360040" cy="369332"/>
              </a:xfrm>
              <a:prstGeom prst="rect">
                <a:avLst/>
              </a:prstGeom>
              <a:noFill/>
            </p:spPr>
            <p:txBody>
              <a:bodyPr wrap="square" rtlCol="0">
                <a:spAutoFit/>
              </a:bodyPr>
              <a:lstStyle/>
              <a:p>
                <a:r>
                  <a:rPr lang="en-US" dirty="0" smtClean="0"/>
                  <a:t>2</a:t>
                </a:r>
                <a:endParaRPr lang="en-US" dirty="0"/>
              </a:p>
            </p:txBody>
          </p:sp>
          <p:sp>
            <p:nvSpPr>
              <p:cNvPr id="40" name="TextBox 39"/>
              <p:cNvSpPr txBox="1"/>
              <p:nvPr/>
            </p:nvSpPr>
            <p:spPr>
              <a:xfrm>
                <a:off x="3995936" y="1883888"/>
                <a:ext cx="360040" cy="369332"/>
              </a:xfrm>
              <a:prstGeom prst="rect">
                <a:avLst/>
              </a:prstGeom>
              <a:noFill/>
            </p:spPr>
            <p:txBody>
              <a:bodyPr wrap="square" rtlCol="0">
                <a:spAutoFit/>
              </a:bodyPr>
              <a:lstStyle/>
              <a:p>
                <a:r>
                  <a:rPr lang="en-US" dirty="0" smtClean="0"/>
                  <a:t>3</a:t>
                </a:r>
                <a:endParaRPr lang="en-US" dirty="0"/>
              </a:p>
            </p:txBody>
          </p:sp>
          <p:sp>
            <p:nvSpPr>
              <p:cNvPr id="41" name="TextBox 40"/>
              <p:cNvSpPr txBox="1"/>
              <p:nvPr/>
            </p:nvSpPr>
            <p:spPr>
              <a:xfrm>
                <a:off x="5148064" y="1899810"/>
                <a:ext cx="360040" cy="369332"/>
              </a:xfrm>
              <a:prstGeom prst="rect">
                <a:avLst/>
              </a:prstGeom>
              <a:noFill/>
            </p:spPr>
            <p:txBody>
              <a:bodyPr wrap="square" rtlCol="0">
                <a:spAutoFit/>
              </a:bodyPr>
              <a:lstStyle/>
              <a:p>
                <a:r>
                  <a:rPr lang="en-US" dirty="0" smtClean="0"/>
                  <a:t>4</a:t>
                </a:r>
                <a:endParaRPr lang="en-US" dirty="0"/>
              </a:p>
            </p:txBody>
          </p:sp>
        </p:grpSp>
        <p:sp>
          <p:nvSpPr>
            <p:cNvPr id="36" name="TextBox 35"/>
            <p:cNvSpPr txBox="1"/>
            <p:nvPr/>
          </p:nvSpPr>
          <p:spPr>
            <a:xfrm>
              <a:off x="6360447" y="1852300"/>
              <a:ext cx="360040" cy="369332"/>
            </a:xfrm>
            <a:prstGeom prst="rect">
              <a:avLst/>
            </a:prstGeom>
            <a:noFill/>
          </p:spPr>
          <p:txBody>
            <a:bodyPr wrap="square" rtlCol="0">
              <a:spAutoFit/>
            </a:bodyPr>
            <a:lstStyle/>
            <a:p>
              <a:r>
                <a:rPr lang="en-US" dirty="0" smtClean="0"/>
                <a:t>5</a:t>
              </a:r>
              <a:endParaRPr lang="en-US" dirty="0"/>
            </a:p>
          </p:txBody>
        </p:sp>
      </p:grpSp>
      <p:graphicFrame>
        <p:nvGraphicFramePr>
          <p:cNvPr id="42" name="Table 41"/>
          <p:cNvGraphicFramePr>
            <a:graphicFrameLocks noGrp="1"/>
          </p:cNvGraphicFramePr>
          <p:nvPr>
            <p:extLst>
              <p:ext uri="{D42A27DB-BD31-4B8C-83A1-F6EECF244321}">
                <p14:modId xmlns:p14="http://schemas.microsoft.com/office/powerpoint/2010/main" val="266195834"/>
              </p:ext>
            </p:extLst>
          </p:nvPr>
        </p:nvGraphicFramePr>
        <p:xfrm>
          <a:off x="581432" y="5293732"/>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r>
                        <a:rPr lang="en-US" dirty="0" smtClean="0"/>
                        <a:t>J2</a:t>
                      </a:r>
                      <a:endParaRPr lang="en-US" dirty="0"/>
                    </a:p>
                  </a:txBody>
                  <a:tcPr/>
                </a:tc>
                <a:tc>
                  <a:txBody>
                    <a:bodyPr/>
                    <a:lstStyle/>
                    <a:p>
                      <a:r>
                        <a:rPr lang="en-US" dirty="0" smtClean="0"/>
                        <a:t>J4</a:t>
                      </a:r>
                      <a:endParaRPr lang="en-US" dirty="0"/>
                    </a:p>
                  </a:txBody>
                  <a:tcPr/>
                </a:tc>
                <a:tc>
                  <a:txBody>
                    <a:bodyPr/>
                    <a:lstStyle/>
                    <a:p>
                      <a:r>
                        <a:rPr lang="en-US" dirty="0" smtClean="0"/>
                        <a:t>J3</a:t>
                      </a:r>
                      <a:endParaRPr lang="en-US" dirty="0"/>
                    </a:p>
                  </a:txBody>
                  <a:tcPr/>
                </a:tc>
                <a:tc>
                  <a:txBody>
                    <a:bodyPr/>
                    <a:lstStyle/>
                    <a:p>
                      <a:endParaRPr lang="en-US"/>
                    </a:p>
                  </a:txBody>
                  <a:tcPr/>
                </a:tc>
                <a:tc>
                  <a:txBody>
                    <a:bodyPr/>
                    <a:lstStyle/>
                    <a:p>
                      <a:r>
                        <a:rPr lang="en-US" dirty="0" smtClean="0"/>
                        <a:t>J1</a:t>
                      </a:r>
                      <a:endParaRPr lang="en-US" dirty="0"/>
                    </a:p>
                  </a:txBody>
                  <a:tcPr/>
                </a:tc>
              </a:tr>
            </a:tbl>
          </a:graphicData>
        </a:graphic>
      </p:graphicFrame>
      <p:grpSp>
        <p:nvGrpSpPr>
          <p:cNvPr id="43" name="Group 42"/>
          <p:cNvGrpSpPr/>
          <p:nvPr/>
        </p:nvGrpSpPr>
        <p:grpSpPr>
          <a:xfrm>
            <a:off x="581432" y="4797152"/>
            <a:ext cx="6252943" cy="433864"/>
            <a:chOff x="467544" y="1852300"/>
            <a:chExt cx="6252943" cy="433864"/>
          </a:xfrm>
        </p:grpSpPr>
        <p:grpSp>
          <p:nvGrpSpPr>
            <p:cNvPr id="44" name="Group 43"/>
            <p:cNvGrpSpPr/>
            <p:nvPr/>
          </p:nvGrpSpPr>
          <p:grpSpPr>
            <a:xfrm>
              <a:off x="467544" y="1877228"/>
              <a:ext cx="5040560" cy="408936"/>
              <a:chOff x="467544" y="1877228"/>
              <a:chExt cx="5040560" cy="408936"/>
            </a:xfrm>
          </p:grpSpPr>
          <p:sp>
            <p:nvSpPr>
              <p:cNvPr id="46" name="TextBox 45"/>
              <p:cNvSpPr txBox="1"/>
              <p:nvPr/>
            </p:nvSpPr>
            <p:spPr>
              <a:xfrm>
                <a:off x="467544" y="1916832"/>
                <a:ext cx="360040" cy="369332"/>
              </a:xfrm>
              <a:prstGeom prst="rect">
                <a:avLst/>
              </a:prstGeom>
              <a:noFill/>
            </p:spPr>
            <p:txBody>
              <a:bodyPr wrap="square" rtlCol="0">
                <a:spAutoFit/>
              </a:bodyPr>
              <a:lstStyle/>
              <a:p>
                <a:r>
                  <a:rPr lang="en-US" dirty="0" smtClean="0"/>
                  <a:t>0</a:t>
                </a:r>
                <a:endParaRPr lang="en-US" dirty="0"/>
              </a:p>
            </p:txBody>
          </p:sp>
          <p:sp>
            <p:nvSpPr>
              <p:cNvPr id="47" name="TextBox 46"/>
              <p:cNvSpPr txBox="1"/>
              <p:nvPr/>
            </p:nvSpPr>
            <p:spPr>
              <a:xfrm>
                <a:off x="1475656" y="1899810"/>
                <a:ext cx="360040" cy="369332"/>
              </a:xfrm>
              <a:prstGeom prst="rect">
                <a:avLst/>
              </a:prstGeom>
              <a:noFill/>
            </p:spPr>
            <p:txBody>
              <a:bodyPr wrap="square" rtlCol="0">
                <a:spAutoFit/>
              </a:bodyPr>
              <a:lstStyle/>
              <a:p>
                <a:r>
                  <a:rPr lang="en-US" dirty="0" smtClean="0"/>
                  <a:t>1</a:t>
                </a:r>
                <a:endParaRPr lang="en-US" dirty="0"/>
              </a:p>
            </p:txBody>
          </p:sp>
          <p:sp>
            <p:nvSpPr>
              <p:cNvPr id="48" name="TextBox 47"/>
              <p:cNvSpPr txBox="1"/>
              <p:nvPr/>
            </p:nvSpPr>
            <p:spPr>
              <a:xfrm>
                <a:off x="2699792" y="1877228"/>
                <a:ext cx="360040" cy="369332"/>
              </a:xfrm>
              <a:prstGeom prst="rect">
                <a:avLst/>
              </a:prstGeom>
              <a:noFill/>
            </p:spPr>
            <p:txBody>
              <a:bodyPr wrap="square" rtlCol="0">
                <a:spAutoFit/>
              </a:bodyPr>
              <a:lstStyle/>
              <a:p>
                <a:r>
                  <a:rPr lang="en-US" dirty="0" smtClean="0"/>
                  <a:t>2</a:t>
                </a:r>
                <a:endParaRPr lang="en-US" dirty="0"/>
              </a:p>
            </p:txBody>
          </p:sp>
          <p:sp>
            <p:nvSpPr>
              <p:cNvPr id="49" name="TextBox 48"/>
              <p:cNvSpPr txBox="1"/>
              <p:nvPr/>
            </p:nvSpPr>
            <p:spPr>
              <a:xfrm>
                <a:off x="3995936" y="1883888"/>
                <a:ext cx="360040" cy="369332"/>
              </a:xfrm>
              <a:prstGeom prst="rect">
                <a:avLst/>
              </a:prstGeom>
              <a:noFill/>
            </p:spPr>
            <p:txBody>
              <a:bodyPr wrap="square" rtlCol="0">
                <a:spAutoFit/>
              </a:bodyPr>
              <a:lstStyle/>
              <a:p>
                <a:r>
                  <a:rPr lang="en-US" dirty="0" smtClean="0"/>
                  <a:t>3</a:t>
                </a:r>
                <a:endParaRPr lang="en-US" dirty="0"/>
              </a:p>
            </p:txBody>
          </p:sp>
          <p:sp>
            <p:nvSpPr>
              <p:cNvPr id="50" name="TextBox 49"/>
              <p:cNvSpPr txBox="1"/>
              <p:nvPr/>
            </p:nvSpPr>
            <p:spPr>
              <a:xfrm>
                <a:off x="5148064" y="1899810"/>
                <a:ext cx="360040" cy="369332"/>
              </a:xfrm>
              <a:prstGeom prst="rect">
                <a:avLst/>
              </a:prstGeom>
              <a:noFill/>
            </p:spPr>
            <p:txBody>
              <a:bodyPr wrap="square" rtlCol="0">
                <a:spAutoFit/>
              </a:bodyPr>
              <a:lstStyle/>
              <a:p>
                <a:r>
                  <a:rPr lang="en-US" dirty="0" smtClean="0"/>
                  <a:t>4</a:t>
                </a:r>
                <a:endParaRPr lang="en-US" dirty="0"/>
              </a:p>
            </p:txBody>
          </p:sp>
        </p:grpSp>
        <p:sp>
          <p:nvSpPr>
            <p:cNvPr id="45" name="TextBox 44"/>
            <p:cNvSpPr txBox="1"/>
            <p:nvPr/>
          </p:nvSpPr>
          <p:spPr>
            <a:xfrm>
              <a:off x="6360447" y="1852300"/>
              <a:ext cx="360040" cy="369332"/>
            </a:xfrm>
            <a:prstGeom prst="rect">
              <a:avLst/>
            </a:prstGeom>
            <a:noFill/>
          </p:spPr>
          <p:txBody>
            <a:bodyPr wrap="square" rtlCol="0">
              <a:spAutoFit/>
            </a:bodyPr>
            <a:lstStyle/>
            <a:p>
              <a:r>
                <a:rPr lang="en-US" dirty="0" smtClean="0"/>
                <a:t>5</a:t>
              </a:r>
              <a:endParaRPr lang="en-US" dirty="0"/>
            </a:p>
          </p:txBody>
        </p:sp>
      </p:grpSp>
      <p:graphicFrame>
        <p:nvGraphicFramePr>
          <p:cNvPr id="51" name="Table 50"/>
          <p:cNvGraphicFramePr>
            <a:graphicFrameLocks noGrp="1"/>
          </p:cNvGraphicFramePr>
          <p:nvPr>
            <p:extLst>
              <p:ext uri="{D42A27DB-BD31-4B8C-83A1-F6EECF244321}">
                <p14:modId xmlns:p14="http://schemas.microsoft.com/office/powerpoint/2010/main" val="4003253847"/>
              </p:ext>
            </p:extLst>
          </p:nvPr>
        </p:nvGraphicFramePr>
        <p:xfrm>
          <a:off x="486126" y="6373852"/>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r>
                        <a:rPr lang="en-US" dirty="0" smtClean="0"/>
                        <a:t>J2</a:t>
                      </a:r>
                      <a:endParaRPr lang="en-US" dirty="0"/>
                    </a:p>
                  </a:txBody>
                  <a:tcPr/>
                </a:tc>
                <a:tc>
                  <a:txBody>
                    <a:bodyPr/>
                    <a:lstStyle/>
                    <a:p>
                      <a:r>
                        <a:rPr lang="en-US" dirty="0" smtClean="0"/>
                        <a:t>J4</a:t>
                      </a:r>
                      <a:endParaRPr lang="en-US" dirty="0"/>
                    </a:p>
                  </a:txBody>
                  <a:tcPr/>
                </a:tc>
                <a:tc>
                  <a:txBody>
                    <a:bodyPr/>
                    <a:lstStyle/>
                    <a:p>
                      <a:r>
                        <a:rPr lang="en-US" dirty="0" smtClean="0"/>
                        <a:t>J3</a:t>
                      </a:r>
                      <a:endParaRPr lang="en-US" dirty="0"/>
                    </a:p>
                  </a:txBody>
                  <a:tcPr/>
                </a:tc>
                <a:tc>
                  <a:txBody>
                    <a:bodyPr/>
                    <a:lstStyle/>
                    <a:p>
                      <a:r>
                        <a:rPr lang="en-US" dirty="0" smtClean="0"/>
                        <a:t>J5</a:t>
                      </a:r>
                      <a:endParaRPr lang="en-US" dirty="0"/>
                    </a:p>
                  </a:txBody>
                  <a:tcPr/>
                </a:tc>
                <a:tc>
                  <a:txBody>
                    <a:bodyPr/>
                    <a:lstStyle/>
                    <a:p>
                      <a:r>
                        <a:rPr lang="en-US" dirty="0" smtClean="0"/>
                        <a:t>J1</a:t>
                      </a:r>
                      <a:endParaRPr lang="en-US" dirty="0"/>
                    </a:p>
                  </a:txBody>
                  <a:tcPr/>
                </a:tc>
              </a:tr>
            </a:tbl>
          </a:graphicData>
        </a:graphic>
      </p:graphicFrame>
      <p:grpSp>
        <p:nvGrpSpPr>
          <p:cNvPr id="52" name="Group 51"/>
          <p:cNvGrpSpPr/>
          <p:nvPr/>
        </p:nvGrpSpPr>
        <p:grpSpPr>
          <a:xfrm>
            <a:off x="486126" y="5877272"/>
            <a:ext cx="6252943" cy="433864"/>
            <a:chOff x="467544" y="1852300"/>
            <a:chExt cx="6252943" cy="433864"/>
          </a:xfrm>
        </p:grpSpPr>
        <p:grpSp>
          <p:nvGrpSpPr>
            <p:cNvPr id="53" name="Group 52"/>
            <p:cNvGrpSpPr/>
            <p:nvPr/>
          </p:nvGrpSpPr>
          <p:grpSpPr>
            <a:xfrm>
              <a:off x="467544" y="1877228"/>
              <a:ext cx="5040560" cy="408936"/>
              <a:chOff x="467544" y="1877228"/>
              <a:chExt cx="5040560" cy="408936"/>
            </a:xfrm>
          </p:grpSpPr>
          <p:sp>
            <p:nvSpPr>
              <p:cNvPr id="55" name="TextBox 54"/>
              <p:cNvSpPr txBox="1"/>
              <p:nvPr/>
            </p:nvSpPr>
            <p:spPr>
              <a:xfrm>
                <a:off x="467544" y="1916832"/>
                <a:ext cx="360040" cy="369332"/>
              </a:xfrm>
              <a:prstGeom prst="rect">
                <a:avLst/>
              </a:prstGeom>
              <a:noFill/>
            </p:spPr>
            <p:txBody>
              <a:bodyPr wrap="square" rtlCol="0">
                <a:spAutoFit/>
              </a:bodyPr>
              <a:lstStyle/>
              <a:p>
                <a:r>
                  <a:rPr lang="en-US" dirty="0" smtClean="0"/>
                  <a:t>0</a:t>
                </a:r>
                <a:endParaRPr lang="en-US" dirty="0"/>
              </a:p>
            </p:txBody>
          </p:sp>
          <p:sp>
            <p:nvSpPr>
              <p:cNvPr id="56" name="TextBox 55"/>
              <p:cNvSpPr txBox="1"/>
              <p:nvPr/>
            </p:nvSpPr>
            <p:spPr>
              <a:xfrm>
                <a:off x="1475656" y="1899810"/>
                <a:ext cx="360040" cy="369332"/>
              </a:xfrm>
              <a:prstGeom prst="rect">
                <a:avLst/>
              </a:prstGeom>
              <a:noFill/>
            </p:spPr>
            <p:txBody>
              <a:bodyPr wrap="square" rtlCol="0">
                <a:spAutoFit/>
              </a:bodyPr>
              <a:lstStyle/>
              <a:p>
                <a:r>
                  <a:rPr lang="en-US" dirty="0" smtClean="0"/>
                  <a:t>1</a:t>
                </a:r>
                <a:endParaRPr lang="en-US" dirty="0"/>
              </a:p>
            </p:txBody>
          </p:sp>
          <p:sp>
            <p:nvSpPr>
              <p:cNvPr id="57" name="TextBox 56"/>
              <p:cNvSpPr txBox="1"/>
              <p:nvPr/>
            </p:nvSpPr>
            <p:spPr>
              <a:xfrm>
                <a:off x="2699792" y="1877228"/>
                <a:ext cx="360040" cy="369332"/>
              </a:xfrm>
              <a:prstGeom prst="rect">
                <a:avLst/>
              </a:prstGeom>
              <a:noFill/>
            </p:spPr>
            <p:txBody>
              <a:bodyPr wrap="square" rtlCol="0">
                <a:spAutoFit/>
              </a:bodyPr>
              <a:lstStyle/>
              <a:p>
                <a:r>
                  <a:rPr lang="en-US" dirty="0" smtClean="0"/>
                  <a:t>2</a:t>
                </a:r>
                <a:endParaRPr lang="en-US" dirty="0"/>
              </a:p>
            </p:txBody>
          </p:sp>
          <p:sp>
            <p:nvSpPr>
              <p:cNvPr id="58" name="TextBox 57"/>
              <p:cNvSpPr txBox="1"/>
              <p:nvPr/>
            </p:nvSpPr>
            <p:spPr>
              <a:xfrm>
                <a:off x="3995936" y="1883888"/>
                <a:ext cx="360040" cy="369332"/>
              </a:xfrm>
              <a:prstGeom prst="rect">
                <a:avLst/>
              </a:prstGeom>
              <a:noFill/>
            </p:spPr>
            <p:txBody>
              <a:bodyPr wrap="square" rtlCol="0">
                <a:spAutoFit/>
              </a:bodyPr>
              <a:lstStyle/>
              <a:p>
                <a:r>
                  <a:rPr lang="en-US" dirty="0" smtClean="0"/>
                  <a:t>3</a:t>
                </a:r>
                <a:endParaRPr lang="en-US" dirty="0"/>
              </a:p>
            </p:txBody>
          </p:sp>
          <p:sp>
            <p:nvSpPr>
              <p:cNvPr id="59" name="TextBox 58"/>
              <p:cNvSpPr txBox="1"/>
              <p:nvPr/>
            </p:nvSpPr>
            <p:spPr>
              <a:xfrm>
                <a:off x="5148064" y="1899810"/>
                <a:ext cx="360040" cy="369332"/>
              </a:xfrm>
              <a:prstGeom prst="rect">
                <a:avLst/>
              </a:prstGeom>
              <a:noFill/>
            </p:spPr>
            <p:txBody>
              <a:bodyPr wrap="square" rtlCol="0">
                <a:spAutoFit/>
              </a:bodyPr>
              <a:lstStyle/>
              <a:p>
                <a:r>
                  <a:rPr lang="en-US" dirty="0" smtClean="0"/>
                  <a:t>4</a:t>
                </a:r>
                <a:endParaRPr lang="en-US" dirty="0"/>
              </a:p>
            </p:txBody>
          </p:sp>
        </p:grpSp>
        <p:sp>
          <p:nvSpPr>
            <p:cNvPr id="54" name="TextBox 53"/>
            <p:cNvSpPr txBox="1"/>
            <p:nvPr/>
          </p:nvSpPr>
          <p:spPr>
            <a:xfrm>
              <a:off x="6360447" y="1852300"/>
              <a:ext cx="360040" cy="369332"/>
            </a:xfrm>
            <a:prstGeom prst="rect">
              <a:avLst/>
            </a:prstGeom>
            <a:noFill/>
          </p:spPr>
          <p:txBody>
            <a:bodyPr wrap="square" rtlCol="0">
              <a:spAutoFit/>
            </a:bodyPr>
            <a:lstStyle/>
            <a:p>
              <a:r>
                <a:rPr lang="en-US" dirty="0" smtClean="0"/>
                <a:t>5</a:t>
              </a:r>
              <a:endParaRPr lang="en-US" dirty="0"/>
            </a:p>
          </p:txBody>
        </p:sp>
      </p:grpSp>
    </p:spTree>
    <p:extLst>
      <p:ext uri="{BB962C8B-B14F-4D97-AF65-F5344CB8AC3E}">
        <p14:creationId xmlns:p14="http://schemas.microsoft.com/office/powerpoint/2010/main" val="21940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899592" y="260648"/>
            <a:ext cx="5688632" cy="1944216"/>
          </a:xfrm>
          <a:prstGeom prst="rect">
            <a:avLst/>
          </a:prstGeom>
          <a:noFill/>
          <a:ln w="9525">
            <a:noFill/>
            <a:miter lim="800000"/>
            <a:headEnd/>
            <a:tailEnd/>
          </a:ln>
        </p:spPr>
      </p:pic>
      <p:sp>
        <p:nvSpPr>
          <p:cNvPr id="8" name="TextBox 7"/>
          <p:cNvSpPr txBox="1"/>
          <p:nvPr/>
        </p:nvSpPr>
        <p:spPr>
          <a:xfrm>
            <a:off x="323528" y="2132856"/>
            <a:ext cx="6696744" cy="1107996"/>
          </a:xfrm>
          <a:prstGeom prst="rect">
            <a:avLst/>
          </a:prstGeom>
          <a:noFill/>
        </p:spPr>
        <p:txBody>
          <a:bodyPr wrap="square" rtlCol="0">
            <a:spAutoFit/>
          </a:bodyPr>
          <a:lstStyle/>
          <a:p>
            <a:pPr fontAlgn="base"/>
            <a:r>
              <a:rPr lang="en-US" sz="2400" dirty="0"/>
              <a:t>The optimal schedule is-</a:t>
            </a:r>
          </a:p>
          <a:p>
            <a:pPr fontAlgn="base"/>
            <a:r>
              <a:rPr lang="en-US" sz="2400" b="1" dirty="0"/>
              <a:t>J2  , J4 , J3 , J5 , J1</a:t>
            </a:r>
            <a:endParaRPr lang="en-US" sz="2400" dirty="0"/>
          </a:p>
          <a:p>
            <a:endParaRPr lang="en-US" dirty="0"/>
          </a:p>
        </p:txBody>
      </p:sp>
      <p:sp>
        <p:nvSpPr>
          <p:cNvPr id="9" name="TextBox 8"/>
          <p:cNvSpPr txBox="1"/>
          <p:nvPr/>
        </p:nvSpPr>
        <p:spPr>
          <a:xfrm>
            <a:off x="323528" y="3429000"/>
            <a:ext cx="8424936" cy="2585323"/>
          </a:xfrm>
          <a:prstGeom prst="rect">
            <a:avLst/>
          </a:prstGeom>
          <a:noFill/>
        </p:spPr>
        <p:txBody>
          <a:bodyPr wrap="square" rtlCol="0">
            <a:spAutoFit/>
          </a:bodyPr>
          <a:lstStyle/>
          <a:p>
            <a:pPr fontAlgn="base"/>
            <a:r>
              <a:rPr lang="en-US" sz="2400" dirty="0"/>
              <a:t>Maximum earned profit</a:t>
            </a:r>
          </a:p>
          <a:p>
            <a:pPr fontAlgn="base"/>
            <a:r>
              <a:rPr lang="en-US" sz="2400" dirty="0"/>
              <a:t>= Sum of profit of all the jobs in optimal schedule</a:t>
            </a:r>
          </a:p>
          <a:p>
            <a:pPr fontAlgn="base"/>
            <a:r>
              <a:rPr lang="en-US" sz="2400" dirty="0"/>
              <a:t>= Profit of job J2 + Profit of job J4 + Profit of job J3 + Profit of job J5 + Profit of job J1</a:t>
            </a:r>
          </a:p>
          <a:p>
            <a:pPr fontAlgn="base"/>
            <a:r>
              <a:rPr lang="en-US" sz="2400" dirty="0"/>
              <a:t>= 180 + 300 + 190 + 120 + 200</a:t>
            </a:r>
          </a:p>
          <a:p>
            <a:pPr fontAlgn="base"/>
            <a:r>
              <a:rPr lang="en-US" sz="2400" dirty="0"/>
              <a:t>= 990 units</a:t>
            </a:r>
          </a:p>
          <a:p>
            <a:endParaRPr lang="en-US" dirty="0"/>
          </a:p>
        </p:txBody>
      </p:sp>
      <p:pic>
        <p:nvPicPr>
          <p:cNvPr id="5" name="Picture 2"/>
          <p:cNvPicPr>
            <a:picLocks noChangeAspect="1" noChangeArrowheads="1"/>
          </p:cNvPicPr>
          <p:nvPr/>
        </p:nvPicPr>
        <p:blipFill>
          <a:blip r:embed="rId3" cstate="print"/>
          <a:srcRect/>
          <a:stretch>
            <a:fillRect/>
          </a:stretch>
        </p:blipFill>
        <p:spPr bwMode="auto">
          <a:xfrm>
            <a:off x="3671900" y="1858762"/>
            <a:ext cx="5580620" cy="165618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793600" y="1155960"/>
              <a:ext cx="4062960" cy="1636920"/>
            </p14:xfrm>
          </p:contentPart>
        </mc:Choice>
        <mc:Fallback xmlns="">
          <p:pic>
            <p:nvPicPr>
              <p:cNvPr id="2" name="Ink 1"/>
              <p:cNvPicPr/>
              <p:nvPr/>
            </p:nvPicPr>
            <p:blipFill>
              <a:blip r:embed="rId5"/>
              <a:stretch>
                <a:fillRect/>
              </a:stretch>
            </p:blipFill>
            <p:spPr>
              <a:xfrm>
                <a:off x="2789640" y="1148760"/>
                <a:ext cx="4076640" cy="165420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706090"/>
          </a:xfrm>
        </p:spPr>
        <p:txBody>
          <a:bodyPr>
            <a:normAutofit fontScale="90000"/>
          </a:bodyPr>
          <a:lstStyle/>
          <a:p>
            <a:r>
              <a:rPr lang="en-IN" dirty="0" smtClean="0"/>
              <a:t>Algorithm</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0" y="692696"/>
            <a:ext cx="8640960" cy="54006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4499992" y="5157192"/>
            <a:ext cx="5256584" cy="1044116"/>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66480" y="465840"/>
              <a:ext cx="8752320" cy="6327720"/>
            </p14:xfrm>
          </p:contentPart>
        </mc:Choice>
        <mc:Fallback xmlns="">
          <p:pic>
            <p:nvPicPr>
              <p:cNvPr id="5" name="Ink 4"/>
              <p:cNvPicPr/>
              <p:nvPr/>
            </p:nvPicPr>
            <p:blipFill>
              <a:blip r:embed="rId5"/>
              <a:stretch>
                <a:fillRect/>
              </a:stretch>
            </p:blipFill>
            <p:spPr>
              <a:xfrm>
                <a:off x="355680" y="455760"/>
                <a:ext cx="8773920" cy="6345000"/>
              </a:xfrm>
              <a:prstGeom prst="rect">
                <a:avLst/>
              </a:prstGeom>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706090"/>
          </a:xfrm>
        </p:spPr>
        <p:txBody>
          <a:bodyPr>
            <a:normAutofit fontScale="90000"/>
          </a:bodyPr>
          <a:lstStyle/>
          <a:p>
            <a:r>
              <a:rPr lang="en-IN" dirty="0" smtClean="0"/>
              <a:t>Algorithm</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0" y="692696"/>
            <a:ext cx="6156176" cy="54006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1403648" y="5679250"/>
            <a:ext cx="5256584" cy="1044116"/>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760" y="42840"/>
              <a:ext cx="9106200" cy="5408280"/>
            </p14:xfrm>
          </p:contentPart>
        </mc:Choice>
        <mc:Fallback>
          <p:pic>
            <p:nvPicPr>
              <p:cNvPr id="3" name="Ink 2"/>
              <p:cNvPicPr/>
              <p:nvPr/>
            </p:nvPicPr>
            <p:blipFill>
              <a:blip r:embed="rId5"/>
              <a:stretch>
                <a:fillRect/>
              </a:stretch>
            </p:blipFill>
            <p:spPr>
              <a:xfrm>
                <a:off x="-10440" y="36000"/>
                <a:ext cx="9120240" cy="5423040"/>
              </a:xfrm>
              <a:prstGeom prst="rect">
                <a:avLst/>
              </a:prstGeom>
            </p:spPr>
          </p:pic>
        </mc:Fallback>
      </mc:AlternateContent>
    </p:spTree>
    <p:extLst>
      <p:ext uri="{BB962C8B-B14F-4D97-AF65-F5344CB8AC3E}">
        <p14:creationId xmlns:p14="http://schemas.microsoft.com/office/powerpoint/2010/main" val="4048119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Algorithm:</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23528" y="1124744"/>
            <a:ext cx="8640960" cy="54006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322520" y="2471040"/>
              <a:ext cx="4640760" cy="3960720"/>
            </p14:xfrm>
          </p:contentPart>
        </mc:Choice>
        <mc:Fallback xmlns="">
          <p:pic>
            <p:nvPicPr>
              <p:cNvPr id="3" name="Ink 2"/>
              <p:cNvPicPr/>
              <p:nvPr/>
            </p:nvPicPr>
            <p:blipFill>
              <a:blip r:embed="rId4"/>
              <a:stretch>
                <a:fillRect/>
              </a:stretch>
            </p:blipFill>
            <p:spPr>
              <a:xfrm>
                <a:off x="4314240" y="2462040"/>
                <a:ext cx="4653720" cy="398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3083040" y="467640"/>
              <a:ext cx="5875920" cy="6387480"/>
            </p14:xfrm>
          </p:contentPart>
        </mc:Choice>
        <mc:Fallback xmlns="">
          <p:pic>
            <p:nvPicPr>
              <p:cNvPr id="4" name="Ink 3"/>
              <p:cNvPicPr/>
              <p:nvPr/>
            </p:nvPicPr>
            <p:blipFill>
              <a:blip r:embed="rId6"/>
              <a:stretch>
                <a:fillRect/>
              </a:stretch>
            </p:blipFill>
            <p:spPr>
              <a:xfrm>
                <a:off x="3074040" y="459720"/>
                <a:ext cx="5897520" cy="6405480"/>
              </a:xfrm>
              <a:prstGeom prst="rect">
                <a:avLst/>
              </a:prstGeom>
            </p:spPr>
          </p:pic>
        </mc:Fallback>
      </mc:AlternateContent>
    </p:spTree>
    <p:extLst>
      <p:ext uri="{BB962C8B-B14F-4D97-AF65-F5344CB8AC3E}">
        <p14:creationId xmlns:p14="http://schemas.microsoft.com/office/powerpoint/2010/main" val="51955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598680" y="618421"/>
              <a:ext cx="8150760" cy="5958779"/>
            </p14:xfrm>
          </p:contentPart>
        </mc:Choice>
        <mc:Fallback xmlns="">
          <p:pic>
            <p:nvPicPr>
              <p:cNvPr id="11" name="Ink 10"/>
              <p:cNvPicPr/>
              <p:nvPr/>
            </p:nvPicPr>
            <p:blipFill>
              <a:blip r:embed="rId9"/>
              <a:stretch>
                <a:fillRect/>
              </a:stretch>
            </p:blipFill>
            <p:spPr>
              <a:xfrm>
                <a:off x="591840" y="613381"/>
                <a:ext cx="8161920" cy="597353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 name="Ink 1"/>
              <p14:cNvContentPartPr/>
              <p14:nvPr/>
            </p14:nvContentPartPr>
            <p14:xfrm>
              <a:off x="2974680" y="5740920"/>
              <a:ext cx="5174640" cy="1116720"/>
            </p14:xfrm>
          </p:contentPart>
        </mc:Choice>
        <mc:Fallback xmlns="">
          <p:pic>
            <p:nvPicPr>
              <p:cNvPr id="2" name="Ink 1"/>
              <p:cNvPicPr/>
              <p:nvPr/>
            </p:nvPicPr>
            <p:blipFill>
              <a:blip r:embed="rId11"/>
              <a:stretch>
                <a:fillRect/>
              </a:stretch>
            </p:blipFill>
            <p:spPr>
              <a:xfrm>
                <a:off x="2963160" y="5729400"/>
                <a:ext cx="5194800" cy="1133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p14:cNvContentPartPr/>
              <p14:nvPr/>
            </p14:nvContentPartPr>
            <p14:xfrm>
              <a:off x="580680" y="105840"/>
              <a:ext cx="8392320" cy="2448360"/>
            </p14:xfrm>
          </p:contentPart>
        </mc:Choice>
        <mc:Fallback xmlns="">
          <p:pic>
            <p:nvPicPr>
              <p:cNvPr id="4" name="Ink 3"/>
              <p:cNvPicPr/>
              <p:nvPr/>
            </p:nvPicPr>
            <p:blipFill>
              <a:blip r:embed="rId13"/>
              <a:stretch>
                <a:fillRect/>
              </a:stretch>
            </p:blipFill>
            <p:spPr>
              <a:xfrm>
                <a:off x="571320" y="102240"/>
                <a:ext cx="8405280" cy="2461320"/>
              </a:xfrm>
              <a:prstGeom prst="rect">
                <a:avLst/>
              </a:prstGeom>
            </p:spPr>
          </p:pic>
        </mc:Fallback>
      </mc:AlternateContent>
    </p:spTree>
    <p:extLst>
      <p:ext uri="{BB962C8B-B14F-4D97-AF65-F5344CB8AC3E}">
        <p14:creationId xmlns:p14="http://schemas.microsoft.com/office/powerpoint/2010/main" val="295694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a:t>Data Compression: A Smaller Example</a:t>
            </a:r>
          </a:p>
        </p:txBody>
      </p:sp>
      <p:sp>
        <p:nvSpPr>
          <p:cNvPr id="34819" name="Rectangle 3"/>
          <p:cNvSpPr>
            <a:spLocks noGrp="1" noChangeArrowheads="1"/>
          </p:cNvSpPr>
          <p:nvPr>
            <p:ph type="body" idx="1"/>
          </p:nvPr>
        </p:nvSpPr>
        <p:spPr>
          <a:xfrm>
            <a:off x="403225" y="1283493"/>
            <a:ext cx="8229600" cy="4525963"/>
          </a:xfrm>
        </p:spPr>
        <p:txBody>
          <a:bodyPr>
            <a:normAutofit fontScale="92500" lnSpcReduction="20000"/>
          </a:bodyPr>
          <a:lstStyle/>
          <a:p>
            <a:r>
              <a:rPr lang="en-US" dirty="0">
                <a:solidFill>
                  <a:schemeClr val="accent2"/>
                </a:solidFill>
              </a:rPr>
              <a:t>Suppose the file </a:t>
            </a:r>
            <a:r>
              <a:rPr lang="en-US" dirty="0" smtClean="0">
                <a:solidFill>
                  <a:schemeClr val="accent2"/>
                </a:solidFill>
              </a:rPr>
              <a:t>size is 100000 characters and contains only 6 </a:t>
            </a:r>
            <a:r>
              <a:rPr lang="en-US" dirty="0">
                <a:solidFill>
                  <a:schemeClr val="accent2"/>
                </a:solidFill>
              </a:rPr>
              <a:t>letters {</a:t>
            </a:r>
            <a:r>
              <a:rPr lang="en-US" dirty="0" err="1">
                <a:solidFill>
                  <a:schemeClr val="accent2"/>
                </a:solidFill>
              </a:rPr>
              <a:t>a,b,c,d,e,f</a:t>
            </a:r>
            <a:r>
              <a:rPr lang="en-US" dirty="0">
                <a:solidFill>
                  <a:schemeClr val="accent2"/>
                </a:solidFill>
              </a:rPr>
              <a:t>} with frequencies</a:t>
            </a:r>
          </a:p>
          <a:p>
            <a:endParaRPr lang="en-US" dirty="0">
              <a:solidFill>
                <a:schemeClr val="accent2"/>
              </a:solidFill>
            </a:endParaRPr>
          </a:p>
          <a:p>
            <a:endParaRPr lang="en-US" dirty="0"/>
          </a:p>
          <a:p>
            <a:endParaRPr lang="en-US" dirty="0"/>
          </a:p>
          <a:p>
            <a:endParaRPr lang="en-US" dirty="0"/>
          </a:p>
          <a:p>
            <a:endParaRPr lang="en-US" dirty="0"/>
          </a:p>
          <a:p>
            <a:r>
              <a:rPr lang="en-US" dirty="0">
                <a:solidFill>
                  <a:schemeClr val="accent2"/>
                </a:solidFill>
              </a:rPr>
              <a:t>Fixed length </a:t>
            </a:r>
            <a:r>
              <a:rPr lang="en-US" dirty="0" smtClean="0">
                <a:solidFill>
                  <a:schemeClr val="accent2"/>
                </a:solidFill>
              </a:rPr>
              <a:t>3*100000=300000 </a:t>
            </a:r>
            <a:r>
              <a:rPr lang="en-US" dirty="0">
                <a:solidFill>
                  <a:schemeClr val="accent2"/>
                </a:solidFill>
              </a:rPr>
              <a:t>bits</a:t>
            </a:r>
          </a:p>
          <a:p>
            <a:r>
              <a:rPr lang="en-US" dirty="0">
                <a:solidFill>
                  <a:schemeClr val="accent2"/>
                </a:solidFill>
              </a:rPr>
              <a:t>Variable length</a:t>
            </a:r>
            <a:r>
              <a:rPr lang="en-US" dirty="0"/>
              <a:t> </a:t>
            </a:r>
          </a:p>
        </p:txBody>
      </p:sp>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818665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5805264"/>
            <a:ext cx="7970631" cy="537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67280" y="2756520"/>
              <a:ext cx="8643960" cy="3560760"/>
            </p14:xfrm>
          </p:contentPart>
        </mc:Choice>
        <mc:Fallback xmlns="">
          <p:pic>
            <p:nvPicPr>
              <p:cNvPr id="2" name="Ink 1"/>
              <p:cNvPicPr/>
              <p:nvPr/>
            </p:nvPicPr>
            <p:blipFill>
              <a:blip r:embed="rId5"/>
              <a:stretch>
                <a:fillRect/>
              </a:stretch>
            </p:blipFill>
            <p:spPr>
              <a:xfrm>
                <a:off x="460080" y="2749680"/>
                <a:ext cx="8660880" cy="357732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457200"/>
            <a:ext cx="8839200" cy="838200"/>
          </a:xfrm>
        </p:spPr>
        <p:txBody>
          <a:bodyPr/>
          <a:lstStyle/>
          <a:p>
            <a:r>
              <a:rPr lang="en-US"/>
              <a:t>How to decode?</a:t>
            </a:r>
          </a:p>
        </p:txBody>
      </p:sp>
      <p:sp>
        <p:nvSpPr>
          <p:cNvPr id="47107" name="Rectangle 3"/>
          <p:cNvSpPr>
            <a:spLocks noGrp="1" noChangeArrowheads="1"/>
          </p:cNvSpPr>
          <p:nvPr>
            <p:ph type="body" idx="1"/>
          </p:nvPr>
        </p:nvSpPr>
        <p:spPr>
          <a:xfrm>
            <a:off x="914400" y="1143000"/>
            <a:ext cx="7162800" cy="3810000"/>
          </a:xfrm>
          <a:noFill/>
          <a:ln/>
        </p:spPr>
        <p:txBody>
          <a:bodyPr/>
          <a:lstStyle/>
          <a:p>
            <a:endParaRPr lang="en-US" dirty="0"/>
          </a:p>
          <a:p>
            <a:r>
              <a:rPr lang="en-US" dirty="0"/>
              <a:t>At first it is not obvious how decoding will happen, but this is possible if we use prefix codes</a:t>
            </a:r>
          </a:p>
        </p:txBody>
      </p:sp>
      <p:sp>
        <p:nvSpPr>
          <p:cNvPr id="2" name="Rectangle 1"/>
          <p:cNvSpPr/>
          <p:nvPr/>
        </p:nvSpPr>
        <p:spPr>
          <a:xfrm>
            <a:off x="2915816" y="3429000"/>
            <a:ext cx="5526360" cy="369332"/>
          </a:xfrm>
          <a:prstGeom prst="rect">
            <a:avLst/>
          </a:prstGeom>
        </p:spPr>
        <p:txBody>
          <a:bodyPr wrap="square">
            <a:spAutoFit/>
          </a:bodyPr>
          <a:lstStyle/>
          <a:p>
            <a:r>
              <a:rPr lang="en-US" dirty="0"/>
              <a:t> no </a:t>
            </a:r>
            <a:r>
              <a:rPr lang="en-US" dirty="0" err="1" smtClean="0"/>
              <a:t>codeword</a:t>
            </a:r>
            <a:r>
              <a:rPr lang="en-US" dirty="0" smtClean="0"/>
              <a:t> </a:t>
            </a:r>
            <a:r>
              <a:rPr lang="en-US" dirty="0"/>
              <a:t>is also a preﬁx of some </a:t>
            </a:r>
            <a:r>
              <a:rPr lang="en-US" dirty="0" smtClean="0"/>
              <a:t>other </a:t>
            </a:r>
            <a:r>
              <a:rPr lang="en-US" dirty="0" err="1" smtClean="0"/>
              <a:t>codeword</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213000" y="3768120"/>
              <a:ext cx="4697280" cy="213840"/>
            </p14:xfrm>
          </p:contentPart>
        </mc:Choice>
        <mc:Fallback xmlns="">
          <p:pic>
            <p:nvPicPr>
              <p:cNvPr id="3" name="Ink 2"/>
              <p:cNvPicPr/>
              <p:nvPr/>
            </p:nvPicPr>
            <p:blipFill>
              <a:blip r:embed="rId3"/>
              <a:stretch>
                <a:fillRect/>
              </a:stretch>
            </p:blipFill>
            <p:spPr>
              <a:xfrm>
                <a:off x="3210120" y="3764880"/>
                <a:ext cx="4707360" cy="22500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78619" y="32031"/>
            <a:ext cx="8229600" cy="516649"/>
          </a:xfrm>
        </p:spPr>
        <p:txBody>
          <a:bodyPr>
            <a:normAutofit fontScale="90000"/>
          </a:bodyPr>
          <a:lstStyle/>
          <a:p>
            <a:r>
              <a:rPr lang="en-US" b="1" dirty="0"/>
              <a:t>Prefix Codes</a:t>
            </a:r>
          </a:p>
        </p:txBody>
      </p:sp>
      <p:sp>
        <p:nvSpPr>
          <p:cNvPr id="35843" name="Rectangle 3"/>
          <p:cNvSpPr>
            <a:spLocks noGrp="1" noChangeArrowheads="1"/>
          </p:cNvSpPr>
          <p:nvPr>
            <p:ph type="body" idx="1"/>
          </p:nvPr>
        </p:nvSpPr>
        <p:spPr>
          <a:xfrm>
            <a:off x="17810" y="609600"/>
            <a:ext cx="8946678" cy="3352800"/>
          </a:xfrm>
        </p:spPr>
        <p:txBody>
          <a:bodyPr>
            <a:normAutofit/>
          </a:bodyPr>
          <a:lstStyle/>
          <a:p>
            <a:pPr marL="0" algn="just">
              <a:spcBef>
                <a:spcPts val="0"/>
              </a:spcBef>
            </a:pPr>
            <a:r>
              <a:rPr lang="en-US" sz="2400" dirty="0"/>
              <a:t>The variable-length codes assigned to input characters are </a:t>
            </a:r>
            <a:r>
              <a:rPr lang="en-US" sz="2400" u="sng" dirty="0"/>
              <a:t>Prefix Codes</a:t>
            </a:r>
            <a:r>
              <a:rPr lang="en-US" sz="2400" dirty="0"/>
              <a:t>, means the codes (bit sequences) are assigned in such a way that the code assigned to one character is not the prefix of code assigned to any other character. This is how Huffman Coding makes sure that there is no ambiguity when decoding the generated </a:t>
            </a:r>
            <a:r>
              <a:rPr lang="en-US" sz="2400" dirty="0" err="1"/>
              <a:t>bitstream</a:t>
            </a:r>
            <a:r>
              <a:rPr lang="en-US" sz="2400" dirty="0"/>
              <a:t>. </a:t>
            </a:r>
            <a:endParaRPr lang="en-US" sz="2400" dirty="0" smtClean="0"/>
          </a:p>
          <a:p>
            <a:pPr marL="0" algn="just">
              <a:spcBef>
                <a:spcPts val="0"/>
              </a:spcBef>
            </a:pPr>
            <a:r>
              <a:rPr lang="en-US" sz="2400" dirty="0" smtClean="0"/>
              <a:t>By </a:t>
            </a:r>
            <a:r>
              <a:rPr lang="en-US" sz="2400" dirty="0"/>
              <a:t>using a binary tree representation we will generate prefix codes provided all letters are leaves</a:t>
            </a:r>
          </a:p>
        </p:txBody>
      </p:sp>
      <p:pic>
        <p:nvPicPr>
          <p:cNvPr id="35844" name="Picture 4" descr="C:\cs5110\ch16\fig16.4.pcx"/>
          <p:cNvPicPr>
            <a:picLocks noChangeAspect="1" noChangeArrowheads="1"/>
          </p:cNvPicPr>
          <p:nvPr/>
        </p:nvPicPr>
        <p:blipFill>
          <a:blip r:embed="rId2" cstate="print"/>
          <a:srcRect/>
          <a:stretch>
            <a:fillRect/>
          </a:stretch>
        </p:blipFill>
        <p:spPr bwMode="auto">
          <a:xfrm>
            <a:off x="762000" y="3962400"/>
            <a:ext cx="7462838" cy="27432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93480" y="2642400"/>
              <a:ext cx="6975720" cy="3133800"/>
            </p14:xfrm>
          </p:contentPart>
        </mc:Choice>
        <mc:Fallback xmlns="">
          <p:pic>
            <p:nvPicPr>
              <p:cNvPr id="2" name="Ink 1"/>
              <p:cNvPicPr/>
              <p:nvPr/>
            </p:nvPicPr>
            <p:blipFill>
              <a:blip r:embed="rId4"/>
              <a:stretch>
                <a:fillRect/>
              </a:stretch>
            </p:blipFill>
            <p:spPr>
              <a:xfrm>
                <a:off x="2186280" y="2631600"/>
                <a:ext cx="6994080" cy="31564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228600"/>
            <a:ext cx="8839200" cy="838200"/>
          </a:xfrm>
        </p:spPr>
        <p:txBody>
          <a:bodyPr/>
          <a:lstStyle/>
          <a:p>
            <a:r>
              <a:rPr lang="en-US"/>
              <a:t>Prefix codes</a:t>
            </a:r>
          </a:p>
        </p:txBody>
      </p:sp>
      <p:sp>
        <p:nvSpPr>
          <p:cNvPr id="37891" name="Rectangle 3"/>
          <p:cNvSpPr>
            <a:spLocks noGrp="1" noChangeArrowheads="1"/>
          </p:cNvSpPr>
          <p:nvPr>
            <p:ph type="body" idx="1"/>
          </p:nvPr>
        </p:nvSpPr>
        <p:spPr>
          <a:xfrm>
            <a:off x="228600" y="1219200"/>
            <a:ext cx="8458200" cy="4343400"/>
          </a:xfrm>
        </p:spPr>
        <p:txBody>
          <a:bodyPr/>
          <a:lstStyle/>
          <a:p>
            <a:r>
              <a:rPr lang="en-US"/>
              <a:t>A message can be decoded uniquely.</a:t>
            </a:r>
          </a:p>
          <a:p>
            <a:endParaRPr lang="en-US"/>
          </a:p>
          <a:p>
            <a:r>
              <a:rPr lang="en-US"/>
              <a:t>Following the tree until it reaches to a leaf, and then repeat!</a:t>
            </a:r>
          </a:p>
          <a:p>
            <a:endParaRPr lang="en-US"/>
          </a:p>
          <a:p>
            <a:r>
              <a:rPr lang="en-US"/>
              <a:t>Draw a few more tree and produce the codes!!!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cs5110\ch16\pg386a.pcx"/>
          <p:cNvPicPr>
            <a:picLocks noChangeAspect="1" noChangeArrowheads="1"/>
          </p:cNvPicPr>
          <p:nvPr/>
        </p:nvPicPr>
        <p:blipFill>
          <a:blip r:embed="rId2" cstate="print"/>
          <a:srcRect/>
          <a:stretch>
            <a:fillRect/>
          </a:stretch>
        </p:blipFill>
        <p:spPr bwMode="auto">
          <a:xfrm>
            <a:off x="1981200" y="4648200"/>
            <a:ext cx="2743200" cy="896938"/>
          </a:xfrm>
          <a:prstGeom prst="rect">
            <a:avLst/>
          </a:prstGeom>
          <a:noFill/>
        </p:spPr>
      </p:pic>
      <p:sp>
        <p:nvSpPr>
          <p:cNvPr id="39939" name="Rectangle 3"/>
          <p:cNvSpPr>
            <a:spLocks noGrp="1" noChangeArrowheads="1"/>
          </p:cNvSpPr>
          <p:nvPr>
            <p:ph type="title"/>
          </p:nvPr>
        </p:nvSpPr>
        <p:spPr>
          <a:xfrm>
            <a:off x="152400" y="0"/>
            <a:ext cx="8839200" cy="669925"/>
          </a:xfrm>
        </p:spPr>
        <p:txBody>
          <a:bodyPr>
            <a:normAutofit fontScale="90000"/>
          </a:bodyPr>
          <a:lstStyle/>
          <a:p>
            <a:r>
              <a:rPr lang="en-US"/>
              <a:t>Some Properties</a:t>
            </a:r>
          </a:p>
        </p:txBody>
      </p:sp>
      <p:sp>
        <p:nvSpPr>
          <p:cNvPr id="39940" name="Rectangle 4"/>
          <p:cNvSpPr>
            <a:spLocks noGrp="1" noChangeArrowheads="1"/>
          </p:cNvSpPr>
          <p:nvPr>
            <p:ph type="body" idx="1"/>
          </p:nvPr>
        </p:nvSpPr>
        <p:spPr>
          <a:xfrm>
            <a:off x="152400" y="457200"/>
            <a:ext cx="8763000" cy="6400800"/>
          </a:xfrm>
        </p:spPr>
        <p:txBody>
          <a:bodyPr/>
          <a:lstStyle/>
          <a:p>
            <a:r>
              <a:rPr lang="en-US" dirty="0"/>
              <a:t>Prefix codes allow easy decoding</a:t>
            </a:r>
          </a:p>
          <a:p>
            <a:pPr lvl="1"/>
            <a:r>
              <a:rPr lang="en-US" dirty="0">
                <a:solidFill>
                  <a:schemeClr val="accent2"/>
                </a:solidFill>
              </a:rPr>
              <a:t>Given a: 0, b: 101, c: 100, d: 111, e: 1101, f: 1100</a:t>
            </a:r>
          </a:p>
          <a:p>
            <a:pPr lvl="1"/>
            <a:r>
              <a:rPr lang="en-US" dirty="0">
                <a:solidFill>
                  <a:schemeClr val="accent2"/>
                </a:solidFill>
              </a:rPr>
              <a:t>Decode 001011101 going left to right, 0|01011101, a|0|1011101, a|a|101|1101, a|a|b|1101, </a:t>
            </a:r>
            <a:r>
              <a:rPr lang="en-US" dirty="0" err="1">
                <a:solidFill>
                  <a:schemeClr val="accent2"/>
                </a:solidFill>
              </a:rPr>
              <a:t>a|a|b|e</a:t>
            </a:r>
            <a:endParaRPr lang="en-US" dirty="0">
              <a:solidFill>
                <a:schemeClr val="accent2"/>
              </a:solidFill>
            </a:endParaRPr>
          </a:p>
          <a:p>
            <a:r>
              <a:rPr lang="en-US" dirty="0"/>
              <a:t>An optimal code must be a full binary tree (a tree where every internal node has two children)</a:t>
            </a:r>
          </a:p>
          <a:p>
            <a:r>
              <a:rPr lang="en-US" dirty="0"/>
              <a:t>For </a:t>
            </a:r>
            <a:r>
              <a:rPr lang="en-US" i="1" dirty="0"/>
              <a:t>C</a:t>
            </a:r>
            <a:r>
              <a:rPr lang="en-US" dirty="0"/>
              <a:t> leaves there are </a:t>
            </a:r>
            <a:r>
              <a:rPr lang="en-US" i="1" dirty="0"/>
              <a:t>C-1</a:t>
            </a:r>
            <a:r>
              <a:rPr lang="en-US" dirty="0"/>
              <a:t> internal nodes</a:t>
            </a:r>
          </a:p>
          <a:p>
            <a:r>
              <a:rPr lang="en-US" dirty="0"/>
              <a:t>The number of bits to encode a file is</a:t>
            </a:r>
          </a:p>
          <a:p>
            <a:endParaRPr lang="en-US" dirty="0"/>
          </a:p>
          <a:p>
            <a:pPr>
              <a:buFontTx/>
              <a:buNone/>
            </a:pPr>
            <a:r>
              <a:rPr lang="en-US" dirty="0"/>
              <a:t>where </a:t>
            </a:r>
            <a:r>
              <a:rPr lang="en-US" i="1" dirty="0"/>
              <a:t>f(c)</a:t>
            </a:r>
            <a:r>
              <a:rPr lang="en-US" dirty="0"/>
              <a:t> is the </a:t>
            </a:r>
            <a:r>
              <a:rPr lang="en-US" dirty="0" err="1"/>
              <a:t>freq</a:t>
            </a:r>
            <a:r>
              <a:rPr lang="en-US" dirty="0"/>
              <a:t> of </a:t>
            </a:r>
            <a:r>
              <a:rPr lang="en-US" i="1" dirty="0"/>
              <a:t>c, </a:t>
            </a:r>
            <a:r>
              <a:rPr lang="en-US" i="1" dirty="0" err="1"/>
              <a:t>d</a:t>
            </a:r>
            <a:r>
              <a:rPr lang="en-US" i="1" baseline="-25000" dirty="0" err="1"/>
              <a:t>T</a:t>
            </a:r>
            <a:r>
              <a:rPr lang="en-US" i="1" dirty="0"/>
              <a:t>(c)</a:t>
            </a:r>
            <a:r>
              <a:rPr lang="en-US" dirty="0"/>
              <a:t> is the tree depth of </a:t>
            </a:r>
            <a:r>
              <a:rPr lang="en-US" i="1" dirty="0"/>
              <a:t>c</a:t>
            </a:r>
            <a:r>
              <a:rPr lang="en-US" dirty="0"/>
              <a:t>, which corresponds to the code length of </a:t>
            </a:r>
            <a:r>
              <a:rPr lang="en-US" i="1" dirty="0"/>
              <a:t>c</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917520" y="4894200"/>
              <a:ext cx="1399320" cy="336960"/>
            </p14:xfrm>
          </p:contentPart>
        </mc:Choice>
        <mc:Fallback xmlns="">
          <p:pic>
            <p:nvPicPr>
              <p:cNvPr id="2" name="Ink 1"/>
              <p:cNvPicPr/>
              <p:nvPr/>
            </p:nvPicPr>
            <p:blipFill>
              <a:blip r:embed="rId4"/>
              <a:stretch>
                <a:fillRect/>
              </a:stretch>
            </p:blipFill>
            <p:spPr>
              <a:xfrm>
                <a:off x="3911400" y="4883040"/>
                <a:ext cx="1412280" cy="35172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 y="228600"/>
            <a:ext cx="8839200" cy="838200"/>
          </a:xfrm>
        </p:spPr>
        <p:txBody>
          <a:bodyPr/>
          <a:lstStyle/>
          <a:p>
            <a:r>
              <a:rPr lang="en-US"/>
              <a:t>Optimal Prefix Coding Problem</a:t>
            </a:r>
          </a:p>
        </p:txBody>
      </p:sp>
      <p:sp>
        <p:nvSpPr>
          <p:cNvPr id="36867" name="Rectangle 3"/>
          <p:cNvSpPr>
            <a:spLocks noGrp="1" noChangeArrowheads="1"/>
          </p:cNvSpPr>
          <p:nvPr>
            <p:ph type="body" idx="1"/>
          </p:nvPr>
        </p:nvSpPr>
        <p:spPr>
          <a:xfrm>
            <a:off x="152400" y="1371600"/>
            <a:ext cx="8839200" cy="5029200"/>
          </a:xfrm>
        </p:spPr>
        <p:txBody>
          <a:bodyPr/>
          <a:lstStyle/>
          <a:p>
            <a:r>
              <a:rPr lang="en-US"/>
              <a:t>Input: Given a set of </a:t>
            </a:r>
            <a:r>
              <a:rPr lang="en-US" i="1"/>
              <a:t>n</a:t>
            </a:r>
            <a:r>
              <a:rPr lang="en-US"/>
              <a:t> letters (</a:t>
            </a:r>
            <a:r>
              <a:rPr lang="en-US" i="1"/>
              <a:t>c</a:t>
            </a:r>
            <a:r>
              <a:rPr lang="en-US" i="1" baseline="-25000"/>
              <a:t>1</a:t>
            </a:r>
            <a:r>
              <a:rPr lang="en-US"/>
              <a:t>,…, </a:t>
            </a:r>
            <a:r>
              <a:rPr lang="en-US" i="1"/>
              <a:t>c</a:t>
            </a:r>
            <a:r>
              <a:rPr lang="en-US" i="1" baseline="-25000"/>
              <a:t>n</a:t>
            </a:r>
            <a:r>
              <a:rPr lang="en-US"/>
              <a:t>) with frequencies (</a:t>
            </a:r>
            <a:r>
              <a:rPr lang="en-US" i="1"/>
              <a:t>f</a:t>
            </a:r>
            <a:r>
              <a:rPr lang="en-US" i="1" baseline="-25000"/>
              <a:t>1</a:t>
            </a:r>
            <a:r>
              <a:rPr lang="en-US"/>
              <a:t>,…, </a:t>
            </a:r>
            <a:r>
              <a:rPr lang="en-US" i="1"/>
              <a:t>f</a:t>
            </a:r>
            <a:r>
              <a:rPr lang="en-US" i="1" baseline="-25000"/>
              <a:t>n</a:t>
            </a:r>
            <a:r>
              <a:rPr lang="en-US"/>
              <a:t>).</a:t>
            </a:r>
          </a:p>
          <a:p>
            <a:endParaRPr lang="en-US"/>
          </a:p>
          <a:p>
            <a:r>
              <a:rPr lang="en-US"/>
              <a:t>Construct a full binary tree </a:t>
            </a:r>
            <a:r>
              <a:rPr lang="en-US" i="1"/>
              <a:t>T</a:t>
            </a:r>
            <a:r>
              <a:rPr lang="en-US"/>
              <a:t> to define a prefix code that </a:t>
            </a:r>
            <a:r>
              <a:rPr lang="en-US">
                <a:solidFill>
                  <a:srgbClr val="FF0000"/>
                </a:solidFill>
              </a:rPr>
              <a:t>minimizes</a:t>
            </a:r>
            <a:r>
              <a:rPr lang="en-US"/>
              <a:t> the average code length</a:t>
            </a:r>
          </a:p>
          <a:p>
            <a:endParaRPr lang="en-US"/>
          </a:p>
        </p:txBody>
      </p:sp>
      <p:graphicFrame>
        <p:nvGraphicFramePr>
          <p:cNvPr id="36868" name="Object 4"/>
          <p:cNvGraphicFramePr>
            <a:graphicFrameLocks noChangeAspect="1"/>
          </p:cNvGraphicFramePr>
          <p:nvPr>
            <p:extLst>
              <p:ext uri="{D42A27DB-BD31-4B8C-83A1-F6EECF244321}">
                <p14:modId xmlns:p14="http://schemas.microsoft.com/office/powerpoint/2010/main" val="2026411555"/>
              </p:ext>
            </p:extLst>
          </p:nvPr>
        </p:nvGraphicFramePr>
        <p:xfrm>
          <a:off x="179512" y="4653136"/>
          <a:ext cx="7086600" cy="981075"/>
        </p:xfrm>
        <a:graphic>
          <a:graphicData uri="http://schemas.openxmlformats.org/presentationml/2006/ole">
            <mc:AlternateContent xmlns:mc="http://schemas.openxmlformats.org/markup-compatibility/2006">
              <mc:Choice xmlns:v="urn:schemas-microsoft-com:vml" Requires="v">
                <p:oleObj spid="_x0000_s3107" name="Equation" r:id="rId3" imgW="2108160" imgH="291960" progId="Equation.3">
                  <p:embed/>
                </p:oleObj>
              </mc:Choice>
              <mc:Fallback>
                <p:oleObj name="Equation" r:id="rId3" imgW="2108160" imgH="291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653136"/>
                        <a:ext cx="7086600" cy="981075"/>
                      </a:xfrm>
                      <a:prstGeom prst="rect">
                        <a:avLst/>
                      </a:prstGeom>
                      <a:noFill/>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7157160" y="4548240"/>
              <a:ext cx="1532520" cy="1317960"/>
            </p14:xfrm>
          </p:contentPart>
        </mc:Choice>
        <mc:Fallback xmlns="">
          <p:pic>
            <p:nvPicPr>
              <p:cNvPr id="3" name="Ink 2"/>
              <p:cNvPicPr/>
              <p:nvPr/>
            </p:nvPicPr>
            <p:blipFill>
              <a:blip r:embed="rId6"/>
              <a:stretch>
                <a:fillRect/>
              </a:stretch>
            </p:blipFill>
            <p:spPr>
              <a:xfrm>
                <a:off x="7144200" y="4543560"/>
                <a:ext cx="1553400" cy="133452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1191</Words>
  <Application>Microsoft Office PowerPoint</Application>
  <PresentationFormat>On-screen Show (4:3)</PresentationFormat>
  <Paragraphs>300</Paragraphs>
  <Slides>38</Slides>
  <Notes>2</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Equation</vt:lpstr>
      <vt:lpstr>Huffman Coding</vt:lpstr>
      <vt:lpstr>Data Compression</vt:lpstr>
      <vt:lpstr>Huffman Codes</vt:lpstr>
      <vt:lpstr>Data Compression: A Smaller Example</vt:lpstr>
      <vt:lpstr>How to decode?</vt:lpstr>
      <vt:lpstr>Prefix Codes</vt:lpstr>
      <vt:lpstr>Prefix codes</vt:lpstr>
      <vt:lpstr>Some Properties</vt:lpstr>
      <vt:lpstr>Optimal Prefix Coding Problem</vt:lpstr>
      <vt:lpstr>Building the Encoding Tree</vt:lpstr>
      <vt:lpstr>Building the Encoding Tree</vt:lpstr>
      <vt:lpstr>Building the Encoding Tree</vt:lpstr>
      <vt:lpstr>Building the Encoding Tree</vt:lpstr>
      <vt:lpstr>Building the Encoding Tree</vt:lpstr>
      <vt:lpstr>Example:</vt:lpstr>
      <vt:lpstr>The Huffman encoding:</vt:lpstr>
      <vt:lpstr>Note the savings:</vt:lpstr>
      <vt:lpstr>                The Algorithm</vt:lpstr>
      <vt:lpstr>Example:</vt:lpstr>
      <vt:lpstr>PowerPoint Presentation</vt:lpstr>
      <vt:lpstr>PowerPoint Presentation</vt:lpstr>
      <vt:lpstr>Problems</vt:lpstr>
      <vt:lpstr>PowerPoint Presentation</vt:lpstr>
      <vt:lpstr>Problem</vt:lpstr>
      <vt:lpstr>PowerPoint Presentation</vt:lpstr>
      <vt:lpstr>Problem</vt:lpstr>
      <vt:lpstr>PowerPoint Presentation</vt:lpstr>
      <vt:lpstr>PowerPoint Presentation</vt:lpstr>
      <vt:lpstr>Problem Statement</vt:lpstr>
      <vt:lpstr>PowerPoint Presentation</vt:lpstr>
      <vt:lpstr>Example Problem</vt:lpstr>
      <vt:lpstr>PowerPoint Presentation</vt:lpstr>
      <vt:lpstr>PowerPoint Presentation</vt:lpstr>
      <vt:lpstr>PowerPoint Presentation</vt:lpstr>
      <vt:lpstr>Algorithm</vt:lpstr>
      <vt:lpstr>Algorithm</vt:lpstr>
      <vt:lpstr>Algorithm: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 and Job Scheduling with deadline</dc:title>
  <dc:creator>Windows User</dc:creator>
  <cp:lastModifiedBy>A Sangeetha, Asst. Prof. CSE Department</cp:lastModifiedBy>
  <cp:revision>48</cp:revision>
  <dcterms:created xsi:type="dcterms:W3CDTF">2020-08-25T20:03:34Z</dcterms:created>
  <dcterms:modified xsi:type="dcterms:W3CDTF">2023-06-24T08:04:18Z</dcterms:modified>
</cp:coreProperties>
</file>