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46" d="100"/>
          <a:sy n="46" d="100"/>
        </p:scale>
        <p:origin x="-2580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2C2B0-E1D6-47DE-967E-B6BF0C9BE42D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435A1-800E-4782-AD34-A8828A9A408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9373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5B53-9AF0-4DC5-986B-AC312C9DA2CD}" type="datetime1">
              <a:rPr lang="en-IN" smtClean="0"/>
              <a:pPr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43F2-6147-493D-9B7F-C75FDF3D0F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1207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8319-64C5-405B-87EE-EB2855098E10}" type="datetime1">
              <a:rPr lang="en-IN" smtClean="0"/>
              <a:pPr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43F2-6147-493D-9B7F-C75FDF3D0F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8111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407A-6D31-443A-A3C3-45B13BED272A}" type="datetime1">
              <a:rPr lang="en-IN" smtClean="0"/>
              <a:pPr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43F2-6147-493D-9B7F-C75FDF3D0F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86021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3163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CHAPTER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99604B3-3599-4524-A476-19D77C4C0A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17561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329-166C-46EE-9FB6-F46C17BF59E4}" type="datetime1">
              <a:rPr lang="en-IN" smtClean="0"/>
              <a:pPr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43F2-6147-493D-9B7F-C75FDF3D0F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2086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4FB8-E430-4900-80B5-505F2275455E}" type="datetime1">
              <a:rPr lang="en-IN" smtClean="0"/>
              <a:pPr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43F2-6147-493D-9B7F-C75FDF3D0F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52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7A47-C04D-4FF6-8248-474BA7B78FCB}" type="datetime1">
              <a:rPr lang="en-IN" smtClean="0"/>
              <a:pPr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43F2-6147-493D-9B7F-C75FDF3D0F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3388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F006-4AC8-43B6-8C36-EB0A8F0C6B9E}" type="datetime1">
              <a:rPr lang="en-IN" smtClean="0"/>
              <a:pPr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43F2-6147-493D-9B7F-C75FDF3D0F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9756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444C-62BC-4851-80E2-BBB5FF7F82C2}" type="datetime1">
              <a:rPr lang="en-IN" smtClean="0"/>
              <a:pPr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43F2-6147-493D-9B7F-C75FDF3D0F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6939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7221-520B-46B9-9620-2A71301044F0}" type="datetime1">
              <a:rPr lang="en-IN" smtClean="0"/>
              <a:pPr/>
              <a:t>03-09-2024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43F2-6147-493D-9B7F-C75FDF3D0F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893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1B7E-07CB-44C2-A432-7348B6C1E493}" type="datetime1">
              <a:rPr lang="en-IN" smtClean="0"/>
              <a:pPr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43F2-6147-493D-9B7F-C75FDF3D0F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3913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A240-6566-434B-8BB7-38840C135380}" type="datetime1">
              <a:rPr lang="en-IN" smtClean="0"/>
              <a:pPr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43F2-6147-493D-9B7F-C75FDF3D0F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721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A0460-9E06-466B-8924-0DBEDC25CAEE}" type="datetime1">
              <a:rPr lang="en-IN" smtClean="0"/>
              <a:pPr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B43F2-6147-493D-9B7F-C75FDF3D0F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7085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/>
              <a:t>Design and Analysis of Algorithms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20CSC12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786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Factorial of </a:t>
            </a:r>
            <a:r>
              <a:rPr lang="en-IN" dirty="0" smtClean="0"/>
              <a:t>a number using Recursion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 	</a:t>
            </a:r>
            <a:r>
              <a:rPr lang="en-IN" b="1" dirty="0" smtClean="0"/>
              <a:t>Algorithm</a:t>
            </a:r>
            <a:r>
              <a:rPr lang="en-IN" dirty="0" smtClean="0"/>
              <a:t> fact(n)</a:t>
            </a:r>
          </a:p>
          <a:p>
            <a:pPr marL="0" indent="0">
              <a:buNone/>
            </a:pPr>
            <a:r>
              <a:rPr lang="en-IN" dirty="0" smtClean="0"/>
              <a:t>2 	//Factorial of number n</a:t>
            </a:r>
          </a:p>
          <a:p>
            <a:pPr marL="0" indent="0">
              <a:buNone/>
            </a:pPr>
            <a:r>
              <a:rPr lang="en-IN" dirty="0" smtClean="0"/>
              <a:t>3 	{</a:t>
            </a:r>
          </a:p>
          <a:p>
            <a:pPr marL="0" indent="0">
              <a:buNone/>
            </a:pPr>
            <a:r>
              <a:rPr lang="en-IN" dirty="0" smtClean="0"/>
              <a:t>4		</a:t>
            </a:r>
            <a:r>
              <a:rPr lang="en-IN" b="1" dirty="0" smtClean="0"/>
              <a:t>if</a:t>
            </a:r>
            <a:r>
              <a:rPr lang="en-IN" dirty="0" smtClean="0"/>
              <a:t> n=1 </a:t>
            </a:r>
            <a:r>
              <a:rPr lang="en-IN" b="1" dirty="0" smtClean="0"/>
              <a:t>then</a:t>
            </a:r>
            <a:r>
              <a:rPr lang="en-IN" dirty="0" smtClean="0"/>
              <a:t> </a:t>
            </a:r>
            <a:r>
              <a:rPr lang="en-IN" b="1" dirty="0" smtClean="0"/>
              <a:t>return</a:t>
            </a:r>
            <a:r>
              <a:rPr lang="en-IN" dirty="0" smtClean="0"/>
              <a:t> 1;</a:t>
            </a:r>
          </a:p>
          <a:p>
            <a:pPr marL="0" indent="0">
              <a:buNone/>
            </a:pPr>
            <a:r>
              <a:rPr lang="en-IN" dirty="0" smtClean="0"/>
              <a:t>5		</a:t>
            </a:r>
            <a:r>
              <a:rPr lang="en-IN" b="1" dirty="0" smtClean="0"/>
              <a:t>else return </a:t>
            </a:r>
            <a:r>
              <a:rPr lang="en-IN" dirty="0" smtClean="0"/>
              <a:t>n*fact(n-1);</a:t>
            </a:r>
          </a:p>
          <a:p>
            <a:pPr marL="0" indent="0">
              <a:buNone/>
            </a:pPr>
            <a:r>
              <a:rPr lang="en-IN" dirty="0" smtClean="0"/>
              <a:t>6 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223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Write algorithm for the following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Sum of first n natural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Fibonacci series using recursion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xmlns="" val="39318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- 1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Introduction</a:t>
            </a:r>
            <a:endParaRPr lang="en-US" dirty="0" smtClean="0"/>
          </a:p>
          <a:p>
            <a:r>
              <a:rPr lang="en-US" dirty="0" smtClean="0"/>
              <a:t>Characteristics </a:t>
            </a:r>
            <a:r>
              <a:rPr lang="en-US" dirty="0"/>
              <a:t>of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698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Algorithm?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347864" y="1844824"/>
            <a:ext cx="266429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349879" y="2996952"/>
            <a:ext cx="266429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347864" y="4077072"/>
            <a:ext cx="266429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347864" y="5157192"/>
            <a:ext cx="266429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Computer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517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1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B0E9-8561-4D5F-805A-F364CD85451B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Algorithm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981200"/>
            <a:ext cx="8261995" cy="4040088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/>
              <a:t>Definition</a:t>
            </a:r>
            <a:br>
              <a:rPr lang="en-US" altLang="zh-TW" sz="2800" dirty="0"/>
            </a:br>
            <a:r>
              <a:rPr lang="en-US" altLang="zh-TW" sz="2800" dirty="0"/>
              <a:t>An </a:t>
            </a:r>
            <a:r>
              <a:rPr lang="en-US" altLang="zh-TW" sz="2800" i="1" dirty="0">
                <a:solidFill>
                  <a:srgbClr val="CC3300"/>
                </a:solidFill>
              </a:rPr>
              <a:t>algorithm</a:t>
            </a:r>
            <a:r>
              <a:rPr lang="en-US" altLang="zh-TW" sz="2800" dirty="0"/>
              <a:t> is a finite set of instructions that accomplishes a particular task.</a:t>
            </a:r>
          </a:p>
          <a:p>
            <a:r>
              <a:rPr lang="en-US" altLang="zh-TW" sz="2800" dirty="0" smtClean="0"/>
              <a:t>Characteristics of Algorithm</a:t>
            </a:r>
            <a:endParaRPr lang="en-US" altLang="zh-TW" sz="2800" dirty="0"/>
          </a:p>
          <a:p>
            <a:pPr lvl="1"/>
            <a:r>
              <a:rPr lang="en-US" altLang="zh-TW" sz="2400" dirty="0"/>
              <a:t>input</a:t>
            </a:r>
          </a:p>
          <a:p>
            <a:pPr lvl="1"/>
            <a:r>
              <a:rPr lang="en-US" altLang="zh-TW" sz="2400" dirty="0"/>
              <a:t>output</a:t>
            </a:r>
          </a:p>
          <a:p>
            <a:pPr lvl="1"/>
            <a:r>
              <a:rPr lang="en-US" altLang="zh-TW" sz="2400" dirty="0" smtClean="0"/>
              <a:t>definiteness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finiteness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effectiveness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xmlns="" val="5328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write algorithm?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Pseudocode conventions</a:t>
            </a:r>
          </a:p>
          <a:p>
            <a:r>
              <a:rPr lang="en-IN" dirty="0" smtClean="0"/>
              <a:t>Comments //</a:t>
            </a:r>
          </a:p>
          <a:p>
            <a:r>
              <a:rPr lang="en-IN" dirty="0" smtClean="0"/>
              <a:t>Blocks { }</a:t>
            </a:r>
          </a:p>
          <a:p>
            <a:r>
              <a:rPr lang="en-IN" dirty="0" smtClean="0"/>
              <a:t>Identifier</a:t>
            </a:r>
          </a:p>
          <a:p>
            <a:r>
              <a:rPr lang="en-IN" dirty="0" smtClean="0"/>
              <a:t>Assignment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&lt;variable&gt;:= &lt;expression&gt;</a:t>
            </a:r>
          </a:p>
          <a:p>
            <a:r>
              <a:rPr lang="en-IN" dirty="0" smtClean="0"/>
              <a:t>Boolean</a:t>
            </a:r>
          </a:p>
          <a:p>
            <a:pPr marL="0" indent="0">
              <a:buNone/>
            </a:pPr>
            <a:r>
              <a:rPr lang="en-IN" dirty="0" smtClean="0"/>
              <a:t>	true and false</a:t>
            </a:r>
          </a:p>
          <a:p>
            <a:r>
              <a:rPr lang="en-IN" dirty="0" smtClean="0"/>
              <a:t>Logical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and or not</a:t>
            </a:r>
          </a:p>
          <a:p>
            <a:r>
              <a:rPr lang="en-IN" dirty="0" smtClean="0"/>
              <a:t>Relational </a:t>
            </a:r>
          </a:p>
          <a:p>
            <a:r>
              <a:rPr lang="en-IN" dirty="0" smtClean="0"/>
              <a:t>Arrays [ ]</a:t>
            </a:r>
          </a:p>
          <a:p>
            <a:endParaRPr lang="en-IN" dirty="0"/>
          </a:p>
          <a:p>
            <a:endParaRPr lang="en-I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35058"/>
            <a:ext cx="3240360" cy="44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090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1560"/>
            <a:ext cx="3106528" cy="235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21088"/>
            <a:ext cx="64770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80075"/>
            <a:ext cx="2969195" cy="189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415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2975" y="1988840"/>
            <a:ext cx="725805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4794870" cy="2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700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Input: read</a:t>
            </a:r>
          </a:p>
          <a:p>
            <a:r>
              <a:rPr lang="en-IN" dirty="0" smtClean="0"/>
              <a:t>Output: write</a:t>
            </a:r>
          </a:p>
          <a:p>
            <a:r>
              <a:rPr lang="en-IN" dirty="0" smtClean="0"/>
              <a:t>Heading:</a:t>
            </a:r>
          </a:p>
          <a:p>
            <a:endParaRPr lang="en-I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86261"/>
            <a:ext cx="5485805" cy="61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234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 Maximum element in an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68897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891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81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Design and Analysis of Algorithms</vt:lpstr>
      <vt:lpstr>Unit - 1</vt:lpstr>
      <vt:lpstr>Why Algorithm?</vt:lpstr>
      <vt:lpstr>Algorithm</vt:lpstr>
      <vt:lpstr>How to write algorithm?</vt:lpstr>
      <vt:lpstr>Loops </vt:lpstr>
      <vt:lpstr>Conditional Statements</vt:lpstr>
      <vt:lpstr>Slide 8</vt:lpstr>
      <vt:lpstr>Find Maximum element in an Array</vt:lpstr>
      <vt:lpstr>Factorial of a number using Recursion</vt:lpstr>
      <vt:lpstr>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ruth p</dc:creator>
  <cp:lastModifiedBy>CBIT</cp:lastModifiedBy>
  <cp:revision>23</cp:revision>
  <dcterms:created xsi:type="dcterms:W3CDTF">2020-08-10T02:21:41Z</dcterms:created>
  <dcterms:modified xsi:type="dcterms:W3CDTF">2024-09-03T08:32:35Z</dcterms:modified>
</cp:coreProperties>
</file>