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71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249.9771" units="1/cm"/>
        </inkml:channelProperties>
      </inkml:inkSource>
      <inkml:timestamp xml:id="ts0" timeString="2020-09-15T09:25:09.2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1192 15709 1895,'-1'0'122,"-2"0"56,-4-1 23,0-1 33,-2-2 19,3-4-37,-1 0 126,4 0 46,0-1 5,2 0-66,0 6-31,-1 0-55,2 1-27,0 0-40,0 4-25,0-2 28,2 5-117,3 7-43,8 6-10,0 7-9,4 4-7,0 2 0,-2-6 8,-4 1 12,-1-5 4,-3-6 7,-4 0 3,-3-7 5,3-3 16,-3-1 36,0-7 6,-3-3 0,-7-10-5,0-9-6,-4-6 11,0-7-11,7-1 2,4 3-9,1 5-27,4 2-40,-1 10-10,1 4-16,1 6-1,4 3-5,6 5-13,4 1 8,6 7 10,3 4 11,1 3 13,1 8 2,-3 0 15,-3 2 14,-5-2 10,-3-1 8,-1-3 8,-3 0-3,-2-4-90,0-2-87,-1 0-169,1-29-903,-4 17-39,0-9-42,5-7-44</inkml:trace>
  <inkml:trace contextRef="#ctx0" brushRef="#br0" timeOffset="259.0148">1629 15566 4268,'3'-1'117,"1"1"12,3-6 13,2 1 3,-1-4 0,7-3 0,-1-2-13,8-1-86,7 1-319,0-1-675,-2-1-24,2 1-26</inkml:trace>
  <inkml:trace contextRef="#ctx0" brushRef="#br0" timeOffset="668.0382">1868 15258 4126,'0'-11'112,"3"0"30,6-6 22,7-1 18,5 4 18,7 4 11,-2 5 3,0 5 4,-3 9 0,-4 6-67,-5 8-33,-7 2-22,0 7-22,-5 1-14,-2-1-17,0-4-12,0-6 2,0-5-3,0-8 8,0-4 40,7-3 28,9-8 11,12-8 2,10-8 0,9-6-14,5-11-71,-2 3-88,1 1-173,-7-54-1049,-8 63-44,-8 3-48,-5 3-51</inkml:trace>
  <inkml:trace contextRef="#ctx0" brushRef="#br0" timeOffset="1319.0755">2841 15238 2692,'-13'7'137,"-2"3"33,-7 5 37,0 6 41,8 8 22,7 2 24,2 8 17,5 3 12,7 3 24,4 0-75,6-2 3,6-5-5,8-8-2,6-9 7,3-9 5,8-9-14,4-10-19,-1-10-15,1-8-126,2-4-160,3-3-413,-11-1-829,-7 3-44,-6 0-50</inkml:trace>
  <inkml:trace contextRef="#ctx0" brushRef="#br0" timeOffset="1956.1119">3727 15544 3970,'0'-1'109,"0"-1"8,0 1 31,1 2 15,3 6 17,5 7 20,4 12 22,7 13 19,2 10 48,2 5-77,-1 7 2,-1-2 2,-4-3-27,-3-4-11,-3-2-16,-1-10-21,-3-5-28,-1-8-116,-1-6-123,-3-5-125,8-10-278,-7-7-624,1-10-37,-2-11-37,-2-12-42</inkml:trace>
  <inkml:trace contextRef="#ctx0" brushRef="#br0" timeOffset="2324.1329">4053 15574 3770,'1'-8'127,"-1"1"46,0 4 23,2 3 11,-4 10 9,2 11 9,-6 11 6,-6 4 1,-3 9 1,-7-1-87,-2-4-33,2-5-41,5-9-18,4-6-3,4-10-7,8-6 8,1-3 1,0-2 17,8-6 3,4 2 20,8 3 21,9-1 0,7 0 9,5 6 8,6 6 1,2 0-7,3 5-9,-4 3-15,-3 0-83,-6 1-172,37 2-1190,-50-3-49,-3-6-52</inkml:trace>
  <inkml:trace contextRef="#ctx0" brushRef="#br0" timeOffset="2985.1708">2905 15172 2691,'0'-6'179,"0"-1"59,0-1 51,0-5 32,-1 4 25,-2 2 9,-2 2-2,-4 4-2,-7 9-13,-5 12-254,-2 16-1130,-8 17-29,-4 15-32,0 14-33</inkml:trace>
  <inkml:trace contextRef="#ctx0" brushRef="#br0" timeOffset="523269.9293">10921 11868 1528,'32'-8'30,"11"-2"-57,8-4-274,-5 7-3,-22 1-2</inkml:trace>
  <inkml:trace contextRef="#ctx0" brushRef="#br0" timeOffset="523509.9431">10701 12115 3951,'8'0'101,"13"-1"13,15-6 2,15 1-4,11-4-57,10 2-212,-1 1-663,-9 2-18,-2-2-19,-4-3-20</inkml:trace>
  <inkml:trace contextRef="#ctx0" brushRef="#br0" timeOffset="524055.9743">10647 11972 2350,'4'4'91,"15"-4"23,15 3 2,21-3 5,15-6-88,13-29-581,-1 23-8,-8-6-8,-1-6-9</inkml:trace>
  <inkml:trace contextRef="#ctx0" brushRef="#br0" timeOffset="524624.0068">11776 11916 3368,'0'-8'124,"-5"1"27,4-4 15,-3 2 6,1 4-4,0 1-6,3 1-3,-2 6-1,2 3 3,0 6-89,2 7-26,-2 7-23,0 6-14,0 2-4,0-1 2,0-6 7,0-5 11,0-8 35,0-6 53,0-6 44,1-2 6,1-5 2,1-9 8,4-5 5,6-8 1,4-7-8,6-2-10,5 2-28,2 4-51,0 6-50,-2 6-4,-3 10-9,-3 5-11,0 10-1,0 7-2,-2 7 9,-1 7 0,-1 7-23,-3 3-50,1 4-54,0 0-138,27-2-329,-16-4-517,6-12-34,9-13-34,7-15-37</inkml:trace>
  <inkml:trace contextRef="#ctx0" brushRef="#br0" timeOffset="524992.0278">12632 11943 4572,'0'-11'136,"0"-5"16,2-2 5,0 0 9,2 6 2,2 2-1,4 5-1,4 2 1,4 7 1,2 8-107,0 7-24,-6 10-15,-9 10-7,-3 9-9,-5 5 0,-3-7-1,0-5 0,2-5 1,-1-12 1,4-9 3,0-6 16,6-5 17,10-7 3,12-5-5,11-6 8,12-8-32,7 2-70,-1-3-143,3-6-961,-14 9-35,-3-4-40,-9-3-41</inkml:trace>
  <inkml:trace contextRef="#ctx0" brushRef="#br0" timeOffset="525464.0548">12876 11506 3188,'-3'-9'102,"0"3"4,2-2-2,-1 1-2,2 4 0,0 5 3,0 5 6,2 5 5,-2 8 0,0 2-86,4 6-12,-1-6-4,0-3 6,-2-2 26,3-7 58,-4-7 46,2-1 3,2-4-6,4-4 2,1-8 0,5-4 0,3-3 2,0-7 1,2 3-14,2 3-53,-3 6-46,2 4-12,-7 7 4,3 4 3,-3 7-2,1 6 2,-2 8-1,7 1-28,-2 8-67,5 0-177,5-20-841,6 7-32,5-10-33,11-8-36</inkml:trace>
  <inkml:trace contextRef="#ctx0" brushRef="#br0" timeOffset="525669.0666">13440 11442 4039,'-14'5'51,"0"2"5,0 0 11,3 0 32,21-6 10,14 1 1,13-4-65,13 1-227,13-12-657,2 5-19,-4-5-20</inkml:trace>
  <inkml:trace contextRef="#ctx0" brushRef="#br0" timeOffset="525957.083">13868 11315 3324,'1'-8'150,"8"-2"4,4-1 9,10-3 12,7 7 13,5 2 29,1 5 21,-3 5 15,-10 10 9,-10 9-122,-6 9-16,-7 9-1,-8 1-9,2-5-10,3-8-7,0-10 4,5-9 22,15-9-13,12-4-6,11-5-9,14-6-49,8-3-62,3-4-177,-6-42-968,-6 38-36,-8 2-39,-9 5-42</inkml:trace>
  <inkml:trace contextRef="#ctx0" brushRef="#br0" timeOffset="526257.1002">14000 12130 4095,'0'2'128,"5"-2"13,14-2 17,19-6 11,22-2 6,16-8-1,15-3-39,13 2-317,-10 2-765,-6 2-24,-8 3-26,-10-1-27</inkml:trace>
  <inkml:trace contextRef="#ctx0" brushRef="#br0" timeOffset="526601.1198">14972 11817 4184,'19'-11'113,"13"-5"21,8 1 15,6-1 2,-8 11 5,-8 10 5,-11 12 1,-12 8 1,-16 10 2,-12 11-74,-11 7-36,-3 1-23,-2-3-14,12-9-4,10-12 6,9-12 25,11-9 30,13-7 5,18-5 7,16-9-1,16-2-22,13-7-42,-4-1-130,23-1-1040,-39 3-35,-13-2-38</inkml:trace>
  <inkml:trace contextRef="#ctx0" brushRef="#br0" timeOffset="527088.1477">15186 11168 3981,'0'-5'72,"0"2"13,0 4 9,-2 9 9,-2 12 2,-4 11 4,-1 6-1,0 3-2,1-5 3,3-8-51,3-8 68,2-11-1,2-7-7,7-14-3,-1-9 3,6-9 0,3-5 1,6-10 4,-1 4 0,4 1 1,-2 7-41,0 8-7,-2 9 14,-2 10 14,-2 5 4,-6 11 6,-2 10-3,1 9-8,-2 8-58,1 8-100,10 1-133,20-2-327,-2-11-649,10-13-36,6-9-40,14-21-42</inkml:trace>
  <inkml:trace contextRef="#ctx0" brushRef="#br0" timeOffset="527524.1725">15902 11257 4632,'-15'-3'139,"0"2"6,3-1 1,0 1 2,17 1 7,12 0-12,17 0-77,12 0-125,13 0-153,5-4-223,-8-6-111,-1 0 11,-11-5 61,-12-2 102,-10 2 91,-5-1 86,-13-4 159,-1 3 192,-1-2 192,-2 5 119,4 4 72,5 5-37,3 3-71,5 6-107,3 6-92,-1 7-65,-5 6-61,-7 11-46,-4 4-29,-4 2-1,-4-2 1,2-7 6,3-10 18,6-6 31,17-9 11,15-4 1,16-4-19,18-4-76,11-1-196,2-44-954,0 39-35,-4-3-38,-6 1-41</inkml:trace>
  <inkml:trace contextRef="#ctx0" brushRef="#br0" timeOffset="530032.3161">16173 11116 818,'0'0'114,"0"0"28,2-1 40,-2 0 15,0-1 13,0 0 21,0-1 25,0 1 34,0 1 20,0 0-74,0-1-13,0 2-17,0 0-39,0 0-7,7 0-3,7 0-13,11 0-22,16 0-42,24 6-275,3 1-581,2-2-16,5 1-18</inkml:trace>
  <inkml:trace contextRef="#ctx0" brushRef="#br0" timeOffset="531400.3944">11693 12724 3382,'-1'2'102,"-1"-2"14,14 0 16,18-2 21,28-8 20,26-9 6,31-5 5,27-5 2,14 0 2,6 2-80,-4 3-23,-11 5-31,-18 6-41,-25 4-38,-20 4-53,-30 5-124,-28 0-4,-25 0-4,-28 5-2,-27 3-1,-17 3 4,-18 2 30,-14 2 38,-13-1 40,-10 0 55,1 3 138,1 1 4,7 0 5,17 1-1,21-2 0,21 0-1,19-5-13,22-2-4,12-5-12,20-2-11,14-3-11,18-3 0,14-6 1,17-4 8,10-1 7,2-6 5,-7 1 2,-13 2-6,-18 2-10,-23 5-6,-19 3-6,-19 6-6,-21 0-2,-18 1-7,-15 2-13,-18 1-4,-9 2 0,-2 4-1,0 3 4,8 0 2,9 1-3,17-1-1,22 0-9,21-4 8,28-2 8,32-3 4,30-6-3,35-3 4,33-7-4,19-10-5,2-2 3,-2-5 2,-21 1 5,-27 2-10,-27 6-8,-33 7-40,-27 9 3,-24 2-2,-25 3 1,-24 4 2,-12 5-2,-5 2 0,-4 4-32,14 1-126,18-6-703,19 3-21,18-8-23,21-3-24</inkml:trace>
  <inkml:trace contextRef="#ctx0" brushRef="#br0" timeOffset="560037.0323">13771 17574 2945,'-7'1'40,"-1"2"1,1-1 14,2 1 65,14 1 65,9-4 31,21 0 24,26 3 25,27-6 6,29-3-21,32-1-3,31-1 0,27 1-11,21 1-62,24 0-58,14 3-27,-3 0-25,-3-2-25,-14 2-6,-27 1-12,-32-2-3,-32 4-4,-32 0-3,-33 0-9,-26 0-36,-23 0-77,-21 0-71,-15 0-174,-22-17-638,-26 17-27,-28 0-28,-25 0-30</inkml:trace>
  <inkml:trace contextRef="#ctx0" brushRef="#br0" timeOffset="560476.0574">13917 17764 4421,'-32'5'6,"2"-1"-18,2 2 2,4 2 14,36 2 31,20-5 23,29-1 26,28 0 7,39-6 15,36-8 0,40-5 3,26-4 17,25-5-2,15-1-13,3 1-29,-12 1-23,-13 2-23,-22 5-8,-31-1-6,-27 2 2,-32 6 2,-33-1 1,-35 2 5,-28 2 21,-21 2 12,-13 3 1,-15-1-1,-11 1-4,-6 1-18,-6 0-31,0 0-60,3 0-93,15 0-180,8-17-726,4 13-29,2-1-32,5-3-33</inkml:trace>
  <inkml:trace contextRef="#ctx0" brushRef="#br0" timeOffset="562256.1592">9383 6561 2129,'-7'-2'118,"1"-3"56,-1 1 12,0-1 24,1 2 28,2 1 31,4-1 12,0 2-2,0-1-2,8 0-84,7-2-31,12-1-55,14-1-12,17 0-22,12-1-27,13-1-31,9-2-15,10-1 6,1-1 0,-5 0 3,-14 1-1,-16 3 3,-19 3-26,-19 2-73,-15 2-58,-7 2-54,-9 0-113,-1-1-158,-21 8-233,-10 1-13,-9-3-14,-10 3-14</inkml:trace>
  <inkml:trace contextRef="#ctx0" brushRef="#br0" timeOffset="562628.1804">9448 6552 1533,'-4'2'105,"-3"2"1,2-3-2,2 1 14,3 0 71,12-2 51,14 0 10,20 0 19,18-2 6,21-6-67,12 0-14,7-3 12,2-6 8,-4 4-1,-11-3-57,-15-1-37,-18 3-6,-19-1-13,-16 6 12,-12 3 2,-6 0 1,-5 2-18,0 4-6,0-1-19,0 1-61,0 0-55,0 0-74,0 0-90,10 1-228,-6 5-425,6-1-21,0-3-20</inkml:trace>
  <inkml:trace contextRef="#ctx0" brushRef="#br0" timeOffset="563488.2296">4847 7654 2137,'-10'-7'192,"-6"-4"26,0-2 23,-1-3 31,8 4-1,3 7-2,2 2-7,0 4-4,4 10-1,0 7-135,4 10-45,6 13-23,6 11-16,4 9-30,6 4 6,1-2 4,-5-1 10,-3-10 6,0-7 6,-9-7 6,-4-9 4,-3-3 5,-6-6 3,-9-1 5,-11-1-2,-10-4 0,-13-1-5,-9-2-4,-6-5-22,-1 0-49,1-3-83,1-2-130,37-2-714,-28-2-24,15-9-26,12-8-27</inkml:trace>
  <inkml:trace contextRef="#ctx0" brushRef="#br0" timeOffset="563728.2434">4085 7936 4039,'-15'-7'145,"1"-4"11,12-10-1,21-13 7,50-10 4,45-14 2,41-5-7,27-6-49,17 5-76,5 9-281,-18-51-713,-17 62-25,-9 1-27,-22-9-27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249.9771" units="1/cm"/>
        </inkml:channelProperties>
      </inkml:inkSource>
      <inkml:timestamp xml:id="ts0" timeString="2020-09-15T09:29:40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3117 2302 494,'3'-13'109,"2"0"28,0-4 27,-2-6 6,0 0 5,-3 3 4,0-4 3,0-2 4,0-3-15,0-2-202,-7-4-348,-10 4-5,-5 1-3</inkml:trace>
  <inkml:trace contextRef="#ctx0" brushRef="#br0" timeOffset="1131.0646">3333 2092 2114,'0'-4'74,"0"-4"27,-2-1 29,-1 0 35,0 0 12,-4 2 14,-5 0 2,-1 3 1,-5 3-1,-6 1-31,-5 5-44,-8 9-25,-2 10-27,0 8-33,0 11-11,5 6-16,9 4-3,6 1 0,11 1-5,6-4-1,4-2 3,13-9 24,10-10 30,14-12 18,11-10 14,11-8 10,3-11 12,3-7 15,3-9 25,-5-5 19,-9-9 10,-6-7-14,-16-9-27,-14-8-15,-14-6-15,-11 0-8,-16 4-9,-11 11-21,-8 12-27,-15 18-46,-3 14-72,2 13-100,8 15-199,-1 2-621,7 30-28,6 9-28,5 8-30</inkml:trace>
  <inkml:trace contextRef="#ctx0" brushRef="#br0" timeOffset="1490.0853">3117 2668 3235,'0'0'28,"-1"2"3,-3 5 7,-2 8 16,-4 9 16,-5 17 15,-5 15 8,-3 9 7,-5 15 2,-2 5-24,1 4 2,2 1-13,2 1-44,7-5-107,15-8-683,-8-6-16,4-12-16</inkml:trace>
  <inkml:trace contextRef="#ctx0" brushRef="#br0" timeOffset="1943.1112">2691 3618 1851,'-33'6'71,"-10"7"27,-14 7 32,-12 11 32,13 6 27,2 13 18,4 10 15,12 10 6,8 6 3,13 8-32,11 0-33,12-5-23,14-8-22,13-15 13,16-16 8,18-18 3,16-17-8,11-16 15,0-17 19,-3-16 9,-16-10 1,-17-10-1,-22-7-6,-16-4-45,-12-1-35,-18 2-23,-12 8-12,-12 12-23,-11 13-29,-17 19-16,-5 14-30,0 13-59,2 18-106,23 10-268,9 7-510,14 5-26,15-8-28,27-11-28</inkml:trace>
  <inkml:trace contextRef="#ctx0" brushRef="#br0" timeOffset="2647.1514">3360 2637 3922,'0'-6'-14,"3"4"-1,12 3 1,11 10 0,10 16 2,11 24 10,10 14 16,3 17 10,0 12 5,3 10 15,3 3 6,4-1 5,4 1 10,5-16 8,5-11 4,-3-21 0,-5-16-8,-7-16-4,-15-12 7,-19-12 11,-10-2 6,-18-4-5,-6-6-12,-9-2-9,-10-5-10,-7 2-12,-5 3-8,-13 6-5,-6 6-11,0 14-21,-3 10-7,2 9-4,9 11 4,8 8-9,9 6 0,13 3-9,8 0-2,10-5-5,15-4 0,10-12 9,16-12 7,17-14 8,11-12 8,9-13 22,5-14 18,-9-8 21,-6-9 10,-19-10 6,-16-7 3,-17-5 1,-14-5-1,-15 4-4,-14 4-2,-14 7-15,-17 17-15,-15 17-13,-16 11-34,-4 17-84,4 19-275,-3 13-606,4 7-26,7 10-27</inkml:trace>
  <inkml:trace contextRef="#ctx0" brushRef="#br0" timeOffset="4355.2491">4624 4135 2038,'0'-8'198,"0"1"34,0-3 45,0 0 1,0 3-20,0 6 2,0 5 5,0 14 27,2 21 16,-1 23-115,7 22-56,3 17-31,1 12-43,4 4 0,1-7 18,0-9 2,-1-10-4,-1-16-22,0-18-15,-4-14-9,-1-14 10,-6-12 7,-1-10-11,-2-6-23,-1-12-20,-6-5-47,-2-5-45,-12 3-22,-3 6-9,-12 9-3,-4 13-12,-3 17-7,0 14 18,5 12 31,8 14 24,7 11 45,13 4 45,8 1 19,11-2 12,13-10 6,15-13 7,10-17 8,18-21 2,8-16 1,3-21 21,0-19 23,-5-15 1,-18-9 5,-14-13-10,-23-4-3,-17-1-10,-17 8-11,-16 10-10,-16 15-12,-9 19-28,-6 19-52,-2 17-113,26 16-925,-17 16-30,10 4-33,10 5-33</inkml:trace>
  <inkml:trace contextRef="#ctx0" brushRef="#br0" timeOffset="5758.3294">3098 4067 2579,'0'1'11,"0"5"20,0-5 27,0 5 30,2 0 18,-1 0 13,6 1 18,7 4 17,7 1 10,12 7 8,13 6-1,16 5-8,14 9-15,18 12-22,14 9-13,12 10-10,3 9-14,9 5-14,1 3 1,0 5 17,-5-1-4,-5-3-11,-12-6-7,-17-10-5,-19-9-5,-14-12-6,-15-10-29,-13-9-54,-8-6-154,6-9-768,-22-2-25,-3-10-26,-4-5-26</inkml:trace>
  <inkml:trace contextRef="#ctx0" brushRef="#br0" timeOffset="6458.3694">4294 3905 2962,'-19'19'41,"-8"6"27,-6 11 23,-11 14 16,-2 6 18,-3 11 14,-8 9 7,-6 11 6,-9 6 5,-5 14-11,-3 4-23,-7 9-20,2 5-19,2 3-16,4-4-14,7-5-15,10-9-7,5-10-5,5-4-1,5-6-2,2-10 0,6-5-32,4-11-35,9-14-122,16-17-696,2-8-21,6-16-20,5-21-23</inkml:trace>
  <inkml:trace contextRef="#ctx0" brushRef="#br0" timeOffset="7059.4036">2886 4092 2232,'-5'7'145,"3"-1"3,1-1 10,2 2 39,18-4 42,15-6 32,18 0 22,22-6 16,27-7 6,18-5-74,17-2-55,12-1-3,0 3-11,-3 6-43,-5 6-54,-11 4-71,-10 4-96,-3 1-216,-18-3-621,-19 0-24,-15-6-24,-15-8-26</inkml:trace>
  <inkml:trace contextRef="#ctx0" brushRef="#br0" timeOffset="17178.9826">2630 5654 2193,'0'-10'144,"0"-5"27,-2-3 27,-5-5 18,1 1 24,-7-2 7,-2 2 9,-3-4 6,-2-1 5,-1 1-97,-3 2-20,-1 2-7,-1 6-31,3 5-17,1 4-22,3 4-9,5 1-15,-5 4-8,-2 6-6,-7 9-12,1 12-9,-2 12-22,6 12 2,6 10 4,8 4-2,4 4 1,4 1 4,4-1 2,10-6 0,6-5 3,5-7 3,10-11 5,9-6 9,4-12-4,4-7 5,5-10 4,4-4 3,2-9-2,0-6 1,-2-4-2,-5-5 0,-4-3 2,-11-5-7,-8-3-1,-9 0-1,-10-7-1,-6-5-4,-6-7 0,-6-4 0,-8-2 3,-7 1-2,-2 5-3,-10 10-1,-1 4 0,-6 11-5,0 6-4,-3 8-3,-4 6 1,-2 7-3,-1 8-18,-1 7-48,8 6-110,13 2-244,6 3-525,11 4-24,9-2-26</inkml:trace>
  <inkml:trace contextRef="#ctx0" brushRef="#br0" timeOffset="17827.0195">2600 4386 3889,'-7'-9'64,"-2"-1"9,-2 2-8,2-3-5,6 9 1,3 15 3,0 14 4,0 21 5,0 19 4,0 23-45,0 17-14,0 7 0,3-2 11,0-7 9,4-13-16,6-14-108,13-18-329,-5-6-379,5-15-18,11-20-17</inkml:trace>
  <inkml:trace contextRef="#ctx0" brushRef="#br0" timeOffset="18532.06">3125 5857 1939,'-9'0'72,"-6"4"20,-5 0 39,-4 2 21,1-2 27,1 2 25,2-1 18,1 0 9,4-3 8,1 1-45,4-1-3,1-1-21,5 0-42,1 1-32,6 0-8,11-1 4,23 1 6,26-4 6,31-5-4,36-8-4,24-7 0,15-7 4,4-4 8,-5-5 12,-15 1-8,-17 2-23,-17 4-15,-15-1-10,-21 8-5,-17 3-3,-22 3-13,-19 6 2,-13 6-1,-9 1-7,-3 4-28,0 0-43,0 1-61,0 2-173,0-26-766,-2 28-29,0-1-30</inkml:trace>
  <inkml:trace contextRef="#ctx0" brushRef="#br0" timeOffset="20335.1631">3012 2278 1079,'0'-1'74,"0"-2"23,0 0 8,3 0 12,-3-1 24,0 3 14,0-2 20,0 3 6,0-1 8,-3 1-43,3 0-23,-3 0-25,-6-3-6,1 3-12,0 0-24,-2 0-15,-2 0-17,1 0-11,-3 3-3,-1-3-5,-2 3-5,-1 1 5,-2 1-2,-1 1-2,-4 1 1,-1-1 0,-4 2 0,-5 2 1,-2 4-3,-1 1 0,-2 3 3,-1 4-2,1-1-1,-1 4 2,1 2-2,0 7-1,-1 2 1,-2 6-1,1 6-2,0 5-1,3 5-1,2 2 1,2 3 1,3 0 2,3 0 0,3 0 0,2 0 1,1 0 0,-1 3 0,1 1 0,0 4-2,3 1 2,4 3 0,2-1 0,2 1 2,2 0 0,7 0 3,-2-2 3,2 0 3,1 0 7,2 1 13,0-1 6,0 0 9,5-3 9,3 1 9,7 1 13,5-4 9,7 5 8,5-1 1,3 3 2,2-3-10,5 3-4,-3-5-4,0-7-9,2-4-10,-3-9-23,0-12-38,0-6-45,-2-10-109,11-7-600,-13 1-16,-7-2-17,-7-1-16</inkml:trace>
  <inkml:trace contextRef="#ctx0" brushRef="#br0" timeOffset="21446.2267">3574 2300 2020,'0'0'72,"0"-2"9,7 0 15,8-1 5,11-1 3,14 3 12,11 0 9,9-2 9,2 3 8,6 0-59,0 0-4,1 1-8,0 4-16,0 7-2,-2 5-4,-2 8-10,0 5-10,-3 5-8,-3 5-8,-3 5-4,0 3-3,-2 3 0,-4 4 1,-3 6-4,2 2 3,-4 1 0,1 2 2,0-1 0,-1-1-2,0-1-1,-4-2 2,-5-2 0,-4 0-1,-6-2 2,-1 0-5,-6 4 3,-2 1-1,-1 1 0,-3 1 3,-6 1 1,-4-4 1,-2 2 0,-2-4 4,-2-1-2,-3-1 3,-5 2-1,1-1 3,-5 3 3,-2 2-2,-2-2-1,0 4 1,-2 2-1,2-3 2,-1 3-1,-1 1-2,1-1-1,3-3-3,-5 0-1,-1-1 1,-4 0 1,-1-3 0,-6 0 3,-2-1 2,-1-6-4,-3-4-16,-6-3-113,1-13-626,-8 2-15,-1-9-15</inkml:trace>
  <inkml:trace contextRef="#ctx0" brushRef="#br0" timeOffset="30430.7406">7733 1650 1125,'0'-3'141,"0"0"53,0-5 27,0 2 28,0-4 16,0-1 13,0 0 20,0-2 6,0 0-1,-1-1-85,-1 2-36,-1 0-47,-1 2-22,-5 0-14,-1 5-10,0-2-8,-4 2-22,-4 2-4,-8 3-3,-4 6-14,-8 8-3,4 11-2,2 5-6,9 9-21,12-3-10,8 0-9,8-5 2,7-5 3,9-5 10,4-9 10,11-8 2,3-5 3,0-10 4,-4-5 7,-5-7 10,-7-4 7,-7-1 1,-7-1-4,-6 5 4,-1 5-6,-2 7-17,2 4-10,-1 5-3,4 7 0,5 6-2,1 6 0,4 8 3,2 12 3,-3 9 0,-2 6 2,-5 3 17,-2 0 14,-8 2 5,-7-3 1,-12-6 0,-8-2-3,-9-4-1,-7-5-15,1-10-45,4-6-62,4-6-81,10-9-190,4-17-574,6 7-22,10-13-25,11-12-25</inkml:trace>
  <inkml:trace contextRef="#ctx0" brushRef="#br0" timeOffset="30781.7607">8644 1230 3170,'-10'-17'72,"-6"-2"15,-6 0 1,-4 0-1,3 9 3,-7 12-1,1 12 6,0 13 7,-3 18 11,4 17-44,2 16 8,10 11 2,4 5 15,8 1 18,8-3 6,8-6 9,7-6-3,5-6-3,11-9-3,9-10-22,6-9-80,7-11-115,15-8-319,-13-12-463,-3-9-21,-6-12-23</inkml:trace>
  <inkml:trace contextRef="#ctx0" brushRef="#br0" timeOffset="31074.7774">8898 1464 3859,'-2'-9'148,"0"0"1,1-2-4,-1 5-1,2 11 2,0 12 6,2 14 4,-1 8 1,4 9 0,1 6-117,3-3-79,5-3-125,17-5-276,-9-4-437,9-13-22,5-13-21,12-10-23</inkml:trace>
  <inkml:trace contextRef="#ctx0" brushRef="#br0" timeOffset="31298.7902">9651 1726 4404,'0'0'47,"-3"3"12,-2 6 5,-4 9 1,-5 8 0,-3 11 2,-2 5-4,3 3-42,2-1-69,6-1-180,0-22-645,5 13-19,0-11-23,2-11-22</inkml:trace>
  <inkml:trace contextRef="#ctx0" brushRef="#br0" timeOffset="31945.8272">10009 1092 2783,'-6'-16'161,"-3"2"11,-2-2 0,-3 2-1,0 9-2,1 18 1,0 11-2,-1 14-3,5 9 0,6 13-124,6 7-33,6 1-7,11-4 2,4-2 3,4-11 0,2-8 4,-5-8 3,-7-7 7,-9-7 7,-6-3 5,-4-6 3,-8-5-2,-1-3 1,1-3-6,3-6-7,3-4-5,12-5 0,10 0-7,7-1-5,4 6 3,9 3 6,0 8 7,-5 8 8,-4 8 15,-13 15 15,-14 15 11,-13 17-1,-15 14 2,-4 8 0,0-1 5,1-6-2,11-13-4,11-14-1,4-16 5,16-10 1,18-12 0,17-9-8,16-6-65,15-4-163,2-27-879,-5 16-29,-14-2-32</inkml:trace>
  <inkml:trace contextRef="#ctx0" brushRef="#br0" timeOffset="32698.8703">3173 1250 4132,'0'14'3,"2"16"7,-1 12 17,4 12 5,5 9 8,0 5 7,2-4-30,3 3-209,-4 0-596,-7 1-17,0-7-17,0-13-18</inkml:trace>
  <inkml:trace contextRef="#ctx0" brushRef="#br0" timeOffset="34857.9936">10700 1482 3717,'23'-2'29,"7"-1"13,5 1 9,4 2 23,-13 7 16,-9 8 8,-10 9 7,-9 10 8,-11 7 3,-9 2-14,-9 3-7,1-6-8,0-6-6,8-8-19,11-9-8,7-6 10,15-6 9,21-5-2,15-6-4,16-5-54,42-1-455,-19-4-463,-1-6-23,-5-3-22,-3 1-26</inkml:trace>
  <inkml:trace contextRef="#ctx0" brushRef="#br0" timeOffset="35086.0068">11598 1705 4132,'0'6'69,"-3"5"17,0 8 6,-2 8 4,-4 7 3,-4 6 0,1 3-17,-2 2-44,0-2-90,12-4-313,-13-3-470,1-7-19,8-9-20,3-13-21</inkml:trace>
  <inkml:trace contextRef="#ctx0" brushRef="#br0" timeOffset="35495.0302">11970 1269 4287,'9'-9'11,"5"-1"3,3 0 4,8 4 8,1 3 1,0 10 3,-2 7 2,-1 5 2,-9 4-4,-1 4-2,-6 0-7,3-2-6,-1-3-8,4-6-4,4 0-1,2-5-3,-1 2-5,-3 0 5,-7 3 9,-7 1 16,-13 7 4,-12 1 7,-11 2 6,-8 1-2,-3 1-19,3-7-171,5-6-728,13 0-22,12-5-21,10-7-23</inkml:trace>
  <inkml:trace contextRef="#ctx0" brushRef="#br0" timeOffset="35698.0418">12654 1613 5003,'0'0'32,"-3"1"0,-6 8 1,-7 4 1,0 10 1,-8 10-5,-3 9-62,3 4-111,33 1-809,-30-3-25,8-7-25,5-15-28</inkml:trace>
  <inkml:trace contextRef="#ctx0" brushRef="#br0" timeOffset="36075.0632">12923 1339 4358,'0'-7'8,"0"2"1,-2 2 1,2 9 1,0 10 0,0 14 8,0 6 2,4 3 1,1-3 3,9-7-6,6-11 26,6-10 10,7-7 15,4-6 17,4-10 16,-1-4 5,-1-2 2,-7 0 0,-5 2-3,-9 7-18,-7 6-13,-5 7-8,-3 11-8,-1 9-26,-2 6-74,0 10-153,0-8-827,0 12-28,3-7-30,7-5-32</inkml:trace>
  <inkml:trace contextRef="#ctx0" brushRef="#br0" timeOffset="36270.0746">13706 1700 4639,'-7'2'26,"-6"3"5,-5 7 3,-6 4 4,3 9-2,-4 7-29,3 6-96,3-1-210,3 2-544,8 1-20,5-10-20,10-10-21</inkml:trace>
  <inkml:trace contextRef="#ctx0" brushRef="#br0" timeOffset="36530.0894">13883 1407 3642,'6'-5'1,"5"5"27,6 0 25,9 8 16,1 8 17,5 11 15,1 6 9,-4 2 12,-8 2-8,-4-6-26,-12 0-86,7-7-844,-29-6-20,-10-6-20,-7-6-21</inkml:trace>
  <inkml:trace contextRef="#ctx0" brushRef="#br0" timeOffset="36704.0992">13875 1276 3738,'23'-14'94,"12"-5"13,12-3 5,14-5-2,-5 7-71,38 8-843,-45 3-17,-11 7-18</inkml:trace>
  <inkml:trace contextRef="#ctx0" brushRef="#br0" timeOffset="36943.113">14553 1463 3853,'-8'14'5,"-8"9"2,-6 7 2,-1 11 4,-1 3-5,-2 3-44,3 1-118,11-9-197,-5-3-296,8-11-12,6-11-10,7-10-14</inkml:trace>
  <inkml:trace contextRef="#ctx0" brushRef="#br0" timeOffset="37331.1351">14896 1138 3642,'0'-11'51,"0"3"-6,0-1-1,-3 4 4,-2 15 0,-4 16-1,0 13 2,-6 15-1,1 10 2,5 2-41,5 1 1,2-9 15,10-9 22,9-12 20,5-14 14,5-9 7,6-11 13,-2-4 17,-6-7 19,-7-4 2,-11-5 1,-10 0-11,-13-3-37,-10 4-33,-10 5-51,-7 7-100,14 1-357,-12 10-460,8-2-22,17-2-24,15-3-25</inkml:trace>
  <inkml:trace contextRef="#ctx0" brushRef="#br0" timeOffset="37959.1712">15235 720 4404,'3'-10'81,"2"1"0,2-1-4,7 3 3,5 4 1,4 15 2,4 10 8,5 7 2,-1 4 1,4 7-70,-2-2-4,1-8 6,-1-5 8,2-7 3,-8-6 6,-3-9 9,-6-1-6,-11-7-11,-3-4-11,-8-1-13,-12-5-7,-7-1-8,0 3-14,-9 7-10,5 2-14,4 11-15,5 9-7,8 10 6,6 10 12,5 17 6,10 5 1,7 10 2,7 3 5,8 3 6,-1 0 12,-5-10 6,-11-3 14,-7-12 11,-21-9 2,-15-8 8,-17-7-5,-7-7-44,-6-1-180,5-49-724,9 32-22,17-9-26,16-1-25</inkml:trace>
  <inkml:trace contextRef="#ctx0" brushRef="#br0" timeOffset="38426.1977">15941 274 4195,'4'-1'13,"8"-1"27,8 4 20,9 7 5,14 15 6,9 22 3,9 22 0,-1 29 7,0 24 2,-14 21-4,-17 18-4,-25 14-13,-21 5-12,-29-7-13,-25-10-98,-11-14-334,-38-21-481,-19-18-22,-26-18-21,-19-17-24</inkml:trace>
  <inkml:trace contextRef="#ctx0" brushRef="#br0" timeOffset="40287.3043">17007 1167 4124,'34'-2'55,"15"2"22,16 0 5,7-1 0,-11 2-24,-11 2-93,14-1-812,-45 5-20,-12-1-19,-18 0-22</inkml:trace>
  <inkml:trace contextRef="#ctx0" brushRef="#br0" timeOffset="40458.3141">16722 1502 3806,'0'8'115,"0"0"33,16 0 21,19 4 3,31-4-66,34-2-202,28 0-747,11-2-20,2-4-20,-5-5-21</inkml:trace>
  <inkml:trace contextRef="#ctx0" brushRef="#br0" timeOffset="59126.3819">6217 3146 2558,'-1'-10'164,"-1"-3"26,-1-7 26,0-2 38,0 1 19,0 0 18,2 3 8,1 3 8,-1 3-3,-1 6-110,2 2-56,0 6-22,2 10-27,0 11-37,4 16-16,2 10-21,1 11-5,-1 1-13,-1-2-10,-1-3-31,0-5-88,-1-5-140,10-11-232,-9-2-361,4-12-20,4-13-22</inkml:trace>
  <inkml:trace contextRef="#ctx0" brushRef="#br0" timeOffset="59465.4013">6628 3018 3658,'-3'-4'-1,"-2"3"3,-7 4-2,-2 4 5,-1 9 8,4 9 7,3 9 1,4 3 3,8 1 6,8-1 4,7-3 13,6-5 3,10-5 3,3-4 0,-3-2-9,-8-5-7,-7-4-7,-11-2-3,-13 2-14,-15 2-25,-8-1-12,-11-1-8,-1 1-30,0-5-139,9-27-535,12 18-14,11-8-15</inkml:trace>
  <inkml:trace contextRef="#ctx0" brushRef="#br0" timeOffset="59761.4182">7131 2755 4436,'0'-10'78,"0"-1"-7,0 2-3,0 3-1,2 11-2,3 19-3,2 13 7,1 13 1,0 15 1,0 6-70,-3 1-6,-2-3 9,0-7 0,1-9-30,5-7-85,5-9-158,6-23-617,8 10-21,9-11-22,8-10-24</inkml:trace>
  <inkml:trace contextRef="#ctx0" brushRef="#br0" timeOffset="59973.4303">7775 3174 3563,'0'-1'109,"0"-1"11,3 0 7,10-4 5,17-1 1,9-2-28,10-2-85,9 2-254,-14-5-547,-9 10-16,-13 0-17</inkml:trace>
  <inkml:trace contextRef="#ctx0" brushRef="#br0" timeOffset="60147.4403">7828 3301 2358,'-20'13'225,"-2"3"13,2 0 12,3 1 8,15-9 13,17-6 8,17-2-54,22-2-384,3-5-597,9 0-16,4-4-17,-1-8-16</inkml:trace>
  <inkml:trace contextRef="#ctx0" brushRef="#br0" timeOffset="60534.4624">8679 2986 2567,'-13'0'-4,"-7"2"11,-5 4 20,-3 9 17,5 4 5,6 10 17,7 3 40,5 3 21,5-5 12,8-4 33,9-7 22,8-8 8,11-8-13,10-3-3,4-8 17,0-8 10,-1-4-12,-13-7-8,-6-6-2,-11-7-24,-12-4-24,-16-1-24,-12 2-23,-12 8-67,-13 14-178,-15 11-885,-1 22-29,1 5-30</inkml:trace>
  <inkml:trace contextRef="#ctx0" brushRef="#br0" timeOffset="61350.5091">6525 3802 3549,'-6'-10'3,"-7"-1"0,-6 1 1,-7-2 13,0 7-1,-6 6 2,1 6 7,2 8 4,5 6 8,4 3 5,5 6 9,12-2 7,0-4 4,9-4 7,5-9 22,6-7 11,6-2 6,6-6 5,0-8 8,0-1-4,-5-3-1,-2-3-6,-4 1-8,-1 2-25,-4 7-27,4 5-12,-1 5-9,6 11-10,-2 9-12,2 10-6,-5 8-4,-7 11 0,-5 5 2,-10 4 9,-11-1 8,-12-4 8,-12-4-3,-7-10 6,-5-5 0,0-11-3,8-9-27,10-8-76,11-4-221,9-13-638,8-13-24,10-8-25</inkml:trace>
  <inkml:trace contextRef="#ctx0" brushRef="#br0" timeOffset="61654.5265">7251 3521 4348,'-10'0'-8,"-7"9"-1,-8 11 5,-5 14 7,3 9 9,-4 19 6,3 12 5,5 9 0,5 5 4,6 1 13,6-2 5,10-11 9,15-10 0,11-15-5,14-12-69,16-14-232,14-44-588,8 19-18,8-6-21,4-12-21</inkml:trace>
  <inkml:trace contextRef="#ctx0" brushRef="#br0" timeOffset="62377.5678">7626 3823 3911,'9'-6'50,"6"0"7,10-3 3,9 5 1,3 1 3,-4 7 4,-7 8 1,-10 11 6,-10 6 6,-9 9-16,-12 2 12,-9-1 6,-3-3 29,-4-7 19,4-7 9,11-6 14,7-7-3,21-5 2,21-7-18,26-3-101,24-7-194,28-13-890,17 3-30,6-6-31,12-6-35</inkml:trace>
  <inkml:trace contextRef="#ctx0" brushRef="#br0" timeOffset="63145.6118">8715 4074 4481,'-3'7'-2,"-7"7"0,-10 12 4,-11 9 4,-6 10 1,-10 4-10,0 0-71,8-6-175,2-26-548,12 12-17,12-12-19,9-12-18</inkml:trace>
  <inkml:trace contextRef="#ctx0" brushRef="#br0" timeOffset="63553.635">8983 3699 4113,'0'-15'82,"0"1"-3,-1 3-1,-2 1-3,-3 10-2,-1 18 3,0 7 0,-2 10 0,6 4-3,3 2-50,3-2-34,7-8 9,8-10 15,9-9 8,19-7 4,5-8 7,3-8 2,0-8 5,-8-8 5,-10-6 4,-17-6 3,-9-6-7,-13-1-11,-11 2-9,-8 5-6,-8 7-15,-8 13-25,-7 10-48,1 12-71,5 8-99,9 3-169,12-3-423,12 5-19,9-3-18,7-5-22</inkml:trace>
  <inkml:trace contextRef="#ctx0" brushRef="#br0" timeOffset="63782.6482">9314 3445 3076,'0'-7'138,"-3"-1"-3,-4 5 2,-6 6-3,-5 9 1,-6 14 0,-2 15 5,-1 8 1,5 7 0,-3 6-133,5 0-46,6-5-79,4-10-185,10-18-439,4-2-15,7-10-15,11-11-16</inkml:trace>
  <inkml:trace contextRef="#ctx0" brushRef="#br0" timeOffset="64058.664">9627 3246 4613,'1'-8'20,"5"4"5,2 1 1,7 13 7,1 16 1,3 24 5,-9 21 7,-4 19 11,-16 12 4,-15 10-27,-14 5-6,-8-5-53,-5-3-119,3-16-312,-10-12-382,8-21-19,8-25-20,12-20-20</inkml:trace>
  <inkml:trace contextRef="#ctx0" brushRef="#br0" timeOffset="65105.7237">10316 3875 4033,'0'5'18,"-3"4"14,-4 8 6,-6 10 7,-10 7 8,-9 7 4,-7 1-11,2-1-72,3-6-199,8-31-555,13 16-16,14-14-17,17-12-18</inkml:trace>
  <inkml:trace contextRef="#ctx0" brushRef="#br0" timeOffset="65585.7513">10818 3289 3897,'-17'-4'-4,"-10"3"-3,-8 2 0,-7 8-2,6 7 1,6 13-1,8 3-5,10 3-3,8-3-3,8-7 5,9-7 14,9-11 9,8-4 6,9-9 8,2-5 13,-1-4 20,-7-6 24,-5-5 18,-11-1 20,-1 5 9,-7 2-19,0 11-11,2 3-1,4 11-8,6 5-12,3 14-22,4 9-18,-5 15-15,0 13-13,-8 1-9,-7 5 7,-5-2 9,-9-5 3,-12-6 3,-13-8 2,-11-9 1,-13-12-16,1-8-75,4-10-240,10-39-576,16 20-21,15-13-22,26-12-24</inkml:trace>
  <inkml:trace contextRef="#ctx0" brushRef="#br0" timeOffset="65878.7681">11734 2944 4394,'0'-10'31,"-2"-2"-2,-5 7 7,-7 5 3,-5 17 12,-7 22 3,0 13 5,0 17 4,0 12 3,2 11-40,2 4 13,4-3 7,11-3-4,6-12-1,12-13-15,14-12-43,14-17-209,10-18-686,9-9-22,2-9-23,1-14-26</inkml:trace>
  <inkml:trace contextRef="#ctx0" brushRef="#br0" timeOffset="66266.7901">12154 3146 3990,'9'-8'102,"1"-3"14,8 0 8,5 0 0,-1 6 1,-3 11 3,0 9 3,-12 8-2,-4 7 4,-5 7-67,-2 1-34,0-5-17,4-5-4,0-5-1,10-7-3,10-4-1,5 0-3,3-1-3,-3 1-7,-11 0-2,-12 3-5,-22 4-14,-12 2-32,-15 4-46,-7 0-164,-5-21-634,7 13-23,17-13-22,20-4-26</inkml:trace>
  <inkml:trace contextRef="#ctx0" brushRef="#br0" timeOffset="66447.8006">12807 3459 5148,'-14'12'-18,"-10"6"-32,-9 10-66,-3 10-173,2-13-601,0 16-20,11-2-24,8-11-22</inkml:trace>
  <inkml:trace contextRef="#ctx0" brushRef="#br0" timeOffset="66845.8234">13171 3152 3770,'-11'-1'-10,"-9"4"-2,-2 5-2,-4 10 0,5 7 2,7 11 3,8 7 9,3-2 7,6-2 8,14-5 14,9-9 21,7-10 14,10-8 19,5-10 28,-4-5 32,0-12 15,-11-3 0,-10-7-5,-11-7-9,-9-3-10,-11-3-31,-12 4-17,-10 8-39,-13 8-43,-14 14-83,0 9-117,13 8-246,1 4-411,19 0-19,18-2-21,10-4-21</inkml:trace>
  <inkml:trace contextRef="#ctx0" brushRef="#br0" timeOffset="67094.8376">13381 2994 4236,'0'-5'62,"-1"2"2,-8 6 4,-7 9 1,-3 17 2,-8 16 9,-5 14 5,-4 12 2,-3 12 2,-4 6-77,5 2-16,3-4-54,8-11-97,19-20-294,3-16-365,4-15-17,15-17-19,13-14-20</inkml:trace>
  <inkml:trace contextRef="#ctx0" brushRef="#br0" timeOffset="67379.8539">13774 2643 4213,'13'0'3,"6"5"15,9 14 32,9 19 22,-5 21 23,-7 23 10,-12 15 8,-16 10 1,-21 9 1,-19 3-3,-11 1-61,-10-8-199,-9-20-784,5-8-25,16-21-24,23-28-26</inkml:trace>
  <inkml:trace contextRef="#ctx0" brushRef="#br0" timeOffset="67998.8894">14507 3387 4354,'0'2'-26,"29"-2"-801,-6 2-17,15-4-20,25-3-21</inkml:trace>
  <inkml:trace contextRef="#ctx0" brushRef="#br0" timeOffset="68156.8984">15320 3259 4623,'0'-1'-89,"14"-4"-261,17 0-450,24-5-17,31 1-18,31-1-19</inkml:trace>
  <inkml:trace contextRef="#ctx0" brushRef="#br0" timeOffset="68295.9061">16638 3177 4943,'19'-6'-65,"23"-2"-209,14-19-602,24 15-22,5 4-21,4 0-24</inkml:trace>
  <inkml:trace contextRef="#ctx0" brushRef="#br0" timeOffset="69190.9574">17255 2496 3353,'-25'-2'47,"-9"2"15,-8 4 6,-6 7 4,13 7 1,9 7 3,7 6 2,14-4 3,8-3 8,13-6-8,8-8-22,14-7-9,5-1-1,5-9 8,-5-4 17,-4-3 16,-11-2 5,-5-4-3,-5 1-9,-4 5-20,0 4-23,-1 6-1,0 11 5,-3 11-3,3 15-18,-2 13-13,-5 19-4,-3 8 9,-1 7 9,-7 2 21,-7-4 25,-6-10 9,-10-11-1,-17-14-5,-12-11 0,-1-13 0,-7-10-23,9-7-59,11-6-109,47-12-367,-14-9-456,15-10-25,33-14-25,25-19-26</inkml:trace>
  <inkml:trace contextRef="#ctx0" brushRef="#br0" timeOffset="69481.9742">18200 2172 4605,'0'-11'28,"0"2"-10,-2-1-2,-6 6-2,-6 14 5,-9 21 3,-6 15 1,-8 19 9,-6 16 2,-1 12-13,3 12-5,-1 3 19,5 2 5,15-7 4,12-9-2,10-15 0,18-17-15,16-13-57,17-13-135,22-21-763,4-6-22,1-12-26</inkml:trace>
  <inkml:trace contextRef="#ctx0" brushRef="#br0" timeOffset="69746.9893">18567 2542 4000,'-4'-4'14,"2"1"29,1 0 23,-1 6 13,4 6 17,4 15 12,3 8 6,3 12 4,1 4 2,3 5-13,-6-2 6,-5-8-38,-7-5-96,-6-6-194,-15-31-700,-12 11-23,-5-9-23,-2-14-26</inkml:trace>
  <inkml:trace contextRef="#ctx0" brushRef="#br0" timeOffset="69922.9994">18460 2481 4170,'21'-14'89,"10"-4"31,15-4 13,17-1 3,2 7-57,0 8-140,-3-4-827,-3 17-21,-10 7-22,-9 3-23</inkml:trace>
  <inkml:trace contextRef="#ctx0" brushRef="#br0" timeOffset="70127.0111">19210 2796 4456,'-10'14'29,"-9"11"9,-7 6 4,-6 13 0,-4 4-34,0 0-98,7-2-287,-6-2-416,8-6-18,5-12-17,15-13-19</inkml:trace>
  <inkml:trace contextRef="#ctx0" brushRef="#br0" timeOffset="70538.0346">19669 2533 4028,'-12'17'-1,"-5"9"0,-2 11 2,-2 9 2,6 1 3,8-1 10,4-7 27,10-9 46,8-9 19,9-11 13,9-6 6,10-8 21,5-9 18,-4-6 7,-5-7 2,-11-8-6,-12-5-25,-8-5-46,-11 2-22,-12 6-19,-15 8-10,-13 9-29,-10 13-52,-4 7-71,5 11-110,17 0-146,18-5-604,17 10-25,20-5-28,12-6-27</inkml:trace>
  <inkml:trace contextRef="#ctx0" brushRef="#br0" timeOffset="70742.046">19940 2514 3457,'0'-6'133,"-2"3"4,-6 1 6,-12 13 1,-10 14 0,-14 19 2,-11 10-2,-9 18 11,0 3-15,-2 10-199,5 1-111,19-14-690,0 3-21,16-15-21,19-20-21</inkml:trace>
  <inkml:trace contextRef="#ctx0" brushRef="#br0" timeOffset="71003.0612">20537 2133 4696,'5'-6'-10,"10"5"12,7 12 15,5 16 12,-4 24 8,-11 29 2,-15 19 7,-28 15-2,-28 8 0,-29 3-113,1 0-857,-44-1-22,-12-10-26,-7-18-25</inkml:trace>
  <inkml:trace contextRef="#ctx0" brushRef="#br0" timeOffset="72082.1229">15238 2613 3560,'-4'-8'-8,"-7"1"-3,-9-1-2,-9 3-2,-6 4 4,-8 6 5,-4 6 14,2 6 4,3 3 3,8 8 9,13 1 5,8-2 14,9-3 22,11-6 19,12-9 4,8-5 9,9-7-8,8-6 8,2-7 6,-6-5 8,-8-4 7,-10 0-1,-9 3 9,-6 4-20,-6 7-15,-1 6-13,0 10-6,0 13-10,-1 15-5,-5 11-10,-2 19 1,-6 12-8,-4 7-22,-8 2 5,-4 1 11,-5-7 0,-6-7 3,-5-13 1,-5-8-16,-3-14-38,-2-12-95,8-15-248,6-11-597,12-16-24,18-14-27,16-22-27</inkml:trace>
  <inkml:trace contextRef="#ctx0" brushRef="#br0" timeOffset="72370.1394">15501 2406 4225,'-3'0'-3,"-9"0"13,-8 10 20,-6 9 14,-1 13 15,-7 15 15,0 17 12,2 14 12,-4 11 10,1 5 9,3 1-3,9-5-9,8-8-21,10-13-35,7-10-63,9-13-138,44-17-802,-32-10-25,6-10-25,4-15-28</inkml:trace>
  <inkml:trace contextRef="#ctx0" brushRef="#br0" timeOffset="72710.1588">15483 2835 4076,'0'3'33,"0"7"30,0 11 14,0 8 5,0 4 5,0 7 3,1-2 6,2-9 15,8-7 14,3-11-4,12-6-17,6-10-24,4-6-5,-3-10 0,-3-2 1,-9-1 7,-5 2-6,-8 5-15,-3 10-10,-4 5-3,-1 8-3,0 9-7,0 8-10,0 5-62,-1 8-169,-4-17-849,1 18-30,2-6-31</inkml:trace>
  <inkml:trace contextRef="#ctx0" brushRef="#br0" timeOffset="72898.1696">15943 3132 4266,'-1'2'49,"-4"6"3,-3 6 4,-3 11 2,-5 8-5,-1 11-35,-1 3-52,4 0-154,3-15-640,6 7-17,2-16-20</inkml:trace>
  <inkml:trace contextRef="#ctx0" brushRef="#br0" timeOffset="73278.1913">16175 2808 3666,'0'-12'51,"-6"3"1,-7 6 3,-7 3 1,-3 12 2,-5 19 6,5 8 0,4 2 3,11 1 6,3-3-21,8-9 15,7-9 20,8-8 6,6-8 5,7-3 0,2-11-2,1-7 3,-9-4 2,-11-6-8,-6-10-22,-10-2-22,-8 4-26,-7 4-34,-8 7-29,-2 16-65,-3 4-120,17 0-697,-6 7-22,13-1-24,8-4-26</inkml:trace>
  <inkml:trace contextRef="#ctx0" brushRef="#br0" timeOffset="73514.2047">16327 2644 4231,'-5'0'36,"-7"2"11,-8 8 10,-7 11 13,-5 14 5,-7 16 12,-1 13 7,-2 14 0,3 5-4,0 1-63,4 0-135,21-5-280,-2-5-453,10-19-20,6-17-20,12-17-21</inkml:trace>
  <inkml:trace contextRef="#ctx0" brushRef="#br0" timeOffset="73774.2197">16664 2355 5058,'7'-9'32,"5"4"9,10 7 19,8 13 9,5 21 4,-2 33 3,-10 20 2,-11 26 6,-20 11 5,-24 7-59,-21 8-143,-29-6-938,-29 18-30,-23-3-31,-7-5-35</inkml:trace>
  <inkml:trace contextRef="#ctx0" brushRef="#br0" timeOffset="78614.4963">5911 5124 2714,'7'-7'155,"-1"-1"22,3-4 33,-4-2 34,-2 1 29,-3 1 20,2-2 12,-4 2 8,2 0-2,-6 3-99,-2 1-50,-9 3-25,-8 2-31,-7 6-37,-2 7-24,-3 5-21,4 8-16,4 5-12,6 2-1,9-1-6,8-2-5,5-3-8,5-6-2,3-4 2,8-6 2,5-5 3,6-3 3,4-7 0,3-4 3,-1-2 4,-6-4 8,-3 1 10,-4 1-3,-8 3-11,-3 7-2,-3 3 0,1 9 3,2 12 1,1 10 2,2 14 1,-3 11 2,-2 9 0,-5 6 6,-5 4 11,-7 0 5,-11-3 2,-8-2-2,-12-11-4,-11-7-8,-5-12-24,-1-9-52,2-12-45,8-10-129,11-16-756,11-6-27,16-6-28</inkml:trace>
  <inkml:trace contextRef="#ctx0" brushRef="#br0" timeOffset="79418.5423">6344 4971 3476,'3'-4'75,"-3"2"2,0 0 3,1 1 4,-1 6 19,-4 14 19,0 15 17,-6 16 37,-9 21 8,-4 20-45,-3 11-20,4 13 3,9-2 2,8-5 1,18-8-11,19-16-20,20-13-24,18-13-124,19-10-314,5-12-581,-4-12-24,-11-13-26</inkml:trace>
  <inkml:trace contextRef="#ctx0" brushRef="#br0" timeOffset="80034.5778">2699 6570 4938,'0'0'20,"1"1"10,6 10 8,2 11 17,4 16 2,6 12 4,2 12 2,0 4 1,3-3 1,3-4-53,1-5-92,4-8-193,-4-46-685,3 20-24,-2-19-27</inkml:trace>
  <inkml:trace contextRef="#ctx0" brushRef="#br0" timeOffset="80314.5937">3117 6615 4092,'-14'2'64,"-7"9"11,3 9 8,2 6 6,10 2 9,13 12 13,17-3 7,11 1 4,7-2 3,9-1-38,-2-6-20,-9-1-14,-14-3-18,-11-4-29,-15 1-55,-13-2-76,-13 1-117,-6-10-190,-6-2-403,-3-5-19,6-8-20,8-9-21</inkml:trace>
  <inkml:trace contextRef="#ctx0" brushRef="#br0" timeOffset="80594.6098">3351 6307 4930,'1'-3'25,"4"3"9,4 11 17,6 12 13,4 15 17,9 14 11,-1 12 8,2 5 0,-2-1 1,-1 2-17,-6-7-18,-3-5-53,-2-10-103,0-9-246,2-21-668,1 0-28,3-12-29,2-13-30</inkml:trace>
  <inkml:trace contextRef="#ctx0" brushRef="#br0" timeOffset="80798.6215">3885 6629 5182,'6'-8'106,"4"-6"13,12-5 25,11-11-1,13-2-8,8 1-71,-1 3-116,3 8-242,-15 8-752,-12 5-29,-9 8-32,-11 6-33</inkml:trace>
  <inkml:trace contextRef="#ctx0" brushRef="#br0" timeOffset="80955.6304">4066 6786 4405,'-10'12'153,"4"1"30,0 1 22,-2-2 18,20-8 10,14-9-56,15-7-197,9-13-1029,9 3-29,2-8-32</inkml:trace>
  <inkml:trace contextRef="#ctx0" brushRef="#br0" timeOffset="81266.6482">4795 6079 5312,'0'-12'99,"4"0"7,2 3 1,7 5 9,8 16 0,8 20-1,3 11 1,3 14-12,0 13-75,4 5-259,1-46-895,1 41-34,9-11-36</inkml:trace>
  <inkml:trace contextRef="#ctx0" brushRef="#br0" timeOffset="82422.7141">6769 5274 3810,'5'0'50,"7"-3"17,8-1 19,3 2 7,5 3 7,2-2 2,-4 7 1,-6 7 3,-10 7 2,-8 12-36,-10 7 4,-12 3 8,-6-1 1,0 0 8,-4-8 11,4-8 7,10-7 5,9-5 3,5-8 0,2 0 4,14-5-18,14-2-94,13-1-188,22-7-891,4 1-30,-2-3-32,-2-2-36</inkml:trace>
  <inkml:trace contextRef="#ctx0" brushRef="#br0" timeOffset="82634.7264">7440 5577 4324,'-7'11'29,"-3"8"11,-3 10 2,0 12 11,2 6 3,3 5-4,1 4-34,5-2-69,1-8-201,2-17-572,-1 2-18,2-12-19,5-13-20</inkml:trace>
  <inkml:trace contextRef="#ctx0" brushRef="#br0" timeOffset="83245.7614">8032 5002 4697,'-19'-2'-16,"-7"4"0,-11 6 4,-4 5-1,5 10-12,7 16-2,10 5-2,11 9 2,5 0-1,7 0 14,5-4 10,4-4 4,-2-3-1,4-6 5,-8-4 24,-3-1 3,-10-4-8,-6-3-7,-4-6 0,-3-5 0,0-7-5,3-7 4,8-9-6,5-6-4,6-1-10,10 0 2,4 0 10,6 5 6,2 7 6,1 5 4,-2 4 9,-4 8 0,-10 8 14,-5 11 9,-8 15 12,-10 7 4,-9 7 3,-1 1 3,-1-7-3,5-7-5,6-9-6,7-13-1,3-7-4,8-8-8,7-5-42,9-4-125,14 1-108,15-13-760,8 8-27,4-4-27,3-8-30</inkml:trace>
  <inkml:trace contextRef="#ctx0" brushRef="#br0" timeOffset="83670.7857">8474 5341 4313,'14'-7'76,"2"-2"17,3 1 7,7 1 3,-9 5 7,-10 11-2,-2 6 0,-7 7 1,-5 4-4,-3 6-46,4-5-38,2-2-29,1-7-7,7-4-3,10 1-6,4-1 2,4 1 4,3 4-2,-4 0 9,-8 2 4,-9 0 19,-10-1 16,-14 1 4,-10 3 2,-9-5-1,-13-2-33,3 1-121,20-8-328,-7-5-451,13-2-22,11-6-23</inkml:trace>
  <inkml:trace contextRef="#ctx0" brushRef="#br0" timeOffset="84233.8179">8848 4935 4569,'20'4'48,"3"12"9,1 10 7,2 10 3,-15 10-1,-2 6 2,-4-9 5,4-5 13,5-7 21,1-13-15,5-9-15,1-4-1,3-5-7,-3-9 1,-2-2 2,-12-5 2,-1-1-5,-6-1-18,-3 5-29,0 5-17,-1 4-7,-3 8-5,1 8-4,-1 12-1,1 11-3,6 11-3,-2 8-2,2 6 6,-3 5 9,-3 0 6,-2-2 9,-7-5 5,-8-7 8,-8-6 5,-12-8-2,-2-8-23,-1-5-88,5-7-266,9-15-678,11 1-28,12-8-31</inkml:trace>
  <inkml:trace contextRef="#ctx0" brushRef="#br0" timeOffset="84549.836">9486 4775 5658,'1'-9'4,"5"7"1,4 4 6,3 14 13,9 19 12,2 27 18,1 13 6,-4 17 6,-9 12 1,-6 8-2,-15 3 5,-10-4 5,-11-6-26,-9-8-38,-13-14-75,30-11-1096,-43-10-36,9-13-40,29-20-40</inkml:trace>
  <inkml:trace contextRef="#ctx0" brushRef="#br0" timeOffset="85385.8838">10902 4971 3204,'-13'-19'35,"-10"-1"20,-9-1 20,-11 0 19,-6 13 16,4 12 4,2 12 3,7 10 1,8 5 8,10 10-11,10 0-16,7-4-17,9-6-12,8-13-9,12-9-12,4-9-4,9-8 0,6-7 2,-4-6-6,-6-5 12,-5-3 1,-9 2 4,-8 3-5,-2 5-10,-2 13 10,0 6 9,2 13 5,2 13 6,2 14 7,-3 12-7,-8 13 1,-2 6-1,-8 4 5,-10 2 1,-7-3-8,-9-8-4,-14-9-7,-9-12-5,-6-9-11,-1-14-30,7-10-81,8-7-158,41-14-848,-15-12-30,18-10-34</inkml:trace>
  <inkml:trace contextRef="#ctx0" brushRef="#br0" timeOffset="85721.9028">11751 4555 4660,'-5'-19'49,"-1"-1"1,-8 1 1,-7 2 2,-2 10 3,-7 20 3,-2 14 3,1 15 9,1 20 23,3 20-24,-1 16 2,8 8 8,4 4 3,9-6-1,4-8 0,12-14 0,9-13 0,10-12-17,5-11-63,12-11-134,7-21-954,0-3-32,-3-10-33,0-13-37</inkml:trace>
  <inkml:trace contextRef="#ctx0" brushRef="#br0" timeOffset="86045.9216">11963 4899 4052,'4'-9'100,"8"-1"19,7 2 33,3 1 21,1 9 9,0 10 1,-5 9 3,-10 12 5,-10 5-1,-9 5-70,-2-4-24,0-3-16,1-13-20,6-7-2,4-8 2,6-5 0,12-4 1,10-3-35,13-6-73,11 2-135,28-11-931,-16 2-32,-3-2-37,-2 4-37</inkml:trace>
  <inkml:trace contextRef="#ctx0" brushRef="#br0" timeOffset="86233.9321">12639 5077 3947,'-3'11'104,"-5"5"22,-6 13 6,-7 8 3,-8 9 2,-3 3-8,-1 3-59,7-1-264,1-6-680,11-8-19,9-10-23,10-14-22</inkml:trace>
  <inkml:trace contextRef="#ctx0" brushRef="#br0" timeOffset="86863.9684">13188 4461 3270,'-12'-2'50,"-7"1"15,-4 4 26,-4 9 23,5 10 10,3 10 13,9 11 7,5 4 17,9 3 14,6 3-15,6-2-13,8 3-5,2 0-19,-1 0-14,-11-1-7,-7-3-10,-15-9-30,-11-5-33,-10-8-21,-3-11-19,-6-8-13,10-6-15,11-10-7,9-8-12,8-6-16,15-2-4,11-1 24,6 3 24,4 6 22,3 9 17,-6 4 26,-3 6 17,-9 8 12,-7 9 9,-8 4 19,-8 15 3,-15 8 4,-6 6-7,-8 1-7,4-4 2,1-5-16,7-10-8,12-11-4,6-8 4,8-5-6,16-7 2,12-4-7,15-1-48,14-1-117,5-22-1010,0 9-35,-3-8-35</inkml:trace>
  <inkml:trace contextRef="#ctx0" brushRef="#br0" timeOffset="87313.9941">13568 4730 4592,'0'8'54,"1"8"15,1 13 8,0 12 1,2 0 4,1 7 8,4-4 9,3-10 13,4-8 6,7-16-26,3-8-14,2-11 4,0-11 5,-3-6 5,-2-3 1,-3-2 7,-3 5 8,-6 8-17,-5 5-3,1 9 3,0 6-4,3 10-15,2 12-20,1 9-56,1 8-72,2 7-159,0-7-938,-2 0-37,4-12-40,0-10-43</inkml:trace>
  <inkml:trace contextRef="#ctx0" brushRef="#br0" timeOffset="87834.0239">14126 4517 4259,'16'-21'109,"4"-1"27,4-3 17,6 2 13,-5 14 14,-4 14 3,-2 10 2,-5 11 1,-4 8 0,-4 8-66,-5 6-40,1-3-28,0-6-16,5-5-15,2-13-8,5-7-2,4-8-1,4-9 3,4-3-3,-1-8-2,-5-6-4,-4-4-3,-7-1 0,-4 3-6,-5 4-14,0 8-5,-3 8-1,-4 9-5,1 8 0,-3 12 5,-2 11 0,-1 14 6,4 11 2,-1 9 18,1 7 14,0 3 3,1-2 1,-3-3 3,0-10 2,-8-11-1,-8-12-4,-4-15-45,-3-10-256,-4-16-798,2-6-32,9-14-33</inkml:trace>
  <inkml:trace contextRef="#ctx0" brushRef="#br0" timeOffset="88146.0417">14786 4149 5591,'10'0'7,"5"9"24,6 16 22,5 19 20,-1 19 32,-6 21 23,-7 10 8,-7 9-1,-11 4 1,-14 3 14,-13-6-22,-19-8-100,-12-9-116,12-14-480,-27-15-566,3-12-35,26-14-37,28-20-40</inkml:trace>
  <inkml:trace contextRef="#ctx0" brushRef="#br0" timeOffset="88830.0808">16194 4248 3129,'-21'22'61,"1"7"0,0 8 7,4 4 9,18-8 20,12-11 18,12-11 8,9-5-1,7-9 10,6-9-18,-3-8 26,-6-2 29,-12-5 30,-8 0 10,-8 5-7,-7 5-22,-3 9-7,-2 13 3,1 15-4,0 15-28,-2 16-25,-3 13-25,-3 11-29,-6 5-8,-12 1-7,-1-3 6,-12-6 6,-12-10 17,-8-10-5,-6-15-10,-5-13-56,2-15-61,7-11-111,36-18-398,1-16-531,15-18-32,25-18-35,40-30-36</inkml:trace>
  <inkml:trace contextRef="#ctx0" brushRef="#br0" timeOffset="89122.0974">17094 3817 5017,'-5'0'-1,"-10"5"22,-12 10 20,-13 15 15,-8 18 14,-13 22 9,1 24 21,2 16 11,7 10 5,9 5 14,14-2-7,16-9-19,10-11-12,16-14 5,12-16-9,14-14-21,8-14-92,11-15-139,15-11-321,-8-13-577,2-6-31,-5-13-32,-8-20-35</inkml:trace>
  <inkml:trace contextRef="#ctx0" brushRef="#br0" timeOffset="89458.1167">17388 4189 4140,'23'-7'112,"4"2"30,6 2 20,4 6 8,-13 12 2,-14 18 4,-8 9 3,-14 8 2,-10 1-1,-3-2-60,5-13-36,2-7 12,11-11 46,4-9-1,11-7 5,12-4-4,12 0-29,12-4-114,12 2-175,2-11-1024,-3 11-39,-5 0-43</inkml:trace>
  <inkml:trace contextRef="#ctx0" brushRef="#br0" timeOffset="89654.128">18075 4567 4498,'-8'21'178,"-10"8"13,-11 11 2,-12 14 0,-8 1-27,-2 4-74,1 3-171,4-31-946,10 17-28,12-14-31,13-12-32</inkml:trace>
  <inkml:trace contextRef="#ctx0" brushRef="#br0" timeOffset="90338.1671">18709 3915 4216,'-2'-10'12,"-4"2"0,-5 3 15,-5 2 11,3 12 10,-4 18 9,-1 12 17,8 10 19,6 12 10,-5 5-2,6 3 1,1-2 2,-3-7-12,1-10-8,-2-13-7,-1-11-14,0-14-28,-2-7-21,2-7-19,7-8-10,3-4-12,8-4-8,11 1 0,4 1-3,5 10 4,0 4 11,-5 10 24,-9 8 17,-9 8 17,-10 8 13,-14 12 15,-13 8 6,-14 7 0,-3 6-1,-4 0-6,16-2-8,11-7-2,14-10-5,12-10 4,11-9-3,10-10-8,12-8-33,7-6-77,14-4-184,4-35-792,4 15-29,-2-13-32,-1-12-33</inkml:trace>
  <inkml:trace contextRef="#ctx0" brushRef="#br0" timeOffset="90594.1817">19210 4229 4031,'0'-11'154,"0"0"2,0-1-3,0 2 12,0 7 12,1 16 17,3 10 12,7 14 10,3 4 9,6 11-128,2 3-14,-3-4-1,-4-4 3,-5-5-16,-5-8-58,-12-7-143,-8-11-989,-14-6-35,-8-8-36,-1-11-38</inkml:trace>
  <inkml:trace contextRef="#ctx0" brushRef="#br0" timeOffset="90755.1909">19181 4117 4128,'16'-17'70,"10"-5"8,11-2-3,15-3-15,15 9-286,-5 8-575,0 2-17,-2 5-18</inkml:trace>
  <inkml:trace contextRef="#ctx0" brushRef="#br0" timeOffset="91298.222">19875 3964 4298,'2'-11'110,"6"-4"11,5-2 15,7-3 9,0 8 5,8 8 2,-6 7 1,-4 13-1,-12 13 2,-4 9-78,-10 11-27,-4 6-14,0-3-13,2-4-11,1-11-2,6-10 5,5-11 10,7-7 5,5-6 6,7-6-1,3-4 1,4-5 4,-4-8 1,-7-1 1,-5-1-3,-7 6-16,-3 3-19,-4 9-8,-3 5-7,-7 13-3,-1 11 0,-4 10-1,-5 14-3,2 13 1,1 8 1,-1 8 9,-2 3 7,2-3 2,-6-6 2,-4-8 4,-11-11-1,-5-13-5,-10-11-12,0-13-73,5-9-233,6-14-740,10-10-30,20-11-33</inkml:trace>
  <inkml:trace contextRef="#ctx0" brushRef="#br0" timeOffset="91598.2392">20600 3671 5415,'12'13'22,"7"17"24,3 20 21,4 26 14,-11 18 15,-8 22 14,-11 11 17,-22 5 4,-19 2-26,-26 3-65,-21-2-103,-16-7-159,-2-20-318,-16-13-483,2-24-28,-3-24-30,0-27-32</inkml:trace>
  <inkml:trace contextRef="#ctx0" brushRef="#br0" timeOffset="92403.2852">16451 4311 1719,'-13'-5'176,"-7"-1"14,-9 2 14,-8-1 12,-1 2 2,-7 5 1,3 4-189,-6 1-606,11 1-9,12-3-9</inkml:trace>
  <inkml:trace contextRef="#ctx0" brushRef="#br0" timeOffset="94958.4313">4610 7470 4138,'0'-5'59,"-2"1"-4,2 1 7,0 1 10,4 7 24,3 7 21,7 10 27,6 14 12,8 15 11,0 16-48,1 10 6,-2 4 7,-3-2-3,-1-11-13,-5-11-18,-6-18-23,-1-11-15,-4-11-2,-7-8-6,0-6-3,0-6-10,-9-8-3,-5-3-16,-12-4-11,-10-7-20,-10-1-8,-4 5-19,-2 4-16,-1 8-8,1 13-8,4 15 3,5 10-3,7 9 11,14 9 7,12 1 18,16-4 6,17-3 10,15-11 7,14-12 4,13-10 5,7-15 1,0-12 3,-4-8 5,-3-6 6,-13-6 11,-8-1 9,-9 1 17,-13 4 8,-6 8-3,-6 10 2,-4 9 0,5 6 2,7 9-2,6 5-5,4 2-37,8 6-55,1-1-180,0-12-882,-3 0-32,-3-8-35,-6-15-37</inkml:trace>
  <inkml:trace contextRef="#ctx0" brushRef="#br0" timeOffset="95118.4403">5055 7645 5382,'-3'-3'-2,"1"1"-102,7 1-146,15-2-703,17 5-25,20 0-25,14-2-28</inkml:trace>
  <inkml:trace contextRef="#ctx0" brushRef="#br0" timeOffset="95330.4524">5653 7663 4267,'-1'7'122,"-6"6"29,-3 10 17,-3 8 9,0 9 6,3 3 3,3 1-1,7 0 3,0 1-1,0-4-80,0-3-53,-2-3-66,-3-7-56,0-3-132,2-9-229,-4-10-567,3-5-27,2-8-28,4-17-30</inkml:trace>
  <inkml:trace contextRef="#ctx0" brushRef="#br0" timeOffset="95683.4727">5917 7461 5279,'5'-16'109,"1"0"3,6 7 4,5 6 10,2 18 5,7 21-3,1 13 6,1 10-20,-7 10-29,-5 0-157,-6-4-62,-7-8-78,-1-11-61,-8-13-39,-6-9-11,-1-13 21,-11-7 63,-4-8 91,-4-6 106,-1-3 113,5-3 130,6-4 153,9 4 66,9-2 17,23-3-13,29-3-121,29-5-210,107-8-1320,-48-2-41,9-3-44,11-3-47</inkml:trace>
  <inkml:trace contextRef="#ctx0" brushRef="#br0" timeOffset="96125.4981">7848 7045 5266,'-18'0'10,"-8"9"18,-9 11 5,-2 9 8,12 9 3,12 11 3,13 1 1,13-2 6,16-4 0,4-2-4,4-6-2,1-6-16,-11-6-3,-10-2-6,-9-4-5,-21 2-23,-16-4-30,-14 1-50,-13-2-95,-4-8-256,0-1-528,14-9-25,19-5-26</inkml:trace>
  <inkml:trace contextRef="#ctx0" brushRef="#br0" timeOffset="96402.5137">8049 7345 4204,'9'8'79,"1"8"14,4 7 14,4 5 23,-3-2 28,2 2 29,3-10 17,9-6 9,-1-9 9,6-6-44,-1-9-6,-4-7-10,-9-5-2,-12-5-46,-8-5-92,-10 2-113,-10 3-211,-1-32-826,2 31-34,0-3-38,13-3-38</inkml:trace>
  <inkml:trace contextRef="#ctx0" brushRef="#br0" timeOffset="96738.5331">8449 6769 5596,'1'0'-1,"5"2"10,0 13 10,4 13 7,0 12 6,1 17 6,-6 10 1,-1 4 9,-2 0 2,-2 1 5,0-10 0,3-13-4,3-13-3,10-15 4,8-15-5,12-10-3,9-5-4,1-4-11,-1 1-6,-10 4-6,-12 5-6,-15 9-4,-11 7-13,-17 8-25,-14 4-40,-13 6-75,-3-3-136,12-8-809,-2-2-32,15-9-35</inkml:trace>
  <inkml:trace contextRef="#ctx0" brushRef="#br0" timeOffset="97021.5494">8949 6992 5183,'0'-6'38,"-2"2"5,-2 1 2,-4 8 3,3 7 0,-2 15 2,4 4 2,4 8 7,12 4 3,2-1-38,6-1 3,4-3-4,-5-4 2,-3-5 0,-6-7-1,-10-1-8,-5-5-29,-4-2-110,4-4-339,-3-6-521,4-4-26,0-7-27,13-4-30</inkml:trace>
  <inkml:trace contextRef="#ctx0" brushRef="#br0" timeOffset="97385.5702">9245 7282 4349,'5'-4'110,"7"-2"14,1 4 11,7-3 2,1 1 7,4 1 0,1-2 2,2-6-17,-4-3-31,-2-4-114,-6-6-30,-4-1-12,-7-7-10,-4-1 1,-3 2 20,-7 4 9,-1 6 2,-7 8 19,-5 11 40,-4 14 40,0 14 17,0 15 17,5 7 10,9 12 11,7-1-19,5-5-7,11-6 10,12-5 12,8-8-30,12-11-73,20-9-120,28-8-381,-7-11-550,1-10-29,-3-13-32,-7-12-32</inkml:trace>
  <inkml:trace contextRef="#ctx0" brushRef="#br0" timeOffset="98317.6235">9922 6699 4787,'-6'-15'132,"-1"1"0,2 8 19,0 7 37,15 20 66,6 22 22,7 14 13,4 11 0,6 12 0,-7 4-115,-3 0 4,-4-5-37,-6-11-114,-8-15-113,-4-13-154,-11-12-142,-15-12-122,-6-9-94,-17-11-58,-14-10 3,-5-4 76,4 1 187,1 0 204,11 2 178,17 6 169,11-4 192,11 1 104,13 1 81,24-2 25,23-3-100,27-2-158,21 2-217,24-3-126,6 1-201,18-8-830,-20 9-30,-7 0-34,-4 2-35,-15 6 5117,-23 8-4470,6-3 95,-14-3 97,-19 3 63,-14-2 124,-20 6 109,-11 0 101,-14 6 45,-8 8 135,-2 5 229,4 7-70,4 4-93,9-3-90,6-5-44,13-7-48,5-6-29,8-6-18,4-6-16,-2-9-10,-8-9-9,-8-6-6,-8-6-5,-13-1-10,-11 1-11,-3 4-14,-7 8-14,-1 10-23,8 6-39,10 9-29,10 6-41,13 4-33,14-1-16,10-2-3,10-5-5,8-2 5,0-8 8,0-6 32,-2-4 45,-9-4 36,-7-6 44,-5-4 41,-7-4 23,-10-7 14,-5-1 51,-3-1 47,-5 5 28,-4 8-5,-4 9-9,-7 11-6,-1 15 1,-3 15 2,0 15 4,2 15 6,6 17 7,2 18-2,5 8-23,1 8 2,7 4 0,2 0-1,1-12-29,-2-10-106,-1-17-82,-2-20-79,-6-21-185,-5-14-279,-5-20-456</inkml:trace>
  <inkml:trace contextRef="#ctx0" brushRef="#br0" timeOffset="98450.6311">11119 7579 3230,'-12'-9'295,"5"-5"13,1 0-4,12-4 1,27-2-33,21 5-130,47-9-1065,-1 0-22,10-4-24,4-6-26</inkml:trace>
  <inkml:trace contextRef="#ctx0" brushRef="#br0" timeOffset="98757.6487">12271 6653 4552,'-13'-11'35,"-13"7"17,-9 2 9,-5 9 4,5 15 8,5 19 2,13 7 6,12 8 0,14 2 5,14-1-24,15-3-4,13-5-17,6-6-1,-4-4-5,-11-8-8,-18-8 11,-18-4-2,-20-2 7,-23-2-7,-21-2-16,-13-1-19,-15 1-32,6-5-165,8-12-819,24 5-28,31-11-30</inkml:trace>
  <inkml:trace contextRef="#ctx0" brushRef="#br0" timeOffset="99513.6919">13531 6824 4432,'0'16'97,"0"5"23,2 4 24,4 2 30,11-7 41,6-10 32,9-4 11,7-10 9,1-8 3,-3-9-59,-9-3-21,-16-8-33,-12-4-55,-20 2-63,-9 1-41,-8 4-39,0 11-18,-1 8-20,11 10-25,13 8-22,14 8-23,20 2-8,20-2 20,18 4 24,12-8-32,11-9-18,3-4-2,-10-10 12,-12-5 32,-11-7 37,-15-7 24,-15-6 31,-12-3 18,-6-5 45,-3 1 74,-2 10 35,1 6 3,1 12-5,0 13-10,-1 17-14,1 15-1,0 17 38,1 19 31,0 18-9,-1 13-33,2 14 7,-2 5 2,0 1 0,-3-6-1,0-17-102,-3-19-110,-4-19-141,8-24-413,-16-20-580,-2-13-39,-4-23-42,-9-12-44</inkml:trace>
  <inkml:trace contextRef="#ctx0" brushRef="#br0" timeOffset="99637.699">13875 7240 4818,'0'-12'112,"0"-3"1,14-3 1,21-4 0,29 1-49,119 1-1073,-59-4-28,8-5-28,0-5-32</inkml:trace>
  <inkml:trace contextRef="#ctx0" brushRef="#br0" timeOffset="100737.7619">14988 6249 3298,'-16'0'114,"-8"1"53,-2 12 34,0 10 19,13 15 11,4 16 6,18 13 1,8 8 3,10 2-2,5-2-72,3-5-31,-6-7-54,-11-10-45,-10-16-21,-10-11-15,-11-14-6,-7-9-4,1-15 0,6-11 3,4-10-1,14-6-9,12-4 5,16 2 16,8 5 16,5 6 16,5 12 19,-4 9 15,-3 5 12,-7 6 9,-5 9 14,-6 6 3,-9 4-15,-8 5-76,-5 6-156,-4-8-1009,-2 3-35,0-9-38,3-10-41</inkml:trace>
  <inkml:trace contextRef="#ctx0" brushRef="#br0" timeOffset="101317.7951">15278 6361 5332,'9'-9'-60,"11"-1"-75,12 4-139,11-2-48,6 9-4,7 11 16,-6 1 63,-9 0 64,-7-1 81,-11-3 76,-7-5 94,-3-1 130,4 1 159,2 5 58,0 6 5,-2 7-9,-7 10-59,-6 5-61,-5 2-73,-6 3-67,2-6-35,4-6-48,-3-9-8,8-8-2,9-8-5,14-5-12,9-5-2,9-6-5,7-8-13,-6-6-13,-5-8-30,-5-4-26,-7-4-12,-9 0-14,-6 6-7,-8 9-7,-4 10-4,-13 8-3,-10 11 12,-8 9 15,-6 10 33,-2 9 30,8 6 5,9 5 5,12 0 9,13-6 30,14-3 27,19-8 20,19-12 5,17-8-1,16-3-12,4-5-105,0-4-223,-7-1-917,-11-8-37,-8-6-39,2-8-42</inkml:trace>
  <inkml:trace contextRef="#ctx0" brushRef="#br0" timeOffset="101585.8104">17065 5990 4932,'-1'-20'169,"0"-1"-15,-2 4-3,3 7 14,0 28 7,0 25 8,3 22 0,-3 16 0,-4 16 11,1 5-134,-3 0-74,0-6-22,-1-11-50,7-17-130,-2-18-237,4-26-619,8-12-31,6-15-34,4-14-34</inkml:trace>
  <inkml:trace contextRef="#ctx0" brushRef="#br0" timeOffset="101833.8246">17353 6186 3774,'-10'-9'108,"-13"1"48,-12 4 35,-13 5 24,-4 11 10,-5 20 9,5 7 12,13 10 11,11 6 27,17-4-20,22-1-15,25-6-31,29-10-27,23-7-80,22-8-117,25-7-453,-9-7-712,5-5-38,-2-16-39,9-13-43</inkml:trace>
  <inkml:trace contextRef="#ctx0" brushRef="#br0" timeOffset="103593.9253">18816 5865 3129,'0'-3'135,"0"0"30,0-2 38,-2 2 16,2 0 7,0 0 2,0 3-2,-1-3-4,1 3 10,0 3-85,3 9-15,1 9-18,4 9-26,0 14-11,-2 5-6,-2 0-3,-1-3 2,1-10 3,-3-9-6,1-9 6,-1-9 53,1-4-2,2-10-4,2-7-4,3-8-4,1-5-1,1-8 3,2-9-4,5 0-13,0 0-17,3 4-71,4 9-13,0 7-5,-2 12-3,2 5 4,-3 6 0,-4 9-6,1 8 10,-3 4 5,-3 10-4,-3-1 8,0 4 1,-3-2-33,2-3-83,0-4-109,11 0-294,0-5-642,8-7-35,8-8-40,5-6-41</inkml:trace>
  <inkml:trace contextRef="#ctx0" brushRef="#br0" timeOffset="103778.9359">19533 6028 4506,'-4'-3'183,"1"-1"35,0 0 6,-1-1 6,15 0-45,12 5-87,18-3-239,15-16-897,9 14-30,1-1-30,0-4-33</inkml:trace>
  <inkml:trace contextRef="#ctx0" brushRef="#br0" timeOffset="104097.9541">20031 5765 3431,'-1'-12'129,"1"0"2,1-5 15,9 2 15,9 7 35,10 7 24,3 3 19,0 12 17,-8 9 5,-11 11-84,-13 10-29,-11 4 1,-7 1-9,-2-5 6,0-10 7,4-5 27,6-12 40,7-7 2,6-8-1,14-3-8,13-6-7,18-4-1,17-1-40,10-3-178,5 1-197,-4-12-1175,-12 16-51,-7 2-58,-9-2-60</inkml:trace>
  <inkml:trace contextRef="#ctx0" brushRef="#br0" timeOffset="105202.0171">21198 6196 3768,'1'-3'93,"-1"-1"8,-1 1 3,-2-5 5,-7 4 5,-3-3 3,-9 5 6,-7 0 21,-5 2 21,-8 8-48,-6 7-12,0 7 6,1 12 8,5 10-1,6 6 8,16 0 2,12-1 2,13-6 23,18-6 6,23-10-5,23-8-12,19-10-11,15-5-91,0-5-105,16-1-453,-29-4-606,-14-1-34,-12-7-36,-11-5-40</inkml:trace>
  <inkml:trace contextRef="#ctx0" brushRef="#br0" timeOffset="105802.0516">21902 6711 3659,'0'0'31,"0"0"57,2 3 57,0 10 44,3 7 23,-2 14 17,0 13 13,1 8 3,-4 10 3,-5 4 4,2-2-28,-4-2-54,0-7-54,0-9-43,4-13-33,-1-7-59,3-8-79,1-6-111,42-10-368,-34-2-418,2-11-27,5-7-28,9-16-30</inkml:trace>
  <inkml:trace contextRef="#ctx0" brushRef="#br0" timeOffset="106210.0749">22333 6750 4692,'0'0'27,"0"3"18,-2 3 10,-4 5 12,-5 2 5,-8 7 2,-10 2 4,-8 2 1,-9 5 1,-9 0-1,-2 0-24,2-2-18,11-6-8,11-5-13,15-5-5,10-4 1,6-4 1,12-1 9,9-1 2,11 2 2,12 1 6,10 5 3,4 8 17,-1 7 21,-4 5 46,-8 6 27,-10 6 6,-8 0-5,-13 2-3,-6-6-48,-4-2-117,89-7-1205,-91-9-40,10-12-44,9-10-47</inkml:trace>
  <inkml:trace contextRef="#ctx0" brushRef="#br0" timeOffset="109273.2501">7329 8604 4548,'0'-5'30,"0"0"17,4 3 14,2 8 21,4 11 14,3 12 14,-1 10 6,-1 9 1,-2 3 4,-6-2-34,-2-2 5,0-10-16,-1-10-2,0-8-8,2-13-12,2-9-12,6-12-5,0-6-4,2-14-2,5-8-4,-1-8 1,5-8-2,2 5-13,5 6-12,3 13 0,3 12 3,4 17 2,-3 9 2,6 16 1,-4 8 2,-4 11 3,-4 5-15,1 4-56,0-1-144,19-5-892,-11-5-32,2-12-35</inkml:trace>
  <inkml:trace contextRef="#ctx0" brushRef="#br0" timeOffset="109479.2619">8293 8667 5293,'0'0'82,"3"-3"9,12-2 7,21-5 0,24-2-8,18-2-82,19 2-344,-9 5-689,-20 4-28,-19 5-29</inkml:trace>
  <inkml:trace contextRef="#ctx0" brushRef="#br0" timeOffset="109659.2722">8423 9019 5917,'-1'7'160,"-1"-1"6,5 1 11,17-4 1,19-2-153,23-5-306,11-32-905,9 21-39,-3-5-40,7-6-44</inkml:trace>
  <inkml:trace contextRef="#ctx0" brushRef="#br0" timeOffset="109929.2876">9265 8580 5415,'-10'-10'83,"0"2"10,-1-1-7,2 1 3,9 6 28,9 12 29,10 4 51,14 11 23,11 5 11,8 9-52,-5 1-21,1 1-8,-10-1 4,-13 1-1,-10-7-41,-8-2-136,-12-2-153,-14 0-338,-11-6-763,-11-5-44,-2-10-48</inkml:trace>
  <inkml:trace contextRef="#ctx0" brushRef="#br0" timeOffset="110134.2994">9222 8482 5591,'41'-24'63,"23"-10"10,26-7 0,24-6-13,18 7-333,3 10-780,2 3-29,-12-5-33,18-5-33</inkml:trace>
  <inkml:trace contextRef="#ctx0" brushRef="#br0" timeOffset="111330.3678">11173 8228 4995,'0'0'3,"0"4"10,0 9 24,1 12 16,3 15 10,-1 14 3,0 10 4,1 5 1,-1 1 1,-3 0-27,0-6-68,3-11-207,4-25-761,3 4-26,5-22-29</inkml:trace>
  <inkml:trace contextRef="#ctx0" brushRef="#br0" timeOffset="111578.382">11459 8274 4304,'-27'15'35,"-11"10"21,-8 10 10,-4 13 7,12-1 5,13 8 6,10-4 7,9-3 9,9-6 10,11-9-9,19-6-36,15-12-194,16-23-825,18 8-25,6-10-25,0-9-28</inkml:trace>
  <inkml:trace contextRef="#ctx0" brushRef="#br0" timeOffset="111764.3926">12035 8413 5470,'0'-8'178,"0"-2"24,2 0 6,14-7 1,13 2-7,14 2-138,15-1-121,41 2-413,-33 5-658,-4 3-34,-15 2-36,-15 2-40</inkml:trace>
  <inkml:trace contextRef="#ctx0" brushRef="#br0" timeOffset="111936.4024">12158 8676 5379,'-7'13'108,"0"-1"65,0 0 32,4 1 22,21-7 5,20-8-74,18-1-186,53-5-1178,-16-1-38,1-6-43,-3-11-45</inkml:trace>
  <inkml:trace contextRef="#ctx0" brushRef="#br0" timeOffset="112210.4181">13016 8263 4395,'1'-18'201,"3"-8"76,2 1 57,0-1 1,-4 11-9,3 11 17,6 11 12,7 12 0,7 13 6,5 18-135,6 13-154,-4 15-244,3 0-1199,-1 3-51,4-6-55</inkml:trace>
  <inkml:trace contextRef="#ctx0" brushRef="#br0" timeOffset="115129.5851">15547 7693 3286,'0'-4'126,"0"-3"31,3-1 28,-2-1 36,6-2 16,2 2 16,4 2 6,2-3 5,5 2 2,7 2-68,9 0-47,6 4-28,4 4-24,-1 7-35,-6 7-14,-9 8-16,-12 8-8,-11 8-8,-7 5-6,-13 0 2,-7-4-6,-2-6-3,-3-6-1,5-10-6,9-8-14,8 0 2,11-6 1,17-1 4,11 2 0,10 3-1,9 2-1,-3 6 0,-10 2 0,-14 2 6,-14 4 15,-23 0-3,-21 4-8,-21-1-17,-14 0-27,-15-1-95,30-3-945,-32-6-31,10-7-34,20-9-36</inkml:trace>
  <inkml:trace contextRef="#ctx0" brushRef="#br0" timeOffset="116269.6503">16915 7852 3968,'0'-8'126,"0"0"16,-3-1 3,-3-2 3,-5 2 5,-3 2 4,-5 2 7,-4 5 5,-1 2 13,-6 11-86,-3 10-26,-1 12-9,-2 12-5,5 10-1,10-1-4,10-3 1,9-6 2,15-5 1,16-10-6,18-8-7,18-8-23,20-10-101,19-3-304,-5-6-660,-7-3-29,-10-5-32,-10-5-33</inkml:trace>
  <inkml:trace contextRef="#ctx0" brushRef="#br0" timeOffset="117101.6979">17897 8248 3729,'0'-3'146,"2"1"26,-1-1 16,1 1 13,-2 0 3,0 1 5,0 1 21,0 5 19,0 9 7,0 13-80,0 14-52,-2 19-22,-2 14-44,-4 10-128,3 1-1051,-4 3-35,5-11-35,4-17-40</inkml:trace>
  <inkml:trace contextRef="#ctx0" brushRef="#br0" timeOffset="117809.7384">18351 7703 5326,'14'-5'48,"12"-4"10,14 0 2,14-2 6,7 3-2,8 1-11,-3 6-80,2-1-278,-13 1-704,-13 2-29,-15 2-28,-14 0-32</inkml:trace>
  <inkml:trace contextRef="#ctx0" brushRef="#br0" timeOffset="118009.7498">18467 7990 4856,'-7'9'103,"-1"-1"15,3 2 27,7-1 43,25 0 16,27-8 9,22-1-17,25 0-114,29 0-440,-17-1-723,-19 1-33,-18-6-33,-19-5-36</inkml:trace>
  <inkml:trace contextRef="#ctx0" brushRef="#br0" timeOffset="121645.9578">19491 7115 4769,'6'-8'70,"7"-1"8,9-3 15,6 0 21,7 4 3,3 5 10,-1 2 2,-1 5 5,-7 4 1,-11 7-51,-10 6-8,-4 6-6,-9 1-14,-8 2-18,0-1-5,-2-7-19,4-5-28,4-5-12,5-2 0,14-4-2,7 2-9,8 1-1,3 6 2,8 4-4,-12 1-1,-6 4 10,-13 0 26,-7-2 10,-16-1-17,-13-1-56,-14-1-145,3-7-284,-14-3-457,11-5-25,13-2-25</inkml:trace>
  <inkml:trace contextRef="#ctx0" brushRef="#br0" timeOffset="121877.9711">20233 7014 5733,'0'-3'51,"0"-2"1,2 2 0,1 4 3,3 9 2,3 15-1,5 10-24,3 8-104,5 11-298,-4 4-694,1 0-31,-2-5-32</inkml:trace>
  <inkml:trace contextRef="#ctx0" brushRef="#br0" timeOffset="122043.9806">20444 7492 4968,'-4'0'129,"-1"0"42,1 0 43,-1-2 36,3 4 13,2-2-20,2-2-91,3 2-120,12 0-350,1 0-826,-2 0-37,5 0-37</inkml:trace>
  <inkml:trace contextRef="#ctx0" brushRef="#br0" timeOffset="122454.004">19416 8003 5454,'-12'0'64,"1"-1"66,2-1 72,1 1 6,13 1-2,23-9 1,28-4 1,34-7 10,42-4 8,45-3-11,28 0-15,16 6-53,1-1-69,-11 6-6,-23 3 1,-34 6-4,-36 0-2,-38 3-10,-31 1-10,-29 0-15,-17 1-21,-18 2-93,-6-2-182,12 2-1180,-20 2-57,-3-1-62,6-2-67</inkml:trace>
  <inkml:trace contextRef="#ctx0" brushRef="#br0" timeOffset="123143.0434">19689 8379 4871,'26'-1'-10,"4"8"-21,1 6-8,-4 13-8,-22 14-11,-10 10 0,-15 3 0,-9 0 4,-6-2 26,-5-7 42,0-8 50,6-9 60,12-8 39,8-7 36,10-6 56,5-3 9,11-2 11,12-5-6,13-2-27,13-4-78,14-4-157,5-1-321,-3-2-850,-5-5-37,-2-5-39</inkml:trace>
  <inkml:trace contextRef="#ctx0" brushRef="#br0" timeOffset="123323.0537">20426 8158 5160,'0'0'8,"0"7"0,0 10-41,0 15-204,0-17-694,-2 38-24,-2 7-24,1 5-26</inkml:trace>
  <inkml:trace contextRef="#ctx0" brushRef="#br0" timeOffset="123459.0615">20372 8767 5123,'-6'1'201,"0"1"16,-1 0-15,0-1-114,5 5-156,5-5-246,0-1-715,9-1-28,5-2-31,8-5-32</inkml:trace>
  <inkml:trace contextRef="#ctx0" brushRef="#br0" timeOffset="124078.0969">20909 8382 2310,'2'-1'93,"-2"-1"30,0-1 37,0-2 42,1 1 57,-1-2 57,0 2 33,0-1 35,0 2 16,0-1-41,0 3-51,0-1-20,0 4-2,0 5-19,0 10-43,0 12-36,0 10-35,-1 11-35,-2 3-17,-3-2-2,1-3-14,-2-5-95,2-9-132,3-6-228,1-35-852,1 14-41,10-8-43,7-11-48</inkml:trace>
  <inkml:trace contextRef="#ctx0" brushRef="#br0" timeOffset="124267.1077">21237 8245 5573,'1'0'37,"1"0"8,-1 8 2,1 6-52,1 13-156,17 5-883,-13 16-30,6 6-31,1 3-33</inkml:trace>
  <inkml:trace contextRef="#ctx0" brushRef="#br0" timeOffset="124410.1159">21352 8773 5615,'-8'5'149,"-3"-1"33,-2 2 1,-4 3-27,4-1-110,0 1-124,25-2-1092,-12 1-38,3-4-39,7-4-43</inkml:trace>
  <inkml:trace contextRef="#ctx0" brushRef="#br0" timeOffset="124766.1363">21777 7982 5445,'0'-8'192,"0"-5"23,3-3 22,7-1 13,15 0 10,19 1 0,16 0-3,19 4 3,4 2-27,-1 5-224,-9 5-173,-12 8-205,-17-5-947,-13 10-46,-16 3-51</inkml:trace>
  <inkml:trace contextRef="#ctx0" brushRef="#br0" timeOffset="124939.1461">22004 8164 4970,'-15'6'175,"-2"-1"64,1 2 41,1-2 14,20-1 7,18-4 3,20 1-130,16 1-196,16-4-1229,13 2-42,0 2-46,2-6-49</inkml:trace>
  <inkml:trace contextRef="#ctx0" brushRef="#br0" timeOffset="125318.1678">23081 7689 5544,'4'-19'24,"5"0"8,12 0 26,12 1 22,11 10 38,14 10 28,1 10 16,-4 7 9,-12 9 4,-20 8-14,-12 7 1,-15 1-8,-9-2-26,0-6-19,9-5-28,4-6-25,20-4-15,20-4-3,14 3-9,13 4-6,10 5 3,0 3 9,-11 5 1,-18 2 1,-25 0 3,-30-4 4,-42-2-9,-38-5-39,-37 2-177,-23-2-1216,-45-3-52,-25-3-58,-1-5-62</inkml:trace>
  <inkml:trace contextRef="#ctx0" brushRef="#br0" timeOffset="130861.4849">12236 4392 2426,'0'-1'97,"0"-1"1,1 2 4,-1-1 24,0 1 24,2 1 17,1 3 16,0 5 15,0 3 11,1 4-75,-1 4-8,0 7 0,0-2-2,0 0-21,-1 1-26,0-6-110,15-5-343,-12-1-397,-1-10-17,1-6-16,1-11-18</inkml:trace>
  <inkml:trace contextRef="#ctx0" brushRef="#br0" timeOffset="131154.5016">11973 4224 1915,'0'1'173,"0"-1"10,2-1 2,4-2 3,4-8 9,4-3 12,-2-4 15,2-2 19,-10 2 3,-2 3-76,-9 4-90,-12 8-13,-5 6-1,-4 8-22,3 6-184,8-25-636,13 37-16,14 4-18</inkml:trace>
  <inkml:trace contextRef="#ctx0" brushRef="#br0" timeOffset="140263.0226">5560 9705 3774,'-3'-8'13,"-5"-1"2,-6 0 4,-6-1 3,-7 5 11,-5 2 10,-4 6 8,-2 5 13,1 7 7,1 7-13,9 7-1,10 2-1,9-1 2,8-4 4,8-8-4,9-9-6,2-5-1,5-9-13,2-6-4,-4-6 5,-2-5 3,-6-3 6,-7-1 5,-2 2 1,-3 7-6,-2 5-5,5 6-2,0 6 5,8 11 3,4 10 3,7 13-1,2 15-7,-3 16-9,-5 8-2,-8 9 3,-5-2 1,-10-3-1,-10-9-3,-12-9-6,-9-9-7,-11-11 1,-5-12-14,5-10-57,6-11-112,23-8-306,0-10-453,15-10-22,12-14-25</inkml:trace>
  <inkml:trace contextRef="#ctx0" brushRef="#br0" timeOffset="140554.0393">6172 9442 4228,'-7'-19'46,"-4"-1"4,-8 2 4,-5 5 15,2 10 10,-6 19 15,4 16 18,6 14 19,2 19 14,7 19-22,4 18-14,0 12 5,4 7-3,2-2-12,8-9-5,10-15-15,7-15-16,10-18-65,13-10-150,28-21-912,-22-10-31,-2-12-32</inkml:trace>
  <inkml:trace contextRef="#ctx0" brushRef="#br0" timeOffset="140929.0607">6471 9706 4370,'9'-15'74,"6"-3"20,10 2 11,7 2 5,-2 14 4,1 15 4,-10 14-1,-12 12 1,-6 8-1,-4 6-47,-2-5-24,1-8-16,7-10-13,4-8-4,7-7-6,0-3-5,2-1 1,-9 2 3,-11 3 7,-16 6-1,-12 5 2,-12 5-22,-1 1-133,5-9-883,11-3-28,14-11-29,22-8-33</inkml:trace>
  <inkml:trace contextRef="#ctx0" brushRef="#br0" timeOffset="141087.0698">7058 10151 5418,'-5'13'5,"-6"6"-17,-4 14-160,8 4-819,-8 7-26,1-2-28,0-7-30</inkml:trace>
  <inkml:trace contextRef="#ctx0" brushRef="#br0" timeOffset="141617.1001">7524 9454 3676,'-12'-7'29,"-9"4"8,-4 4 8,-1 9 7,7 12 3,8 15 18,6 8 18,12 3 24,6 3 16,6 0-14,0-3 0,4-2-4,-7-2-5,-6-1-3,-6-5-4,-5-2-16,-2-10-19,-4-10-20,2-8-13,0-7-11,3-11-5,7-7-4,12-1-4,4 1-3,8 3 0,3 5 0,-2 9-4,-7 9 3,-6 13-4,-12 11 1,-5 8 1,-8 10 3,-9 6 0,-1-2 2,-2 0-1,4-6-3,6-9 5,6-10-1,5-9 3,16-13 2,11-5-74,44-4-941,-20-8-27,7-8-29</inkml:trace>
  <inkml:trace contextRef="#ctx0" brushRef="#br0" timeOffset="141978.1207">8101 9706 3866,'25'-9'159,"5"2"12,2 2 5,-2 11 7,-19 17 0,-9 13 0,-15 15 4,-6 9 2,-4 1 2,2-3-129,1-10-16,12-14 8,10-12 9,16-14-3,16-8 0,14-8-29,13-7-97,14-6-315,-8-4-642,-8-13-28,-13-8-30,-14-7-31</inkml:trace>
  <inkml:trace contextRef="#ctx0" brushRef="#br0" timeOffset="142449.1477">8534 9399 4498,'0'-5'54,"3"-1"25,6 0 30,9 3 16,7 4 12,6 9 4,4 7 2,-6 4 1,-4 4-1,-6-2-39,-6-3-7,1-8-22,-5-6-30,4-5-16,-6-5-8,-3-6-9,-1-5-4,-3-4 1,0-1 0,0 2-9,0 6-15,0 6 1,0 2-1,0 11 1,2 5-2,1 12 3,6 7 3,8 14-2,6 8 1,10 8 5,-1 10 8,-2 8-1,-9 4 1,-9-5-4,-7-3 3,-16-12 2,-12-8-1,-8-11 3,-13-10-2,-8-5 3,3-8-35,10-8-183,6-66-850,14 48-31,12-7-32,17-10-35</inkml:trace>
  <inkml:trace contextRef="#ctx0" brushRef="#br0" timeOffset="142798.1676">9336 9244 5266,'26'-4'55,"9"4"14,12 12 7,4 17 6,-10 20 7,-9 22 5,-10 18 3,-12 16 1,-12 18 1,-13 11-48,-11 2-33,-8-4-46,-3-13-92,20-26-996,-28-20-34,7-26-36,9-23-38</inkml:trace>
  <inkml:trace contextRef="#ctx0" brushRef="#br0" timeOffset="143438.2042">10680 9528 2817,'-28'7'167,"-5"5"35,-6 9 14,-3 6 1,16-3 3,12 8 6,7-10 7,13-4 11,9-8 7,11-6-113,6-7-43,7-6-33,3-8-12,-3-2 11,-8-2 1,-10 2-3,-5 7 5,-9 7 11,-4 10 8,-3 12 3,-2 15 11,-2 15 7,-8 12 2,-11 13-3,-13 6 8,-11 0 5,-14-3-10,-5-6-23,-4-12-39,3-15-74,11-15-132,38-15-1017,-5-10-39,20-20-39,17-18-44</inkml:trace>
  <inkml:trace contextRef="#ctx0" brushRef="#br0" timeOffset="143713.22">11341 9142 5074,'-16'1'13,"-10"11"3,-8 15 17,-7 19 23,5 16 28,-2 24 18,7 15 9,3 14 1,5 8 3,13 3-6,6-9-2,15-10-3,14-20-31,14-20-77,14-19-315,11-30-770,2-9-31,-1-23-35,4-26-36</inkml:trace>
  <inkml:trace contextRef="#ctx0" brushRef="#br0" timeOffset="144017.2374">11670 9409 5365,'12'-7'26,"6"4"10,5-2 8,-2 12 5,-5 10 2,-10 16-1,-6 9-3,-5 6-8,1 1-14,4-5-13,0-9-22,6-7-9,4-6-9,1-8-9,-2-2-1,-3 0 2,-9-1 3,-7 1 8,-15 2 13,-8 2 0,-5 0-55,18-4-370,-14-3-509,15-5-24,16-8-26,20-5-27</inkml:trace>
  <inkml:trace contextRef="#ctx0" brushRef="#br0" timeOffset="144186.247">12225 9885 6250,'-9'22'66,"-11"15"10,-8 12-8,-6 12-102,-1 4-378,-6-2-717,7-9-34,5-10-38</inkml:trace>
  <inkml:trace contextRef="#ctx0" brushRef="#br0" timeOffset="144733.2783">12788 8976 4184,'-13'3'20,"-3"11"22,-4 10 19,-2 15 16,5 8 16,9 15 24,4 1 21,4 1 3,1-5 6,2 1-3,-3-6-15,0-5-21,0-10-25,-4-9-19,0-13-15,-5-10-28,0-11-19,-1-13-8,6-10-4,4-4-4,10-1-1,6 2 2,10 12 7,3 12 10,4 7 13,-4 13 14,-8 13 6,-12 12 2,-9 11 7,-15 11 6,-7 7 3,-4 2-1,1-2-5,4-8-3,12-12-10,12-14-6,17-13-9,18-10-67,13-7-331,7-8-687,4-13-32,0-11-32</inkml:trace>
  <inkml:trace contextRef="#ctx0" brushRef="#br0" timeOffset="145073.2978">13188 9310 4855,'0'2'44,"1"8"30,2 4 8,3 10 7,1 4 2,6 7 4,1-4 8,6-7 6,5-9 1,5-7-2,7-15-39,0-7-27,-1-9-4,-3-6 2,-10-2 9,-8 3-2,-5 8-11,-6 11-1,1 11 3,0 9 3,4 12 2,0 7-9,2 6-41,1 8-135,8-27-1006,2 21-35,10-6-38,11-15-40</inkml:trace>
  <inkml:trace contextRef="#ctx0" brushRef="#br0" timeOffset="145541.3243">13774 8874 4755,'14'-9'46,"4"6"30,8 3 15,4 10 3,-3 16 3,-2 14-1,-6 7 2,-5 4-1,-2-2 3,-1-13-11,-1-7-21,6-12-26,-1-10-13,0-12 0,-2-4-2,-2-12-1,-6-7 2,-1-4-1,-4-1-3,0 6-11,0 6-10,2 13-4,2 12-4,2 12-3,3 16-3,2 13 2,0 15 1,-3 12 4,2 9 2,-4 4 7,-3 2 2,-2-3 6,-6-9 7,-13-12 6,-9-12 1,-14-14 0,-10-12-53,7-14-297,-3-7-747,10-11-30,19-10-34,12-12-35</inkml:trace>
  <inkml:trace contextRef="#ctx0" brushRef="#br0" timeOffset="145793.3389">14396 8659 5324,'22'-6'73,"14"12"22,6 20 16,7 28 15,-13 28 7,-13 35 10,-17 23 3,-19 10 4,-14 7-10,-17 5-108,-12-6-89,-8-12-131,11-15-979,-9-21-36,14-28-40</inkml:trace>
  <inkml:trace contextRef="#ctx0" brushRef="#br0" timeOffset="146385.3728">15795 9472 4064,'-29'0'38,"-11"4"37,-11 9 20,-7 11 7,16 5 5,12 7 2,13-1 11,10-6 16,17-11 9,16-11-5,10-9-28,7-10-34,5-11-15,-3-9 4,-12-5 0,-7-6 4,-12 1-4,-5 6-3,-3 10-14,-5 9 1,-1 12 8,1 20 11,2 17 38,2 18 3,-1 17 13,-1 17 4,0 11-7,-9 5-12,-7 1 13,-11-8 0,-8-7-10,-14-12-6,-9-17-40,-6-12-48,-1-13-112,3-19-140,13-16-1043,12-13-45,20-23-48,19-26-50</inkml:trace>
  <inkml:trace contextRef="#ctx0" brushRef="#br0" timeOffset="146702.3909">16552 8922 4296,'0'-30'63,"0"-2"11,-2 1 5,-6 1 6,-9 22 17,-5 26 14,-7 20 19,-6 23 19,-3 29 16,-2 30-2,3 18-44,0 13-9,7 6-5,13-7-1,10-17-12,18-20 6,15-20-10,20-23-7,11-19-58,12-18-131,10-22-1059,-2-10-37,-11-19-39</inkml:trace>
  <inkml:trace contextRef="#ctx0" brushRef="#br0" timeOffset="147038.4102">16806 9392 4400,'9'-10'85,"6"1"33,8 3 27,9-1 28,-3 8 15,-2 14 3,-14 10 2,-8 9 1,-15 8-4,-6 4-48,3-2-47,8-4-33,1-8-28,8-7-27,5-4-16,-2-3-5,-2-4-3,0 0-1,-10 0 5,-10-2 8,-11 3 4,-7 2-5,-8-3-49,1-3-142,10-14-908,12 5-34,14-4-34,20-6-39</inkml:trace>
  <inkml:trace contextRef="#ctx0" brushRef="#br0" timeOffset="147234.4212">17346 9760 6220,'0'0'138,"0"5"42,-5 8 6,-8 15 0,-7 13-7,-6 17-54,-8 10-139,4 2-125,28-7-401,-20-8-677,12-13-41,11-19-43,5-15-46</inkml:trace>
  <inkml:trace contextRef="#ctx0" brushRef="#br0" timeOffset="147717.449">17782 9107 3901,'-6'-20'76,"-6"0"0,-5 1 2,-7 3 1,0 11 3,0 22 4,2 11 7,5 11 14,7 7 18,7 10-47,4 5 16,4 4 10,5-1 2,0 0 1,2-3 0,-3-6-4,-4-7-3,-4-11-13,-4-11-16,-1-6-20,-4-13-18,2-5-13,3-10-13,3-5-9,10-4-4,10-1-7,8 2 2,5 7-2,-1 10 3,-5 13 10,-10 11 7,-8 7 12,-7 8 10,-7 7 9,-10 5 3,0 2 1,0 0 0,2-8-33,6-5-109,30-9-390,-4-13-521,11-12-29,15-6-28,11-12-32</inkml:trace>
  <inkml:trace contextRef="#ctx0" brushRef="#br0" timeOffset="147993.4646">18303 9340 4130,'-2'-18'163,"0"-1"-3,0-1 6,1 6 23,1 21 14,4 15 9,5 16 11,-1 11 11,4 9 10,1 3-132,-3-1-20,-6-7-4,-1-6-35,-6-9-94,-7-8-341,-8-9-717,-3-14-32,-6-10-35,2-15-37</inkml:trace>
  <inkml:trace contextRef="#ctx0" brushRef="#br0" timeOffset="148139.4731">18222 9265 5095,'26'-16'81,"10"-3"6,13-5-18,20 2-402,-8 4-615,-1 6-24,0 2-26,-1 2-27</inkml:trace>
  <inkml:trace contextRef="#ctx0" brushRef="#br0" timeOffset="148629.5012">18810 9039 4927,'1'-8'93,"8"-1"16,4-1 5,8 2 7,-2 8 4,2 13 4,-5 14-1,-8 14 1,-11 12-3,-5 8-67,-3 1-22,3-7-15,1-8-6,4-16-2,3-8-4,8-12-4,4-8 1,5-8-1,8-7 1,2-8 4,-2-6-4,-4-6 2,-8 3-6,-4 8-16,-5 6-2,-2 12-1,-8 13-1,0 12 0,-2 10 1,-6 12-1,-6 15 1,-3 7 1,-3 9 3,-1 6 13,2 5 2,-1-1-1,6-3 5,4-7 3,2-12 2,1-10 0,-5-13 4,-8-13-2,-4-13-34,0-7-208,4-25-879,12-2-33,10-17-36</inkml:trace>
  <inkml:trace contextRef="#ctx0" brushRef="#br0" timeOffset="148906.517">19293 8932 5537,'19'12'43,"6"20"30,4 23 51,1 25 37,-10 20 31,-12 23 11,-16 12 3,-19 15-2,-21 5-11,-24 10-142,-23 2-157,-27-1-390,-20-9-698,-13-11-38,-14-20-42,-9-23-44</inkml:trace>
  <inkml:trace contextRef="#ctx0" brushRef="#br0" timeOffset="149741.5648">5777 11244 3202,'-24'-1'91,"-6"2"26,-5 9 22,-2 8 13,12 14 11,10 8 2,9 5 14,6-3 13,9-8 19,8-10-48,5-12-21,8-8-22,7-15-20,-2-5-8,-7-11-11,-6-5 4,-11-4-16,-7 3-10,-4 5-13,0 7-23,-1 10-10,4 10 6,2 17 1,1 19 4,7 15 7,-3 17-1,0 18 1,-6 8-3,-7 4-5,-15 4 9,-12-4-9,-14-8-40,-8-14-114,0-15-278,3-19-594,9-22-28,20-26-29,12-25-30</inkml:trace>
  <inkml:trace contextRef="#ctx0" brushRef="#br0" timeOffset="150002.5797">6295 11060 5580,'-2'-3'16,"-10"6"1,-6 13-1,-3 18 2,-2 23 2,-1 30 17,10 23 10,8 13 5,9 5 2,10-3-11,12-10 1,4-13-3,8-17-3,8-18-68,3-18-217,5-30-834,2-9-33,-5-31-33</inkml:trace>
  <inkml:trace contextRef="#ctx0" brushRef="#br0" timeOffset="150333.5986">6610 11264 5810,'0'11'4,"3"11"3,5 16 1,5 9 1,12 3 5,5 3 4,5-6 6,2-15 6,4-15 3,-2-12 0,-3-15-3,-4-18 4,-6-10 7,-6-7 45,-9-1 38,-3 9-18,-3 12-3,4 18-4,5 16 1,7 17 1,7 11-21,4 16-107,3 14-292,-2 8-903,-10 6-40,-13 6-43,-4 6-48</inkml:trace>
  <inkml:trace contextRef="#ctx0" brushRef="#br0" timeOffset="150869.6293">5759 12841 4375,'-27'15'95,"-5"8"3,2 8 3,1 6 6,23-4 9,9-6 14,12-8 15,9-11 9,5-9 2,11-12-68,4-10-21,-3-8-3,-5-1-4,-7 3-4,-4 7-7,-9 9-4,4 10 4,0 15 10,5 12 13,-3 14 8,0 12 5,-11 10 4,-5 5 2,-12 1 1,-14 1-2,-11-4-11,-8 0-22,-7-9-75,1-9-79,21-14-443,3-20-602,13-22-36,16-27-37,17-33-41</inkml:trace>
  <inkml:trace contextRef="#ctx0" brushRef="#br0" timeOffset="151117.6435">6457 12345 4965,'-3'2'61,"-3"17"36,-3 17 22,-5 24 32,5 23 29,-4 31 41,5 11 16,8 4 5,4-1 3,12-12-17,10-14-46,8-11-64,13-16-116,10-17-129,17-19-376,-8-24-697,2-21-38,-6-25-43,-13-22-44</inkml:trace>
  <inkml:trace contextRef="#ctx0" brushRef="#br0" timeOffset="151337.6561">6975 12770 5947,'2'-7'88,"3"6"77,10 5 33,9 12 31,12 13 0,9 15-1,9 6-3,3 6 0,-6-3-1,-8-1-26,-14 0-104,-16-3-234,-13-3-250,-17-10-999,-16-7-53,-12-17-56,-12-12-62</inkml:trace>
  <inkml:trace contextRef="#ctx0" brushRef="#br0" timeOffset="151497.6652">6977 12807 5670,'28'-37'218,"20"-13"31,14-15-5,16-7-205,7 5-1239,5 16-38,-10 3-43,7 2-44</inkml:trace>
  <inkml:trace contextRef="#ctx0" brushRef="#br0" timeOffset="161366.2297">970 9859 4275,'12'8'5,"0"8"9,8 13 21,1 12 18,-2 8 17,-2 11 16,-4 3 6,-4-5 8,1-7 11,-4-10 18,-2-14 29,-3-12 36,1-8 4,-2-8-15,-2-12-8,1-9-12,-3-10-8,-2-12-8,-4-15-4,6-5-24,1-1-30,4 5-51,11 12-35,7 15-13,8 19-8,9 10-6,7 15-3,1 7-4,2 15-5,-6 9 7,-2 7-21,-1 2-42,-2 3-97,1-8-244,-1-11-657,-5-12-32,-3-15-35,-2-13-36</inkml:trace>
  <inkml:trace contextRef="#ctx0" brushRef="#br0" timeOffset="161528.2389">1662 10028 4775,'0'-2'88,"3"-3"7,9-1 0,17-6-12,19-1-177,23-24-862,13 8-24,4-3-27,-4-7-27</inkml:trace>
  <inkml:trace contextRef="#ctx0" brushRef="#br0" timeOffset="161717.2497">2367 9469 5535,'0'-6'60,"0"5"7,3 2 34,6 8 32,9 12 13,9 16-3,12 9 8,6 14-44,5 1-78,5 8-183,0-7-1029,-3-4-37,-4-12-40</inkml:trace>
  <inkml:trace contextRef="#ctx0" brushRef="#br0" timeOffset="163493.3511">6468 8557 4204,'0'0'30,"0"5"34,1 5 35,2 8 26,5 10 22,1 10 13,3 10 4,-1 4 2,-1 1-1,-2-5-11,-2-2-59,-2-9-168,-2-13-964,-1-9-30,-1-8-30,-3-14-33</inkml:trace>
  <inkml:trace contextRef="#ctx0" brushRef="#br0" timeOffset="163765.3669">6375 8491 3862,'0'0'45,"-3"0"12,0-3 6,-1-3 3,4-4 3,-1-6 7,-2-4 5,-1-3 1,-5 3 3,-4 3-31,2 6-21,-1 7-26,4 12-83,11 8-281,-5 11-436,8 10-18,10 4-17,10-2-19</inkml:trace>
  <inkml:trace contextRef="#ctx0" brushRef="#br0" timeOffset="168033.611">21919 9477 4397,'0'-10'60,"0"0"5,-2 1 9,1 0 6,1 5 4,-2 4 18,2 0 30,-1 7 7,1 8 5,-3 8-40,3 11-13,-2 8-4,4 2-7,1-5-2,6-9 3,8-6-11,8-15-27,10-8-6,2-10-5,4-6-5,-6-8 3,-8-3-3,-8-6-1,-5 2-4,-6 2-7,-4 6-6,-3 7-12,-1 5 0,0 7-1,0 14 2,0 8 0,0 12-1,0 11-1,0 9 1,0 2-3,2 3-9,8-2-37,0-5-156,46-8-888,-31-8-33,4-12-34,1-12-37</inkml:trace>
  <inkml:trace contextRef="#ctx0" brushRef="#br0" timeOffset="168505.638">22559 9513 4036,'4'0'14,"7"1"22,3 5 14,4 6 11,5 5 0,1 5 4,-1 2 2,2 0 4,-1-1 2,-2-4 4,-3-1-21,1-7-31,2-4-19,-3-5-11,-2-4 2,-1-4-5,-2-6 3,-7-6 12,-4-3 14,-1-2 29,-2 4 19,-3 4 9,-10 8 14,-10 7 5,-14 7 2,-11 11 2,-10 8-6,-3 8-17,9 8-15,2 5-38,9 1-45,6 3-65,12-2-187,6-11-707,8 1-26,6-8-28,8-11-28</inkml:trace>
  <inkml:trace contextRef="#ctx0" brushRef="#br0" timeOffset="168993.6659">23319 9380 4000,'3'-8'129,"6"-1"21,10-3 20,10 0 9,10 7 7,10 5 6,5 10 2,-3 13 3,-7 4 1,-15 11-93,-15 6-29,-10-1-19,-9-1-20,-8-5-11,6-5-6,2-5-7,3-5-3,4-2-4,9 2 0,4 2-2,3 5-2,1 1 0,-8 1-2,-5-2 4,-16-3-2,-20-3-3,-17-6-10,-12-3-52,-13-7-213,-3-51-782,10 34-30,6-11-32,10-11-35</inkml:trace>
  <inkml:trace contextRef="#ctx0" brushRef="#br0" timeOffset="170798.7692">24009 9610 3455,'17'-3'19,"6"3"8,9 0 8,10-2 3,-3 4 1,0-2-20,-7 3-146,-12-3-548,-10 7-13,-13 2-12,-13 1-14</inkml:trace>
  <inkml:trace contextRef="#ctx0" brushRef="#br0" timeOffset="170966.7788">23877 9777 3101,'-7'5'145,"0"2"22,1 0 39,2 1 28,18-1 10,11-1 3,12-1-3,14-1-29,14 0-180,20-4-954,-21 0-22,-6 0-25,-7-5-24</inkml:trace>
  <inkml:trace contextRef="#ctx0" brushRef="#br0" timeOffset="171177.7908">24516 9528 4365,'0'-3'57,"0"1"50,0 7 16,-3 11 8,0 16 6,-3 14 1,-2 11 1,-6 12-1,-3 5-4,-2 5-69,1-1-130,6-4-291,1-12-613,9-13-25,4-23-27</inkml:trace>
  <inkml:trace contextRef="#ctx0" brushRef="#br0" timeOffset="171528.8109">24770 9765 4039,'19'-5'101,"6"5"19,4 0 5,2 3 8,-15 11 7,-8 12 1,-6 9 1,-11 10 2,-8 6 1,-10 0-72,0 0-23,-4-7-3,5-10 9,7-10 7,9-6 19,7-9 18,12-6 10,15-3 0,21 1 4,17-2-2,14 0-3,4 1-27,-9 1-99,-15 5-221,-23-29-903,-19 28-35,-29-5-37,-17-3-41</inkml:trace>
  <inkml:trace contextRef="#ctx0" brushRef="#br0" timeOffset="180913.3477">13040 8986 1108,'73'-35'-43,"6"-15"-167,19-9-1,7-19-2,-44 3 0</inkml:trace>
  <inkml:trace contextRef="#ctx0" brushRef="#br0" timeOffset="204241.682">18476 6470 967,'6'4'149,"4"1"27,0 2 32,3 0 35,2-2 16,-4-1 12,4-2 6,-4-1 8,2-1 6,-4 0-87,0 0-49,-2 0-26,1 0-28,1 0-32,2 2-12,4-1-11,0 1 0,8 1 2,3 1 1,8 1 23,7 2 7,11 2 5,3 3 3,5 2 4,-2 0-2,1 0 1,-3 1-3,-5-1-8,-1 1-9,-5-2-23,-5 1-11,-5-3-4,-3 1-6,-6-2-5,1 2-3,-4-3-6,4 1-4,-4-1 1,1 0-1,2 3-3,1-2 2,4 1-3,2 1 3,3 1-1,3 1-2,3-2 3,0 3 2,3-1-2,2-2 4,4 1-4,-3-1-1,-1 2 2,-3 1-4,-8-3 0,-4 1 1,-7-1-2,-2 1-1,-2-5-1,-1 4-1,4-2 0,1 1 1,7 1-1,1 0 4,-2-1-3,5 0 1,-3-2 0,-3-1 2,0 2-3,-1-2-1,0 0 2,1 2-2,2 0 2,4 0-3,0 1 5,0 1-2,-2-2 3,2 1-2,-3-1 2,2 1 1,-1 0 2,1 0-2,-2 2-3,-1-1 4,1 0-4,-2 0 1,-3 0 0,1 0 0,1 0 0,-2-1-2,2-1 0,2 1 1,0-2 1,0 1-1,1 0 1,-3 0 1,2-1-1,-2 0 1,-3 0 1,1-2-1,1 2 2,-1-1 2,3-1-4,-1 0 3,2 3-2,-2-1-1,1 1 0,-1 1 2,2-1 1,-3 2 1,1-3 0,2 2 5,-2-4 3,0 1 1,-2-5 2,2 3 1,-1-2 2,-2 0 0,0-3-1,5-1 2,0 0-3,2 0-5,3 0 1,-2-1 1,-1-1-1,-2-2 0,-3-1 2,-1-4-2,-3 0 3,0-1-2,1 0 3,1-2 3,-4 2-1,4-1-2,0-2 0,-3 1-1,4 0 1,-3-3 0,-1 1 2,-2-1 8,-4-1 1,-3-1-2,-1-1 1,1-1 0,-1 0-2,-1 1-1,0-4-2,2 1-7,-2-3-4,2-3-7,0-1-6,2-2 1,-2-1-1,1 2 0,-3-3 0,-2 1 1,-2-1 1,0 1 3,-5-1-3,3 1 2,-3-1 0,1 3-4,-2-2 1,1 1-2,-1 2 1,-3-3-3,1 2-2,-1-1 3,-3 0-2,-5-2-2,-8-1-5,-5-2 4,-7-1-1,-9-1 0,0-2 1,0 3 1,-1-2 2,-4 6-3,6 1 3,0 1 2,-3 2 1,0 4-7,-3-1-1,-4 2-4,-3 0-8,-2 0-1,-2 3-10,-1-2-5,0 2-9,0 1-4,3 2-6,0-1 2,-1-2-7,-1 3-16,-3-3-6,-1-1-2,-4 2 1,0-1-2,1 2-5,0 2-10,4-1-3,2 3-1,7 1 2,-2 4 17,3 2 11,-5-1 5,1 2 3,-1-1 11,-4 1 7,-4-2 12,0-4 7,-3-2-9,-2-2-1,1-2-6,2-1-16,0-1-19,2 2-11,0 3-15,1-2-13,-2 4-18,0 1-8,3 3 7,2-1-1,6 3 11,3 0 14,5 0 12,1 1 11,5-3 10,1 2 17,-3 1 13,0-1 8,0 1 0,-3 3 5,-2-3-7,-2 2 4,0 1 1,-2 0-3,3 1 4,2 0 1,1 2 4,4-1-4,3 1 10,-1 0 4,3 0 3,-1 0 4,-3 1 3,-1 2 5,3-1 4,-4 4 4,2 0 8,-1 0 2,1 0 4,-1 2-1,2-1 7,-1-1-3,-1 3 0,1-2 10,0 2 4,2-1-5,3 1 0,1-3 1,-3 3-5,6-1 3,-1 1-3,1 0 1,0 1 0,4 1-12,5 0-6,0 1 4,2 2 0,0 1 2,3 0 2,-3 2-7,4-1 7,-3 1 4,2 0 6,-1 2 9,-5-1 8,1 1 9,-2-2 8,1 1 2,-1 0 4,-2 0 4,5-2-5,-1 1-2,4-1-7,0 2-6,5 0-5,0 2-7,1 0-2,4-1 2,0 1 2,2 1 1,1-1 8,0-2 2,0 2 12,0-1 0,0-1-1,0-1-6,0-1-3,0-2-4,1-1-1,2-1 1,2 0-6,0 0 2,5 0-2,-1 1 4,3 0 1,0 3 2,4-4-2,-4 5-3,0 0-4,2 2 0,1 0 2,-1 1-2,3-2 0,4-3-4,-1 1 9,3-1-4,1 0 4,1-1 1,-2 1 0,0-2-2,2-1-2,1 5-7,3-2-3,3 3 1,12 3-27,5 7-93,16 1-834,17 13-22,46-5-24,54-15-26</inkml:trace>
  <inkml:trace contextRef="#ctx0" brushRef="#br0" timeOffset="207405.8629">10609 12939 2168,'-13'-9'194,"-6"-6"47,-2-7 37,-2-7 53,7-5 34,0-1 33,9-1 16,-2 7-4,3 6-9,2 10-132,4 7-53,1 13-45,5 10-39,3 15-49,5 13-31,-1 13-38,2 8-17,-3-3 2,-1-9 3,-6-12 5,1-13 8,-2-12 40,-1-12 0,3-9 5,4-11 0,5-12-3,1-12-4,11-14-1,3-5 7,7 1-4,0 8-22,2 10-39,1 19 1,-1 11 4,-3 16 1,1 13 6,-1 11 11,-5 8-7,0 7-56,-1 4-35,2-2-66,4-4-123,14-10-271,-1-11-520,8-14-31,5-9-32,6-15-35</inkml:trace>
  <inkml:trace contextRef="#ctx0" brushRef="#br0" timeOffset="207652.8771">11904 12768 4359,'-5'-8'86,"-7"3"1,-7 3 2,-11 2 16,-8 7 12,-14 15 17,-1 10 27,-2 10 15,3 10 4,13 6-77,13-2-5,14 0 6,21-5 0,21-4-13,22-10-35,21-7-121,18-7-175,15-20-841,1 1-32,-6-11-33,-10-5-36</inkml:trace>
  <inkml:trace contextRef="#ctx0" brushRef="#br0" timeOffset="207896.8909">12518 13116 4661,'-3'0'49,"-2"0"29,0 10 18,-1 9 4,5 15 7,-1 12-1,2 14 1,3 8-3,4 5-3,3-2-63,2-4-60,2-5-114,16-11-371,-21-7-420,-1-13-22,-1-15-25,3-8-27</inkml:trace>
  <inkml:trace contextRef="#ctx0" brushRef="#br0" timeOffset="208188.9078">12799 13184 4216,'-7'-2'45,"-10"3"18,-7 7 31,-10 11 30,-5 12 20,4 11 13,5 7 5,11 0 13,11 0 10,9-5-24,18-6-7,15-7-13,20-8-28,14-11-29,21-8-33,11-8-83,6-1-257,-9 0-792,-13-2-33,-18-5-33,-19 0-36</inkml:trace>
  <inkml:trace contextRef="#ctx0" brushRef="#br0" timeOffset="212498.1542">13409 12703 3557,'0'2'54,"1"-2"30,5 0 29,10-5 24,8-1 24,13-8 24,14 0 15,8-6 15,6 2 6,9 0-31,5 2-20,8 1-26,-3 6-40,-1 3-75,-8 1-121,-10 8-224,-22 3-660,-20 5-25,-12-2-28,-17-1-29</inkml:trace>
  <inkml:trace contextRef="#ctx0" brushRef="#br0" timeOffset="212753.1688">13596 13078 3897,'0'4'75,"0"-2"46,13 1 33,22-6 10,27-9 5,32-14-2,31-6-23,14 1-90,1 2-254,-18 7-702,-16 8-23,-18 0-23</inkml:trace>
  <inkml:trace contextRef="#ctx0" brushRef="#br0" timeOffset="213404.2061">15137 12607 4111,'-10'-11'156,"-3"-2"20,1-6 26,3-5 8,6 2 2,8-1 1,9 0 1,14 5 2,8 2-2,11 7-99,7 9-50,-3 12-18,-7 12-28,-9 15-6,-9 7-3,-16 19-4,-7 8-1,-15 7-2,-9 2-1,-10-4 1,0-9-1,-7-7-1,5-13 2,6-7-2,7-13-5,12-8-2,12-9 13,30-8 15,35-12 6,49-11 1,52-14-3,53-12-43,40-6-230,8 0-890,9-4-34,-23-6-38</inkml:trace>
  <inkml:trace contextRef="#ctx0" brushRef="#br0" timeOffset="214297.2571">15184 11858 3826,'0'-10'110,"2"1"2,-2-1-2,0-1 0,0 7 3,1 4 12,4 3 18,2 9 11,2 7 13,5 9-74,1 9-25,-3 5 1,-1 0-1,1 0 3,-6-9-5,-1-5 0,-3-10 12,3-10 14,-5-4-15,7-11 0,2-10-3,1-11-3,0-11 0,7-11 1,-1-7-2,3 1-10,7 1-31,3 6-29,5 9 1,5 15-3,9 14 3,1 12 4,8 16 3,4 14-4,14 9-32,14 13-166,41-97-938,37 94-35,32-22-37,90-32-40</inkml:trace>
  <inkml:trace contextRef="#ctx0" brushRef="#br0" timeOffset="220068.5872">9568 12233 1917,'-7'2'67,"0"3"10,-2 0 17,-1 2 11,4 0 8,3-2 4,2-2 6,1 1 26,2-3 46,6 0-14,5-1-4,16-1 12,13-5-4,12-7 11,14-8 7,10-7 7,7-1 2,9-5-10,4-4-35,6 3-21,9-2-11,5-5-20,12 0-12,10 3-18,8-1-14,5-2-16,7 1-8,7-2-11,7-1-13,5-1-10,11-1-5,5-3 0,7-2-1,-4-1 0,4-2-2,-4 3 4,-3 2 2,-10 3-7,-6 1 0,-3 3 4,-4 2-1,-1 2-6,-4 0-5,2 3-4,-8 2-1,-3 4-8,-8 0-5,-4 6 1,-11 5-2,-6 0-4,-9 2 0,-10 0 0,5 3 4,-4 3 0,-8 2 2,-5 0 3,-11 1 3,-10 1 1,-10 3 1,-5 2 7,-9-2-2,-11 5 2,-3-2 0,-9 1-1,-5 3 3,-2 3-5,-1 6 3,-1 3-1,1 7-1,0 6 0,-1 3 0,1 7 1,4 4 0,1 7 0,5 4 1,3 8 4,7 4-3,3 3 2,6 1 1,5 1 2,2-5 0,0-4-1,-4 0 2,-3-3-1,-3-3 0,-6 2 0,-3 0 0,0 3-2,-6 3 0,-1 3-2,-2 2-1,-2 2 4,-5 1-2,2-2 0,-3 1 4,2-1-4,3 0 1,3-2 2,4 0 0,0-1 2,0-2 1,-3-2-3,-5-2 0,0-2 5,-4-2-4,-3-1 2,-1 0-1,-3-1-3,-1-4-1,-4-1 0,-3-9-4,-2-4-1,-2-8 0,-3-7-5,0-5 3,0-4-1,-1-2 4,-4-4 2,-4 1 1,-4 1 1,-7 0 0,-10 1 4,-3-1-2,-10 1 4,-11-2-1,-6-2 0,-8 5-2,-5-4 1,-9 5 2,-3 3 1,-6 1 0,-3 1 0,-7 4-1,-3 0 1,-10 0-4,-6 1 4,-6 1 2,1 0 2,-2 1-5,0 1 2,-3-1-2,0 3 1,-9 2 1,0-2-4,-2 1 3,-2 2-4,-5-1 0,-6-2-1,2-2 6,0 2 9,3-4 6,12-1 0,1 1 1,6 1 2,0-2-2,-2 3 1,-1 0-1,-2-3 2,-10-1-4,-3 2-7,0-5-4,3 2-1,8-4-1,13 2 3,8-2 0,11 2-1,8 3 3,5 2-3,3 2-4,0 1-1,-1-2-2,-1 1-2,-5 0-1,-2-2-5,-2-1 0,-1-2-1,5-1-4,3-3-2,4-2 3,4-3-3,3-2 1,5-4 0,3-4 3,9 1 1,7-4 2,6-2 3,9-1 1,4-6 1,3-3-1,4-4 5,3-2-1,2-2 8,4-2 1,5-5 0,4-1 2,6-3-5,1-4 6,2-2-3,-8-8 2,0-6 1,-9-5-1,-4-7-6,-4 0-2,-2-1-1,-3 0-1,-1-1 3,0-3-5,3-3 0,-1-9 2,5-5-4,4-5 1,0-6 1,4 0-2,2-3 0,2 1-3,-3 1 2,0-1-2,-1 6 0,-3 2-9,-2 5 0,2 9-3,1 6-3,2 6 1,2 6 2,6 6 1,0 4-4,2 5 8,3 4 2,-1 2 6,2 5 3,0 3 5,3 7 5,-1 4-2,2 4 3,0 4 4,2 4 2,-1 3-4,2 1 4,0 0-1,-1 4-2,1 0 1,1 0-8,-2 0 3,1 0-2,-1 0-7,1 0-4,-3 0-6,3 0-4,-1 0 0,1 0-11,0 4-72,17 5-334,9-1-542,11-12-25,25-34-27,26-35-28</inkml:trace>
  <inkml:trace contextRef="#ctx0" brushRef="#br0" timeOffset="226348.9465">12821 14892 4400,'-2'-1'118,"2"0"3,-1-2-5,1 3 8,0 4 18,1 9 10,2 15 7,5 12 3,2 17 1,4 11-105,2 3-10,0 1-20,-3 0-32,-2-8-83,0-8-115,28-15-835,-25-10-30,1-19-30,5-17-33</inkml:trace>
  <inkml:trace contextRef="#ctx0" brushRef="#br0" timeOffset="226608.9613">13180 14970 4106,'-21'0'84,"-10"4"30,-9 6 33,-8 10 24,8 6 21,4 10 17,1 10 10,15 3 7,6 1 3,9-2-46,10-3-23,13-7-30,14-10-67,17-7-77,26-10-188,42-15-927,-21-11-34,4-14-38,-2-6-38</inkml:trace>
  <inkml:trace contextRef="#ctx0" brushRef="#br0" timeOffset="226782.9713">13847 15100 4639,'0'-7'232,"0"-6"80,2-1 11,8-9 4,10-4-3,15-1-35,13-1-114,11 0-76,1 4-142,30 4-1202,-40 9-41,-13 3-45,-14 5-50</inkml:trace>
  <inkml:trace contextRef="#ctx0" brushRef="#br0" timeOffset="226961.9813">14051 15207 4720,'-9'13'171,"2"0"1,3-1 8,8 1-4,23-9-45,15-10-139,50-7-410,-23-11-553,4-11-25,-2-11-27,-3-9-29</inkml:trace>
  <inkml:trace contextRef="#ctx0" brushRef="#br0" timeOffset="227169.9934">14797 14600 4727,'-10'0'208,"-9"4"84,-3 8 46,-4 13 28,4 16-3,6 20-2,10 17-5,5 6-3,8 5-39,12 0-225,7-7-166,8-9-241,11-17-1047,6-10-49,-1-20-56,2-20-59</inkml:trace>
  <inkml:trace contextRef="#ctx0" brushRef="#br0" timeOffset="227697.0236">15830 14425 5216,'0'-7'87,"0"4"37,0 10 46,0 17 31,1 18 20,2 25 3,4 12-1,3 9 0,1 2-2,3-5-63,-1-7-45,-6-10-60,-2-11-50,-4-19-28,-1-13-33,-3-13-19,-1-8-13,-4-15-13,1-16-7,-1-14 2,5-4 26,1-1 31,7 8 21,9 12 31,6 15 28,13 7 27,9 7 19,10 5 7,6 5 16,3-2 8,1 0-5,1-4 1,-2-4-11,-10-10-27,-8-6-12,-13-10-13,-15-4-35,-14-9-37,-14-3-64,-14 2-23,-16 3-9,-8 10-15,-13 12-18,-2 12-15,4 15-38,7 11-110,21 4-212,10 6-494,17-2-29,15-9-31,23-12-32</inkml:trace>
  <inkml:trace contextRef="#ctx0" brushRef="#br0" timeOffset="228097.0464">17432 14422 5367,'-1'5'56,"-4"7"18,0 13 14,-2 11 25,4 12 13,-2 12 4,4 2 9,1-2-1,0-7 3,1-11-23,-1-10 17,0-12 16,0-13-6,2-11-21,4-17-16,2-13 2,10-21-14,7-17-2,9-13-15,0-2-12,2 11-46,-1 19-31,0 28 10,-10 33 14,0 32 2,7 26-4,11 19-50,21 15-136,27 8-323,17 7-794,15-10-44,7-18-50,-5-25-51</inkml:trace>
  <inkml:trace contextRef="#ctx0" brushRef="#br0" timeOffset="230881.2057">15280 11747 1687,'-8'-2'17,"-4"-3"34,-2 4 38,-2-6 5,5 5 5,-2-1 1,4 1 21,1-1 15,-1 0 23,-2 3 4,5-1 2,-2-2-32,0 2-31,0-3-6,3 2-2,-2-1 10,2 2-7,0-2 7,0 0-12,1 1-3,2-1 16,1-1 16,0-1 8,-1 3 14,2-1 6,0 0-11,0 3-16,0 0-19,0 0-16,-1 0-16,1 0-11,0 3-4,0 8-4,1 9-4,1 9 0,-1 8 5,2 7 2,0 2 4,-2-1 2,1 1 4,1-6-11,0-6-9,1-4-12,-1-6-10,1-8-5,-3-3-6,1-6 3,-2-2 3,1-5 5,1 3 5,-2-6 7,1 3 8,0 0 12,3 0 1,3-8-2,1-7 1,6-5 1,3-8-3,-1-5-10,2-3-5,1 1-6,-1 0-8,2-1-15,4 0-3,-1 4 4,9 0-10,3 3-4,-1 4-7,7 6 4,0 5-5,0 9 1,-3 7-1,2 6 5,-3 9 2,-2 5-6,0 5 12,-3 3-3,-4 5 9,-3-4-3,-5 1 6,-2-2 0,-5-2 2,0-2-26,-2-4-66,5 2-163,6-46-879,8 27-35,7-16-35,5-16-40</inkml:trace>
  <inkml:trace contextRef="#ctx0" brushRef="#br0" timeOffset="231729.2542">15013 11775 3361,'0'0'74,"0"0"2,0 0 5,0 0 17,0 5 26,0 8 11,0 6 8,0 7 7,0 8 1,0 3-64,-2 4-2,0-2-1,1-1-5,0-4-16,-2-4-28,3-7-10,-2-7-5,2-5 0,0-5 23,0-6 28,0 1 0,0-1 2,0-7 2,2-5-1,3-10 2,3-3 2,4-6-6,5-1-5,6 1-25,1 3-26,7 3-1,-1 1 0,3 6 0,3 6 0,1 3 1,-1 6 0,4 3 3,2 9 0,-3 5 0,4 5-5,-4 7-4,-3 2 0,-7 3-2,-4-1-27,-7-2-93,36 0-406,-41-7-465,0-9-26,1-15-28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249.9771" units="1/cm"/>
        </inkml:channelProperties>
      </inkml:inkSource>
      <inkml:timestamp xml:id="ts0" timeString="2020-09-15T09:35:48.7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19145 753 1039,'3'0'80,"-2"0"22,-1 0 11,2 0 7,-2 0 4,0 0 2,0 0-2,0 0-5,0 0-3,0 0-59,0 0-18,0 0-22,0 0-11,0 0-6,0 0-5,0 0-1,0 0 7,0 0 23,0 3 26,0-3 22,0 3 15,0-3 23,0 1 20,0 1 15,0-2 12,0 0 12,0 0 4,0 0-6,0 0-16,0 0-16,0 0-16,-6 0-21,-2 0-20,-6 2-14,-6 0-14,-8 3-11,-2 0-11,-2 0-11,-2 1-8,-5-1-6,3 2 1,1 0-1,5-1-2,4 1 0,7 1 1,3-1-3,2-3 2,5 2-1,0-2 0,2 1 1,-3 0-2,1-1 1,-1-1 0,1 2 0,-1-1-2,2 2 3,-1-3-2,1 1-1,0 3 0,2-3-2,-1 1-3,0 2-3,4-1-3,1 1-1,1 0 2,2 1 3,-1 2 2,0 0 4,0 3 2,0 1 5,0 2 7,0 4 6,2 3 7,0-1 4,-1 4 2,3 1-2,-1 0-2,-2 4 1,2 1-1,0-1-1,-2 5-1,3 2-1,-1 2-1,-2 2 4,1-1-2,-2-1 1,0 2-1,0-4-2,0 1 2,3-2-1,-3 1-4,0 1-1,0-1 1,1 0-7,-1-1-2,0 1 1,0 0-1,0 0-1,0 1-2,-1-1 0,-2 4 0,-3-1 2,-2 0-3,1 0 0,-2 0 2,2-2-3,3 0 3,-2 0 2,3-1-1,-4 1 2,3-1 0,0 3 0,-4-4 2,1 4-3,0 1 2,1 1 1,-1 2 0,2 3-1,3-1 7,-3 1 2,1 0 0,3-2 1,-4 1 0,4-1 4,-2 0-2,-1 0 4,4 0-2,-3-2 0,0-1-6,-1-2-1,3 1-1,0-1 4,1-1 1,0-1-1,0 1-1,0-1 2,-2 0 4,0 1-1,-1-2 1,0 0 0,-1 1-1,-1 0-2,1-1-3,1-1-2,0 3 1,0-2-2,3 1 0,0-2 1,0 2 1,0-1 0,0-2 1,0 0-2,0 1 0,0 1 2,0-1 2,0 2 0,0 0-2,0 0-1,0 0-3,0-3-1,0 0 0,0-1 1,0-4-3,0 1 0,0 1-3,0-3-4,0-1 4,0 2-1,0-1 2,-2 1-4,-1-1 2,1 0 0,-2 2 0,-1-3-2,2 0 2,2-3-1,-2 1 1,3-5 1,0-3-2,0 0 3,0 0 1,0 1 4,0-1 1,0 0 2,0-2 0,0-4 4,0-1 8,0-5 10,0-2 15,3-3 1,1 1 8,2-3 0,4 2 3,0-1 0,3-1 2,5 0-4,2 0-10,5 0-14,8 0-8,11-1-3,11-1-13,10-1-6,10-3-2,6-2 2,1 0-6,-3 2-7,-3 3-97,-8 0-205,-8-57-933,-16 57-42,-11-6-44,-14-11-48</inkml:trace>
  <inkml:trace contextRef="#ctx0" brushRef="#br0" timeOffset="1195.0683">19211 220 1850,'0'2'174,"0"1"40,0-1 31,0 2 22,2-4 30,-2 0 22,0 0 13,0 0 9,0 0 3,0 0-104,0 0-58,0 0-42,0 3-29,0 0-21,0 4-31,0 2-20,-2 8-13,1 7-9,-2 1-5,-2 5-5,3 5 1,-1-2 6,0-2-3,1-1-40,2-1-112,28-9-837,-24-1-26,6-7-28,12-15-29</inkml:trace>
  <inkml:trace contextRef="#ctx0" brushRef="#br0" timeOffset="2016.1153">20058 349 2492,'2'0'150,"3"0"29,-1-1 19,4-2 26,1-2 21,-2-1 15,3 0 11,1 0 3,-1 0 0,1 3-117,3 2-18,4 1-23,-1 0-16,1 2-25,0 4-19,-2 2-10,-2 8-9,-3 2 0,-3 5 2,-3 2-1,-4 4 3,-1 2-2,-3 1 0,-2-3 0,-4 0-2,-2-3 0,-3-3-3,4-6-3,2-3-4,2-5-5,4-3 0,2-3 8,0-3 1,5 2 0,10-5 0,13-2-18,14-1-80,16-2-192,5-30-794,5 21-30,-4-1-31,2-4-35</inkml:trace>
  <inkml:trace contextRef="#ctx0" brushRef="#br0" timeOffset="2987.1709">21387 281 1830,'3'0'155,"0"0"37,3-1 15,2-2 15,-1 0 13,2 0 19,7-3 21,-2 4 28,5-2 10,3 3-113,0-1-16,1 2-32,-1 3-6,-4 3-12,-2 2-13,-3 2-15,-3 5-16,-6 1-24,-2 3-6,-4 0-9,-5-2-9,-2 2-4,-2-4-7,1-1-6,1-4-6,6-2-22,2-4-6,5-1-1,9-1-4,6-2-1,7 0-2,7 1-1,0 4-1,-2 1-1,-5 6 2,-6 0 18,-9 1 0,-5 2-1,-2 2 2,-9-3 4,-7 3 2,-7 0 4,-3-4 1,-8 1 1,-2-4-4,2 1-18,4-5-74,8 0-213,6-42-648,7 33-25,3-5-24,6-4-28</inkml:trace>
  <inkml:trace contextRef="#ctx0" brushRef="#br0" timeOffset="3724.213">22474 274 2523,'0'0'94,"0"0"0,0 0 5,0 3 17,0 3 24,1 6 20,1 7 20,1 5 14,3 2 18,1 1-74,6-1 28,-1-3 13,5-4 8,0-4-2,5-5-14,-1-6-9,3-2-16,2-4-3,0-3-7,-3-7-14,-3 1-9,-3-5-10,-4-1-15,-3-1-12,-5 4-8,2 3-6,-3 0-9,-4 7-17,0 2-10,3 2-7,-2 3-10,2 8-2,2 3 1,-1 6-2,2 7-1,-2 0-6,3 2-22,2-2-66,3 3-117,54-5-903,-44-3-34,6-5-36,6-6-37</inkml:trace>
  <inkml:trace contextRef="#ctx0" brushRef="#br0" timeOffset="4396.2515">23853 316 3620,'0'-2'135,"3"2"-2,-2-1-4,1 1 3,-1 0 13,6 5 16,0 3 23,4 3 15,4 4 19,2 5-98,0 3 3,0 0 10,2 3 14,-3-1 3,-3 1 0,-4-2-9,-3-4-13,-4 1-4,-2-4-4,-3 0-10,-6-2-20,-4-3-19,-7 0-61,-7-3-43,-5-3-65,0-2-98,2-4-215,3-19-704,5 10-33,4-6-36,10-7-39</inkml:trace>
  <inkml:trace contextRef="#ctx0" brushRef="#br0" timeOffset="4600.2632">23821 285 5014,'13'-11'77,"9"0"8,11-3 6,16-1-1,6 0-7,6 7-88,46 4-443,-44 2-498,-4-1-24,-7 3-26,-3-4-27</inkml:trace>
  <inkml:trace contextRef="#ctx0" brushRef="#br0" timeOffset="6868.3929">24740 543 2019,'2'1'175,"-2"1"9,0 0 12,2 1 9,0-3 10,6 0 12,4 0 9,5 0 6,6 0 10,0 0-143,3 0-11,0 0-3,0 0-11,-5 0-8,-2 0-9,-1 0-11,-5 0-10,-3 1-10,-3 0-9,-4 4-7,3-1-6,-3 2-3,0 3 0,-1 0-2,2 3 1,-2 6-3,2 1 0,-1 4 2,-1 4 3,-1 3 2,1-1 2,-4 7-1,2-1-1,0 1 2,2 2 3,-2-1-1,0-1 2,0 0 3,0 1-1,0-1-2,0 1 1,0-1 2,-2 2-5,-1-1 0,-1 1-4,-2 1 1,1 1-1,-1 0 0,0 3-3,6-3 2,-2 1-1,2-2 2,0 1 4,0-2 2,0 1 4,0-3 0,0 1-1,0-2 1,0 3 0,0-1 1,0 1-1,2 0-2,1 3-1,0-1-5,3 1-2,2-1 0,-1 1 4,1-2-1,-1 0 0,1 1-5,-2 0 4,3-3-1,-2-2-1,4 0 2,-4 0 1,3-3 2,1 2-4,-1-1-1,-3 2-1,5 0 0,-5 0-2,-1-1-2,0 2 0,-2 2-2,2-1-1,-2 4 2,-1-3-1,1 1 0,-1-1 2,-1-1-3,1 0 2,-2 0 3,-1 1 1,0-1 2,0-2 3,0 4-4,0-5-1,0 1 1,0-2-3,0-1 2,0 0-2,0-1-2,0 1 1,-1 1-1,-2-3-1,-2 4 0,1-2 5,-2 1 1,-1-2 3,1-1-1,2-1 4,-1-1-1,0-2 0,-1 1 2,2-1 4,1 1 1,0-3-3,1 3 1,-2-3 2,1 0 2,-1 0 2,-2 1 0,1 0 5,0-3-2,-1 5 0,0-1 2,-1-1 0,0 3-7,0-1-1,1-1-4,0 4-5,2 1 3,0-1-7,2-1 3,-1 1-3,3-4-1,-1-2-3,1-1 2,-2 1 1,1-2 4,0-2 3,-1 2-5,-1-2 3,0 1-4,0-1-5,-1-2 2,-3 0 12,1-2-10,3 0-4,-3 0-5,2-3-5,0 2-1,1-1-5,-1 1-5,1-1-2,-2 3-9,2-3-15,1 1 8,1-2-8,1-1-4,-1 1 0,2-2 3,-1 0 5,0-1 1,0-3 6,0 3 7,0-1 2,0-3 3,0 1 5,0-2 12,0-1-5,-1-1 2,-2 0 0,0 0 1,-3 0 1,-6-1 0,-5 2 1,-6 0 0,-8 1 2,-7-2-3,-6 3 4,-10-1 2,-3 3-3,-6-1-11,0 3-45,2-1-107,28 1-387,-16-3-493,3-3-30,1-3-31,-4-2-34</inkml:trace>
  <inkml:trace contextRef="#ctx0" brushRef="#br0" timeOffset="8123.4647">18130 940 3268,'0'0'166,"0"0"19,0 0 16,1 0 5,-1 0 4,0 0-1,0 0 1,0 0-2,0 0-4,-1 0-132,1 0-26,-3 5-10,-3 6-5,2 9-5,-2 7 2,0 10-6,-1 4 5,4 1-1,-1-1-27,2 1-119,9-8-875,4 3-27,3-8-28,6-12-30</inkml:trace>
  <inkml:trace contextRef="#ctx0" brushRef="#br0" timeOffset="9025.5163">17832 1837 2977,'0'-4'159,"0"-3"10,0-1 2,2-1 7,-1 0 7,7 1 8,4 3 10,3 1 7,5 1 2,6 3-122,-3 2-23,2 5-8,-2 5 0,-3 5-2,-4 4-7,-6 4-4,-6 5-6,-11 1-7,-3 3 0,-10 0-3,-3 0-3,-6-1-3,3-4-5,3-4-6,8-1-4,7-7 8,6-5-1,4-4 12,10-7 3,10-1 7,19-5-3,8-3-17,18-3-136,4-10-898,-6 3-27,-7 1-30,-2-4-32</inkml:trace>
  <inkml:trace contextRef="#ctx0" brushRef="#br0" timeOffset="9890.5655">17793 2710 4196,'0'-4'99,"0"-1"6,3 0 2,3-2 2,4 3 1,6 2 1,3 1-1,1 4 0,-1 4 7,-8 7-64,-2 5-20,-6 11-4,-2 0 1,-5 5 8,-2-4-3,2-4 0,-2-3 1,2-7-5,1-5-1,6-2-5,4-5-5,8 2-4,9 2-2,2 0-10,3 2 1,-8 1-3,-6 0 9,-11 3 11,-10-1-1,-15 3-1,-9 0 0,-10 2-2,-4-1-9,-2-1-32,8-2-227,8-69-781,10 55-28,8-2-31</inkml:trace>
  <inkml:trace contextRef="#ctx0" brushRef="#br0" timeOffset="10614.6072">17684 3624 4040,'0'-3'52,"0"0"11,0 2 28,1 8 13,3 6 7,2 9 14,3 3 5,2 4 13,1-3 4,1-6-40,3-4 5,3-7-2,2-6-26,2-5-12,5-6-5,-2-6-13,-5-3-6,-2-4-10,-9 1-5,-5 0-5,-3 7-8,0 4-9,-2 5-3,0 2 15,0 9 8,1 8 5,2 5 3,0 8 3,3 4-1,0 4 0,2-1-19,1 2-88,52-3-468,-46-1-499,6-7-29,-2-9-30,2-9-34</inkml:trace>
  <inkml:trace contextRef="#ctx0" brushRef="#br0" timeOffset="11131.6367">17688 4518 4231,'0'0'124,"0"0"25,0 3 29,0 1 13,3 4 9,0 2 30,5 7 24,0 3 14,5 4 41,1 5-83,-4 3-27,-1 2-17,1 1-26,-6-3-8,-2 0-5,1-1-20,-6-5-19,-3-1-40,-7-5-98,-2 0-93,-8-5-102,-4-5-232,-5-31-775,-3 18-42,2-7-44</inkml:trace>
  <inkml:trace contextRef="#ctx0" brushRef="#br0" timeOffset="11317.6474">17633 4620 4325,'19'-17'182,"7"-6"16,8-4 3,10-5-11,-1 8-111,5 5-1058,-2 4-26,-6-2-28,-3 0-28</inkml:trace>
  <inkml:trace contextRef="#ctx0" brushRef="#br0" timeOffset="13827.7909">19282 1174 1457,'0'0'114,"0"0"46,0-1 24,0-1 21,0 1 27,0-1 18,0 2 14,0-1 12,0 1 6,0-2-64,0 1-31,0 0-36,0 0-23,0 1-21,0 0-25,-2 0-20,-3 0-16,2 0-13,-4 0-10,-2 1-3,-4 1-11,1 6-6,1-1-6,-2 2 1,3 4-3,2 1-3,1 0 0,2 2-3,3 2 2,1 2-3,1 2 5,0-1 0,1-1 10,3-1 7,1-1 11,2-4 7,2-2 7,-1-3 9,2-2 2,-2-4 4,5-1-3,-1 1 3,2-3-7,-4 0-6,6-3-7,-2 1-2,-1-2-4,-3-2-4,3-2-2,-3-1-2,-1-4-1,1 0-2,0 0 3,-4 0-2,1-2 6,-1-3-4,-5 0 5,1-2-1,-2-2 6,0-1 7,-3 1 0,-1 2 2,-2-1-1,-3 1 2,-1 4-3,-2 3 0,0 3-5,-3 3-1,-1 4-8,-4 3-7,-3 0-1,1 0-4,0 6-4,-1 3-3,3 5-19,7 3-90,4 3-172,5-11-679,4 10-25,6-3-26,7-4-28</inkml:trace>
  <inkml:trace contextRef="#ctx0" brushRef="#br0" timeOffset="16283.9314">20268 1105 1879,'-1'0'159,"-2"2"42,-2-2 31,1 0 24,2-2 33,-1 2 28,0 0 17,3 0 13,-2-3 3,2 3-105,-1 0-48,2 0-39,-2 0-31,-1 6-22,1 5-32,-2 5-30,1 8-17,1 4-15,1 1-5,-2 1-1,2-1 4,0 2-2,2-5-5,-2 1-26,0-3-81,0-2-133,33-13-712,-26 3-25,2-4-26,1-7-27</inkml:trace>
  <inkml:trace contextRef="#ctx0" brushRef="#br0" timeOffset="16991.9719">20548 1218 2616,'0'0'129,"0"0"2,0 0-1,-1 0 2,-1-2 7,-3 5 8,0 4 6,-1 1 9,2 6 12,-3 5-105,3 1-3,4 3 6,-4 6 7,4-4 2,0 3-3,2-1 0,0-3 2,2-5 0,4-6-5,3-3-1,2-6-3,4 1-7,0-5-2,-1 0-5,0-2-2,-5-4-6,1-3-9,0-3-5,-2-2-8,0-2-1,0 0-8,-1-1 0,-5 2-5,0-3 5,-1 1-2,-1 0 6,0 0 3,-2 0 0,0 1-2,0 0-1,0-1-2,-2-1 2,-3 2-2,0-1-1,-4 2-6,0 3-5,-5 1-8,3 4-2,-4 2-1,-1 3 0,-4 2-1,-2 0 0,2 2-3,0 2-1,-1 1 1,5 5-7,5 2-31,4 3-88,7 0-193,4-42-618,12 38-25,2-5-24,16-8-28</inkml:trace>
  <inkml:trace contextRef="#ctx0" brushRef="#br0" timeOffset="18215.0419">21702 1066 2789,'0'-3'140,"-2"2"8,1-2 3,-3 0 0,1-1 2,-5 3 2,-2 0 2,0 1 1,-2 0 2,-2 1-107,1 2-16,-4 3-6,2 5-3,1 3 1,2 3-3,4 2-3,4-1 5,2 1 10,2-2 12,6 0 8,4-3 0,3-2 0,6-2 4,7 1-1,1-1 0,2 1 0,-2 0-6,1 2-10,-4-1-17,-1 2-11,0 0-6,-6 1-2,1 2-4,-6-2 1,-5 3-1,-1 3 2,-5-2 8,-1 3-3,2 0 6,-2-3 2,-5-2 4,1-2-1,-6-1-7,-2-3-13,-8-2-20,0 0-27,-5-4-30,-2-2-17,1-3-15,1 0-10,8-4-5,1-5-5,6 2 10,4-6 19,2-3 23,4-1 31,0 0 41,3-4 23,1 1 12,3-4 8,2 2 6,5 2 5,0-2 5,0 1-7,-3-1 3,3 1-7,-3-2-14,2-1-5,0-2 2,-1 1 1,-4-2 5,1 1 8,-3 3 4,-2 0 10,-3 8 4,1 2 4,-1 1 5,-1 6-2,-4 0-6,-5 2-4,-7 2-13,-5 2-10,-4 3-11,-4 1-12,3 5-44,5 2-97,9 5-266,4-1-529,5-3-22,3-4-24,14-4-26</inkml:trace>
  <inkml:trace contextRef="#ctx0" brushRef="#br0" timeOffset="20567.1764">22981 1056 2021,'0'0'168,"0"0"35,0-4 20,-4 2 15,1-2 18,-2-2 15,-2 1 11,1 0 1,-4 0-1,0 3-118,-3 0-40,-10 2-34,-3 0-20,-4 2-19,-2 2-15,-3 1-17,5 5-15,5 0-4,2 6-4,6 0-4,3 2-6,8 2-2,1 2 0,4-2 5,4-1-5,7-1 13,3-5 12,3-4 9,10-6 6,1-1 9,4-4 4,-1-5 9,-3-3 6,-8-1 10,0-2 8,-6-4-6,-5 4-2,1-3-5,-3 4 1,0 2 4,1 1 4,-4 3-2,-2 3-4,1 0-16,-2 2-8,0 1-5,1 1-4,2 5 1,0 4-3,1 7-5,5 7-3,-3 8 2,-2 4-3,0 5 4,-1 0 2,0 2-1,-3-1 3,0-5-2,2-2-1,-2-6 0,0-4-3,0-4-1,0-4-3,0-5-12,0-3-39,1-1-57,1-4-88,27-2-890,-20-1-30,5-2-34,11-13-35</inkml:trace>
  <inkml:trace contextRef="#ctx0" brushRef="#br0" timeOffset="21503.2298">23798 1052 1386,'0'0'191,"0"2"49,0 0 33,0 1 19,0-3 17,0 0 19,0 0 19,0 0 21,0 0 8,0 0-117,4 0-52,2 0-40,9 0-25,9 0-14,9 0-18,5 0-19,2 0-18,-4-3-22,-2 3-11,-6-4-3,-5 0-5,-5 2-10,-5 0-10,-8 0-6,0 2-3,-4 0-4,1 0 1,-1 2 0,1 1 0,1 6 1,-2 3 2,1 7 3,-2 4 8,0 4 0,0 6 9,0 1 2,1 2 1,-4 5 4,2-1 5,-2-2-3,0-2 9,-1-2-5,-1-7-3,2-3 0,2-8-4,-1-6-28,2 0-112,7-5-328,-2 0-566,2-5-28,8-7-29,4-8-30</inkml:trace>
  <inkml:trace contextRef="#ctx0" brushRef="#br0" timeOffset="24140.3808">19268 2086 1327,'0'0'121,"0"0"25,0 0 35,0 0 31,0-1 28,0-2 15,0 1 15,0-3 8,0 0 9,0 0-74,0 3-28,0-2-12,0 1-21,0-1-20,0 1-14,0 2-7,0-1-6,0 2 1,0-2-4,0 2-9,0-1-4,0-1-12,0 2-12,0 0-19,0-2-9,0 4-12,0 1-9,-3 4-8,3 2-8,-2 6 4,1 6-5,-2 4 4,3 4 3,-3 2 10,0 2 0,0-1 2,-2-5-1,0 0 2,2-4 0,1-3-5,1-4-26,1-2-87,0-5-205,22-5-623,-16-2-24,0-2-24,1-8-27</inkml:trace>
  <inkml:trace contextRef="#ctx0" brushRef="#br0" timeOffset="24755.416">19510 2075 2034,'0'0'112,"0"0"-1,-1 0 0,-4 2 11,-2 1 23,1 5 18,-2 5 26,1 5 13,5 5 13,0 2-86,2-1 3,2-2 11,2-3 17,4-3 4,3-4-15,8-3-13,8-5-21,1-3-10,2 1-12,0-5-6,-4-1 7,-1-3 7,-4-4 8,-8-4-2,-2-3 9,-3-2 8,-7-2 5,1 1-1,-2-3 6,0-1 0,-2 1-17,0 1-15,-5-2-19,-3 2-15,1 4-19,-3 1-9,1 4-13,-4 5-5,2 4-13,-4 1-12,1 1-5,-6 3-11,2 3-11,1 3-13,-2 5-16,5 3-45,2 5-65,5 1-92,3-1-200,6-33-550,4 26-29,5-3-28,8-4-32</inkml:trace>
  <inkml:trace contextRef="#ctx0" brushRef="#br0" timeOffset="25683.469">20603 1980 1345,'-4'0'94,"-2"0"31,-2 0 25,-1 0 21,3 1 33,-3 1 14,6 2 23,-5 2 11,5 3 10,-5 3-50,4 1-29,-2 3-25,2 3-19,-2 1-19,5 0-29,1 5-12,0 0-19,0-4-4,2-1-5,6-1 2,1-7 3,4-4-2,8-1 1,2-4 1,3-1-1,3 0-3,0-2-5,-2 0-5,-2-2-1,0-3-10,-5-4-4,-4-3-4,1-3-2,-2-4 3,-4-1 0,-4-2 3,-1-1 4,-4-4 0,-2 3-4,0-3-1,-3 3-1,-1 3-3,-3 2-3,-5 4-5,-3 4-4,-4 2-3,-3 3-5,-1 3-5,-3 3-1,1 0-1,-1 4 1,-2 1-5,3 4-25,1 4-53,4 3-123,20-6-694,-10 5-23,5-6-23,7 2-24</inkml:trace>
  <inkml:trace contextRef="#ctx0" brushRef="#br0" timeOffset="28203.6131">21715 1927 2160,'0'0'217,"0"0"11,0 0 4,2 0-1,-2 0-6,2 0 3,-2 0-1,1 0 10,2 5 14,-1 0-146,2 5-20,-1 5 4,0 3 3,0 4 6,-3 5 5,0 2 0,0 1-6,0 0-3,0-3-28,1-3-81,2 0-102,10-7-266,1-3-503,5-6-21,7-4-22,6-8-24</inkml:trace>
  <inkml:trace contextRef="#ctx0" brushRef="#br0" timeOffset="28811.648">22066 1976 1881,'0'0'83,"0"0"27,-3 1 34,0 0 35,-5 2 17,1 5 17,-3 3 17,1 6 12,1 3 5,2 2-29,-1 2-29,4 2-20,2 0-22,1-3-25,0-4-9,3-2-10,-2-5-11,6-6-5,5-1 0,5-2-10,3-2-10,5-1 0,1-1-10,-2-4-8,-3-1-3,-1-5-5,-5-3-3,-1-6-4,-4 2-5,-3-2 2,-3-2 1,-2 1 4,-1 1-2,-1 0 3,-1-1-7,-2 4-2,-3-3-6,-1 6-5,-3-1 2,-3 5-10,0 1-3,2 2-9,-1 4-3,0 0 0,-1 2-2,0 1 1,-2 0 2,0 0-2,-5 1-5,4 2-11,-2 2-14,1 2-44,3 5-74,8 0-116,1-4-684,7 1-25,5-1-25,6-6-28</inkml:trace>
  <inkml:trace contextRef="#ctx0" brushRef="#br0" timeOffset="29455.6848">22968 1915 2802,'0'0'124,"-2"2"6,1-1 9,0 1 15,1 1 27,0 1 26,0 2 26,1 3 21,0 1 16,5 2-92,4 2-3,2 3 5,4 0-2,4 2-6,-3-2-20,-1 0-21,0 0-23,-6-3-20,-4-1-17,-3 1-12,-2-2-2,0-2-8,-2 0 2,-1-1 5,-7-1 8,-3-1-16,-7-1-15,-4 2-22,-3-5-22,0-3-30,0 2-68,2-2-101,4 0-183,1-11-661,1 8-29,3-5-33,4-1-33</inkml:trace>
  <inkml:trace contextRef="#ctx0" brushRef="#br0" timeOffset="29749.7016">22909 1885 3898,'6'0'116,"9"-1"17,10-2 9,9-1 4,7 0 4,2-2-5,-2 0-65,1 3-298,-12 0-657,-5 0-19,-7-3-23,-6 0-22</inkml:trace>
  <inkml:trace contextRef="#ctx0" brushRef="#br0" timeOffset="32003.8304">24121 1774 1506,'2'-1'174,"-2"-1"38,1 1 37,1-2 25,-4 0 16,2 1 20,0-2 12,2 1 17,-2 0 9,0 2-92,0-1-37,0 1-29,0 1-34,0 0-24,0-2-18,0 2-24,-5 0-15,-1 0-17,-4 3-13,-4 1-17,0 6-19,-2 4-9,0 3-3,0 7 0,3 3 0,0 4 0,3 6 3,4 1-2,3-1 4,2 0-1,1-2 2,5-3 5,3-3 4,5-4 7,7-7 1,7-5 5,4-5-1,1-4 1,1-4 0,-3-1 3,-4-3-1,-4-7-1,-7 1-2,-3-5-5,-8-3-4,-2-2-2,-1 4-5,-5 2-6,-6 2-5,-3 6-5,-12 4 1,-6 1-6,-6 2 0,-2 3-3,-2 3-2,5 2-31,1 7-144,8-8-825,8 7-27,12-6-30,7-2-32</inkml:trace>
  <inkml:trace contextRef="#ctx0" brushRef="#br0" timeOffset="34980.0008">19553 2752 1150,'-5'0'84,"-3"3"20,0 0 45,-1 3 38,0-3 41,1 6 28,-1-1 16,4 4 19,3 0 11,-4 1-45,3 2-9,3 1 8,0 3-25,2-3-20,6-1-28,5 2-18,6-2-9,7 0-11,8 1-1,0 1-5,2-1-8,-2-1-19,-4 0-19,-3-1-15,-6-1-7,-7-1-8,-7-2-2,-3 0-4,-4 1-13,-3 0-14,-7 0-25,-6-1-25,-4-1-13,-7-2-16,-1-5-7,2 0-12,5-5-9,7-2-6,6-2-2,6-3 5,1-5 16,4-2 18,4-1 16,3-2 13,3 0 6,3-1 9,1 1 6,-2-1 0,-2-3 5,-4-2 6,-1-2 6,-6-3 6,1 1 6,-6-2 4,1 2 13,-4 4 0,-1 5 12,0 5 4,-5 5-5,2 5-9,-4 3-6,-1 3-11,-5 3-10,-2 2-8,1 2-13,-3 5-18,2 5-31,4 2-55,4 4-112,14-5-272,-1 2-454,5-6-24,10-5-25,5-6-27</inkml:trace>
  <inkml:trace contextRef="#ctx0" brushRef="#br0" timeOffset="35588.0355">20770 2698 3976,'0'-4'144,"-1"2"4,1-1-7,-2 0 5,1 5 1,-4 6 5,2 5 2,-2 5 6,1 7 4,-2 7-115,1-2-18,-2 2-1,3-1 5,0-6-29,2-1-70,1-1-106,4-7-263,-2-1-482,4-9-23,3-3-23,4-4-26</inkml:trace>
  <inkml:trace contextRef="#ctx0" brushRef="#br0" timeOffset="36080.0635">20952 2719 1935,'0'0'164,"-1"2"19,-2 2 25,-4 5 19,0 5 19,-1 5 18,1 10 22,0 2 16,6-2 19,1 2-96,0-4-38,1-6-1,4-3-12,0-6-13,7-2-14,5-8-17,2-2-20,3 0-17,3-3-17,3-6-6,-6 0-15,-4-9-13,-4-6-8,-5-2-3,-7-3-2,-1-3 5,-4 1-5,-3 2 2,-2 2 1,-3 6-4,-3 3-1,-2 5-5,2 5-7,-5 5-2,-1 1-7,1 4-15,-2 4-28,-2 5-43,5 4-90,5 6-187,4-16-675,4 15-29,5 1-30,0-8-33</inkml:trace>
  <inkml:trace contextRef="#ctx0" brushRef="#br0" timeOffset="38908.2253">22160 2627 2500,'-2'-1'172,"1"0"18,-1-2 23,1-2 26,-1 2 19,1 0 17,-1 0 16,-1 0 13,2 0 7,-2 3-132,0-2-28,-3 2-20,-1 0-21,-4 0-27,-3 5-21,-3 0-17,-3 6-18,0 3-16,1 6-9,0 2-6,6 5 0,0-1-2,3 1-1,4-3-2,2-2 1,3-2-2,1-4 1,1-3 3,5-2 7,8-6 7,2-2 1,10-3 6,4 0 0,1-8 4,1 4 4,-5-5 0,-3-2 2,-5-1 2,-1 2-4,-5-2-5,1-2-3,-2-2-2,0-1 1,0 1-3,1-2-1,-4 3-1,2-2-1,-5 0-1,-1 1-2,-4 1 1,2-2 1,-3 3-1,-3-3-1,-1 1-1,-2 2 0,-3 0-2,-4 4-4,-3 0-2,-1 5-3,-3 1-1,-9 2 0,1 2 0,-4 3-3,1 3 0,2 2-1,6 4-61,7 6-160,10-8-795,3 8-28,8-3-31,8-5-32</inkml:trace>
  <inkml:trace contextRef="#ctx0" brushRef="#br0" timeOffset="41435.37">23148 2556 2310,'0'-1'119,"-1"-2"24,-2 1 22,0-1 9,-1 0 13,-3 1 7,2 2 6,-2 0 1,-2 0 3,-3 0-89,-2 4-11,-3 1-18,-2 6-16,2 5-6,2 4-11,0 1-3,7 1-2,2-1 1,4-1 7,0-1 9,5 1 0,2-3 2,8 0-2,7 0-2,4-1-3,8-2 0,0 1-4,-2-2-2,0 3-10,-2-2-12,-8 1-7,-4-1-3,-4-1-5,-6-1-1,-4 0 1,-1-1 4,-1-2 4,-3 3 0,-5 0 2,-6-2-11,-4 2-12,-5-2-9,1-3-9,-1-3-3,3-3-13,6-2-15,2-3-17,5-1-7,1-1-2,5-4 4,-1-3 12,2 0 5,0-3 5,2-1 0,-2 2 14,5-4 9,3-1 15,3 0 5,1-1 0,4-1-2,-5 1 2,1-1 2,2 2 7,-2 1 2,-1-2 5,1 1 7,0 1 3,-2-2 3,0-2 12,0 2 6,0-3 2,-4 2 4,0 2 6,-5 2 4,0 3 1,-1 5-7,-2 1-10,-3 3-8,-5 2-14,-7 4-11,-2 2-15,-2 0-31,0 5-66,6 3-107,7 2-215,1 2-466,5 0-21,5-4-22,3-2-24</inkml:trace>
  <inkml:trace contextRef="#ctx0" brushRef="#br0" timeOffset="42179.4126">24173 2560 2676,'-6'-1'130,"-2"-3"1,-4 3 1,-5-2-2,-2 0 1,-2 3 10,-2 0 11,-3 0 13,1 4 13,-1 3-99,2 2-13,2 3 2,7 3-2,4 3 5,8-2 6,2 1-3,2-3-5,10-1 0,3-6-5,4-4-7,8-1-2,3-4 0,0-4 2,0-3 0,-4 0-6,-4-6-4,-3-2-1,-4 1-3,-4 1 16,-2 4 5,-2 2 7,-4 4 0,-2 3-7,0 1-3,0 4 1,0 3 5,0 9-1,0 7-3,0 12-11,0 7-6,0 5-8,0 3 2,-2 2 5,1-8 3,-1-4-1,1-3-9,-1-7-18,2-6-56,0-4-122,8-4-336,-5-4-538,1-6-29,5-8-30,1-6-33</inkml:trace>
  <inkml:trace contextRef="#ctx0" brushRef="#br0" timeOffset="45048.5767">19595 3558 2331,'-3'-3'107,"-2"0"22,0-1 19,-6 2 12,2-2 15,-4 4 10,0-1 7,-2 1 7,-2 0 5,-1 0-65,-1 0-4,-4 2-12,-2 4-5,2 1 0,1 4-11,2 2-2,5 2-5,2-1-4,6 4-4,4-2-12,2 2-17,2-3-8,5 0-4,6-4-7,5-3-2,8-5-2,8-3-3,2-4-2,1-6 1,-4-1-3,-2-2-3,-5-3-2,-6-2-5,-8-2-5,-1 4 2,-5 0 9,-2 4 7,-3 5 3,2 3 1,-2 1-3,0 3-2,0-1 0,0 2-2,0 4 2,0 9-1,0 4-11,0 7-4,0 9 0,0 3 4,0 1 2,0-1 3,0 1 3,-2-5 1,1-4-2,-1-5-6,0-6 0,2-3-27,0-5-49,2-5-76,11 0-293,2-4-638,11-4-31,5-9-32,13-5-35</inkml:trace>
  <inkml:trace contextRef="#ctx0" brushRef="#br0" timeOffset="45847.6222">20755 3498 3597,'0'0'123,"0"0"11,0 0 14,0 1 8,0 2 10,-5 5 11,-1 2 10,-1 1 15,-3 4 7,3-2-96,2-1-9,1-3-7,4-1-5,0-1 0,0-5-2,4 1-9,8-1-6,7 1-9,7-2-6,4 2-3,0 0-3,-5 1-5,-5 1 1,-5 2-12,-7 3 3,-3 2 7,-4-1 15,-1 1 6,-4 2 10,-6-1-3,-5 3 3,-4-2 1,-8 2-7,-2-6 7,-1 2-7,-2-2-13,0-1-36,3-3-39,3 0-57,3 0-34,5-4-53,2 1-83,4-2-169,-1-5-726,3 2-34,3-1-38</inkml:trace>
  <inkml:trace contextRef="#ctx0" brushRef="#br0" timeOffset="46196.6423">20720 3483 3720,'3'-5'128,"3"-2"29,3-1 16,8-1 27,7-3 20,9 0 8,6 2 5,6-1 0,-3 1 0,-2 3-80,-8 2-48,-3 3-67,-7 1-113,-1 1-290,-8 0-652,-6 0-27,-2 0-30,-9-4-32</inkml:trace>
  <inkml:trace contextRef="#ctx0" brushRef="#br0" timeOffset="48763.7892">22152 3341 2163,'0'-4'130,"0"-3"33,0-2 23,0 0 17,2-1 14,-2 2 32,0 2 22,-2 0 12,-1 4-3,-4-1-91,-3 3-32,-7 0-35,-3 3-18,-2 5-19,0 1-15,0 3-30,8 6-23,1 1-10,7 2 5,3 0 8,3 1 13,6-2 7,7 0 2,6-3 3,8 0 0,7-3 3,2-1-2,1-1-1,-2 0-5,-5 3-10,-4 3-7,-6 2-6,-2-2-4,-7 3 1,-5-2-2,-2-2-2,-2-4 4,-2 0 3,-6 0 0,0-1-3,-3-1-9,-4-1-13,-8-3-8,-2 1-13,1-7-18,2 0-24,0-2-57,8-4-51,4-2-18,3-2-12,4-8-2,1-3 8,4 0 11,3-3 22,0-2 34,5 1 43,4 0 67,0 0 56,1 1 25,-1 0 23,-2 3 21,-1-4 12,0 3 1,-5 0-4,-1-1-15,-3 0-1,-2 0 0,-2-2-1,3 2 5,-3 2 10,-3 2-12,1 3-5,-4 7-5,-5 2-7,-5 3-5,-7 3-19,0 5-7,-3 0-19,1 5-48,4 4-114,10 2-215,4 5-566,6-1-22,6-4-25,12-3-25</inkml:trace>
  <inkml:trace contextRef="#ctx0" brushRef="#br0" timeOffset="49941.8565">23231 3448 1662,'0'0'95,"-2"0"21,-2 2 26,-3-1 24,0 0 28,2 3 18,-2 2 11,-2-1 23,5 2 11,-2 2-41,0 4-25,0 4-7,1 4-15,-5 7-15,2-2-22,3 3-18,0 2-12,0-2-16,5-3-7,0-2-9,0-5 1,5-6-9,1-4-3,9-3-8,5-5 0,4-1 0,5 0-1,1-4-1,-1-5-8,-1-1-8,-3-7-6,-1-2-7,-4-8-6,-4-3-3,-3-5-1,-5 0-1,1 4 4,-7-2-6,-1 4 4,2 1 0,-9 6 3,1 0 2,-3 6-2,-6 0-2,-5 8 0,-4 1-3,-3 3-5,-1 4 1,-1 4-2,3 3-13,5 3-50,5 4-122,29-2-820,-18 4-27,8-1-29</inkml:trace>
  <inkml:trace contextRef="#ctx0" brushRef="#br0" timeOffset="51839.9649">24238 3376 1826,'2'0'154,"-1"0"43,1 0 32,0 0 25,2-3 25,-3 2 18,1 0 14,-2-3 10,1 4 5,-1-3-100,0 3-36,0-1-37,0 1-29,0 0-24,0 0-24,0-2-21,0 2-17,0 0-10,0 2-7,0 2-6,-1 4-5,-2 4-2,-3 6 2,0 4 9,-3 2 3,-1 5 5,0 2 8,1 4 5,-2-1 3,1-1 0,4-1 0,1-4 1,3-2-7,2-5-4,0-3-5,0-6 0,4-2-4,2-3-3,3 0-4,5-4 2,3 0 0,5-3 0,2 0 1,0 0-2,-1 0-2,0-2 1,-2 1-5,-3-2-2,-2-5-2,-3 1-1,-2-5-5,-5 1-3,-3-2-2,0 2 1,-3-2-6,0 1-5,-6 2 2,1 4-2,-6-1 0,-3 4 0,-7 1 3,-1 2 1,0 0-1,-4 0-1,1 1 5,0 2 2,1 1 1,4 4 1,-2 1-2,2 0 1,5 3-1,3-1-42,4 0-145,66-3-853,-53-1-30,2-2-31,7-2-33</inkml:trace>
  <inkml:trace contextRef="#ctx0" brushRef="#br0" timeOffset="54560.1206">19418 4505 2003,'0'4'98,"0"-1"67,0 3 36,0 0 10,1-1 11,4 0 23,1-1 42,8-3 21,6-1 9,2-1-33,8-3-39,2-1-57,-1 0-31,0-3-12,-4 3-10,-4-2-20,-3 3-41,-8 1-22,-3 2-11,-2 0 3,-4 3 6,-3 5 8,1 5 6,-1 8 6,-1 7 1,-2 3 2,0 5 8,-3 2 3,0-3-3,-1-1-5,-3-4-8,3-7-19,1-3-9,2-5-43,1-2-53,4-4-101,9-5-1002,8-1-36,3-5-40,9-11-41</inkml:trace>
  <inkml:trace contextRef="#ctx0" brushRef="#br0" timeOffset="55603.1804">20945 4255 3812,'0'-6'94,"0"-1"31,0 0 20,0 0 12,0 3 13,0 1 8,0 0 6,0 2 6,0 1 2,-1 4-56,-4 0-33,-3 10-30,-6 7-14,-3 6-9,-1 6-12,-2 6-3,-1 0-5,3 1-5,1 2-4,2-1 2,5-7-1,7-3 1,1-6 1,2-6-4,5-3 3,5-5-3,10-6 1,4-4-1,10 1-1,-1-4-3,2-2-5,-5 0-6,-3-4-10,-4-3-4,-8-4-6,-2-3-2,-9-1-5,-1-1-1,-5 2-4,-5 0 2,-7 5 5,-5 2 6,-8 3 8,-5 4 0,-2 1 5,4 3-1,1 3 2,3 1 4,5 2 0,1 3-11,5 4-80,15 1-387,-1 1-530,11-4-28,16-5-29</inkml:trace>
  <inkml:trace contextRef="#ctx0" brushRef="#br0" timeOffset="56612.2381">22151 4275 2806,'0'-3'95,"0"-2"29,-2-2 10,0-1 5,0 1 8,-4 0 8,-4 0 2,-2 3 0,-2 1 5,-6 3-75,0 0-17,-1 0-29,0 3-8,-1 3-3,3 2 0,1 4-4,2 2 1,6 4 5,5-1-1,4-1 6,2 1 6,7-1 6,-1-5 8,11 1 0,4-8-7,5-1-2,1-5-1,2-2-3,-2-3-2,-4-4-4,-4-4-3,-3-2-5,-6-4-3,-5 1 0,1 0 2,-4 5 8,0 1 8,-1 6 0,-2 2-1,0 3-4,0 2-5,0 1-1,0 4-2,0 6 0,0 7-2,0 7-2,0 10-3,0 5 0,-2 2 3,-1 5 1,3 0 9,-3 0-3,0 1 0,-1-2-3,4-4-1,-3-5-12,1-6-1,2-7-4,0-6-17,0-5-53,0-4-133,0-9-871,3 2-31,2-4-32</inkml:trace>
  <inkml:trace contextRef="#ctx0" brushRef="#br0" timeOffset="58775.3618">23206 4107 2240,'0'0'206,"2"0"43,-1 0 21,-1 0 15,2 0 20,-2 0 13,2 0 14,-2 0 8,0 0 8,0 0-143,0 0-38,0 0-37,0 0-17,0 0-18,-2 0-21,-1 0-12,-5 4-19,-5 2-12,0 6-9,-2 2-10,0 7-4,1 3-8,2 3-2,2 6 3,1 1 3,7 4 2,0-3 5,2-1 5,3-3 3,2-5 2,3-6 2,2-4 4,7-6 0,2-2-1,7-7 1,0 0-3,1-2-5,-2-2 0,-5 0-6,-3-3 2,-6-5-4,-3-1-3,-5-4-6,-2 0-3,-1-4-6,0 5-2,-2 2-6,-1 1-6,-7 5-5,-2 5-5,-7 0-1,-3 4 2,-5 1 2,0 4 0,-2 4 1,4 1-3,4 1-5,6-1-25,5 2-56,6-1-106,6-2-188,4 2-546,6-5-24,3-4-27,12-2-27</inkml:trace>
  <inkml:trace contextRef="#ctx0" brushRef="#br0" timeOffset="59663.4126">24337 4205 2233,'-3'0'75,"-3"0"22,-1 0 19,-5 0 31,2 2 32,-4 0 19,4 2 26,-2 4 14,-2 4 13,0 3-21,2 4-32,1 1-15,4 4-10,3 0-25,2 0-17,2-6-14,0 1-19,5-4-12,2-3-8,2-3-7,8-3-8,6-2-9,0-4-3,6 0-7,2 0-11,-1 0-5,-3-2-7,-1-3-2,-1-1-2,-5-6-2,-1 0-1,-1-7 1,-3-1-2,-4-4 1,-1 0-1,-2-1 4,-7 2 4,1 1 4,-1 2 10,-1 2 9,-3 5-3,0 2-1,-5 2 0,-4 0 0,-5 4-1,-5 0-5,0 1-6,-2 4-5,-1 0-13,2 0-9,0 4-7,1 1-65,2 5-172,3-12-848,7 14-32,7-3-35,3-3-36</inkml:trace>
  <inkml:trace contextRef="#ctx0" brushRef="#br0" timeOffset="64135.6684">966 1139 2383,'2'-1'132,"-1"-2"21,-1-1 28,1 0 24,-1 0 18,0 0 17,0-4 14,0 2 11,0 1 7,0 0-73,0 0-33,0 2-23,-2-1-27,-4-1-27,-3 1-15,-5 1-22,-5 0-13,-7-1-13,3 4-9,-2-1-10,-2 0-12,2 1-1,0 1-1,2 0 1,0 6-4,7-2-1,1 9-2,3 1-1,5 2-3,0 2 0,5 3-4,2-2 2,2-2 2,5-1 1,1-5 10,6-4 6,6-3 1,3-3 6,1-1 2,1-4 1,-2-2 6,-3-3 0,-2-4 0,-3-5 0,-1-2-5,0 1 0,-4 3-3,-3 1-2,-1 5 6,-2 4 3,-2-1 3,-1 3-3,-1 2-3,2 0 2,-1 2 0,5 3 4,0 6 2,2 3 5,1 9 3,0 7-3,-3 3-4,3 7 9,-2 2 2,0 4 5,-2 2 3,0 1 0,-4 0-2,2-2 0,-3-2-5,0-5 3,-4-1 2,-3-5-5,-4-5-5,-8-4-5,-2-6-5,-5-4-7,-2-7-1,1-1-5,-1-5-2,3-1-4,3-1-4,2-3-16,1-1-13,7-2-40,1-3-86,7-1-272,2-3-549,8 0-26,8-5-28</inkml:trace>
  <inkml:trace contextRef="#ctx0" brushRef="#br0" timeOffset="64774.7049">1550 834 1946,'-5'0'102,"-2"0"40,-2 0 38,-4 0 15,1 0 19,1 4 20,-2 6 31,1 2 24,-2 10 26,1 5-62,-1 10-7,-1 6-28,-2 10-24,-2 5-10,2 6-17,1 6-15,-3 2-27,6 2-23,2-5-24,6-4-11,2-8-15,5-10-7,5-6-14,8-8-27,9-6-59,12-8-307,7-6-655,4-6-27,0-5-30,1-6-32</inkml:trace>
  <inkml:trace contextRef="#ctx0" brushRef="#br0" timeOffset="65291.7345">1666 1088 4112,'0'-4'146,"0"0"3,0-2-6,0 3 0,0 3 13,0 10 7,0 8 19,0 9 8,0 10 2,0 6-110,0 3-28,0 0-3,0-5-9,0 1-58,0-6-167,6-15-873,4 4-30,8-11-33,14-11-33</inkml:trace>
  <inkml:trace contextRef="#ctx0" brushRef="#br0" timeOffset="65788.7627">2147 1453 4342,'0'0'68,"0"0"9,0 2 19,0 2 21,0 5 12,-1 8 8,-6 4 7,-1 7 2,-5 0 3,-3 3-45,0-3-52,5-3-85,2-2-241,5-16-720,2 5-27,11-10-28</inkml:trace>
  <inkml:trace contextRef="#ctx0" brushRef="#br0" timeOffset="66494.8033">2603 896 3681,'-4'-4'16,"-5"2"7,-4 1 6,-1 2 14,-5 6 16,5 9 32,2 6 19,4 5 21,4 5 19,3 1 1,1 2 5,1 1-3,5 0-2,-1 0-14,3 0-13,-3-3-28,3-1-11,-6-4-18,-2-2-15,-2-5-16,-4-4-13,-2-4-4,-2-5-5,-2-5-3,3-3-1,2-6-8,4-4-6,2-1-4,2-2-9,4-4-2,3 5 4,4 2-1,4 1-2,3 6-2,4 3-1,-3 2 5,-4 6 2,-2 7 0,-9 8 11,-5 9 12,-8 13 5,-12 5 3,-6 5 5,-4 4 3,-5-5 6,6-4 5,6-8 0,7-9 5,6-8 1,7-5 16,2-10 34,7-5 29,8-2 15,15-4 2,6-2 2,10-2-18,0-1-93,-1 0-117,-2-3-1118,-8 1-39,-9 1-43,2-5-45</inkml:trace>
  <inkml:trace contextRef="#ctx0" brushRef="#br0" timeOffset="68171.8992">2924 1149 1099,'0'0'47,"0"0"24,0 0 17,0 0 26,-2 0 42,2 0 33,0 0 22,-1 0 20,1 0 16,0 0-24,-2 0-8,2 0-17,0 0-10,-1 0-20,1 0-30,0 0-28,0 0-13,-2 0-12,2 0-18,0 0-6,0-1-4,0-1-5,0 2-4,-2 0 3,-1-3 8,3 1 10,0 0 7,0 0 6,0-1 3,0 3 0,0-3-4,0 1-1,5-1-6,3 0-10,2 1-14,6 0-18,1 2-20,3 0-14,-2 2-6,-1 4-2,-7 6 5,-4 7 2,-5 5 3,-5 4 2,-6 2 3,-3 2 10,-2-3 14,-2-3 16,-1-5 11,6-5 14,0-4 6,6-5 9,5-2 21,1-4 14,0-1-2,4 0 2,4-1-7,7 0-27,11-5-43,9 1-102,7 0-194,5-29-840,-3 27-32,2 0-35</inkml:trace>
  <inkml:trace contextRef="#ctx0" brushRef="#br0" timeOffset="68583.9227">3474 1470 3864,'-2'0'30,"-4"1"24,-5 5 35,-4 6 10,-3 8 12,-5 8 3,-2 4 4,2 0 2,-1 3-3,2-5-56,10-1-286,1-5-642,5-9-20,6-6-22,13-6-21</inkml:trace>
  <inkml:trace contextRef="#ctx0" brushRef="#br0" timeOffset="69255.9611">3592 1056 3813,'0'-6'199,"0"-2"33,0-4 22,2-1 5,-2 4 3,8 0 1,4 3 8,5 1-8,5 2 3,2 3-153,-2 6-41,-2 4-37,-5 7-28,-7 7-13,-5 0-10,-1 3-3,-5-3-13,-2-4 8,0-6-9,0-2 3,3-4-17,0-4-16,4 1 9,9-3 9,2-1 5,7 3-3,5 3 1,-1 0-1,-3 4-1,-8 3 2,-8 3 22,-3 1 18,-12 0 2,-6-1-3,-10 1 1,-6 0-6,-7-3-31,-1 0-83,9-1-233,4-6-617,11-3-26,10-4-27,9-1-28</inkml:trace>
  <inkml:trace contextRef="#ctx0" brushRef="#br0" timeOffset="69508.9757">3989 1405 4906,'0'6'6,"0"6"8,-4 6 7,-6 9 4,0 7 3,-10 2-12,1-1-61,-2 0-247,1-44-598,6 30-21,6-5-23,4-8-24</inkml:trace>
  <inkml:trace contextRef="#ctx0" brushRef="#br0" timeOffset="70004.004">4248 1032 4686,'0'0'-1,"0"0"15,0 4 14,1 8 9,2 6 17,0 6 9,-1 5 4,5-2 7,0-5 14,4-4 34,4-6 1,3-4-8,4-5-10,6-2-5,-1-5-14,-1-2-10,-3-5 0,-4-3-6,-5 1-10,-5 0-23,-3 3-16,-3 8-6,-3 0-3,0 8 0,0 6 1,0 5-1,0 7 1,-2 3-9,-1 4-52,1 2-135,9-3-336,-9 1-507,5-8-27,6-8-31,7-9-32</inkml:trace>
  <inkml:trace contextRef="#ctx0" brushRef="#br0" timeOffset="70256.0184">4731 1425 4549,'0'9'45,"0"5"27,-1 6 6,-5 9 4,-1 0 3,-6 5 4,0 0-1,-4-1-19,2-1-75,5-6-312,-1-3-600,0-2-22,7-7-25,2-9-24</inkml:trace>
  <inkml:trace contextRef="#ctx0" brushRef="#br0" timeOffset="70668.0419">5013 1127 4323,'0'2'54,"0"0"46,3 4 23,4 3 27,6 3 19,6 3 7,4 4 8,3 3 5,-4 2 5,-2 0 5,-3 1-42,-7-3-38,-1-4-18,-6 1-38,-3-6-60,-6 4-63,-7-4-142,-4-4-287,-15-2-558,-7-2-29,-4-10-32,1-7-33</inkml:trace>
  <inkml:trace contextRef="#ctx0" brushRef="#br0" timeOffset="70863.0532">4956 1074 4638,'28'-11'76,"8"-2"3,13-1-54,34-1-400,-29 7-472,-2 0-20,-4-3-19,-3-2-22</inkml:trace>
  <inkml:trace contextRef="#ctx0" brushRef="#br0" timeOffset="72220.1308">5600 834 4095,'5'-6'85,"2"0"11,4 1 7,3-1 5,2 3 4,1 6 3,1 5 2,-4 8 4,0 8 3,-7 9-53,-1 6-26,-3 1-11,5-3-4,0-8-6,0-4 3,4-9 4,2-4-1,5-7-2,-1-2-7,-1-6-2,-6-2-19,-3-5-6,-5-2-11,-3-2-4,-5 2-16,-5 1-9,0 5-6,-4 5 2,-3 4 4,0 6 6,5 7 17,3 8 13,6 11 7,1 7 4,4 7 9,1 6 4,1 3 4,0 0 3,-1-4 3,0-4 2,-3-8 4,-11-6 3,-4-6 4,-8-5-5,-9-5-23,-7-6-63,4-6-245,-1-4-647,10-6-24,12-6-26,13-11-27</inkml:trace>
  <inkml:trace contextRef="#ctx0" brushRef="#br0" timeOffset="73215.1877">5979 568 2609,'0'0'205,"0"0"56,0-1 35,0-1 13,0 2 9,0 0 4,0 0-4,0 0-3,0 0-5,4 0-136,0 0-49,8 8-47,3 4-27,8 6-5,3 12-4,1 7 2,0 8 9,2 4 8,-3 10 11,-3 7 6,-4 3 2,-5 8 4,-7 3-6,-3 6-3,-8 2 7,-8 1-3,-6-4-3,-9-6-31,-14-7-65,-10-10-71,-7-7-219,-7-12-863,-2-4-36,7-14-40,14-14-43</inkml:trace>
  <inkml:trace contextRef="#ctx0" brushRef="#br0" timeOffset="74624.2683">6616 1056 4321,'0'0'134,"4"0"26,4 0 23,9-2 16,11 4 8,14-4 12,7-1 3,2 2 0,-1-3-33,-8 2-149,-7 2-163,-6-4-998,-12 4-35,-8 2-35,-9-2-40</inkml:trace>
  <inkml:trace contextRef="#ctx0" brushRef="#br0" timeOffset="74812.279">6589 1264 4703,'0'7'83,"0"-2"25,0 0 24,9 2 9,16-6-14,15-1-82,18 0-304,10-1-704,0 0-25,-1-2-26,-10-6-28</inkml:trace>
  <inkml:trace contextRef="#ctx0" brushRef="#br0" timeOffset="75851.3385">7196 1063 4657,'0'0'66,"1"0"19,1 0 13,2 3 8,3 5 13,1 6 11,-1 3 16,0 9 5,-4 1 2,-3-2-54,0 1-7,0-2-13,0-7-7,0-3 5,0-6 14,0-4 3,-2-3-7,1-5-3,-2-7-2,1-3-3,0-8-1,2-10-8,0-2-14,0-3-19,4 1-30,2 1-12,5 6-15,7 4 1,1 8-8,2 5-6,1 3-2,-3 5-3,-1 4 9,0 5-1,-4 6 5,0 2-1,-4 7-1,-4 2-3,-3 3 0,-2-1 4,-2-2 1,1-6 15,0-5 9,1-5 20,-1-3-5,0-3-9,0-5-11,2-2-10,3-7-5,3-2-12,4-5-8,5 1-14,1 4-12,3 5-18,-1 5 7,1 6 10,-1 6 16,-4 3 13,4 5 9,-2-1 16,-5 3 9,2-2 6,-3-2 7,1-6-4,4-3-13,3-2-10,0-2-4,3-3-1,0-5-4,-6-2 0,1-5-4,-6-3-3,-2 3 4,-4 1 12,-4 4 12,0 6 20,-1 1 8,-1 9 6,0 4 10,3 3 4,3 5 8,3 1 1,-1 1 1,3-2-3,0-3-1,1-3-21,2 0-55,0-6-157,6-1-911,-3-3-34,-3-4-34,-2-4-37</inkml:trace>
  <inkml:trace contextRef="#ctx0" brushRef="#br0" timeOffset="76072.3511">7773 731 5462,'0'-4'72,"0"2"-48,0 0-52,5 0-124,81 2-864,-65 9-27,5 1-30,4 3-32</inkml:trace>
  <inkml:trace contextRef="#ctx0" brushRef="#br0" timeOffset="76431.3717">8056 972 3783,'5'12'166,"1"5"34,1 6 21,3 7 5,-2 0 6,0 0 1,-1 0 1,-6-4 0,1-7 8,-1-4-68,-1-9 51,3-3-4,-2-4-16,4-5-1,-1-8-3,2-5-2,2-8-8,3-5-1,0 3 3,4 3-33,-4 6-99,4 8-26,-2 5-5,4 4-6,-1 7-3,3 7-1,-3 5-24,-1 7-151,-3 8-174,2-12-1081,-2 11-54,1-7-58</inkml:trace>
  <inkml:trace contextRef="#ctx0" brushRef="#br0" timeOffset="77939.4577">8800 361 2461,'0'-3'148,"0"0"31,0-3 15,0 1 12,0 1 13,0 1 15,0 0 14,0 0 5,0 2 6,-1-3-85,-5 1-49,-2-1-18,-2-1-13,-3 1-13,0 3-13,-2-2-19,3 3-14,-1 0-5,0 0-10,-1 0-3,1 6-5,-1 2-6,3 5 0,1 3 7,3 8 4,1 2 3,5 7 0,-1 4 3,2 6 2,3 5-5,0 4 3,2 0 0,0-1 0,1-6-4,-2-3-1,-2-10 2,-2-7 5,0-7 2,-2-6 3,-2-5 7,-2-5 2,-1-2-2,-2-2 1,5-5-1,2 0-6,1-4-8,4 0-7,10 2-8,1 2-8,3 2-9,5 7-6,0 5 1,-5 7 1,-4 9 7,-7 10 7,-5 10 10,-8 16 5,-16 11 4,-15 17 6,-15 13 9,-15 11 6,-3 2-4,5-4-3,8-12 1,15-15 6,16-14 11,9-16 25,12-15 67,6-14 57,15-9 14,18-9-5,16-5 0,10 0-1,9-1-11,-3 1-11,-11 0-17,-12-2-37,-11 2-162,-9 0-195,5 0-484,-19 0-614,-8-1-47,0-7-51</inkml:trace>
  <inkml:trace contextRef="#ctx0" brushRef="#br0" timeOffset="80388.598">9231 694 2990,'0'-3'122,"2"-1"20,-2-2 18,1 2 26,-1 0 28,0 1 22,0 2 11,0 1 14,0-2 0,0-1-81,-3 1-35,-3 0-21,-3 2-20,-6-2-25,-5 5-30,-5 3-21,1 5-10,-3 9-8,5 6 4,-5 6 5,5 4 3,2 0 4,5 1 4,6-1 4,4-6 8,3-5 6,4-6 5,8-5 0,4-2-12,14-7-47,9 1-112,14-5-240,2-37-672,0 30-28,-5-3-31,-2-1-32</inkml:trace>
  <inkml:trace contextRef="#ctx0" brushRef="#br0" timeOffset="80695.6156">9473 1052 3382,'-3'4'91,"-3"2"67,-1 6 18,1 9 16,-1 6 13,-3 6 11,3 6 2,-3-2 4,0 1 0,2-1-49,-1-4-48,2-4-161,3-5-296,3-4-618,2-10-25,9-5-26,6-10-26</inkml:trace>
  <inkml:trace contextRef="#ctx0" brushRef="#br0" timeOffset="81094.6384">9675 1186 5137,'3'-6'109,"5"-1"8,0-2-3,3 3 2,3 1-2,3 5 2,0 6-1,0 3 1,-1 6 3,-6 8-75,-5 6-22,-4 5 3,-7 6 4,-7 1 0,-4-2 21,-2-3 2,-4-6 10,6-5-4,5-8 10,6-5 16,5-5 32,1-4 8,6-1 3,10-2-2,10-3-18,11-1-16,9-1-119,4 2-101,33-1-474,-37 2-632,-10-2-42,-1-5-44,-8-1-48</inkml:trace>
  <inkml:trace contextRef="#ctx0" brushRef="#br0" timeOffset="81699.673">9916 834 4172,'0'0'138,"2"0"37,2 1 29,9 2 20,6-2 23,10 1 8,11-2 3,6-2-23,4 0-47,2-1-132,1-3-171,-2 3-263,-6-34-687,-6 29-32,-10-1-32,-13-2-34</inkml:trace>
  <inkml:trace contextRef="#ctx0" brushRef="#br0" timeOffset="81999.6901">10164 684 3981,'0'0'44,"0"0"39,-1 0 30,0 5 18,-4 7 13,-2 7 17,-1 8 12,-4 10 7,1 2 5,0 5-22,2-1-20,2-1-37,4-3-37,2-3-49,2-7-102,9-4-272,6-7-641,6-6-27,12-8-28,8-4-30</inkml:trace>
  <inkml:trace contextRef="#ctx0" brushRef="#br0" timeOffset="82594.7242">10882 756 3077,'-12'-5'79,"-8"-2"18,-7 2 13,-5-1 13,0 4 23,2 3 16,2 6 20,1 4 8,4 2 5,4 7-52,6 2-14,6-2-13,5-2-4,4-6 2,5-4-11,9-6-11,4 0-18,7-6-9,6-3-3,-2-6-5,-3-3-7,-5-3-4,-3 1-6,-6 1-17,-2 3-15,-3 6-14,-4 5 0,0 6 10,-1 8 4,0 10 9,-2 8 13,-2 14 6,-3 11 11,-6 6 6,-1 7 10,-6 4 11,-3-1 4,-2-2-4,-2-10 20,-2-10 4,-5-12 4,-8-12 2,-2-13-7,-8-8-25,-1-9-59,3-11-35,5-4-51,13-6-82,13-7-365,10-2-585,13-2-33,12 1-34,21-7-39</inkml:trace>
  <inkml:trace contextRef="#ctx0" brushRef="#br0" timeOffset="83035.7494">11241 448 3300,'0'-1'117,"0"-1"6,0 1-4,0 1 4,0 0 13,-3 0 7,-4 6 17,-1 3 15,-5 6 15,-5 9-66,0 5 1,-3 9 5,1 11 20,-3 6 15,1 9 7,2 8 11,3 0-5,2 0-3,7-3-10,3-3-10,5-9-10,1-6-10,10-8-6,8-9-17,5-7-68,17-8-145,14-7-367,-3-7-711,4-7-39,-3-8-40,-5-9-43</inkml:trace>
  <inkml:trace contextRef="#ctx0" brushRef="#br0" timeOffset="83587.781">11325 689 4820,'0'-5'160,"3"-4"15,1-1 9,7 1-4,4 5-1,4 1-3,3 6-4,-4 7-3,-3 9-3,-6 3-116,-6 11-22,-5 4-13,-5 1-5,-5-3 5,-6-4 12,1-6 14,-1-6 17,5-5 16,0-6 25,10-2 25,2-3 17,2-3-1,2 0-6,8-2-41,7-2-117,8 0-105,8 0-179,6-11-988,3 8-44,-4 1-50</inkml:trace>
  <inkml:trace contextRef="#ctx0" brushRef="#br0" timeOffset="83809.7937">11736 1032 4871,'-15'18'68,"-8"6"1,-9 9 4,-4 6-17,5-2-82,5-4-238,2-4-657,8-7-22,8-8-24,6-8-26</inkml:trace>
  <inkml:trace contextRef="#ctx0" brushRef="#br0" timeOffset="84598.8388">12118 452 3212,'-7'0'37,"-4"0"30,-2 1 20,-5 5 16,2 4 18,0 6 21,4 6 10,1 6 9,4 5 15,4 1 7,1 1-26,2 0-22,0-1-17,3 0-15,-1-3-10,1-3-15,-2-2-14,0-5-23,-2 0-30,-3-6-25,-5-3-40,-2-5-13,-3-2-5,3-5-10,2-6-11,6-2-4,3-2 4,9-2 14,8-2 27,5 1 29,7 4 46,5 1 29,1 5 14,-5 3 14,-5 5 18,-6 8 17,-9 6 15,-6 8 8,-7 9-5,-11 6-2,-5 3-14,-4 1-12,-4-3-7,1-4 4,7-7-4,3-8-9,10-5-7,5-6 0,1-6 12,4-2 10,8-4 7,12-1-71,8 1-51,11-1-125,12 0-256,1-2-746,-1-5-34,1-8-38,-1-5-40</inkml:trace>
  <inkml:trace contextRef="#ctx0" brushRef="#br0" timeOffset="85287.8782">12551 670 3421,'0'-1'189,"0"-4"32,1-2 13,4-1 15,1 1 10,3 0 5,5 2 5,0 1 3,3 1 2,0 1-118,0 2-59,-2 6-27,-3 4-15,-6 5-12,-3 8-13,-3 7-6,-7 1-8,-4 1-12,-3-5-6,-4-5-1,0-5-5,6-5-14,5-3-37,4-2-22,6-2 0,4-1-1,5 2 1,2 4 4,1 3 0,-3 3-3,-4 3 3,-7-2 22,-12 3 41,-10-4 26,-10-1 1,-9-3 2,-8 0-1,-1-4 4,5-3-16,7-1-116,64-2-889,-40-2-28,15-2-29,12-6-30</inkml:trace>
  <inkml:trace contextRef="#ctx0" brushRef="#br0" timeOffset="85559.8937">12904 1042 5455,'0'0'67,"0"0"2,-1 5 0,-7 4 1,-3 6 2,-7 4 1,-8 8 1,2 0-5,-3 0-35,1-2-113,5-2-150,6-16-852,5 6-32,7-9-33,6-4-36</inkml:trace>
  <inkml:trace contextRef="#ctx0" brushRef="#br0" timeOffset="86074.9231">13270 725 4396,'1'-5'136,"-1"0"7,1-1-7,-1 2-8,0 1 0,0 6 5,0 7 1,0 7 3,-1 7 5,0 7-85,1-1-40,-2-1 1,4-5 12,0-7 16,5-4 8,3-4 4,7-8 1,3-1 8,5-4 8,-2-6 15,-2-6 1,-4-5 5,-2-1 3,-6 4-2,-5 1-24,-1 8-20,-3 6-10,0 5-2,0 6-4,0 11-18,0 5 2,-1 6-50,-4 6-65,3 1-80,-1-2-109,13-4-308,-9-7-479,8-6-30,4-8-34,7-5-35</inkml:trace>
  <inkml:trace contextRef="#ctx0" brushRef="#br0" timeOffset="86288.9354">13734 1047 4575,'-1'4'100,"-3"5"17,-9 7 7,-3 7 6,-4 7 2,-7 3 0,4-1-1,2 0-18,5-6-51,6-3-183,6-7-243,1-6-607,1-6-26,5-4-27,5-4-28</inkml:trace>
  <inkml:trace contextRef="#ctx0" brushRef="#br0" timeOffset="86583.9521">13985 736 5056,'0'-3'15,"3"2"23,-2 4 22,1 9 13,0 5 18,5 14 19,-2 5 10,4 4 5,-2-1 4,1 0 1,-2-7-1,-2-4-19,-1-6-50,-1-6-68,-1-7-83,2-2-408,-13-6-565,-7-5-31,1-8-32,-4-9-34</inkml:trace>
  <inkml:trace contextRef="#ctx0" brushRef="#br0" timeOffset="86772.963">13945 627 4907,'15'-9'89,"8"-3"11,9 0 3,12-2-13,-1 4-77,16 5-404,-17 3-541,-5 2-24,-4-1-24,-4-1-26</inkml:trace>
  <inkml:trace contextRef="#ctx0" brushRef="#br0" timeOffset="87378.9976">14523 448 3173,'10'-4'124,"4"4"16,1-2 7,1 2 4,-9 8 5,-5 10 5,1 7 2,-3 9 3,-5 9 2,2 0-78,0-1-36,2-6-6,-1-9 13,4-6 14,4-10 1,4-8-3,4-3 5,2-5 0,1-6-3,-3-3-9,-9-4-5,-3-3-9,-2 2-25,-2 3-29,-3 7-11,-4 4-8,-3 7-9,-5 7 2,4 12 4,-1 8 12,3 8 3,3 13 5,4 1 12,4 2 17,-2 0 9,2-4 19,-6-2 16,-6-7 14,-8-2 16,-10-6 23,-7-4 9,-11-6 2,-3-8 1,-1-3-17,5-6-55,9-5-63,10 0-127,20 0-355,4-5-604,10-3-31,9-3-35,10-6-36</inkml:trace>
  <inkml:trace contextRef="#ctx0" brushRef="#br0" timeOffset="87967.0315">14831 265 4439,'0'-2'135,"0"1"-3,0-1-3,3 1 2,1 7 6,4 3 5,1 14 9,4 10 4,0 13 3,-3 14-107,-4 14-20,-3 10 11,-1 7 8,-6 8 3,-4 0-5,-5-6-5,-6-7-5,-11-11 1,-6-14-18,-9-7-81,61-12-491,-77-9-489,0-12-29,7-10-32,17-14-32</inkml:trace>
  <inkml:trace contextRef="#ctx0" brushRef="#br0" timeOffset="89443.1159">13908 1003 2970,'1'0'172,"2"0"25,0 0 28,0 0 22,-3 0 15,3 0 4,-1 0 6,-2 0 6,2 0 6,3 0-115,-2 5-30,2 2-23,2 5-27,1 1-17,3 6-50,8-2-125,9-1-966,6-1-30,9-5-34,8-5-35</inkml:trace>
  <inkml:trace contextRef="#ctx0" brushRef="#br0" timeOffset="91304.2221">15639 1226 4597,'1'-2'184,"1"-1"81,1 0 29,-2-1 19,-1 2 3,0 2 34,-4 6 20,-7 4-3,-8 10-3,-13 4-121,-14 10-200,-8 6-291,-8-12-1131,-1 9-52,2-7-56</inkml:trace>
  <inkml:trace contextRef="#ctx0" brushRef="#br0" timeOffset="92423.2861">9475 2053 1996,'6'-5'177,"0"-2"37,2 0 34,0-6 58,-5 2 38,-2 0 6,-1 0 11,-4 1-5,-7 3-1,-7 2-92,-6 2-72,-9 2-30,-1 3-17,-8 5-39,0 5-21,-4 10 0,0 10 10,3 8 21,7 9 18,8 2 7,14-1 10,11-4 14,6-5-1,11-6 1,12-7-13,10-8-7,13-8-111,6-7-136,4-1-231,-5-42-924,-8 31-42,-7-3-46,-4-2-50</inkml:trace>
  <inkml:trace contextRef="#ctx0" brushRef="#br0" timeOffset="93008.3198">9724 2302 4896,'0'0'111,"0"-3"11,0 3 48,0 3 43,0 9 28,0 8 32,0 11 33,0 10 14,0 3 2,-2 0-85,1 0-16,-2-5-15,-2-3-57,0-6-110,1-6-154,-2-3-175,9-8-330,-2-5-646,7-7-44,6-6-47</inkml:trace>
  <inkml:trace contextRef="#ctx0" brushRef="#br0" timeOffset="93499.3477">9997 2389 4730,'1'-9'163,"4"0"27,3-2 42,10-3 37,5 7 37,3 3 8,0 4 8,-3 8 6,-8 7 6,-9 7-127,-4 4-41,-10 7-30,-6 0-43,1-3-39,-3-2-37,3-8-17,5-6-29,5-2-11,2-3-7,5-1 1,6 1 8,3 3 5,4 4 1,1 0 3,-1 5 3,-6 0 6,-4 0 22,-4 1 13,-8-1-2,-7 0-1,-8 0-10,-7-3-10,-8-5-29,-4-3-47,6-6-60,4-4-85,9-1-198,11-13-810,7-2-42,16-7-44,13-4-48</inkml:trace>
  <inkml:trace contextRef="#ctx0" brushRef="#br0" timeOffset="93826.3664">10471 2269 5053,'0'-3'159,"0"-1"46,5 1 46,5-2 41,12 1 17,7 2 2,8 1-7,5 0-76,1 1-120,-4 1-273,-2-1-1145,-7 0-46,-6 0-50,-9-1-55</inkml:trace>
  <inkml:trace contextRef="#ctx0" brushRef="#br0" timeOffset="94103.3824">10667 2080 4632,'0'-3'83,"-2"3"3,-2-2 6,-5 7 11,2 7 11,-6 14 17,-3 8 6,2 12 4,-2 7 0,1 3-66,3 1-13,3 0-4,1-6-27,7-8-64,0-4-156,3-17-878,6-2-30,2-8-32,10-9-36</inkml:trace>
  <inkml:trace contextRef="#ctx0" brushRef="#br0" timeOffset="94723.4177">11269 2130 3345,'-13'-11'92,"-3"1"30,-4-3 34,-6 0 24,8 7 15,-2 9 21,0 3 2,3 8 3,4 7 3,4 1-55,6 6-30,3-5-22,4-4-32,8-7-22,5-5-15,6-4-20,6-5-5,2-4 3,-6-7 15,0 0 18,-3-4 11,-6 0 31,-5 2 11,-3 8 8,-3 2 28,2 7 27,-1 8 35,-1 9 15,-2 9-2,-2 11-21,-4 10-14,-6 8-37,-2 8-12,-4 1-11,-7 1-27,0-1-27,-5-7-36,-7-10-19,-3-10-19,-6-10 0,-1-15 0,2-7 0,3-7 0,6-9 0,5-7-97,10-6-125,9-5-139,39-7-380,-17-3-520,13 0-43,13-1-46,9 0-50</inkml:trace>
  <inkml:trace contextRef="#ctx0" brushRef="#br0" timeOffset="95107.4399">11799 1840 4617,'0'-5'97,"0"-2"27,0 2 1,-3 1 3,-3 3 0,-10 13 4,-4 10 11,-11 13 11,-2 15 10,-3 18-11,5 9-13,2 5 3,8 5 15,6-4 21,9-5 6,6-6 3,6-8-7,11-7-2,9-10-17,8-10-115,13-8-170,16-10-399,-3-11-758,-1-4-44,1-11-48,1-10-52</inkml:trace>
  <inkml:trace contextRef="#ctx0" brushRef="#br0" timeOffset="95807.4799">11943 2044 4719,'3'-7'131,"4"-3"14,7 2 14,6 0 22,5 4 14,0 7 10,-4 8 18,-6 6 6,-9 8 3,-5 6-90,-8 6-38,-5-1-23,0-4-12,0-4-17,2-9-28,4-6-44,5-6-17,6-2-6,7-3-10,5 1-7,4 2-5,4 2 4,-2 3-5,-9 2 0,-6 0 13,-7 1 51,-12 1 1,-9 1 3,-11-2 5,-3 2 0,-6-3-16,2-2-40,8-3-87,15-2-332,5-4-609,7-1-31,13-4-33</inkml:trace>
  <inkml:trace contextRef="#ctx0" brushRef="#br0" timeOffset="96044.4933">12469 2448 5851,'6'2'154,"-5"3"50,3 7 14,-5 2 7,-9 8 0,-6 5 0,-6 3-9,-4 2-55,-4-2-75,2-1-174,9-3-330,-2-23-893,2 11-46,9-6-50,7-4-55</inkml:trace>
  <inkml:trace contextRef="#ctx0" brushRef="#br0" timeOffset="96764.5346">12946 1806 4167,'-1'0'50,"-6"3"29,-8 2 21,-2 9 16,-5 7 15,-2 9 11,8 8 6,2 4 7,8 1 6,3 3-7,3-2-34,3-2-25,1-1-18,2-2-18,0-3-8,-1-6-6,-2-2-4,-1-5-9,-5-6-15,-7-5-20,0-5-13,-1-6-7,-5 1-12,6-8-8,5-5-8,0-1-4,10-4-3,5-2 11,5 4 18,9 2 22,2 7 25,3 2 16,-3 4 29,-5 6 41,-6 8 30,-9 8 30,-3 9 15,-12 6 20,-7 8-7,-8 0 4,-1 0 12,-5-2 6,4-4-15,6-5-31,8-10-30,7-4-28,4-8-16,7-4-28,9-4-6,12-3-10,10-2-141,11 0-160,16-2-339,-8-5-750,-3-4-49,-1-10-52,-7-6-57</inkml:trace>
  <inkml:trace contextRef="#ctx0" brushRef="#br0" timeOffset="97182.5586">13248 2022 5542,'4'-11'158,"4"-2"42,6-2 15,4-2 6,2 10 2,0 4 7,-4 6 10,-3 9 0,-7 7 0,-5 13-96,-8 9-49,-9 8-35,-5 0-12,-1 0-8,-6-7 2,6-7-7,9-9-13,4-8 7,6-10 0,3-1-4,8-4-1,14-3-6,11-1-2,12-1-58,10-3-144,-2 1-169,-1-23-1039,-10 19-54,-6-2-57,-7 2-62</inkml:trace>
  <inkml:trace contextRef="#ctx0" brushRef="#br0" timeOffset="97431.5728">13699 2368 5950,'0'5'78,"-3"2"37,-7 9 13,-8 9 5,-6 6 0,-8 6-6,-4 4-101,3-3-67,11-4-388,-4-2-736,13-11-36,8-8-40,6-7-42</inkml:trace>
  <inkml:trace contextRef="#ctx0" brushRef="#br0" timeOffset="97927.6012">13954 2002 5006,'0'17'69,"0"8"21,0 6 7,0 8 5,0-1 5,1-3 8,4-5 15,6-8 29,7-5 11,7-13-30,8-2-24,3-8-13,0-6 0,-3-5 9,-3-4 19,-8-4 18,-5 2 8,-5 8-26,-8 6-10,-1 5 19,-2 12-2,-2 9-7,1 7-9,-4 7-14,1 9-23,-4 0-27,1 1-90,1-2-159,4-7-211,3-13-978,8 0-52,10-9-56,3-8-60</inkml:trace>
  <inkml:trace contextRef="#ctx0" brushRef="#br0" timeOffset="98123.6124">14457 2430 5137,'0'7'151,"-5"6"22,-3 8 4,-1 4 5,-4 3-3,-3 3-31,3-1-49,0-1-76,4-4-169,2-41-1002,3 30-36,0-7-38</inkml:trace>
  <inkml:trace contextRef="#ctx0" brushRef="#br0" timeOffset="98506.6343">14770 2100 4816,'0'0'104,"3"4"30,4 5 36,5 6 70,-1 5 56,8 7 52,1 4-2,0 2-3,-1 4-4,-4 0-60,-3-1-43,-6 0-27,-3-7-36,-4-3-74,-8-2-208,-7-4-179,12-8-430,-25-6-585,-6-9-47,4-9-49,0-12-53</inkml:trace>
  <inkml:trace contextRef="#ctx0" brushRef="#br0" timeOffset="98711.6459">14728 1995 5810,'18'-11'220,"10"-2"35,10-4-3,10-1 0,-5 5-38,0 7-154,-5 2-125,-3 4-1235,-5 2-46,0 3-50,-4-1-53</inkml:trace>
  <inkml:trace contextRef="#ctx0" brushRef="#br0" timeOffset="99356.6829">15320 1684 5520,'13'-1'55,"0"1"16,6 4 10,-2 8 28,-9 11 2,-2 11 11,-3 10 2,-3 5-1,-1-2-3,2-8-37,4-6 2,1-11-2,2-7 5,5-8-18,0-5 6,0-2-19,-3-7-21,-2-4-11,-3-4 3,-2-2-17,-2 4-34,-1 1-42,0 8-24,-4 2-10,0 6-9,-5 9 10,1 8 28,-7 10 16,2 13 13,0 8 15,2 7 32,-2 5 33,-2 2 13,2-5 4,-3-3 3,-4-9 6,-3-8-3,-6-12-2,-6-6-2,-5-8-8,1-7-41,3-5-62,6-1-102,15-5-325,10-4-688,6-5-36,15-3-40</inkml:trace>
  <inkml:trace contextRef="#ctx0" brushRef="#br0" timeOffset="99722.7037">15807 1637 5552,'7'0'66,"6"2"53,2 9 55,9 10 34,-1 10 25,-2 16 16,-6 14 11,-8 14 5,-12 16-1,-17 8-36,-11 10-29,-9-3-50,-7-4-54,-2-17-58,-1-12-85,-1-16-129,1-13-171,0-27-1042,4 4-53,11-12-56,11-7-62</inkml:trace>
  <inkml:trace contextRef="#ctx0" brushRef="#br0" timeOffset="99961.7174">16159 2710 7803,'-22'17'44,"-9"6"-1,-10 11-24,-12 9-221,-4-1-1219,0 3-56,3-3-58,9-9-66</inkml:trace>
  <inkml:trace contextRef="#ctx0" brushRef="#br0" timeOffset="101159.7859">9292 3333 2833,'-13'0'115,"-4"0"26,-8 0 27,-6 1 39,-6 6 33,-3 7 24,3 6 19,-3 11 16,7 9 12,7 3-64,11 3-25,7 1-11,11-4-11,14-4-15,14-4-17,14-9-45,15-5-123,21-7-329,-3-7-777,3-3-33,-3-7-36,-6-3-37</inkml:trace>
  <inkml:trace contextRef="#ctx0" brushRef="#br0" timeOffset="101539.8078">9725 3648 5087,'0'-3'110,"-1"-1"-3,1 2 20,-2 2 51,2 10 38,0 8 28,0 11 7,0 5 4,0 7-1,2-1-91,2-2-96,4-3-100,4-7-167,7-16-1070,7-2-44,3-6-47,7-9-51</inkml:trace>
  <inkml:trace contextRef="#ctx0" brushRef="#br0" timeOffset="101938.8306">10060 3616 4830,'0'-3'88,"0"3"44,0 5 45,0 11 39,0 10 24,3 10 11,0 7 19,6-2 12,4-7 19,1-5-27,4-8-23,4-8-41,3-10-43,4-3-40,2-7-23,-4-7-13,-3-4-19,-5-2-14,-7-5-21,-6 3-24,-2 4-13,-3 8 0,-1 3 0,0 10 0,3 9 0,0 5 0,1 10 0,-1 4 0,2 4 0,-1-1 0,0 1-149,5-5-118,86-8-1166,-74-4-55,3-7-61,5-7-67</inkml:trace>
  <inkml:trace contextRef="#ctx0" brushRef="#br0" timeOffset="102408.8575">10762 3617 5102,'0'0'127,"2"0"33,5 0 41,11 0 9,13-3 7,11 1-1,13-1-34,1-1-70,-1 0-67,-6 3-195,-3 1-265,-11-30-712,-9 24-35,-9-2-36,-8 0-39</inkml:trace>
  <inkml:trace contextRef="#ctx0" brushRef="#br0" timeOffset="102658.8718">10997 3389 4570,'0'0'123,"0"2"35,-1 9 22,-2 8 35,-3 14 30,-2 12 12,-3 9 7,-4 6 0,4 0 2,2-3-73,4-2-140,4-6-84,2-6-139,16-10-355,-6-5-613,6-9-34,10-12-38</inkml:trace>
  <inkml:trace contextRef="#ctx0" brushRef="#br0" timeOffset="103294.9081">11799 3252 4276,'-6'-18'74,"-4"-3"11,-10-1 2,-9 2 4,-5 9 6,-9 13 7,0 7 8,2 9 9,8 7 6,9 3-22,12 5-43,8-4-9,8-3 3,11-7 1,9-7-7,3-6-11,7-6-12,2-3-7,-3-4-5,-7-4-2,-3-4 2,-5-3 8,-7 3 7,-2 2 0,-6 5-3,0 4 20,-3 5 15,7 10 32,0 8 28,-3 12 48,-1 13 13,1 15 16,-8 8 0,-3 5 6,-10 1 5,-8-2-6,-7-9-13,-8-10-33,-5-9-29,-1-11-48,0-8-19,5-10-81,7-7-141,8-5-72,11-6-156,37-12-368,-19-4-467,10-5-41,12-9-43,12-4-47</inkml:trace>
  <inkml:trace contextRef="#ctx0" brushRef="#br0" timeOffset="103638.9277">12191 3169 5304,'0'-5'111,"0"0"6,0 1 7,-5 0-7,-10 12 5,-5 10 15,-9 15 31,-7 15 40,-3 19 29,-1 17-44,5 9-18,5 3 6,7 2-6,11-11 4,7-11-5,8-11-15,11-12-32,7-10-38,8-9-136,9-9-171,8-5-136,1-10-1028,4-6-52,0-4-57,1-10-60</inkml:trace>
  <inkml:trace contextRef="#ctx0" brushRef="#br0" timeOffset="104218.961">12446 3416 4487,'0'0'100,"-3"0"51,-1 1 22,-1 7 11,0 6 22,3 10 25,0 4 23,2 1 17,4-3 36,6-6-38,7-9-21,3-2-44,7-6-16,5-4-2,-1-7-14,-1-2-27,-4-2-23,-6 0-18,-7 0-37,-5 3-20,-6 5-19,-1 3-5,-1 6-6,-3 7-10,-4 9-7,-1 7 0,-6 10 0,-3 2-29,3 1-155,0 0-94,11-3-305,4-8-738,9-6-47,9-9-51</inkml:trace>
  <inkml:trace contextRef="#ctx0" brushRef="#br0" timeOffset="104435.9734">12889 3829 5305,'0'0'97,"0"1"25,-5 9 20,-3 3 11,-5 8 2,-3 9 0,-6 5-4,2 1-28,3-1-61,-1 1-134,8-5-268,1-46-796,3 34-34,6-8-38,1-5-40</inkml:trace>
  <inkml:trace contextRef="#ctx0" brushRef="#br0" timeOffset="105259.0205">13455 3213 4594,'0'-11'152,"0"0"7,-2 1-1,-5 2 9,-2 8 4,-5 12 8,-2 8 33,1 6 20,5 9 12,8 4-122,4 6-5,8 1-5,1 3-2,2-5-2,-2 1 14,-5-9-17,-3-5-72,-10-4-79,-8-7-35,-2-8-16,-3-8-37,-3-1-13,5-7-9,7-9-30,7-6-23,5-3 5,13-3 37,9 1 67,5 5 33,6 8 25,3 7 37,-9 4 15,-3 8 26,-13 8 32,-7 9 18,-10 9 10,-13 9 14,-14 5 2,-6 8-5,-6 2 4,1-1 17,10-4 5,10-10 2,18-11 28,5-7 4,17-10-4,18-6-50,16-6-120,12-2-112,15-6-1193,5-3-47,-3-3-50,0-11-54</inkml:trace>
  <inkml:trace contextRef="#ctx0" brushRef="#br0" timeOffset="105947.0599">13920 3371 5139,'1'-7'110,"6"0"14,12-1 40,5-2 9,5 6 6,5 6 5,-6 7 8,-10 9 4,-10 10 7,-12 10-79,-10 5-19,-11 1 0,-5-3-20,-3-7 8,2-5 12,8-8 14,12-8 1,6-7-4,4-3-8,13-3-4,10 0-4,8-1-34,10-3-124,12-3-146,1 3-252,-3-42-895,0 32-49,-8 0-54,0 0-58</inkml:trace>
  <inkml:trace contextRef="#ctx0" brushRef="#br0" timeOffset="106332.0819">14457 3727 5584,'0'0'133,"-3"0"48,-5 8 15,-1 5 4,-3 10 3,-4 8-1,0 5-6,-1 3-58,2-3-81,0-1-156,12-6-363,0-7-757,3-8-39,6-9-44,9-5-46</inkml:trace>
  <inkml:trace contextRef="#ctx0" brushRef="#br0" timeOffset="106867.1124">14689 3274 5423,'15'-10'99,"4"-1"45,6-1 23,10 1 5,-4 6-1,-4 3 0,-3 8 5,-5 4 0,-12 10-3,-4 6-62,-9 8-47,-8 2-52,-3 0-23,-2-4-6,1-7-3,6-6-29,7-6-3,7-5 11,12 0 1,9-2 2,6 1 10,8 4 8,3 3 0,-9 2 8,-8 8 13,-11 2 31,-8 1 22,-9 1 2,-13-4 11,-6-4 12,-12-2-2,-8-3 1,-5-5-10,3-4-86,5 0-75,11-4-142,25-4-1045,2-1-43,11-3-49,11-1-50</inkml:trace>
  <inkml:trace contextRef="#ctx0" brushRef="#br0" timeOffset="107107.1262">15252 3805 5819,'0'0'55,"0"2"71,-2 5 14,-2 9 4,-5 7 4,-8 8 3,-7 6 1,-5 6-36,-1-3-51,2-2-70,8-6-161,4-14-1090,10-3-44,5-8-45</inkml:trace>
  <inkml:trace contextRef="#ctx0" brushRef="#br0" timeOffset="107495.1484">15640 3427 4711,'-4'3'80,"-1"1"29,-1 7 27,2 4 16,3 8 34,7 5 62,6 4 58,5 0 27,9 2 18,5-4-35,3 1-46,-4-2-28,-5-1-28,-9-3-16,-9-2-34,-6-2-59,-12-3-80,-11-3-126,-10-2-128,-9-3-140,28-6-385,-42-1-493,7-10-42,11-4-45,8-9-49</inkml:trace>
  <inkml:trace contextRef="#ctx0" brushRef="#br0" timeOffset="107684.1592">15636 3364 5749,'24'-12'169,"10"-2"3,11-3-11,7 2-117,-9 9-161,-2-5-1041,-4 11-35,-6 0-40,-4-1-41</inkml:trace>
  <inkml:trace contextRef="#ctx0" brushRef="#br0" timeOffset="108516.2067">16182 3214 4829,'12'-5'113,"6"-2"19,4 3 11,4-1 8,-6 7 25,-7 8 24,-7 8 11,-2 11 8,-9 8 2,-3 8-80,2 0-29,2-4-18,1-6-7,3-9 4,6-7-20,7-9-31,5-6-25,7-4-17,3-3-44,-5-6-27,-6-2-10,-6-2-9,-9-2-18,0 4-17,-6 5-10,-4 5 7,-1 4 12,-3 9 8,0 8 42,-5 11 34,4 13 11,2 7 9,2 7 15,-2 2 9,7-1 3,-5-4 4,-2-4 1,-4-5 4,-6-9 1,-4-7-4,-5-8-1,-2-7-11,0-6-31,2-5-129,8-14-947,10 7-32,8-6-35,13 0-37</inkml:trace>
  <inkml:trace contextRef="#ctx0" brushRef="#br0" timeOffset="108915.2296">16787 2955 5481,'9'-7'130,"4"2"46,4 0 49,7 8 37,-3 16 20,3 18-2,-2 21-3,-6 17-2,-6 25-1,-20 20-75,-17 15-51,-17 11-43,-12 4-49,-6-4-82,1-10-174,41-14-532,-38-17-604,2-21-49,1-21-53,3-18-56</inkml:trace>
  <inkml:trace contextRef="#ctx0" brushRef="#br0" timeOffset="109921.2872">17014 4209 6272,'0'-4'157,"-2"4"40,-5 7 5,-9 8-1,-8 11-47,-15 12-219,-12 4-1256,-4 9-47,-3-1-51,5-4-56</inkml:trace>
  <inkml:trace contextRef="#ctx0" brushRef="#br0" timeOffset="110761.3352">9413 4628 4287,'-14'-5'108,"-6"-1"33,-5 0 19,-8 1 21,3 5 27,-3 5 43,0 12 31,1 10 40,1 9 20,8 14-68,7 6-17,9 0-11,13-3-10,12-5-20,14-6-25,12-11-50,18-9-152,6-10-152,11-7-194,2-17-997,-6 0-50,-5-5-54,-10-9-58</inkml:trace>
  <inkml:trace contextRef="#ctx0" brushRef="#br0" timeOffset="110999.3488">9971 4824 5090,'-8'0'88,"-1"4"30,-6 9 30,1 10 32,2 12 9,2 11 24,-1 7 1,0 2 3,4 1-21,1-8-131,2-3-128,3-5-278,4-32-841,5 16-37,2-10-40,7-11-44</inkml:trace>
  <inkml:trace contextRef="#ctx0" brushRef="#br0" timeOffset="111267.3642">10331 4999 6179,'2'0'63,"1"3"49,0 6 38,1 9 20,2 7 11,1 10 11,0 5 3,1 3 6,1-2-1,0-2-8,-3-3-58,-3-7-118,-1-5-176,-7-4-302,-10-20-901,-6 5-50,-11-5-55,-6-5-59</inkml:trace>
  <inkml:trace contextRef="#ctx0" brushRef="#br0" timeOffset="111449.3746">10313 4957 5976,'28'-17'242,"11"-7"0,15-4-2,17-2-1,-6 8-44,0 10-207,-8 4-1310,-11 5-47,-13 5-51</inkml:trace>
  <inkml:trace contextRef="#ctx0" brushRef="#br0" timeOffset="112068.41">11091 5068 5472,'-1'0'63,"1"0"39,0-2 108,4 2 62,16 0 6,16 0-2,18 0-1,14 0-11,11 0-94,1 0-168,-10 2-203,-9-4-1131,-17 4-48,-15-2-52,-18 0-57</inkml:trace>
  <inkml:trace contextRef="#ctx0" brushRef="#br0" timeOffset="112283.4223">11344 4890 5432,'0'6'57,"-3"6"21,-4 13 5,-2 11 5,-2 10 2,-4 13-12,-2 3-59,4 2-246,1-26-846,8 15-31,4-6-34</inkml:trace>
  <inkml:trace contextRef="#ctx0" brushRef="#br0" timeOffset="112994.4627">11913 4896 4141,'-12'-16'109,"-7"1"22,-4 0 20,-8 1 21,-1 7 17,0 12 10,0 10 4,0 8 3,8 5 3,11 7-67,5-3-34,10-3-16,11-10-5,9-8-35,7-5-31,7-11-16,3-8-4,-3-8-4,-2-3 0,-7-5 1,-9 0 3,-3 4-1,-7 6-4,-3 7 2,-2 6 41,-2 10 25,3 8 25,1 14 24,-1 11 37,2 9 2,-5 9 9,1 6-1,-5 1 2,-6-3 18,-4-1-19,-8-5-20,-11-4-22,-4-7-36,-7-9-66,-4-9-37,2-8-55,5-11-93,7-4-65,8-7-110,17-10-231,8-20-654,14 6-41,19-10-44,16-4-47</inkml:trace>
  <inkml:trace contextRef="#ctx0" brushRef="#br0" timeOffset="113315.4813">12687 4464 5272,'0'-6'68,"-3"-2"30,-7 7 33,-9 8 33,-4 17 33,-12 24 26,-3 16 29,0 18 31,-4 10 13,2 7-44,9-1-26,12-3-29,8-12-32,25-10-32,15-13-34,19-11-94,15-11-237,24-14-1210,10-9-57,3-11-61,13-7-67</inkml:trace>
  <inkml:trace contextRef="#ctx0" brushRef="#br0" timeOffset="115295.5946">12903 4785 5184,'0'0'56,"0"3"38,1 5 29,5 5 53,5 7 51,13 8 42,8 2 36,7 3-3,2-1-1,-4-1-14,-9-6-44,-10-4-37,-10-1-28,-16-3-191,-15 3-153,-16-4-186,-4-6-1021,-17-3-50,0-9-55,9-11-61</inkml:trace>
  <inkml:trace contextRef="#ctx0" brushRef="#br0" timeOffset="115489.6057">12995 4729 5066,'19'-16'207,"10"-6"51,14-2 14,8-4-5,-3 7-82,-2 9-107,3 6-338,-11 5-879,-8 6-35,-1 2-38,-6 3-39</inkml:trace>
  <inkml:trace contextRef="#ctx0" brushRef="#br0" timeOffset="115736.6198">13684 5216 5911,'-14'19'72,"-9"7"26,-9 6 5,-6 9-3,2-4-70,-2-4-111,4-9-1086,4 3-37,8-7-40,12-11-42</inkml:trace>
  <inkml:trace contextRef="#ctx0" brushRef="#br0" timeOffset="116550.6663">14155 4588 3936,'-13'-13'140,"0"-2"22,-6 1 15,-1 1 25,1 7 19,3 15 16,2 10 32,5 10 28,5 7 35,2 11-41,2 6-69,2 1-18,-1 0-9,-2-2-30,1-4-7,-2-9-15,-2-7-52,0-8-30,-3-10-43,-1-7-22,-4-5-48,3-10-17,1-10-26,4-6-14,4-3-27,9-3-5,4 4 17,10 9 2,4 8 12,5 6 21,-2 7 59,-4 14 28,-8 9 46,-11 7 40,-4 14 32,-12 5 14,-14 7 12,-3-1 13,-6 2 12,-4-2 0,7-5-14,11-11-15,7-9-26,7-9-21,9-9-17,12-5-10,10-7-13,12-2-133,10-2-163,16-2-414,-8-5-666,-4-7-47,-1-9-52</inkml:trace>
  <inkml:trace contextRef="#ctx0" brushRef="#br0" timeOffset="116939.6886">14504 4805 4565,'2'-15'172,"1"-4"15,7 0 44,4-1 33,3 10 25,6 9 11,-2 9 18,-7 12 7,-8 11-1,-6 10-121,-13 5-46,-3 3-4,-4-6-43,1-4-29,2-11-10,8-8-6,6-8-8,2-4-9,7-8-4,9 2-2,12-2 1,6 0-126,17-4-121,7 4-251,-6-23-898,-3 18-50,-2-2-54,-4 3-58</inkml:trace>
  <inkml:trace contextRef="#ctx0" brushRef="#br0" timeOffset="117151.7007">15026 5131 5442,'-9'7'190,"-4"8"26,-7 8 3,-9 12 0,-1 5-1,-4 7-61,5 1-92,4-5-107,25-5-392,-11-10-736,11-7-37,2-10-39,8-8-43</inkml:trace>
  <inkml:trace contextRef="#ctx0" brushRef="#br0" timeOffset="117643.7289">15387 4722 5995,'20'-7'122,"6"2"7,2 2 5,1 1 2,-14 11-2,-10 11-23,-7 7-23,-10 4-14,-5 4-9,-1-4-76,1-3-54,4-10-26,9-2-8,5-6 0,10 0 0,7 2 21,4 5 22,4 2 19,-3 1 10,-10 4 18,-4-4 16,-15-1 30,-13-1 5,-11-5-8,-8 0-31,-9-3-34,2-1-91,17-4-402,1-3-561,13-2-31,12-2-34,24-1-36</inkml:trace>
  <inkml:trace contextRef="#ctx0" brushRef="#br0" timeOffset="117825.7393">15746 5279 5965,'-14'17'97,"-8"4"11,-8 6-2,-8 7-59,-3-3-84,10-4-197,2-14-902,9 5-34,11-3-38</inkml:trace>
  <inkml:trace contextRef="#ctx0" brushRef="#br0" timeOffset="118246.7634">16119 4789 5495,'-3'15'10,"-2"10"11,0 11 6,-1 12 7,3-2 2,1 0 7,4-5 24,4-10 35,8-11 23,2-10 10,11-6 5,4-8 13,0-6 10,3-5 8,-6-3 9,-6 0 22,-7 1-18,-7 3-38,-4 7-5,-1 9-9,-1 5-12,-2 10-25,1 5-14,-1 5-19,0 6-82,-1 3-171,-1-1-153,7-2-1044,-10-5-53,0-5-55,3-11-63</inkml:trace>
  <inkml:trace contextRef="#ctx0" brushRef="#br0" timeOffset="118794.7947">16577 4667 4936,'8'0'123,"4"7"15,0 5 6,-3 12 8,-5 6 3,-2 10-2,-2 1 4,0-5-1,1-6 8,4-8-71,3-8-21,4-7-7,3-5-3,5-6-6,1-4-14,-5-6-11,-3-2-16,-7-1-2,-5 2-21,1 6-32,-4 5-12,1 4-7,-2 8-1,0 10 9,-1 10 23,-3 12 37,-1 9 22,1 7 12,-7 4 16,-2 6 16,-1-3 1,-3-5 6,0-3 8,0-13-6,1-9-8,-5-11-80,-4-7-66,0-6-124,10-3-309,-4-6-673,8-3-37,11-10-40,8-5-43</inkml:trace>
  <inkml:trace contextRef="#ctx0" brushRef="#br0" timeOffset="119158.8155">16977 4557 5521,'12'-2'126,"4"2"58,5 5 62,4 8 33,-6 16-2,-3 15-2,-5 20-2,-9 18-2,-15 16-2,-13 11-73,-13 7-48,-13 1-55,-6-5-60,-1-10-143,3-12-169,19-13-421,-13-20-618,9-16-47,8-18-50,19-15-56</inkml:trace>
  <inkml:trace contextRef="#ctx0" brushRef="#br0" timeOffset="120150.8723">17503 4030 4334,'2'-9'144,"-1"1"21,1-2 6,-2 0-1,4 4 1,3 4 9,-1 4 2,1 4 5,0 9 11,2 5-88,-5 11-47,-1 12-12,-2 8 1,-3 8 4,-7 4 1,-1 4-4,-3-2 0,-7-5-7,1-3-9,0-6 3,2-6-11,2-6-12,5-7-22,6-8-27,3-5-5,4-7-16,9-4-6,6-3-3,3-3-2,4-2-8,-4-2 5,-7-4-3,-7 2 16,-6-3 21,-7 1 8,-5 2 13,-6 2 14,-3 1 10,-6 6 13,-1 4 17,3 12 21,-1 12 17,2 19 7,1 15 13,5 12 1,3 9 4,-1 8-12,5 3-13,0-3-7,2-3-16,-4 2-4,-3-11-13,-2-5 35,-7-8 28,-8-13 14,-6-5 4,-11-8 4,-4-8 3,-8-5-5,-2-5 2,-1-5-22,3-8-120,10-2-214,12-29-1190,18 17-56,19-6-58,22-6-66</inkml:trace>
  <inkml:trace contextRef="#ctx0" brushRef="#br0" timeOffset="129439.4034">551 3402 817,'0'-2'15,"0"0"-2,0 0-2,0-3-1,0 3-1,0 0-3,0 0-9,0 1-8,0 1-8,0 0-1,-1 0-14,-3 0 10,0 0 28,2 0 51,1 0 32,-1 0 36,1 0 30,1 0 37,0 0 35,0 0 38,-2 0 35,2 0 8,-2 0 1,2 0-26,-1-3-7,-2 2-6,2 0 21,-1-2-16,2-1-12,-2 2-33,2-1-35,0 0-26,0 3-34,0 0-21,0 6-21,0 4-30,2 9-39,1 9-13,1 16-16,1 2 2,0 5 1,-1 2 7,0-4 9,-3-5 6,-1-3-4,0-3 1,0-5-14,0-6-36,0-5-66,0-5-100,0-8-196,2-26-507,-2 17-23,6-4-23,0-6-24</inkml:trace>
  <inkml:trace contextRef="#ctx0" brushRef="#br0" timeOffset="130042.438">1042 3427 3628,'0'-2'63,"2"0"10,-7-1 10,1 0 13,-9 2 13,-1 5 19,-5 3 8,-1 8 10,-1 5 3,6 6-38,5 3-9,1 2 2,9-2-4,4-2-7,11 0-4,8-6-12,9 0-6,11-3-7,3-3-4,-5-3-5,-8 0-9,-9 0-12,-12-2-1,-9 1-3,-10 1-6,-11 2-3,-9-1-3,-9-1-8,-9 0-13,4-4-29,8-1-67,9-5-160,15-7-753,5 4-28,9-2-30,13-6-30</inkml:trace>
  <inkml:trace contextRef="#ctx0" brushRef="#br0" timeOffset="130410.4591">1346 3207 4156,'0'0'-10,"0"2"12,0 6 10,0 10 20,0 10 25,0 13 19,0 12 10,0 6 12,0 5 14,0 2 22,0-2-2,0-2-11,0-7-14,0-7-75,4-3-161,39-13-822,-33-4-25,1-7-25,6-12-28</inkml:trace>
  <inkml:trace contextRef="#ctx0" brushRef="#br0" timeOffset="130813.4821">1746 3638 5069,'0'0'73,"7"-1"8,9-5 6,15-4 3,13-1 0,14-2 1,2 0-14,-1 0-62,-7 9-288,-16 1-748,-16 2-27,-11 1-30</inkml:trace>
  <inkml:trace contextRef="#ctx0" brushRef="#br0" timeOffset="131020.494">1737 3859 4196,'0'1'169,"0"1"24,6-2 16,10 0 0,18 1-23,10-4-92,13 1-141,7-3-247,2-2-638,-8-2-25,-3-1-24,-6 0-26</inkml:trace>
  <inkml:trace contextRef="#ctx0" brushRef="#br0" timeOffset="131431.5175">2546 3521 3106,'0'-7'97,"-2"2"0,-5 1 12,-5 1 10,-1 1 9,-7 11 2,-3 5 7,0 9 8,4 5 10,5 4-91,3 5 4,6-1 7,3-6-3,5-3 8,7-4 23,5-8 18,9-6-1,9-7 0,8 0 1,-1-8 12,1-7 10,-5-4 13,-4-4 26,-8-7 7,-11-7-24,-7-2-11,-9-1-3,-10 1-1,-3 5-23,-7 11-19,-14 11-66,-7 10-123,1 13-387,-9 13-715,6 10-37,7 7-40</inkml:trace>
  <inkml:trace contextRef="#ctx0" brushRef="#br0" timeOffset="133890.6581">839 4509 2716,'0'-5'163,"0"2"11,-2-2 15,-2-2 16,-2 1 19,-4 1 3,-4 2 2,-6 1 3,-2 2-4,-6 1-124,-2 5-27,-3 3-6,4 7-17,4 4-17,5 4-20,10-2-6,7-5-2,2-1 3,7-4 12,7-5 8,8-5 3,7-2-2,3-5 7,3-4 3,-6-3 15,-3-3 15,-10-4 13,-4 3 7,-2 1 9,-8 2-2,1 7-17,-2 2-6,0 2-8,0 6-1,0 7-11,0 10-14,0 9-14,0 12-11,0 12-19,0 9-10,0 3 9,0 6 12,0-5 3,-5-3 2,-4-8 2,-8-6 6,-7-10-7,-8-5-2,-4-10-3,-4-10-9,2-7-18,2-5-51,6-8-80,9-5-251,7-16-661,8 2-30,12-7-32,13-8-35</inkml:trace>
  <inkml:trace contextRef="#ctx0" brushRef="#br0" timeOffset="134383.6863">1268 4362 3295,'0'-3'108,"-3"-6"10,-3 4 2,-8-2 12,1 2 32,-15 8 14,-4 9 8,-5 8 12,4 12 5,-2 10-72,3 11-11,8 5-6,5 9 10,4 1-4,8 3-28,6-1-7,0 1-2,6-5-4,4-7-4,8-6-2,8-10-12,9-7-16,11-9-58,7-9-131,6-9-227,1-21-645,-1 9-27,-8-9-30,-5-5-32</inkml:trace>
  <inkml:trace contextRef="#ctx0" brushRef="#br0" timeOffset="134902.716">1320 4628 4098,'0'-4'199,"0"0"31,0-3 6,0 0 1,3 0-1,5 4 4,5-2 0,3 4-4,6 2-3,-1 7-147,-5 7-41,-3 7-27,-9 8-12,-1 2 6,-3 0 2,-3-1-7,1-7 9,-1-7 5,-1-3 23,2-6 36,2-5 26,4-2 7,6-4-4,8-1-72,11-5-97,12-3-136,19-5-364,-12 0-581,2 3-35,-8 4-37,1 2-41</inkml:trace>
  <inkml:trace contextRef="#ctx0" brushRef="#br0" timeOffset="135151.7303">1967 4821 4961,'0'3'15,"-3"6"7,-6 8 3,-8 12 2,-4 12 8,-9 8-28,0 7-143,44-4-324,-41-1-398,6-9-18,10-10-22,11-13-22</inkml:trace>
  <inkml:trace contextRef="#ctx0" brushRef="#br0" timeOffset="135775.766">2225 4545 4226,'-3'-4'83,"-3"-1"6,2 3 5,-2-1-3,-3 1 1,1 9 6,-1 6 7,2 9 8,1 6 4,3 12-56,3 0-15,5 3-3,8-4 6,4-4 10,10-7 22,8-7 2,7-9-1,5-6-4,5-5-3,1-7 4,-4-6 21,-9-3 31,-8-5 8,-12-8-4,-11-5-30,-6-4-19,-8-5-27,-7 1-13,-2 1-8,-5 7-40,-10 7-35,-4 11-46,-7 10-41,-3 3-69,0 9-94,6 6-218,3 6-524,11 3-28,8 0-31,11 0-32</inkml:trace>
  <inkml:trace contextRef="#ctx0" brushRef="#br0" timeOffset="136063.7824">2469 4483 3461,'-5'0'43,"-3"3"12,-1 6 21,-2 5 23,-2 11 10,0 12 10,-2 10 7,-2 10 7,-5 6 4,-2 1-20,-2 4-17,0-6-54,1-5-106,11-9-289,-2-8-456,7-15-18,8-10-18,11-11-20</inkml:trace>
  <inkml:trace contextRef="#ctx0" brushRef="#br0" timeOffset="136535.8093">2818 4113 5088,'0'-3'77,"0"-2"-12,0 3-10,0-1 0,3 12 6,7 12 7,5 15 7,6 13 4,7 16 11,1 12-68,-2 7 2,-6 4 15,-9 6 11,-6-3 3,-7-4 2,-15-4-31,-10-12-60,-16-6-174,-7-15-869,-14-4-32,6-10-33,9-12-36</inkml:trace>
  <inkml:trace contextRef="#ctx0" brushRef="#br0" timeOffset="137264.8509">3253 4516 4967,'0'0'146,"0"-1"42,3 1 19,3-3 5,8 0 4,11-5 8,11-1-4,8-1 1,1 1-77,1 4-180,-5 4-205,-6-5-967,-9 6-39,-6 0-43,-10-2-45</inkml:trace>
  <inkml:trace contextRef="#ctx0" brushRef="#br0" timeOffset="137454.862">3283 4740 4091,'-3'9'167,"3"0"34,-2-1 33,7 3 72,20-8 26,20-3-27,22 0-118,19 0-169,62-2-1115,-61 2-34,-19 0-34,-16-3-37</inkml:trace>
  <inkml:trace contextRef="#ctx0" brushRef="#br0" timeOffset="141151.0734">1323 4703 937,'0'0'99,"0"0"38,0 0 50,1 0 29,0 0 27,1 0 18,-1 0 7,1 0 12,-1 0 14,2-1-52,-2 1-26,5-3-27,-4 2-35,1-4-20,1 1-19,0-1-17,1 0-5,-1 0-15,2 2-16,-2-2-42,5 2-115,31-5-713,-23 1-18,3-2-18,0-2-19</inkml:trace>
  <inkml:trace contextRef="#ctx0" brushRef="#br0" timeOffset="142667.1601">1175 4738 1272,'0'0'82,"2"0"33,-1 0 36,1 2 41,-1-2 34,1 1 26,-1-1 8,2 0 15,-2-1 5,1 1-45,-1 0-22,2 0-24,1-2-33,2 1-31,2-2-30,-2-4-11,1 1-1,3-4-3,0 2 2,0 0 1,0-1 11,0 1 5,1 1 0,-2-2-3,1-1 3,0 0-12,0 3-6,0-1-8,1-1-6,0 0-12,2 0-13,0 2-11,-1 0-3,1 0-3,-2 3-6,1-1-1,-2-1-3,0 2-5,0 1-4,0 1 6,-2 0-2,-1 1-4,3 1 0,-2 0-2,0 0-1,0 0 0,-1 1-1,-2 3 1,-1 3 1,-1 2-5,-1 2 4,-2 4 0,1 0 2,-1 3 1,-1 2-1,-1 2 0,-1 2 1,-3-2 0,1-1 1,-4-3-2,2 0-1,1-3 1,2-2-4,-1-2 1,2 0 1,2-2 0,-3-4-1,2 3-2,2-2-1,-1-4 2,1-1 4,0-1 1,0 0 3,0 0 3,0-1 4,0 1 6,0 0 5,1 0 4,1-2 2,6 2-1,2-5 0,8-2 2,4 0 0,2-5-3,3 1-4,4-1 0,-2 0-2,-2 1 0,-2 1-2,-2 3 0,-6-1-3,-4 4-3,-3-2-6,-1 4-8,-5 1-41,6-1-81,-6 2-165,2-4-804,0 4-31,1-4-35,-2 1-36</inkml:trace>
  <inkml:trace contextRef="#ctx0" brushRef="#br0" timeOffset="149091.5276">4304 4250 2808,'0'0'84,"0"0"30,0-1 16,0-2 21,0 0 31,0-1 22,0-1 21,0 0 11,0 0 3,-3 2-38,-6-3-40,-1 1-31,-7 4-16,-5-1-19,-3 0-31,-2 6-24,-9 2-17,2 6-11,-5 10 2,1 8 7,1 8 8,5 5 4,6 4 5,6-1 5,5-1 5,11-4 9,8-7 6,15-4 8,19-8-6,19-5-97,39-9-1035,1-4-30,5-3-32,-6-6-36</inkml:trace>
  <inkml:trace contextRef="#ctx0" brushRef="#br0" timeOffset="150310.5973">4603 4698 2154,'-2'0'179,"1"0"44,-1 0 55,1-2 38,1 1 27,0-1 26,0 0 11,0-3 2,0 2-2,1-2-110,5 1-62,6 4-44,4 0-56,5 0-37,1 5-32,-2 7-29,-7 4-12,-7 9-4,-6 9 4,-11 7-1,-7 4 1,-5-1 2,-1-1 4,-6-7 7,6-8 5,8-6 6,4-6 3,6-5 18,3-7 38,3-1 16,4-3 11,12-1-13,8-4-23,11 1-59,11-5-73,8 1-165,-1-10-929,-2 8-38,-2-1-37</inkml:trace>
  <inkml:trace contextRef="#ctx0" brushRef="#br0" timeOffset="150590.6133">5130 4726 5155,'4'-3'36,"-4"3"20,1-1 34,2 8 23,-1 10 2,-1 15 3,1 14-7,-1 21-74,-1 13-364,-3 8-711,2 2-30,1-4-30,1-11-33</inkml:trace>
  <inkml:trace contextRef="#ctx0" brushRef="#br0" timeOffset="158852.0859">5501 4290 4292,'0'0'122,"1"0"16,5 0 19,7-3 12,12 0 4,6-5 5,13-1 0,3-1 0,5 1-20,-4 0-141,-3 6-130,1 2-238,-12-37-650,-15 39-27,-7-1-29,-6 3-30</inkml:trace>
  <inkml:trace contextRef="#ctx0" brushRef="#br0" timeOffset="159057.0976">5569 4561 3216,'1'4'119,"-1"1"59,0-2 53,6 0 27,5-2 5,8-1 0,9-2-24,6 0-93,7 0-254,-7-54-806,1 43-22,-2 0-23</inkml:trace>
  <inkml:trace contextRef="#ctx0" brushRef="#br0" timeOffset="159331.1132">6220 4067 4870,'0'-2'19,"0"0"2,0 1 6,0 7 4,-1 11 7,-4 15 5,-1 13 4,-4 14 8,-4 5 2,4 3-17,-2-2-39,4-2-81,5-12-188,1-15-662,5-4-24,4-11-24,6-13-26</inkml:trace>
  <inkml:trace contextRef="#ctx0" brushRef="#br0" timeOffset="159730.1361">6554 4304 3841,'-3'7'21,"-2"7"25,1 8 34,-2 9 18,4 5 17,1 9 28,0 0 16,3-3 14,6-6 21,6-7 13,11-10-9,8-7-19,12-8-30,7-3-15,-2-9-14,-1-7-25,-5-7-12,-9-7-2,-15-8-14,-12-7-15,-8-7-9,-10-4 14,-10 2-4,-10 5 2,-6 9-3,-12 14-6,-4 13-7,-3 8-16,-1 15-43,2 11-77,8 15-213,5-59-848,4 72-35,8 1-40</inkml:trace>
  <inkml:trace contextRef="#ctx0" brushRef="#br0" timeOffset="160966.2068">707 5649 3356,'0'-3'99,"0"-2"39,0-2 34,0 2 16,-1-2 14,-2 2 12,-2-1 2,-1 3-1,-6 2-4,-7 1-75,-5 3-15,-8 4-44,-4 8-34,-2 5-19,5 8-10,4 3-14,11-3-9,7 0-10,7-7-1,8-7 11,5-5 1,7-6 9,3-4 4,5-8 7,2-4 4,-3-6 17,-8-5 16,2-3 27,-8 1 19,-3 6 0,-5 6-5,1 5-12,-2 6-11,2 3-4,0 4-5,5 11-17,2 12 0,3 9-12,0 15-3,-2 12 16,-5 7 13,-1 5 6,-4 2 15,-6-2 4,-1-6 4,-7-6 12,-7-12 0,-8-9 5,-5-7-8,-4-12-19,-2-10-41,1-9-59,6-4-74,5-9-93,18-8-364,2-11-613,17-8-38,13-12-39</inkml:trace>
  <inkml:trace contextRef="#ctx0" brushRef="#br0" timeOffset="161371.2299">1188 5509 4090,'0'-1'104,"0"-3"16,0 2 6,0 0-6,-5 1 2,-9 10 10,-9 8 26,-7 15 7,-9 16 24,-4 20-35,1 13 6,7 10-10,8 8-6,8-5 10,13-4 4,5-10-7,8-10-17,10-12-12,8-15-89,11-9-111,17-11-258,5-23-838,4-3-37,1-12-40,-2-9-43</inkml:trace>
  <inkml:trace contextRef="#ctx0" brushRef="#br0" timeOffset="161836.2565">1439 5752 5815,'2'-9'85,"2"2"16,2-2 4,4 1-1,3 5-2,-1 8 5,5 7 3,-4 7 7,-3 6-2,-3 7-45,-2 1-34,-2-4-19,0-4-15,3-6 2,3-5 3,4-5 2,7-1-4,3-1-12,-2 1-6,-1 1-20,-7 1-8,-6 5 11,-8 1 19,-14 2 12,-9 1-1,-6 0-5,-10-2 3,-1-2-5,0-5-51,7-1-57,50-4-1114,-32-4-41,14-2-44,10-5-47</inkml:trace>
  <inkml:trace contextRef="#ctx0" brushRef="#br0" timeOffset="162052.2689">1909 6125 5597,'0'5'26,"0"5"12,-6 7 4,-4 10 3,-9 6-3,-5 8-20,-3 2-65,0-1-241,1-18-751,9 5-29,10-8-30,2-11-33</inkml:trace>
  <inkml:trace contextRef="#ctx0" brushRef="#br0" timeOffset="162515.2954">2274 5678 4615,'-6'0'-5,"-1"7"7,-5 6 21,0 10 11,1 10 8,4 12 10,4 4 16,3 1 12,6-7 16,3-6 17,2-11 24,8-6 4,9-11-17,6-6-4,4-10-8,1-6-7,-2-8-14,-7-11-18,-8-9-24,-9-7-26,-9-3-28,-5 0-17,-6 7-11,-12 8-11,-5 17-7,-8 10-8,-6 9-19,1 9-29,5 10-68,7 5-119,16-4-243,3 9-355,10-4-21,5-11-23,12-7-24</inkml:trace>
  <inkml:trace contextRef="#ctx0" brushRef="#br0" timeOffset="162771.31">2534 5586 3542,'-6'0'82,"-4"5"52,-2 8 42,-5 9 28,-3 16 25,-3 17 21,-5 13 7,-2 11 3,-2 7-1,1 0-37,2-3-45,2-6-80,9-11-105,6-11-224,8-40-831,4 11-32,6-16-32,8-13-34</inkml:trace>
  <inkml:trace contextRef="#ctx0" brushRef="#br0" timeOffset="163111.3293">2828 5503 5235,'2'-7'55,"0"-2"-4,5 4 10,0 2 7,6 14 12,1 15 7,2 17 9,-3 15 13,-7 17 14,-3 12-44,-6 5 3,-4-2 9,-5-8-2,-4-11-5,-8-11-55,-5-14-60,-3-7-153,5-15-978,7-6-37,9-12-39</inkml:trace>
  <inkml:trace contextRef="#ctx0" brushRef="#br0" timeOffset="163383.345">3357 5809 6041,'4'-7'118,"8"-3"26,10-3 17,15-5 7,11 3 3,11 2-77,1 1-102,-5 7-153,-8-7-1092,-17 12-43,-13 9-46,-10 5-49</inkml:trace>
  <inkml:trace contextRef="#ctx0" brushRef="#br0" timeOffset="163573.3559">3351 6145 4514,'-4'5'286,"1"-1"103,1-1 4,7 1-4,17-8-3,21-11-4,14 1-32,13-5-155,2-2-147,2 0-1405,-20 4-50,-15 0-54,-10-4-59</inkml:trace>
  <inkml:trace contextRef="#ctx0" brushRef="#br0" timeOffset="163946.3772">4498 5500 3556,'-13'0'18,"-10"2"30,-9 2 28,-13 8 44,-3 9 30,-4 14 26,0 14 28,5 8 23,13 5 16,10-1 6,15-7-8,11-3-24,14-10-21,20-5-51,15-9-102,26-6-410,5-9-678,2-8-30,-1-7-31,5-10-33</inkml:trace>
  <inkml:trace contextRef="#ctx0" brushRef="#br0" timeOffset="164699.4203">4879 5949 4584,'0'-3'120,"0"-1"37,0 0 22,0 0 21,3 2 8,2-2 7,10 1 3,5 1 5,5 1-1,2 4-83,-3 6-39,-8 9-30,-10 5-28,-7 9-44,-15 6-19,-5-1-7,-6-2-7,0-5-7,4-6-5,8-7 4,7-5-16,5-2-4,6-3 6,5 2 23,8 1 15,1 0-2,1 0 2,-4 2-2,-7 0 6,-7 0 5,-12 3-10,-12-1-14,-12 1-11,-5-2-25,-8-1-60,3-3-85,16-7-275,1-1-483,15-1-26,8-6-27</inkml:trace>
  <inkml:trace contextRef="#ctx0" brushRef="#br0" timeOffset="164931.4336">5358 5979 6205,'0'-2'-8,"0"2"27,0 3 41,-2 12 18,1 11 5,-3 17 9,-6 14-72,2 14-109,-4 1-1118,0 17-39,3-6-43,6-6-45</inkml:trace>
  <inkml:trace contextRef="#ctx0" brushRef="#br0" timeOffset="174082.957">5954 5502 5274,'13'-2'9,"12"1"13,9-6 5,11-1 2,8-1 0,2-2-4,3 2-68,-3 4-142,56 0-797,-75 3-26,-10 4-28,-16 2-28</inkml:trace>
  <inkml:trace contextRef="#ctx0" brushRef="#br0" timeOffset="174288.9688">5930 5773 5113,'0'2'89,"0"-2"27,3 0 6,11-2 6,12 1-7,14-4-34,11-1-74,16-1-287,0-40-766,-3 37-29,-1-1-31,-1-1-34</inkml:trace>
  <inkml:trace contextRef="#ctx0" brushRef="#br0" timeOffset="174915.0044">6747 5400 4269,'0'-3'49,"-5"-2"10,-6 5 9,-3 0 6,-1 3 10,-1 11 17,3 2 15,5 9 15,3 4 6,4 5-31,4 0-7,4 0-4,9 0-3,4-3-7,9 3-1,6-1-15,3-1-17,-3-2-11,-2-1-7,-4-1-5,-7-1-2,-8-2-5,-5-2-8,-7-2-9,-7-3-27,-9-3-30,-11-2-43,-7-4-32,-10-3-16,-4-3-5,3-3-3,4-6-3,10-3 13,15-4 21,6-5 39,10-8 40,11-3 49,10-5 39,6-6 28,4-1 17,8-1 12,-1-3 7,-4-3 2,-6 2-11,-3-2-19,-9 0-7,-4 1 0,-9 4 3,-2 2-7,-5 9-3,-2 4-10,-5 8-10,-4 6-14,-7 7-6,-6 5-2,-4 8-14,1 6-61,3 8-130,15 4-323,-3 10-494,9-5-27,5-3-28</inkml:trace>
  <inkml:trace contextRef="#ctx0" brushRef="#br0" timeOffset="178011.1815">651 6836 2869,'-10'-2'108,"-8"0"35,-1 2 46,-3-3 42,0 2 13,1 1 8,0 0 11,-2 1 5,-4 6 7,-1 2-67,2 7-35,2 3-34,8 4-41,9-2-41,3 0-11,10-3 0,9-6-8,8-5 0,7-2-4,5-8-4,0-6 4,-3-3 0,-6-6 1,-6-3 3,-6-2 4,-2 0 3,-7 3 15,-3 2 10,-1 6-26,-1 4-12,0 5-2,2 11 1,2 7 10,2 10-1,4 14 1,-1 18-4,-1 11 4,-2 10-15,-3 5 34,-3 2 16,-1-6 5,-4-4 6,-6-9-4,-8-12-19,-10-9-29,-8-12-43,-5-15-54,0-10-38,1-10-72,7-11-82,12-14-206,10-38-649,12 22-33,15-11-36</inkml:trace>
  <inkml:trace contextRef="#ctx0" brushRef="#br0" timeOffset="178443.2064">1334 6766 4402,'0'-4'77,"0"-1"17,0 1 8,-1 0 2,-4 0 6,-7 6 20,-9 8 24,-9 8 19,-6 14 12,-2 14-4,-4 20-24,7 14 17,7 3-1,10 3 10,10-2 5,8-9-18,14-13-13,5-9-32,10-7-100,13-10-113,11-14-196,1-18-963,6-1-42,-2-10-45,-5-10-49</inkml:trace>
  <inkml:trace contextRef="#ctx0" brushRef="#br0" timeOffset="178883.2316">1538 7011 4374,'0'-5'92,"0"1"4,0 2 36,0 1 30,3 11 7,2 9 6,6 7 1,2 6 9,2 2 7,1-5-73,3-5 13,-3-9 5,8-8-24,-1-3-19,1-11-6,1-4-8,-3-9 8,-2-4-6,-7-6 3,-2 1 8,-3 4 5,-3 7-8,-4 6-20,2 7 4,-2 5 5,4 9 7,2 6-13,2 8 3,-4 5-10,7 7-38,-4 0-144,6 1-64,0-1-186,0-16-925,9 10-44,5-9-50,2-9-51</inkml:trace>
  <inkml:trace contextRef="#ctx0" brushRef="#br0" timeOffset="179071.2423">2251 7320 5174,'-3'8'48,"-7"9"7,-2 8 6,-6 11 3,2 7-4,-5 3-62,7 4-210,1-30-780,4 18-27,6-10-28,2-12-30</inkml:trace>
  <inkml:trace contextRef="#ctx0" brushRef="#br0" timeOffset="179566.2706">2664 6979 4779,'-4'-5'41,"-2"-2"4,-8 5 9,0 0 8,-3 3 7,-1 13 12,-3 8 9,6 7 10,0 9 8,5 8-22,7 0 0,0-4 5,7-4 1,8-5 5,9-11 12,9-10 4,13-7-4,8-5-3,4-11-2,0-4-7,-7-9-3,-5-8-1,-13-7-10,-11-6-9,-7-4-20,-9 0-13,-13 2-1,-6 7-11,-10 7-12,-6 13-11,-13 8-4,3 9-14,-3 10-54,4 10-55,9 6-96,11 5-186,11-5-765,8 8-36,8-5-40</inkml:trace>
  <inkml:trace contextRef="#ctx0" brushRef="#br0" timeOffset="179859.2874">2905 6799 4357,'1'-16'195,"1"-1"7,-2 2 4,1 2 16,-2 11 24,-5 15 10,-4 12 13,-9 14 9,-5 11 3,-9 21-155,-10 9-13,-1 6-6,-2 0-4,2-5-51,7-6-103,14-13-98,14-10-300,5-11-741,12-14-38,12-15-40,15-12-45</inkml:trace>
  <inkml:trace contextRef="#ctx0" brushRef="#br0" timeOffset="180218.3079">3236 6642 5213,'5'-11'90,"7"0"14,2 3 17,9 3 30,0 17 15,2 19 13,0 18 15,-5 15 13,-8 22 8,-8 11-57,-10 8-17,-7 1-12,-12-5-20,-7-9-48,-5-16-46,-6-14-72,5-14-96,5-14-234,6-12-854,8-14-42,12-12-45</inkml:trace>
  <inkml:trace contextRef="#ctx0" brushRef="#br0" timeOffset="180480.3229">3892 6965 5792,'29'-11'27,"12"-3"1,8 1-37,6-1-96,-2 8-263,-16 3-645,-10 3-28,-9 7-30,-10 2-30</inkml:trace>
  <inkml:trace contextRef="#ctx0" brushRef="#br0" timeOffset="180663.3333">3754 7325 5909,'0'4'173,"6"-2"47,15-1 11,17-4-1,23-6-31,18-8-156,12-1-199,3-64-1119,-9 57-43,-10-1-48,-3 2-51</inkml:trace>
  <inkml:trace contextRef="#ctx0" brushRef="#br0" timeOffset="181003.3528">5000 6750 3845,'-15'0'100,"-11"0"51,-8 3 31,-12 5 26,6 10 17,-1 14 11,2 9 9,7 10 19,8 2 25,12-3-22,8 1-30,14-8-29,17-7-21,18-7-47,13-6-148,20-11-252,2-8-957,-1-4-40,-9-7-43</inkml:trace>
  <inkml:trace contextRef="#ctx0" brushRef="#br0" timeOffset="181455.3787">5430 7140 4805,'-3'6'43,"-3"9"23,-1 6 15,1 9 7,1 6 0,3 2 6,2-1 4,4-6 1,3-4 7,5-9-4,6-10-32,10-4-21,3-9-14,3-8-5,1-6-1,-3-4 3,-3-8 5,-8 1 34,-5 3 29,-8 6-6,-1 7 37,-7 10 41,0 8 22,0 11 0,0 9 4,0 9-5,-6 7-29,-1 6-166,1 0-154,-3-8-1197,3-1-49,5-11-54,5-9-58</inkml:trace>
  <inkml:trace contextRef="#ctx0" brushRef="#br0" timeOffset="181678.3913">5999 7201 6157,'0'-1'63,"0"0"44,0 6 23,0 11 13,-5 13-1,-3 12 7,-6 14-14,-4 3-68,-3 3-82,1-4-127,28-8-1147,-17-5-46,7-13-49</inkml:trace>
  <inkml:trace contextRef="#ctx0" brushRef="#br0" timeOffset="182031.4116">6337 6796 5828,'11'-7'161,"6"-3"35,13-2 17,16-4 2,8 1 0,6 2-95,-2 4-115,-3 6-252,-18-41-1002,-18 49-43,-10 2-45,-18 8-49</inkml:trace>
  <inkml:trace contextRef="#ctx0" brushRef="#br0" timeOffset="182206.4214">6278 7157 5848,'0'4'213,"4"-2"37,15-1-1,20-2-1,19-1-78,22-9-159,27 2-405,-10-3-836,-6-2-41,-7-11-44,-4-2-47</inkml:trace>
  <inkml:trace contextRef="#ctx0" brushRef="#br0" timeOffset="184210.5363">7453 6507 3426,'-5'-7'108,"-3"-4"47,-7-1 25,-5-4 18,3 0 18,-8 4 5,-3 2 13,-1 4 2,-2 3 5,2 3-56,-1 9-43,2 6-41,8 4-22,3 8-16,8 3-16,5-2-6,10-3-9,8-6-3,8-6-6,7-8-11,6-5-3,2-4-4,-2-10 1,-2-4 2,-4-6 1,-9-6 11,-1-1 42,-8 5 23,-5 4-3,-3 7-4,0 9 7,-3 9 26,4 12 15,-1 10 5,0 13 14,-2 12-2,1 14-34,-2 9-21,0 6-1,0 1 16,0-1-4,0-7-57,0-10-148,1-13-293,1-11-918,7-16-47,12-15-50,15-16-56</inkml:trace>
  <inkml:trace contextRef="#ctx0" brushRef="#br0" timeOffset="185354.6017">9413 6495 2765,'-7'-12'150,"-2"-5"23,-2-2 41,-8-4 35,-2 3 8,2 6 11,-6 3 14,-2 7 13,-6 2 9,-2 11-109,-6 8-19,7 4-22,7 9-35,8 1-35,13-2-6,12-3-6,10-8-8,14-5-10,13-6-10,7-6-13,3-8-6,-1-3-1,-7-8-6,-13-5 2,-5 1-3,-10 1-8,-8 8-14,-5 2-14,-2 9 13,-4 8 13,2 9 8,2 8 31,-2 14 17,1 13 11,-4 7 6,-4 6 4,-6 1 17,-7-1 15,-8-1-13,-8-8-21,-8-6-37,0-9-77,-3-14-50,2-8-74,5-11-142,20-18-891,5-6-38,15-9-41,24-14-44</inkml:trace>
  <inkml:trace contextRef="#ctx0" brushRef="#br0" timeOffset="185758.6248">10192 6111 3108,'0'-11'180,"0"-1"44,0 2 22,1-1 10,-2 4-1,-6 7 20,-12 10 15,-10 16 11,-10 16 19,-7 25-77,-8 25-13,7 15-19,5 9-14,16 4 5,14-9 14,18-10-6,21-14-10,18-12 0,15-14-60,17-10-191,8-12-313,-1-12-952,-1-15-47,-1-12-51</inkml:trace>
  <inkml:trace contextRef="#ctx0" brushRef="#br0" timeOffset="186338.658">10350 6495 4975,'3'-3'104,"-3"-1"7,2 2 21,1 2 77,7 2 27,7 9 36,5 7 26,7 9 32,4 7-4,-1 1-75,0 4-27,-6-4-7,-6-1-22,-10-5-73,-6-5-26,-10-2-50,-11-4-197,-12-4-140,-3-6-340,-14-4-682,0-12-47,0-11-50</inkml:trace>
  <inkml:trace contextRef="#ctx0" brushRef="#br0" timeOffset="186519.6683">10461 6438 4742,'33'-20'209,"13"-4"67,11-5 20,10 0-8,-12 9-77,-8 11-122,0 3-335,-14 9-856,-7 0-33,-6 3-34,-1 5-39</inkml:trace>
  <inkml:trace contextRef="#ctx0" brushRef="#br0" timeOffset="186739.6809">10999 6913 3926,'-23'21'102,"-8"3"6,-5 6 2,-7 7-21,17-5-116,6-18-796,9 8-18,6-8-19,12-7-20</inkml:trace>
  <inkml:trace contextRef="#ctx0" brushRef="#br0" timeOffset="187318.714">11449 6475 4110,'-14'9'109,"-2"7"35,-6 10 31,1 9 21,10 8 14,6 7 14,3 0 42,8-1 50,6-10 32,7-7-42,11-11-20,13-7-25,8-10-24,3-6-16,3-9-16,-7-7-17,-4-9-40,-11-4-49,-10-13-33,-12-4-58,-9-10-37,-8-2-18,-11 3-25,-9 7-22,-14 14-17,-9 15-26,-7 15-39,3 11-46,4 9-66,12 12-116,41 0-817,-19 9-40,13-1-44,10-7-46</inkml:trace>
  <inkml:trace contextRef="#ctx0" brushRef="#br0" timeOffset="187586.7293">11784 6283 4335,'0'-8'107,"-3"0"22,-4 4 19,-6 5 20,-4 17 19,-8 21 18,-5 18 30,-9 15 19,-5 12 2,-3 10-93,-2-1-36,0-4-77,8-9-74,8-9-175,11-28-952,10-5-36,7-15-37,18-17-42</inkml:trace>
  <inkml:trace contextRef="#ctx0" brushRef="#br0" timeOffset="187978.7518">12329 5989 5577,'2'-3'20,"3"2"28,2 8 13,3 16 31,3 16 37,-1 25 32,-6 21 33,-2 16 14,-11 9 2,-15 5 9,-10 5-29,-5-12-56,-8-12-57,-2-16-110,3-19-121,-3-20-294,1-22-798,2-8-42,14-19-45,18-14-49</inkml:trace>
  <inkml:trace contextRef="#ctx0" brushRef="#br0" timeOffset="188262.768">12799 6558 7064,'20'-4'123,"15"-1"-1,15-3 0,15 1-1,9-1-1,0 4-165,-9 5-214,-13-7-1104,-19 14-51,-20-1-55,-17 2-59</inkml:trace>
  <inkml:trace contextRef="#ctx0" brushRef="#br0" timeOffset="188437.7781">12766 6877 5654,'2'3'204,"9"2"38,23 0 5,26 0-32,22 0-166,64-1-1282,-28-4-41,-4 0-44,-15-5-49</inkml:trace>
  <inkml:trace contextRef="#ctx0" brushRef="#br0" timeOffset="191393.9471">14125 6274 2638,'-2'-1'83,"-2"-1"38,-5-1 25,1-1 23,-1 1 21,-5 1 22,-3 1 19,-1-1 26,-8 7 24,-7 8-24,-2 8-28,-4 15-22,3 11-17,10 3-6,9 5-8,9-6-10,14-4 8,14-5-7,12-7-21,13-7-29,13-7-133,10-3-365,-6-9-735,-5-4-34,-8-3-36,-8-6-38</inkml:trace>
  <inkml:trace contextRef="#ctx0" brushRef="#br0" timeOffset="191770.9687">14461 6761 4767,'0'1'50,"0"-1"52,0 4 37,1 4 38,7 4 73,4 7 33,6 8 39,4 2 26,2 2-5,-5 1-28,0-2-24,-8-2-51,-2-2-35,-8-3-68,-9-1-185,-13-1-167,-6-5-368,-18-6-739,-4-4-47,2-12-51,6-12-56</inkml:trace>
  <inkml:trace contextRef="#ctx0" brushRef="#br0" timeOffset="191927.9777">14445 6842 4512,'22'-10'170,"8"-5"10,6-3 2,10-2-11,-8 7-70,2 4-239,-1-1-842,-7 8-26,0-1-28,-2 3-29</inkml:trace>
  <inkml:trace contextRef="#ctx0" brushRef="#br0" timeOffset="192150.9903">15016 6799 5667,'0'8'161,"1"7"40,-1 8 27,1 10 21,-1 8-2,-1 7-4,2 0 2,-1 0-10,-1-1-76,1-5-198,0-8-255,47-7-1059,-44-4-49,6-13-54</inkml:trace>
  <inkml:trace contextRef="#ctx0" brushRef="#br0" timeOffset="192499.0103">15262 6447 5424,'0'-11'171,"5"-2"78,8-7 35,10-4 5,11 5-2,19-2-3,7 3 0,0 6-75,-4 4-137,-10 5-185,-13 9-373,-17-6-806,-8 17-45,-8 4-49,-9 12-53</inkml:trace>
  <inkml:trace contextRef="#ctx0" brushRef="#br0" timeOffset="192684.0209">15369 6667 3907,'-6'5'223,"1"1"53,0-2 109,1 2 60,5-3 5,7-4-5,14-1-4,16-2-6,14-1-67,13 2-351,61-1-1384,-61-1-52,-12-1-54,-2-5-59</inkml:trace>
  <inkml:trace contextRef="#ctx0" brushRef="#br0" timeOffset="193319.0572">16049 6157 3626,'0'-3'196,"0"-1"43,0-1 33,0-1 38,0 2 40,2-2 12,5 2 27,7-1 13,12-2 20,16 0-104,10 1-49,12 2-36,-1 2-33,-1 0-38,-5 1-39,-12 1-19,-14 0-28,-10 1-22,-4 3-23,-12 3-17,-3 8-10,-4 6-7,-1 9 2,-7 6-1,-1 8 0,-5 8 3,-4 7 3,1 2 4,3 2 0,2-3 0,7-3-5,1-8 0,6-5-10,0-5-173,16-5-403,-2-5-788,10-11-52,24-15-54,33-17-61</inkml:trace>
  <inkml:trace contextRef="#ctx0" brushRef="#br0" timeOffset="197599.3021">18005 6275 1221,'-6'0'112,"-3"-1"53,-4-2 50,-4 0 19,3-1 27,-2 1 19,2-4 16,0 2 12,2 2 6,1-3-51,-1-2-39,0 4-48,-6-4-49,-1 1-16,-4-2-29,-3 0-16,-3-3-17,3-2-11,-3-1-8,-1 0-17,-1-3-2,1 0-1,0 1 1,-1-2-3,1 1 1,0-2-2,0 4-3,-1 0 0,2 1 0,0 0-2,1 1-2,-1-1 1,-2 2-2,1-2 1,1 0-2,-1-2 1,-2 0-5,-3-2-1,-2 1-3,-4-3 1,-5 0-1,1 2-1,-1-2 2,1 3-2,-1 1 1,3 0 0,-3 4 5,1-1-1,-3 3 3,0 0 1,-2-1 1,3 5 0,-3-1 1,0-1-1,-3 3 2,2-2 0,-5 1-3,-1 0 2,0-3 0,-3 2 2,-2-1-2,2-1 0,-2-1-1,-1 2 1,1 0-2,2 0 1,-4 1 1,1 1 2,2-1-1,0 4 0,2-1 1,3 2 2,6-1 2,3 2-1,1 2 1,3-1-2,0 1-1,1 0 1,1 0 0,-2 0-2,2 0 2,-3 0-2,2 3 0,0-1-3,-1 0 1,1 4 1,0-2-1,3 3 0,0-1-2,0 0 1,-1 1 1,-2 1-1,0-3 1,-5 2 1,0-2 1,-4-3-1,-6 0 2,-4-1-2,-4-1 1,-7 0 3,-5 0-1,-2-1 2,-2-2-2,3 1 1,2-4 1,6 1-2,-1-2 0,2 1 3,1-1-2,1 1-3,0 0 0,3 1-1,1-2 0,1 2 0,3 1-1,2-2 1,4 2-1,3 1-1,2-1 1,-1 1 2,2 1 1,-3-3 4,3 3 2,0-3 0,0 3 2,-1-1 1,-4 0-1,-2-1 2,0 0 0,0 2-3,1-2 2,-2-1-5,0 1-1,1 1-1,0-2 0,-3 0-1,1 0 0,-2 2 0,4 0-1,0 0 1,2 0-1,6 1-3,3 2 3,-2 0-1,3 0 1,1 0 1,-2 0 1,6 0-1,3 0-1,3 0 1,3 0-1,4 0 1,3 0-1,2 0 0,3 0-2,-2 0 0,1 0 0,-2 0-2,2 0 1,1 0-2,0 2 0,0 3-1,2 0 3,0 3-2,-4 1 0,-2 0 0,-1 4 1,-6-1 1,-3 2 1,-8 0 1,1-1 0,-4 1 1,2-2-1,-3-2 1,2 0 0,-5-2 1,2-2-2,-6 0-1,1 0 1,-2-3-1,0 2 2,1-1-1,3 1-1,3-2 1,2 0-2,1-1 2,2 2-1,-2-1-1,1 1 1,1 1 0,4-2-2,2 2 1,0-1-1,0 0 1,2 1 0,0-1-1,1 2 0,3-3 1,0 3-2,0-2 2,-3 1 0,2-1 0,-8 0 1,-1 0 0,-4 1 0,-2-4 1,-2 1-2,2-1 2,1 0 2,6-1 0,2 0 1,3 0 1,2 0-1,4-1 1,2-2-2,2-1 2,1-1 4,3-4-1,0 0 0,5 0 0,-1-2 2,-1-1-2,1-1 6,-2-2-2,-2-1 2,2-2 2,-2 0 0,0-1 9,4 2 3,0-3 9,2 1 1,5 0 3,-1-3-3,0 1 2,-1-1-1,0-3-2,0 1-2,-2-2-7,-4-3-6,-3-3-8,-3 0-3,-2 0-2,-3-4-5,0 2-2,3-2 1,-2 1 3,1-2 1,3-1-1,-3-2 3,-1-1-3,0-2 0,-3-3 0,-3 0 4,0-3-1,1 1-3,2-3-4,3-4-1,0-1-2,4-5-1,3 0 1,0 1 1,5 2 0,0 8-2,2 6-10,0 9-41,0 6-85,16 8-337,-11 6-462,5 2-24,3 1-25,4-3-27</inkml:trace>
  <inkml:trace contextRef="#ctx0" brushRef="#br0" timeOffset="204671.7066">531 8367 2046,'0'0'161,"0"0"94,0-3 46,0-3 24,0 1 19,0-1 16,0-1 22,0 2 8,0 2 5,0 0-72,0 2-68,0-1-77,0 2-11,0-1-25,0 1-34,0 0-29,0 0-25,0 0-11,-1 4-4,-4 8 6,1 8 1,-1 9-14,-1 13-28,-2 11 4,4 5 24,-2 5 18,-2 2 7,-1 0-18,0-2-85,-6-5-116,3 2-210,-5-45-768,7 29-35,2-13-37,10-14-41</inkml:trace>
  <inkml:trace contextRef="#ctx0" brushRef="#br0" timeOffset="205251.7398">974 8479 4264,'-1'-7'56,"-4"0"1,-6 2 15,0-2 12,-5 5 15,-4 2 23,-1 3 10,1 7 9,3 6 4,1 6-36,9 7-12,2 3 4,7-1-8,5 3-9,13-5-11,5-3-20,8 1-3,9-6-9,-1-1-4,-1-1-5,-13-1 0,-5-1-1,-15 1-1,-8 1 1,-15-1-1,-13 4-1,-10 0-3,-4-1 6,-5-4-11,6-3-9,6-6-38,12-1-104,13-5-295,7-2-636,4-6-31,13-8-32,9-4-35</inkml:trace>
  <inkml:trace contextRef="#ctx0" brushRef="#br0" timeOffset="205630.7614">1262 8164 5048,'1'-13'113,"-1"1"6,2 0 16,-2 2 29,4 10 16,6 16 18,2 12 34,-1 13 36,3 11 38,-6 14-76,-5 9-19,-2 3-5,-1-3-18,0-3-28,0-9-17,3-10-45,0-9-167,7-7-137,6-9-238,7-67-905,6 47-49,7-11-53,6-11-58</inkml:trace>
  <inkml:trace contextRef="#ctx0" brushRef="#br0" timeOffset="205935.7789">1855 8416 5665,'6'-9'96,"6"-3"38,12-7 22,12-1 10,9 1 4,13 0-2,-3 2-37,-3 5-88,-9 4-169,-4 4-300,-19 4-732,-10 5-35,-6 5-40,-11 5-41</inkml:trace>
  <inkml:trace contextRef="#ctx0" brushRef="#br0" timeOffset="206149.7911">1812 8692 4407,'-7'8'167,"-1"-1"64,2-2 119,1-1 50,13-1-4,10-7-5,17-4-3,18-2-26,11-2-141,9 1-233,-1 1-230,-5-41-1069,-11 39-46,-8 1-50,-6-2-55</inkml:trace>
  <inkml:trace contextRef="#ctx0" brushRef="#br0" timeOffset="206406.8058">2784 8197 5266,'0'-11'178,"0"0"1,0 0 0,0 3 41,0 12 29,3 15 10,3 16 5,3 11 0,2 16 2,-1 13-184,-1 6-204,63 2-1227,-57-4-50,1-12-53,15-14-58</inkml:trace>
  <inkml:trace contextRef="#ctx0" brushRef="#br0" timeOffset="208761.9405">715 9514 3147,'-5'-7'101,"-2"-2"25,2 0 30,-4-4 11,3 4 7,-1 2 21,-2 4 18,3-3 3,-2 5-1,-2-1-80,-3 1-19,-8 1-23,-5 3-25,-4 2-10,0 5-4,4 3-20,0 8-15,7 2 0,6 2-3,6 2 2,5-1 4,7-2 0,5-4 1,7-6 2,5-5-4,6-6-13,2-5-2,0-8-4,-1-4 4,-8-3 15,-6-5 13,-5-2 10,-7 0 15,-2 4 14,-1 3 25,2 5-2,-2 7-5,0 3 5,0 4 1,7 8 3,0 7 9,5 10 0,1 10-6,2 9 0,-1 8-23,-3 9 18,-5 6 5,-3 0-1,-6 1 5,-3-3-8,-10-9-20,-5-8-1,-10-9-16,-5-12-22,-6-9 0,-2-10-19,2-6-27,2-8-87,7-9-70,12-9-138,51-10-378,-26-9-513,18-13-39,18-5-40,17-2-45</inkml:trace>
  <inkml:trace contextRef="#ctx0" brushRef="#br0" timeOffset="209242.968">1357 9278 4121,'3'-14'111,"0"-1"44,-1-4 32,3 0 7,-5 7-1,0 6 0,-5 3-1,0 2 3,-7 5 5,-8 7-65,-4 7-30,-5 12-40,-1 11-21,3 9 10,3 9 28,5 8 35,6 2 14,3 6 9,4 2-6,5 1-9,1-2-10,1-1-1,8-4 2,3-10-27,9-8-52,8-10-111,12-9-44,5-12-75,9-9-140,5-10-902,2-7-42,-2-10-44,-1-9-48</inkml:trace>
  <inkml:trace contextRef="#ctx0" brushRef="#br0" timeOffset="209733.9961">1686 9499 5451,'0'-10'145,"0"-1"25,6-4 25,9 0 14,8 5 9,10 5 2,1 5 0,-3 11 8,-5 10 1,-15 10-93,-5 8-39,-12 9-26,-8-1-22,-3-4-7,-3-2-6,-5-12 20,7-6 5,6-8-7,4-6-4,4-3 2,4-4-7,12-4-2,8-4-2,15-3-7,9-3-104,12-2-200,6-3-1170,-8 0-55,-6-1-61,-9 0-67</inkml:trace>
  <inkml:trace contextRef="#ctx0" brushRef="#br0" timeOffset="209994.011">2498 9754 5982,'0'11'24,"-6"10"32,-8 8 21,-8 13 11,-4 8-1,-11 4-28,-1 0-62,5 0-218,2-30-931,9 15-37,12-7-37,9-15-42</inkml:trace>
  <inkml:trace contextRef="#ctx0" brushRef="#br0" timeOffset="210775.0557">2974 9049 3953,'-1'-13'121,"-6"1"25,-5-5 23,-5 4 13,-2 7 17,-9 11 10,4 9 4,2 10 10,6 10 13,6 8-70,8 11 0,3-2-4,9 3-7,4-3 0,5-3-8,2-6-14,4-1-2,-4-6-4,-5 0-14,-9-1-51,-5-3-95,-10-1-53,-8-3-27,-7-6-25,-1-8-20,2-6-16,2-5-16,11-8-17,7-6-6,10-6 32,7-2 72,10-5 32,5 2 13,4 4 23,0 4 32,-3 8 32,-1 2 25,-7 8 18,-3 4 9,-8 12 6,-6 6 3,-6 11 8,-11 14 2,-9 7-8,-3 6-16,-4 2 16,-2-3 15,5-6 9,9-13 0,6-8 10,6-12 28,5-6 27,8-9-5,10-3 2,10-5-37,11-5-96,9-3-152,14-3-416,-13-3-740,3-10-43,-5-3-47,6-14-51</inkml:trace>
  <inkml:trace contextRef="#ctx0" brushRef="#br0" timeOffset="211394.0911">3436 9186 4544,'6'-10'127,"6"-1"22,8-1 26,6-2 24,4 6 23,3 6 7,-4 4 7,-6 9 6,-10 9 0,-7 8-106,-13 11-84,-6 6-27,-7 0-25,2-6-27,2-3-20,5-12-12,6-7-16,4-8-8,9-2 2,10-3 20,9-2 49,7 3 5,8 2 0,-2 5-2,-7 3 0,-7 4 3,-12 4 7,-7 3-1,-9 0 2,-13 1 0,-8-1 0,-8-2 0,-7-4 0,-5-2-14,1-6-57,8-3-104,19-4-314,0-4-526,10-5-28,6-7-30,9-7-30</inkml:trace>
  <inkml:trace contextRef="#ctx0" brushRef="#br0" timeOffset="212303.1431">4026 8850 4953,'0'-3'44,"0"1"13,2 1 9,0 0 3,2 3 3,3 1-1,-2 4-5,0-2-3,-2 1-7,-1 0-31,-2-2-13,0-3-12,0 0-2,0 1-2,0-2 3,0-2 5,0 2 12,0-1 4,0 0 7,3-6 6,0 3-1,6-1 0,5-1 0,3 3 0,5 3-2,-1 3 2,-1 5-3,-5 10-1,-4 5 1,-8 11-2,-1 5 1,-2 4-3,0-2-2,0-2-6,1-9 1,5-4-8,4-9 2,9-7 4,5-6-2,5-4 1,0-5 0,-4-7 2,-5-2 2,-10-3-3,-4-4-3,-10 3 0,-7 1-4,-6 8-6,-3 6 4,-6 8 3,1 5 3,5 14 1,5 10-5,7 12 9,3 6 9,5 7 7,6 4 18,5 0 28,3-3 8,-4 1 9,-1-3 3,-8-2 18,-7-3 10,-15-5-4,-9 0-2,-10-5-7,-5-6-18,-2-5-67,6-8-44,11-7-98,10-8-128,13-5-272,4-11-726,10-8-42,16-11-44</inkml:trace>
  <inkml:trace contextRef="#ctx0" brushRef="#br0" timeOffset="212786.1707">4538 8653 5136,'0'-9'166,"0"-3"31,0 2-8,3-1 19,1 6 23,10 13 19,7 13 26,9 11 28,9 17 8,3 22-103,-4 19-56,-8 18-32,-7 13 8,-11 8-20,-6 4-25,-7-8-17,-10-11-28,-12-14-132,-11-13-124,-9-12-202,-10-14-959,-4-13-51,4-19-56,14-18-61</inkml:trace>
  <inkml:trace contextRef="#ctx0" brushRef="#br0" timeOffset="220846.6317">5248 9217 4303,'0'0'47,"0"0"25,2 0 31,8-2 27,0-2 18,7-3 19,4-3 12,4 0 11,3-2 2,7 0-9,0-1-36,4 2-39,-1 1-93,1 5-238,-9-9-862,-8 12-31,-12-1-34</inkml:trace>
  <inkml:trace contextRef="#ctx0" brushRef="#br0" timeOffset="221065.6443">5156 9463 4867,'-2'6'90,"1"2"46,1-1 45,13-2 20,17-1 7,19-5-22,20-2-65,17-4-131,22-1-1112,-20 1-35,-14 0-35,-18-2-40</inkml:trace>
  <inkml:trace contextRef="#ctx0" brushRef="#br0" timeOffset="226349.9465">6295 8835 3568,'3'-6'92,"0"-2"36,0-4 24,0-3 23,0 3 15,-1 0 23,-2-2 10,2 1 9,-2 4 2,0-1-48,-3 3-36,-6 5-38,-5 0-22,-9 2-21,-3 2-16,-6 2-21,-1 4-6,1 7-7,0 6 3,2 6 4,4 9 6,9 4 3,6 8 8,7 2 8,6 1 6,8-1 5,10-4 8,6-10 6,11-5-7,11-8-42,7-10-82,7-7-177,3-52-934,-2 35-36,-4-2-40,5-11-42</inkml:trace>
  <inkml:trace contextRef="#ctx0" brushRef="#br0" timeOffset="233782.3716">6605 9219 3360,'1'0'75,"-1"0"20,0-1 15,0 1 14,4-1 37,-4-2 13,0 0 11,1-2 18,-1 2 2,0-1-43,2-2-9,-1 2-8,1-3-8,2 1-2,2-1-32,4 0-7,7 2-10,2 1-18,4 1 0,-1 1-11,-1 7-7,-2 2-5,-2 10-3,-10 4-8,-4 10-3,-8 5 3,-11 4 7,-5-2 9,-4 1 14,-3-6 8,2-4 8,5-4 2,9-8 10,5-5 7,4-6 7,3-3 11,13-3-6,14 0-4,11-4-34,14-1-117,13-1-96,0-2-212,-3-7-896,-4 6-42,-11-4-45,-8-2-49</inkml:trace>
  <inkml:trace contextRef="#ctx0" brushRef="#br0" timeOffset="234414.4078">7083 9139 3696,'0'-4'129,"0"0"42,0-1 28,0-3 19,0 1 10,0 2 3,5 0 9,5 1 8,5 1 1,8 3-67,1 3-50,0 6-39,-6 6-24,-8 4-20,-6 7-10,-4 2 1,-3 1-8,-4-1-16,0-5-3,0-5-5,2-6-7,2-4-2,7-1-1,10-2 0,5-1-1,8 4-3,6 2-4,0 2 8,-5 5-1,-7 0-1,-9 5 9,-6-4 1,-12 3 14,-10-2 6,-8 1-1,-12-2-6,-4-2-25,-4-1-35,6-4-72,12-2-243,9-6-741,11-6-33,11-6-34,12-5-37</inkml:trace>
  <inkml:trace contextRef="#ctx0" brushRef="#br0" timeOffset="234832.4317">7518 8848 5419,'0'-3'122,"0"2"66,0-1 43,1-1 24,10-1 12,9 0 2,14 1 0,14-1-2,11 1-3,5 0-110,-2 2-157,-6-1-129,-8 2-204,5-1-320,-25 1-572,-11 0-40,-9-7-44,-9 1-47</inkml:trace>
  <inkml:trace contextRef="#ctx0" brushRef="#br0" timeOffset="235078.4457">7763 8628 4889,'0'2'75,"0"6"28,0 11 14,-3 13 14,-2 10 12,-6 14-1,-1 5 6,0 2-1,-1-3-6,4-5-56,6-8-95,3-6-151,51-11-956,-31-9-34,11-10-36,10-11-38</inkml:trace>
  <inkml:trace contextRef="#ctx0" brushRef="#br0" timeOffset="235719.4824">8438 8476 3203,'-3'-18'91,"-3"-4"28,-6-2 17,-5 0 14,-7 10 30,-5 9 22,-2 7 7,0 5 9,-3 7 7,9 5-68,4 3-19,8 5-23,7-5-16,6-1-11,6-5-28,8-7-16,8-6-9,2-3-13,10 0-5,0-7-1,-2 0-3,-7-4 0,-3-4 0,-5 0 10,-10 3 5,-3 2-4,-1 5-5,-3 2 14,0 5 9,0 4 11,2 10 9,-1 11 7,-1 11 14,0 13 15,2 8 5,-4 6 12,4 3 8,-2-1 0,-3-4-14,-3-4-1,-4-9-5,-6-6-2,-4-11-20,-9-4-55,-6-9-65,-1-8-35,0-7-23,0-5-31,7-5-43,6-6-119,72-7-887,-53-2-38,12-7-40,7-6-43</inkml:trace>
  <inkml:trace contextRef="#ctx0" brushRef="#br0" timeOffset="236218.511">8943 7986 4437,'0'-5'109,"0"-1"2,0 1 15,-2 1 23,-4 8 16,-4 15 12,-4 14 6,-6 16 18,-3 19 28,-5 12-64,2 16 0,0 5 30,5 2 8,6 0-6,8-5-4,7-12-6,10-10-3,15-7-7,15-13-41,19-7-198,28-11-230,20-8-1066,10-14-50,18-14-54,4-16-59</inkml:trace>
  <inkml:trace contextRef="#ctx0" brushRef="#br0" timeOffset="237169.5654">9184 8315 4347,'0'-7'165,"0"-2"26,1-4 16,8 1 50,10-1 36,5 5 16,10 0 12,2 6 1,-2 4 2,-9 10-109,-8 8-43,-10 7-26,-8 7-15,-10 7-56,-5 0-34,-7-4-23,0-6-16,6-8-27,4-6-25,9-6 2,14-2-3,8-3 3,9 1-1,5-1 8,3 4-5,-8-1 1,-7 1 1,-14 2 31,-3 0 24,-16 3-3,-13-1-16,-9 2-31,-7-2-46,-3 0-35,6-3-80,13-5-207,12-1-760,13-4-37,16-4-40,17-5-42</inkml:trace>
  <inkml:trace contextRef="#ctx0" brushRef="#br0" timeOffset="237393.5782">9854 8713 6091,'0'4'19,"-6"7"18,-4 5 8,-7 8 7,-6 5 0,-5 2-24,2 1-31,3 2-52,4 0-133,12-5-213,3-5-668,4-8-30,5-9-34,9-4-35</inkml:trace>
  <inkml:trace contextRef="#ctx0" brushRef="#br0" timeOffset="237849.6043">10177 8286 4232,'-11'0'4,"-5"0"9,-6 8 15,-5 8 17,1 10 5,4 6 17,2 10 17,10 5 11,4-2 12,9-2 10,7-7 13,12-4-2,8-13-11,10-7-12,9-7-9,2-5-14,2-8-16,-4-8-5,-7-5-7,-8-9-5,-7-9-11,-13-5-8,-6-4-2,-8 0-2,-12 4 2,-10 6-3,-9 8 0,-8 13-6,-3 11-16,-3 6-37,11 6-66,5 8-107,43 2-850,-25 3-30,9 2-32,9-1-35</inkml:trace>
  <inkml:trace contextRef="#ctx0" brushRef="#br0" timeOffset="238130.6203">10375 8188 4035,'0'-9'168,"0"2"6,-1 2 31,-4 2 10,-3 12 15,0 17 25,-7 11 39,-7 17 24,-4 17 3,-4 14-130,-3 7-12,-4-2-3,6-2-49,2-10-85,7-12-86,8-11-178,8-19-1020,4-6-42,12-14-45,11-10-48</inkml:trace>
  <inkml:trace contextRef="#ctx0" brushRef="#br0" timeOffset="238698.6528">10655 7931 4690,'0'-3'66,"6"2"26,1-1 22,7 9 16,8 8 20,4 15 24,2 13 48,-1 16 23,-8 16 10,-6 14-37,-7 10-20,-8 5-14,-6 1-23,-7-5-32,-4-12-115,-4-13-93,62-12-1214,-70-17-46,3-14-49,13-20-53</inkml:trace>
  <inkml:trace contextRef="#ctx0" brushRef="#br0" timeOffset="239991.7268">11390 8214 6375,'7'-3'176,"5"-3"20,8-2 0,10-2-2,11-2-1,8 0-2,7 0 0,3 3-31,3 3-152,-5 2-229,3 3-1192,-24 6-54,-11-2-59,-12 2-63</inkml:trace>
  <inkml:trace contextRef="#ctx0" brushRef="#br0" timeOffset="240198.7386">11387 8511 5923,'-2'3'211,"2"0"30,2-1-2,16 0-1,29-5-1,24-4-3,23 1-110,15 0-198,3-17-1291,-20 17-49,-26 1-56,-19-2-59</inkml:trace>
  <inkml:trace contextRef="#ctx0" brushRef="#br0" timeOffset="244621.9916">12411 7897 4682,'0'-5'92,"0"0"3,1 0 1,-1 2 4,2 2 26,-2 8 17,1 7 22,-1 11 56,0 12 40,0 15-45,-3 6-20,1 7-4,-4-4-1,-3-4-8,-2-4-87,3-7-101,1-7-124,13-7-346,-3-8-730,12-12-38,7-7-43,12-14-45</inkml:trace>
  <inkml:trace contextRef="#ctx0" brushRef="#br0" timeOffset="245099.0189">12909 8064 5037,'0'-8'64,"0"1"3,-3 2 0,-7-1 5,-3 9 4,-6 11 3,-1 10 10,-3 9 5,4 6 9,5 7-24,4 0-27,5-3 1,5-6 2,12-4 2,3-8-4,12-8 6,6-8 2,14-5-10,1-5-9,1-6-4,-4-6 2,-3-3 2,-9-9 6,-9-9-6,-6-7 6,-11-4-12,-3-5-9,-11-1 6,-6 2-3,-8 5-8,-5 3-5,-10 9-14,-5 10-5,-3 7-5,-1 9-6,-1 8 4,4 10-35,5 8-37,10 8-72,5 9-169,14-6-822,5 9-37,12-5-37,12-6-41</inkml:trace>
  <inkml:trace contextRef="#ctx0" brushRef="#br0" timeOffset="245606.0479">13653 8136 4318,'0'0'164,"0"-3"26,0 2 26,0-1 35,0-1 41,4 0 24,15-1 11,11-1 2,13 0-3,23-1-112,10 3-43,2 3-82,-3-1-95,-9 1-93,-14 0-167,-11 0-241,-14 0-676,-14-2-38,-7 1-40,-6-4-44</inkml:trace>
  <inkml:trace contextRef="#ctx0" brushRef="#br0" timeOffset="245858.0623">14032 7903 4776,'-1'-3'62,"-1"2"37,-1 1 31,-1 8 27,0 10 26,-3 14 24,-2 11 15,-5 13-6,0 5 7,0 1-48,5 4-25,3-8-99,5-5-99,1-2-169,7-16-977,4 2-38,0-9-42,5-12-44</inkml:trace>
  <inkml:trace contextRef="#ctx0" brushRef="#br0" timeOffset="249290.2586">14874 7724 3424,'-6'0'80,"-1"-2"30,-3 0 26,-4 2 12,0 0 16,-1 4 19,-3 0 21,1 5 13,1 4 8,3 6-50,6 4-10,4 2-24,1 2-20,5 3-6,8 1-13,6-3-10,8 1-13,12-2-11,6-2-6,6-2 0,-2 1-9,-6-3 0,-5 1 1,-10 4-2,-10-3 1,-6 0-2,-7 0-2,-10-3 5,-7 0-12,-9-2-35,-8-3-23,-11-1-12,-2-8-17,0-2-12,2-2-11,7-4-17,9-4-11,8-2-13,6-4 0,9-5 20,1-7 13,10 0 0,2-5 8,9 1 7,2-3 7,5 0 9,1 0 8,0-2 5,-2-3 7,-2-3 10,-3 0 12,-3 1 10,-2-2 9,-1 2 16,-3 4 22,-4 5 5,-4 3 13,-1 5 6,-1 4 1,-1 3-2,-6 5-1,-4 3-5,-9 3-2,-7 2-20,-10 4-19,1 4-11,0 2-42,7 5-61,6 3-100,13 5-231,4 0-611,5-2-28,14-2-29</inkml:trace>
  <inkml:trace contextRef="#ctx0" brushRef="#br0" timeOffset="249587.2756">15812 7865 5580,'16'-5'68,"12"-3"26,14-5 22,15-1 6,10 4 2,-1-1-70,-1 8-125,3 1-319,-26 2-683,-18 0-30,-10 1-34,-7-1-35</inkml:trace>
  <inkml:trace contextRef="#ctx0" brushRef="#br0" timeOffset="249775.2864">15792 8170 5287,'0'5'205,"0"-2"87,15-2 12,18-1-2,23 0-2,23-9-96,21 4-231,9-7-1250,-3 5-45,-9 0-48,-10-1-51</inkml:trace>
  <inkml:trace contextRef="#ctx0" brushRef="#br0" timeOffset="250354.3195">16875 7471 4913,'1'-7'138,"-1"-3"33,0 2-1,2-1-5,-4 4 25,4 5 32,4 10 35,1 6 21,0 15 17,3 7-68,-1 14-29,-2 8-31,-2 4 2,-1 0 3,-1-3-25,2-3-32,1-9-35,3-10-63,1-7-110,4-6-127,8-6-171,8-14-976,8 0-51,2-13-54,8-12-59</inkml:trace>
  <inkml:trace contextRef="#ctx0" brushRef="#br0" timeOffset="250959.3539">17593 7369 4813,'-12'-4'58,"-4"-1"17,-7 2 3,-2 3 7,-1 5 9,2 11 10,2 8 7,6 3 10,5 8 6,8 1-29,6 0-7,13-2-7,9-1 5,10 2-4,12 1-1,6 1-12,0 2-3,-5 3-2,-5-1-3,-9 0-4,-11-4-6,-12-3 3,-7-7 1,-14-1-1,-17-7-37,-12-4-49,-11-5-24,-13-5-28,0-3-23,4-9-39,13-6-20,13-6-17,15-9-17,12-11 0,15-4 32,14 0 53,8-2 21,9 2 23,5 3 25,0 1 39,-2-1 20,-6 1 12,-9-2 4,-10 0-3,-10 0-3,-10 2 2,-9 0-3,-10 4 9,-6 7-4,-9 8-1,-9 6 3,-4 8-5,0 10-19,3 12-168,7-43-847,10 63-28,10 5-28,15 6-32</inkml:trace>
  <inkml:trace contextRef="#ctx0" brushRef="#br0" timeOffset="253414.4943">19260 7290 4054,'0'-4'138,"0"0"20,0 1 16,2-1 8,-1 3 1,1-1 4,-2 2 12,4 3 15,0 4 9,2 10-58,1 8-9,-2 12 11,-3 8 5,3 3 7,-2 5 10,-2-3 6,1-4-12,-1-4-2,-1-9-2,0-5-21,-4-6-27,-5-6-31,-10-5-23,-6-5-66,-12-3-94,-2-6-85,-3-2-65,-1-5-131,25-4-322,-16-8-514,8-7-38,9-3-43,14-6-44</inkml:trace>
  <inkml:trace contextRef="#ctx0" brushRef="#br0" timeOffset="253634.5071">19001 7311 6075,'4'-8'224,"14"-4"9,17-3-1,20-5-2,17-2-1,13 3-69,6 7-151,0 6-194,-7-42-1151,-12 48-48,-7-3-53,-14-1-56</inkml:trace>
  <inkml:trace contextRef="#ctx0" brushRef="#br0" timeOffset="254114.5346">20199 6803 4556,'-2'-1'40,"-1"-1"26,-7 4 19,-5 6 14,-1 11 25,-8 15 30,-6 15 22,-2 18 65,-5 16 55,-5 9 8,3 10 9,0 2-17,9-6-16,11-3-14,10-12-26,12-9-29,10-11-24,16-15-68,10-8-184,13-10-196,79-10-448,-64-12-594,0-8-47,-5-13-48,-9-14-55</inkml:trace>
  <inkml:trace contextRef="#ctx0" brushRef="#br0" timeOffset="254498.5565">20363 7219 5872,'15'-12'125,"11"-3"27,10 2 5,12 4 2,-2 6 8,-9 14 2,-11 10 0,-17 8-17,-14 8-17,-16 11-63,-11 0-71,-7-3-25,-3-6-2,3-7 18,12-10 29,9-9 40,11-4 8,6-6 16,9-2 14,14-2 10,8-3-62,11-1-144,14 1-256,-6-10-1001,4 6-50,-5 0-54,-3-2-58</inkml:trace>
  <inkml:trace contextRef="#ctx0" brushRef="#br0" timeOffset="254722.5693">20922 7519 5691,'-17'12'126,"-3"9"34,-5 6 9,-6 14 4,10 5 0,4 3 4,7 0-40,4-6-89,6-4-101,11-9-427,-6-11-702,9-11-38,1-9-40,6-14-44</inkml:trace>
  <inkml:trace contextRef="#ctx0" brushRef="#br0" timeOffset="255521.615">21362 6976 4228,'-10'-18'106,"-4"-1"12,-5-1 5,-3 0 4,2 10 12,0 10 11,1 8 12,8 8 16,-1 10 8,8 9-58,4 9-27,6 7 5,5 4 4,4-1 3,3-1-6,2-2-6,-7-5-7,-5-5-11,-5-7 0,-5-5-20,-2-8-13,-2-6-23,-1-5-29,-2-6-27,5-5-11,1-5-12,6-5-15,10-3-9,3 0-15,4 0 7,6 6 9,-2 4 12,-5 5 26,-2 8 30,-6 3 12,-6 8 38,-3 7 28,-6 7 18,-11 6 15,-8 6 7,-1-2 13,-5-1 5,4-3 6,9-5 2,5-7-1,5-7-24,6-4-4,3-8-1,10-3-5,6-5-25,10 0-89,8-3-116,6-1-153,58-4-1059,-58-5-49,-5-5-52,-3-8-57</inkml:trace>
  <inkml:trace contextRef="#ctx0" brushRef="#br0" timeOffset="255981.6413">21749 7098 4917,'12'-16'149,"7"-1"80,4-1 29,5-1 14,0 9 2,-8 7-1,-3 9 8,-7 8 1,-5 8 0,-6 7-96,-7 9-37,2-3-72,2-2-34,-1-5-16,3-8-2,2-4 1,9-5-10,1-4 0,5-2-6,5-2-22,1 3-13,-6 2-13,-4 2-5,-7 4 1,-2 4-1,-5 1-6,-6 6-3,-5 0-6,-1 0-18,-8-1-14,-3-2-23,-1-1-17,-5-5-53,2-4-125,4-8-912,7-2-39,8-2-44</inkml:trace>
  <inkml:trace contextRef="#ctx0" brushRef="#br0" timeOffset="256705.6828">22307 6892 4669,'4'-12'119,"2"-4"16,2 1 16,6-5 14,0 6 3,2 7 1,1 4 4,-5 8 5,-2 10 5,0 9-89,-6 12-22,-1 7-11,3 3-17,1-3-9,3-6-1,3-7 0,3-10-5,-1-7-23,3-8-24,-1-2-16,-2-8-13,-3-2-15,-5-4 0,-5-1-12,-2-1-6,0 3-6,-1 5 4,0 5 25,-4 7 28,0 10 16,-1 12 21,-1 10 16,4 14 6,-3 12 4,-1 2 7,0 1 5,-4-2 3,-3-8 8,-2-7 25,-6-12 15,-6-10 0,-8-8-12,-2-6-49,-5-8-43,8-4-75,8-4-184,13-58-896,7 40-37,14-7-39,13-8-42</inkml:trace>
  <inkml:trace contextRef="#ctx0" brushRef="#br0" timeOffset="257082.7043">22733 6583 5252,'0'-5'111,"1"-2"4,10 4 32,8 2 30,10 14 20,11 16 28,7 17 19,-1 17 2,-10 21 9,-14 15-77,-17 13-8,-17 9 1,-17 2-32,-10-3-40,-2-14-90,-8-11-127,3-13-103,0-16-196,1-11-880,2-11-45,12-12-50,15-15-53</inkml:trace>
  <inkml:trace contextRef="#ctx0" brushRef="#br0" timeOffset="257463.7261">23346 7029 5960,'16'-8'43,"13"-2"-2,13-1-4,14 3-28,3 4-93,1 7-178,-10-15-819,-15 20-32,-17-1-33,-10 5-36</inkml:trace>
  <inkml:trace contextRef="#ctx0" brushRef="#br0" timeOffset="257641.7363">23187 7374 5383,'-2'4'275,"0"-1"32,2-1-4,16 1-2,21-3-3,23 0-106,22 0-168,22 3-1338,-4-2-48,-5-2-50,-17-10-54</inkml:trace>
  <inkml:trace contextRef="#ctx0" brushRef="#br0" timeOffset="258458.783">24435 6774 4254,'16'-3'117,"7"1"22,7 0 15,6 2 7,-3 7 7,-4 5 8,-10 6 6,-13 10 4,-12 8 0,-18 7-72,-7-1-35,-5-3-20,-3-4-10,10-8-8,13-3-3,9-4-5,14-3-1,12 4 12,13 2-5,5 3 3,5 2 2,-6 4-2,-11-2 4,-16-2 23,-15 0 9,-22-5 5,-22-3-8,-21-4-96,-15 0-100,24-5-1108,-36 0-41,11-10-44,16-1-47</inkml:trace>
  <inkml:trace contextRef="#ctx0" brushRef="#br0" timeOffset="260749.9141">789 10714 3496,'0'-6'108,"0"1"43,0-2 18,0 0 17,0-2 3,-2 5 2,-5-3 0,-5 4-3,-8 2 3,-7 0-63,-5 2-44,-4 6-41,4 6-17,3 3-18,5 2 3,6 4-1,7 1 2,6 1 6,5-2-1,6-4 5,7-4 8,9-5 3,5-7 1,5-4-2,4-9-5,-3-5-3,-4-5 0,-6-6 5,-5-2 5,-4 0 3,-4 1 1,-4 7-2,-3 6-5,-2 4 2,-1 7 1,2 7 6,2 9 1,2 12 1,2 13-4,1 12 1,0 15 5,-5 7 9,1 5 7,-5 4 15,-6 1-1,-6-2-6,-8-5 5,-7-8 1,-11-7-5,-4-15-20,-4-8-47,2-8-52,1-11-54,9-9-84,10-5-176,6-13-771,9-8-34,9-17-38,19-13-40</inkml:trace>
  <inkml:trace contextRef="#ctx0" brushRef="#br0" timeOffset="261125.9356">1512 10544 4195,'-8'0'102,"-5"5"28,-7 10 33,-6 14 25,-7 20 26,-3 19 53,-6 19 40,2 15 8,4 10 9,8-1-40,18-3-55,8-9-15,21-16-32,22-17-24,19-15-158,21-15-185,36-16-1131,0-12-46,6-5-51,4-14-54</inkml:trace>
  <inkml:trace contextRef="#ctx0" brushRef="#br0" timeOffset="261933.9818">1807 10764 4375,'0'-3'144,"0"1"31,0-4 9,4-3 10,4 0 8,7-3 11,2 4 16,9 1 5,1 4 8,1 5-100,-2 6-35,0 7-25,-9 7-8,-5 9-5,-7 8 4,-9 4-12,-10 2-7,-8-1-4,-3-4 3,-5-2 26,1-10 13,6-6 12,9-7 27,4-5-1,8-5-11,4-3-3,9-4-9,18 0-23,11-7-113,15 0-168,18-3-319,0-1-815,-8-2-48,-1 0-52</inkml:trace>
  <inkml:trace contextRef="#ctx0" brushRef="#br0" timeOffset="262158.9947">2540 11021 5393,'-3'5'94,"-6"8"26,-4 7 6,-4 9 0,-3 10-3,-2 7-36,3 7-59,3 3-90,19 2-355,-4-8-642,8-8-30,12-13-32,15-19-35</inkml:trace>
  <inkml:trace contextRef="#ctx0" brushRef="#br0" timeOffset="262790.0308">3192 10419 4630,'-5'-9'54,"-4"2"17,-4 3 33,-4 6 20,-1 10 13,0 16 11,6 11 12,0 11 7,9 9 8,2-3-32,1 2 8,6-4-11,5-6-24,-2-7-22,1-5-7,0-7-30,-7-5-29,-3-5-24,-11-5-14,-3-5-18,-3-5-15,-2-3-11,1-8-13,7-8-4,7-3-9,7-5 16,10-2 15,7 3 22,3 4 4,4 10 8,0 4 16,-3 6 12,-5 11 37,-7 9 24,-8 9 40,-7 10 26,-9 9 12,-12 5 9,-6 7-4,-2 0-4,0-2-5,8-7 1,9-11-18,7-10-22,5-13-3,10-8-26,13-8-10,13-6-59,12-4-145,17-7-173,2-11-1068,-1-4-52,-2-4-55,-5-9-61</inkml:trace>
  <inkml:trace contextRef="#ctx0" brushRef="#br0" timeOffset="263262.0576">3657 10576 5406,'-3'2'24,"0"7"21,-1 13 21,-2 12 15,2 12 10,3 9 16,1 4 18,1-11 34,5-8 42,6-13 17,6-12-16,8-10-18,3-10-15,1-10-13,1-9-14,-5-3-14,-3-10-14,-6 0-28,-3 3-37,-3 7-16,-6 9-4,1 9 8,-2 14 6,-1 10 0,2 9 1,-1 15-1,-3 5-5,1 9-3,-2 0-5,-2-2-34,4-5-123,-1-5-127,11-5-338,-5-12-735,3-7-47,6-10-52,7-12-55</inkml:trace>
  <inkml:trace contextRef="#ctx0" brushRef="#br0" timeOffset="263878.093">4155 10321 4988,'6'-12'89,"0"0"4,4 2 21,4 2 15,-2 14 12,3 15 8,2 11 6,0 8 3,0 8 5,3 2-56,3-7-12,1-7 3,2-9-9,4-12-9,2-7-4,0-8-14,-3-8-7,-6-4-14,-5-8-15,-11-2-22,-5-5-24,-9 0-19,-5 5-17,-4 4-10,-2 12 5,-4 4 16,4 13 11,3 11 18,10 14 12,2 12 16,6 15 31,10 6 25,3 6 21,4 2 18,1-5-7,-1-1 0,-10-4 2,-4-4 9,-13-7 19,-12-10 9,-16-6-18,-10-7-15,-11-5-14,0-6-44,5-7-122,11-6-107,22-5-369,10-4-773,16-9-48,17-7-51,31-14-55</inkml:trace>
  <inkml:trace contextRef="#ctx0" brushRef="#br0" timeOffset="264270.1154">4782 10147 5552,'1'-9'61,"4"3"28,5 4 40,3 7 52,3 15 43,4 20 27,1 21 19,-2 22-1,-4 18-1,-8 13-53,-3 9-10,-4 1-27,-1-7-37,-5-10-52,-10-10-160,-9-9-198,17-9-1165,-43-9-56,-3-11-61</inkml:trace>
  <inkml:trace contextRef="#ctx0" brushRef="#br0" timeOffset="265182.1676">5605 10362 5644,'0'0'132,"0"-2"51,7 2 49,15-5 33,18-2-2,25-6-2,19-4-1,10 0-2,-3 1-87,-10 7-209,-22 6-330,-26 5-977,-19 3-50,-21 5-52,-12 2-58</inkml:trace>
  <inkml:trace contextRef="#ctx0" brushRef="#br0" timeOffset="265362.1777">5640 10615 5081,'-8'11'113,"1"-4"69,1 2 63,-1-3 65,23-1 12,18-11-1,26-2-31,20 1-181,20-1-145,32-2-480,-34-1-684,-11 5-39,-16-6-43</inkml:trace>
  <inkml:trace contextRef="#ctx0" brushRef="#br0" timeOffset="265702.1973">6867 10107 4726,'-7'-9'71,"-9"0"24,-12 4 26,-14 2 21,-7 14 19,-8 16 47,-5 13 49,4 13 48,8 13 23,9 4-48,15 1 0,16-2-22,20-8-27,24-8-22,31-10-55,21-8-223,58-8-523,-27-14-736,-6-10-49,-11-13-52,-25-10-55</inkml:trace>
  <inkml:trace contextRef="#ctx0" brushRef="#br0" timeOffset="267226.2845">7188 10654 4969,'11'-11'99,"8"-3"32,5-1 18,8-2 21,0 9 4,-5 4 6,-2 9 10,-11 10 15,-7 9 9,-8 12-47,-12 6-14,-13 6-18,-4 2-5,-7 0-2,0-3 18,5-6 2,9-8-10,7-10-15,10-8-11,5-6-17,5-6-18,11-1-14,11-4-12,10-3-18,10-2-35,9 0-189,3-1-150,-4-6-1071,-5 5-53,-9-5-59</inkml:trace>
  <inkml:trace contextRef="#ctx0" brushRef="#br0" timeOffset="267698.3115">7698 10603 5308,'0'-4'70,"0"2"38,0 4 53,2 9 12,-2 15 10,0 10 11,4 7 7,2 3 5,4-3 6,3-8-28,4-10 11,3-11-29,5-10-53,5-4-8,2-10-9,-1-5-9,-3-7 5,-3-3-6,-5-6-6,-5 4-31,-4 3-19,-4 6-9,-2 6 1,-1 7-5,0 10 0,-1 7-2,3 8-15,-3 9 0,-3 6 0,1 7 0,-1 2 0,0 0 0,0 1 0,0-3-26,0-2-162,2-6-232,8-50-976,6 36-52,1-12-58,12-9-62</inkml:trace>
  <inkml:trace contextRef="#ctx0" brushRef="#br0" timeOffset="268122.3358">7996 10338 5370,'0'0'112,"0"-2"60,3 1 75,8-2 33,17-1 14,16 0-2,16-3-3,18 0-2,4 0-2,-4-2-85,-10 3-119,-12 0-168,-14 3-177,36-1-1132,-61-1-52,-15-1-58,-13-4-62</inkml:trace>
  <inkml:trace contextRef="#ctx0" brushRef="#br0" timeOffset="268425.3531">8229 10053 5340,'0'0'60,"-1"1"36,1 7 81,0 10 45,-2 15 23,2 13 9,2 17 3,-2 9 0,0 6 0,0 1-20,1-4-77,5-8-128,5-10-157,6-13-170,28-9-1036,-8-15-47,8-12-52,3-9-57</inkml:trace>
  <inkml:trace contextRef="#ctx0" brushRef="#br0" timeOffset="268953.3833">9161 10003 4202,'-7'-18'42,"-4"-2"36,-6-2 14,-7 1 15,-5 9 19,-1 9 12,-4 8 10,6 5 5,7 7 1,6 4-12,10 4-28,4-5-29,7-6-14,10-4-15,6-7-22,4-4-10,6-6-12,-4-6-4,-7-4 1,-6 2 8,-5-4 2,-9 2 2,2 5 6,-3 3 4,0 2 0,0 4 1,1 1 18,1 11 39,-1 8 52,5 14 28,0 13 41,1 14 10,0 14-10,-1 6-4,-3 5 3,0 1-5,-4-1-16,-5-3-40,-8-12-53,-7-8-33,-8-12-45,-6-13-17,-2-15 0,0-10 0,1-12-15,6-13-67,6-11-98,6-7-102,9-21-1127,6 0-54,13-9-58</inkml:trace>
  <inkml:trace contextRef="#ctx0" brushRef="#br0" timeOffset="269789.4311">9812 9598 5104,'-3'-4'47,"-2"2"31,-10 2 24,-2 5 14,-4 13 28,-8 15 44,-2 16 45,-2 23 42,1 15 32,1 13-34,7 6-8,8 1-31,9-7-24,20-12-15,13-13-87,20-13-176,13-14-178,16-20-1151,7-5-53,1-17-58,-8-8-62</inkml:trace>
  <inkml:trace contextRef="#ctx0" brushRef="#br0" timeOffset="270295.46">10013 9789 5105,'-4'24'51,"3"7"18,0 10 5,2 4 6,11-10 7,7-9 3,10-10 2,7-9 3,7-7-5,-1-11-31,-3-7-17,-3-4-17,-7-5-4,-9 1 12,-6 1 25,-8 8-4,-4 10 53,-1 7 18,-2 12 11,1 12-3,-2 9-4,-1 6-2,2 9-63,-1 4-103,1-1-252,4-14-943,7 9-41,9-13-44,8-11-49</inkml:trace>
  <inkml:trace contextRef="#ctx0" brushRef="#br0" timeOffset="270478.4705">10670 10192 5445,'-8'6'61,"-7"9"3,-1 7 1,-7 8-7,0 4-55,6 3-125,34-1-929,-19-3-30,6-6-31,11-10-35</inkml:trace>
  <inkml:trace contextRef="#ctx0" brushRef="#br0" timeOffset="271062.5039">11077 9784 4020,'0'-7'92,"0"-4"35,0-2 3,-4-2 25,1 3 15,-5 0 9,0 5 3,-7 3 14,-2 3 9,-5 10-47,-2 6-24,1 12-28,3 10 6,9 11-16,7 3-17,4-1 6,10-7 14,12-8-3,8-9-1,9-12-13,10-8-3,0-9 1,-2-10-3,-3-8-8,-8-8 4,-10-10-15,-10-6-21,-10-1-25,-3-3-6,-15 0-8,-2 8-15,-3 7-33,-6 12-27,-5 13-8,3 4-16,2 11-34,3 9-84,7 5-120,7-4-799,2 13-34,10-4-38,7-8-40</inkml:trace>
  <inkml:trace contextRef="#ctx0" brushRef="#br0" timeOffset="271335.5195">11295 9615 4258,'-6'-5'149,"-3"5"34,-4 5 20,-2 8 20,-3 17 44,-4 19 27,-1 20 9,-5 12 6,-6 10 4,3 3-112,0-4-92,7-9-82,7-12-82,9-13-147,37-14-421,-23-14-496,4-14-34,6-8-36,7-15-38</inkml:trace>
  <inkml:trace contextRef="#ctx0" brushRef="#br0" timeOffset="271674.5389">11589 9215 5598,'3'-9'38,"4"1"18,-1 3 12,3 15 14,-2 22 32,3 16 22,-3 17 54,-1 15 32,-4 11 7,-2 9-31,-5 7-3,-5 2-13,-4-5-3,-4-8-9,-9-14-35,-2-14-68,-9-10-142,-3-7-134,-1-9-250,0-9-861,9-13-47,11-10-51,15-13-56</inkml:trace>
  <inkml:trace contextRef="#ctx0" brushRef="#br0" timeOffset="271959.5552">11987 9724 6483,'12'-10'119,"6"-2"10,15-5 2,13-1 3,10 2-54,5 1-134,8 7-334,-12 4-849,-12 2-42,-18 2-44,-13 4-48</inkml:trace>
  <inkml:trace contextRef="#ctx0" brushRef="#br0" timeOffset="272234.571">11979 10014 5965,'0'3'248,"6"-2"-3,16 0-1,18-1-1,19-1-109,21-3-264,8 1-1161,-9-6-45,-14-5-49,-24-1-53</inkml:trace>
  <inkml:trace contextRef="#ctx0" brushRef="#br0" timeOffset="276809.8326">13156 9353 4375,'0'-5'95,"0"-1"29,0 0 12,0-2 5,0 6 9,0 0 13,-4 2 6,-1 2 16,-6 4 11,-5 6-25,-7 9-12,-3 6-21,1 7 0,2 0 4,4 0-1,9-3 13,5-7 13,3-6 9,10-6-1,13-5-25,12-4-19,13-2-11,13 1-14,-1 0-8,-2 7-8,-12 5-23,-14 5-19,-11 3-22,-12 2-13,-12 3-6,-12 0-3,-10-1 3,-12 1 0,-11-2 1,-7-4-9,2-1-57,3-7-72,6-3-87,12-7-79,42-2-453,-27-7-504,11-6-42,9-11-46,5-5-49</inkml:trace>
  <inkml:trace contextRef="#ctx0" brushRef="#br0" timeOffset="277014.8444">13046 9353 5266,'11'-13'88,"11"-3"16,21-4 9,17-3 12,16 6-7,7 5-49,-1 9-156,-10-27-1003,-11 29-32,-9 2-35,-10-1-36</inkml:trace>
  <inkml:trace contextRef="#ctx0" brushRef="#br0" timeOffset="277254.8579">13814 9583 5640,'12'0'71,"12"-2"27,15-3 11,19-2 8,7 2-6,4-4-54,0 3-79,-11 4-283,-17-1-800,-18 1-33,-13 0-34</inkml:trace>
  <inkml:trace contextRef="#ctx0" brushRef="#br0" timeOffset="277485.8713">14042 9339 5263,'-3'1'63,"1"7"26,-1 9 37,-3 12 39,-1 15 17,1 12 6,-4 11 6,2 3-9,-4 1-82,7-1-141,13-4-1179,-11-4-41,6-11-43</inkml:trace>
  <inkml:trace contextRef="#ctx0" brushRef="#br0" timeOffset="280762.0586">15122 8876 3813,'-16'-2'67,"-7"-3"31,-7 5 22,-7-2 25,-1 9 19,-1 5 18,-3 3 14,3 7 8,7 6 9,8 2-33,15-1-23,8 0-25,9-3-17,15-4-17,11-10-14,6-5-16,9-6-12,0-9-8,-3-6 1,-5-3 25,-9-5 20,-7-7 15,-4 0 18,-8-3 26,-6 4 44,-1 3-3,-5 8-4,-1 7-1,0 8-13,0 10-29,0 11-24,0 12-20,0 13-23,-4 19-34,-7 9-46,-6 9 0,-6 5 0,-5 0 0,0-8 0,4-10 0,5-10 0,5-10-40,8-10-173,4-10-193,8-25-985,13 6-54,11-9-56,23-12-62</inkml:trace>
  <inkml:trace contextRef="#ctx0" brushRef="#br0" timeOffset="281031.0741">16006 9181 6115,'12'-7'136,"9"-7"37,15-2 18,16-2-5,13 3 7,10 5-19,5 3-124,-8 4-129,26 2-1246,-53 1-46,-19 2-52,-17 3-55</inkml:trace>
  <inkml:trace contextRef="#ctx0" brushRef="#br0" timeOffset="281228.0854">15904 9472 5252,'-8'6'174,"2"2"53,3-2 60,12 0 11,27-3 0,25-3-56,17-2-172,24 2-282,-1 0-1025,-8-1-42,-21-5-44,-13 0-48</inkml:trace>
  <inkml:trace contextRef="#ctx0" brushRef="#br0" timeOffset="282080.1341">17369 8695 5288,'-2'-5'67,"1"1"7,-2 3 47,2 1 62,-3 10 38,3 15 40,-3 13 30,-1 11 4,-3 13-1,-2 4-51,0 0-17,-2-6-7,2-6-94,3-7-191,1-8-160,39-10-1180,-33-12-54,5-9-57,3-14-64</inkml:trace>
  <inkml:trace contextRef="#ctx0" brushRef="#br0" timeOffset="282442.1546">17798 8521 5726,'0'2'43,"-2"8"9,-8 14 20,0 8 28,-6 7 18,-4 14 22,-2 5 3,3-3 7,4 1 18,4-5 12,7-11 26,1-8-9,12-10-20,11-7-29,15-8-17,18-5-22,19-2-5,9-3-6,2-1-19,-10-1-29,-8 1-50,-19-4-47,-15 6-180,-10 1-345,-15-1-787,-7 1-51,-8 0-54,-10-2-59</inkml:trace>
  <inkml:trace contextRef="#ctx0" brushRef="#br0" timeOffset="282702.1696">18019 8801 4527,'1'-13'262,"-1"1"23,0 0 46,1 4 60,-2 12-4,2 14-4,-2 10-3,-2 11-5,-3 8-3,-5 3-164,-1 1-81,2-5-23,-3-3-45,8-2-119,3-7-147,2-1-161,2-15-1028,5 6-52,5-7-58,8-9-62</inkml:trace>
  <inkml:trace contextRef="#ctx0" brushRef="#br0" timeOffset="283542.2177">19358 8378 4687,'2'-2'108,"-2"2"45,4 0 44,5 5 75,2 7 47,5 11 41,0 12-2,-2 13-5,-3 7-2,-7 6-54,-1 2-52,-3-2-44,0-6-42,-4-6-71,-1-6-45,-6-11-43,-7-3 0,-8-9 0,-5-6 0,-7-3 0,-2-8 0,-1-3 0,5-3-51,3-6-142,13-5-291,10-13-896,7-14-52,11-13-56</inkml:trace>
  <inkml:trace contextRef="#ctx0" brushRef="#br0" timeOffset="283774.231">19184 8440 5331,'0'0'300,"1"-1"8,9-5-4,13-1-2,15-4-2,24-4-3,23-2-2,12 3-2,0 3-23,1 5-298,-6 3-445,-18 3-913,-14 0-52,-15 0-57</inkml:trace>
  <inkml:trace contextRef="#ctx0" brushRef="#br0" timeOffset="284206.2557">20366 8261 4634,'0'-7'65,"-1"1"5,-6 3 15,-5-2 18,-8 10 23,-12 7 25,-9 17 19,-8 11 73,-6 22 36,-1 15 3,4 15 11,8 10-2,12 0-16,16-3-19,16-10-25,16-11-23,16-11-21,17-11-119,10-13-189,15-8-246,6-14-1024,-6-13-53,-9-12-56,-13-11-62</inkml:trace>
  <inkml:trace contextRef="#ctx0" brushRef="#br0" timeOffset="285060.3045">20577 8501 4146,'10'-4'114,"6"-3"31,7 2 30,4 0 24,5 3 11,-6 6 22,-10 9 48,-6 7 10,-10 10 10,-13 3-60,-11 6-34,-5-3-22,-3-3-4,-1-4 21,7-8 1,11-6-23,7-6-47,5-5-11,6-3-14,7-1-4,13 0-13,10 0-148,15-1-190,64 1-1178,-49 0-54,-7-3-60,2-2-65</inkml:trace>
  <inkml:trace contextRef="#ctx0" brushRef="#br0" timeOffset="285285.3174">21120 8758 5081,'-4'5'178,"-4"4"91,-8 6 51,-1 7 4,-8 5 0,0 3-3,-4 3-3,1 0-16,5-1-106,6-3-209,6-3-188,13-2-379,-1-6-693,11-7-44,8-5-47</inkml:trace>
  <inkml:trace contextRef="#ctx0" brushRef="#br0" timeOffset="285886.3516">21775 8095 4404,'-13'-17'105,"-4"0"15,-8 3 19,-8 3 9,3 16 10,1 18 7,6 13 7,10 7 12,6 11 10,9 0-62,6 3-10,8-1-12,1 0-11,-1-1-11,-2-4-1,-8-10 6,-6-5-6,-10-9-17,-9-8-18,-4-11-19,-2-4-30,-1-4-12,9-6-20,10-9-8,9-7-13,11-3-14,9-2-2,6 3 6,2 6 13,1 9 24,-4 8 47,-7 6 42,-7 11 28,-7 9 39,-7 7 30,-10 12 21,-13 3 8,-11 4 0,-8 2-9,-3-1-19,8-5-32,9-8-31,15-7-16,10-10-28,11-6-27,13-7-19,12-6-11,8-3-93,11 0-149,21-2-457,-20-8-628,-4-7-48,-6-9-52,1-13-55</inkml:trace>
  <inkml:trace contextRef="#ctx0" brushRef="#br0" timeOffset="286306.3758">22152 8231 4820,'0'-5'69,"0"3"33,-1 9 19,-5 9 9,-2 14 10,-1 15 4,-2 9 2,6 1 3,2-6 16,6-6 13,5-11-18,8-13-15,3-9-4,7-8-11,3-10 3,0-7 0,-2-3 6,-2-8 4,-5-1 0,-3 2-24,-6 2-33,-5 9-14,-4 8-4,-2 12 2,-2 8-4,1 14-4,-6 8-8,0 9-8,-1 3-19,3 0-61,2-4-132,0-3-102,22-7-410,-10-10-615,2-7-45,1-11-49</inkml:trace>
  <inkml:trace contextRef="#ctx0" brushRef="#br0" timeOffset="286845.4066">22500 8188 4168,'10'-10'110,"6"-3"37,3 1 22,5-1 23,-8 9 21,0 10 20,-3 12 13,-4 9 8,-5 5 0,0 10-56,1-2-45,-1-5-32,5-7-4,1-7-6,3-6-10,4-8-14,3-4-13,-1-6-6,1-3-7,-4-5-14,-1 0-14,-7-4-5,-6 3-47,2 2-34,-8 6-6,1 6-8,-6 9 4,-2 9 3,-2 16 19,-2 10 35,2 15 25,5 9 3,2 7 35,3-2 17,0-4-3,-1-4 10,-6-15 4,-10-10 1,-8-9-1,-8-10-21,-5-11-19,1-9-35,4-6-112,9-3-84,12-7-147,9-28-949,8 21-45,8-4-48,10-5-52</inkml:trace>
  <inkml:trace contextRef="#ctx0" brushRef="#br0" timeOffset="287246.4296">23054 7863 4991,'5'-7'110,"2"1"26,8 2 42,7 8 29,5 14 25,7 19 21,1 15 22,-3 20 21,-7 14 9,-13 16-83,-13 13-12,-13 4-19,-11-3-38,-13-5-29,-4-14-25,-9-19-23,-2-16-22,1-13-109,6-16-167,15-6-183,12-21-969,9-2-51,18-7-55,10-12-61</inkml:trace>
  <inkml:trace contextRef="#ctx0" brushRef="#br0" timeOffset="287494.4438">23568 8206 5446,'34'-9'63,"13"-3"1,10-3 2,13 2-16,-12 5-92,2 5-1022,-17 3-31,-16 0-32,-14 3-35</inkml:trace>
  <inkml:trace contextRef="#ctx0" brushRef="#br0" timeOffset="287690.455">23460 8470 5328,'0'5'286,"2"-4"18,12 1-2,12-1-3,17-1-1,20-4-3,12-1-50,3 5-170,-1-3-184,-7-28-1247,-8 21-49,-9-5-55,-2-6-57</inkml:trace>
  <inkml:trace contextRef="#ctx0" brushRef="#br0" timeOffset="288129.4801">24520 7947 5061,'0'-7'126,"0"-1"0,0 4 11,-1 3 38,-7 14 30,-6 14 23,1 12 14,0 5 3,4 9 9,8-5-81,12-2-3,10-10 15,6-8 2,9-11-39,9-9-28,0-5-23,1-9-17,-1-3-3,-5-8-11,-1-2-21,-6-8-16,-7 3-14,-10 5-15,-5 7 0,-8 9 0,-7 15 0,-10 13 0,-1 13 0,-6 14 0,-5 13 0,1 6 0,12 5-11,9 6-216,105-3-1236,-75-1-58,14-10-63,14-10-69</inkml:trace>
  <inkml:trace contextRef="#ctx0" brushRef="#br0" timeOffset="290274.6026">801 12073 4180,'-20'-4'84,"-9"1"34,-10 1 29,-8-1 17,4 6 10,5 9 8,1 9 9,9 4 5,6 11 7,8 3-48,8 1-29,7-4-30,12-5-24,7-13-8,10-6 2,7-9-11,3-12-13,-1-9-3,-4-6-11,-7-7 1,-7-3 5,-10 0-1,0 4 6,-7 6-8,-1 9-25,-3 7 8,4 10 34,2 12 29,7 11 26,2 15 32,2 14 11,-6 16 15,-3 6-12,-5 9 0,-5 3 12,-10 2-6,-9-8-32,-5-2-29,-15-13-25,-9-11-35,-4-13-15,-5-13-19,-1-12 0,9-10-64,6-13-92,15-10-81,15-9-158,22-19-964,21-12-50,24-8-54</inkml:trace>
  <inkml:trace contextRef="#ctx0" brushRef="#br0" timeOffset="290609.6218">1621 11890 4355,'-4'-13'131,"-2"-1"22,-9 4 18,-6 1 21,-1 16 33,-9 23 47,-5 19 55,0 21 29,0 23 13,-2 18-89,5 12-28,5 4-23,11-5-16,10-11-12,11-14-33,17-19-46,16-15-54,18-17-108,21-14-191,35-13-448,1-11-644,7-9-48,3-12-51,-7-18-55</inkml:trace>
  <inkml:trace contextRef="#ctx0" brushRef="#br0" timeOffset="291209.6561">2005 12218 5492,'15'-2'64,"4"0"15,5 4 30,1 5 49,-5 13 25,-11 10 21,-8 12 12,-11 9 3,-10 1 6,-8-1-23,1-6 6,-1-9-14,8-12-28,10-9-50,6-8-24,5-7-22,15-2-11,11-9-5,16-5-8,16-4-165,16-4-271,2-15-1022,3 15-53,-9-2-59,-6 4-64</inkml:trace>
  <inkml:trace contextRef="#ctx0" brushRef="#br0" timeOffset="291421.6682">2740 12441 5738,'-8'13'241,"-8"10"21,-10 14-1,-4 13-1,-4 8-2,1 5-3,4 2 0,8-4-138,7-5-137,13-7-467,3-14-838,14-15-47,11-9-52</inkml:trace>
  <inkml:trace contextRef="#ctx0" brushRef="#br0" timeOffset="292065.7052">3380 11896 4594,'0'-7'82,"-3"-1"14,-7 5 33,0 2 16,-3 9 12,-2 14 12,2 11 7,6 7 17,4 11 29,3 3-52,0 0-8,3-2-3,-3-3-26,0-7-4,0-4-5,0-7-9,0-4 0,-3-10-9,-1-5-22,-2-5-23,-1-5-21,0-8-10,3-3-15,2-5-21,6-2-10,5 4-4,4 4-18,6 3-16,2 7-12,0 9 20,-4 10 24,-7 9 5,-5 10 22,-11 9 26,-9 8 4,-8 6 8,-3 1 41,-1-4 29,5-7 11,12-11-3,6-10-17,5-11-8,11-7-11,12-9-17,14-5-63,12-5-172,23-4-342,1-11-853,-4-6-50,-4-13-55,3-9-59</inkml:trace>
  <inkml:trace contextRef="#ctx0" brushRef="#br0" timeOffset="292353.7217">3926 12080 5044,'-2'-4'64,"-1"1"44,0 2 49,-1 7 79,8 7 57,7 11 31,9 8-3,6 3-2,8 4-3,2-1-49,-1-3-16,-6-2-41,-10-3-49,-10-2-74,-10-4-109,-11-1-202,-9 0-298,-9-6-845,-7-9-52,0-8-54,4-10-59</inkml:trace>
  <inkml:trace contextRef="#ctx0" brushRef="#br0" timeOffset="292549.7329">3871 12039 5332,'14'-17'103,"9"-4"53,14-4 22,14-1 7,9 4-6,6 8-111,9 8-369,-11 3-808,-15 3-33,-6 3-36</inkml:trace>
  <inkml:trace contextRef="#ctx0" brushRef="#br0" timeOffset="292929.7547">4671 11758 4639,'11'-11'129,"2"-2"20,4 1 28,4 4 76,-1 6 46,-7 12 20,0 13 9,-6 4 9,-4 6-5,-4 2-95,1-3-49,-2-9-78,2-5-43,0-8-105,6-5-122,4-4-155,57-4-993,-50-2-48,3-5-49,-1-4-55</inkml:trace>
  <inkml:trace contextRef="#ctx0" brushRef="#br0" timeOffset="293621.7942">4715 11763 5637,'0'-9'78,"3"-5"44,5 1 31,5 1 32,7 7 43,7 7 35,1 11-2,-4 9-1,-5 13-3,-7 6-50,-7 11-26,0-4-43,-1-3-30,3-5-31,6-11-41,6-11-36,4-7 0,3-9 0,3-4 0,-2-7 0,-7-3 0,-11-3-63,-5-5-32,-9 1-16,-7 4-1,-7 3 5,-2 7 10,-7 5 9,1 11 16,5 7 15,4 9 13,6 12 66,3 12 42,7 9 21,2 8 13,1 9 9,7 3-11,1 0-8,3-3-17,2-6-15,-7-11-13,-4-12-3,-13-11-6,-17-11-9,-10-11-8,-6-10-91,-6-5-130,9-5-169,14-29-1020,14 15-52,12-12-57,20-10-62</inkml:trace>
  <inkml:trace contextRef="#ctx0" brushRef="#br0" timeOffset="293913.8109">5284 11683 6823,'12'0'94,"6"10"48,9 13-1,10 15 0,1 17 0,-1 21-1,-6 12 0,-10 11-1,-12 6 0,-12 7-36,-9-4-55,-12-6-48,-7-10 0,-12-12 0,-7-17 0,-4-13-162,4-8-204,12-49-1047,14 20-55,19-15-59,20-12-63</inkml:trace>
  <inkml:trace contextRef="#ctx0" brushRef="#br0" timeOffset="294162.8252">5935 12138 8032,'37'-15'18,"13"-1"-1,17-1 1,13-5-48,-9 8-213,-9 3-1196,-13 7-56,-17 2-61,-20 4-67</inkml:trace>
  <inkml:trace contextRef="#ctx0" brushRef="#br0" timeOffset="294362.8366">5924 12422 6562,'6'2'180,"11"-2"-1,20 0-2,19-3-18,18-2-161,28-6-1342,-4-7-49,-2-8-52,-2-8-58</inkml:trace>
  <inkml:trace contextRef="#ctx0" brushRef="#br0" timeOffset="294945.87">7218 11585 4734,'-3'-13'71,"-6"-2"19,-11-2 27,-9 6 28,-10 3 59,-9 16 66,-4 9 72,-1 14 11,4 11-4,8 15-42,11 6-30,17 3-20,7-5-27,21-5-27,15-8-57,18-8-64,14-11-78,14-7-216,55-8-482,-50-10-654,-11-4-49,1-13-53,-5-6-58</inkml:trace>
  <inkml:trace contextRef="#ctx0" brushRef="#br0" timeOffset="295797.9187">7732 11916 5428,'3'-9'139,"6"-5"69,5 1 38,9-2 35,2 8 5,6 6-2,-6 10-1,-8 14-3,-11 7-2,-17 11-75,-16 14-58,-12 1-66,-4-1-37,-4-5-33,7-8-9,17-10 0,12-12 0,12-10 0,23-6 0,17-9 0,17-6 0,11-10 0,5-4 0,-6-8 0,-6-3 0,-12-3 0,-9-2 0,-13 7 0,-7 7 0,-13 6 0,-5 9 0,-1 4 0,-5 5 0,0 7 0,3 7 0,0 7 0,0 11 0,4 9 0,6 8 0,3 2 0,3 4 0,1-2 0,-4-1 0,-4-4 0,-6-6 0,-13-6 0,-10-6 0,-8-8-138,-6-6-153,-6-22-1139,2 1-56,5-11-61,9-14-65</inkml:trace>
  <inkml:trace contextRef="#ctx0" brushRef="#br0" timeOffset="295997.9301">8044 12054 5244,'17'-15'177,"12"-9"96,13-3 37,15-9-3,14 6-1,7 4-3,6 2-115,1 9-280,-9 1-1211,-10 5-47,-13 1-49,-3 2-53</inkml:trace>
  <inkml:trace contextRef="#ctx0" brushRef="#br0" timeOffset="296261.9452">8784 11703 6303,'3'0'145,"10"-2"47,16 1 9,21-3-1,20-2-1,21-1-1,4 0-115,-5 1-172,-11-4-1286,-21 6-51,-24-5-55,-15 5-61</inkml:trace>
  <inkml:trace contextRef="#ctx0" brushRef="#br0" timeOffset="296513.9597">9058 11332 6098,'-3'11'206,"-1"14"20,-3 17-1,-2 15-3,0 11 0,2 10-2,0 1-30,4-2-205,72-6-1387,-51-7-53,11-21-58,8-14-63</inkml:trace>
  <inkml:trace contextRef="#ctx0" brushRef="#br0" timeOffset="298162.0539">9883 11311 1826,'6'-6'212,"3"-3"54,0-3 42,-1-4 27,-7-2 29,-1 1 14,0 1 7,0-1 8,0-1 4,-1 1-137,-7 0-52,-6 1-50,-2 2-36,-10 1-26,-6 5-26,-2 4-17,-4 4-11,-2 10-8,6 5-9,9 7-4,10 6-4,9 5 0,13-2 1,11-3-4,8-7 2,14-6 0,6-10 4,5-2-2,-3-10 3,-5-5-1,-13-4 1,-9-3-1,-10-5-2,-10 1 5,1 2 41,-2 4 6,0 3-23,0 7 4,0 7 6,0 9-2,0 9-1,6 12-3,-2 12-2,2 16-5,-3 10-44,2 9-2,-6 3 20,-6 2-2,-1-7-6,-6-7 1,-12-12 5,-6-8 2,-9-14-3,-6-14-17,0-8-40,2-11-33,6-12-62,9-10-125,20-9-310,4-10-514,7-11-31,16-2-34</inkml:trace>
  <inkml:trace contextRef="#ctx0" brushRef="#br0" timeOffset="298550.0761">10518 10960 4626,'0'-12'140,"0"0"20,0 0 8,0-1 3,-3 8-3,-6 9 4,-6 12-1,-5 12 15,-2 19 43,-1 19-80,3 24-3,5 13 3,4 6-3,9 0-1,4-10 8,13-15 3,13-15 3,12-14-13,16-11-66,15-13-171,7-11-159,23-11-1099,-27-5-49,-12-8-53</inkml:trace>
  <inkml:trace contextRef="#ctx0" brushRef="#br0" timeOffset="298917.0971">10943 11135 5250,'0'-4'60,"-1"0"1,1 3 13,0 0 29,5 7 53,5 9 51,10 11 38,9 7 26,3 10 14,1 3-51,-6 1-1,-6-3-1,-10-4-7,-6-8-31,-5-6-56,-11-6-188,-7-5-175,-4-7-394,-11-5-694,-12-9-47,-1-14-50,3-15-54</inkml:trace>
  <inkml:trace contextRef="#ctx0" brushRef="#br0" timeOffset="299117.1086">10860 11078 3952,'26'-17'163,"11"-4"36,13-8 14,13-4 4,-6 8-2,-4 5-13,-7 9-77,-1 6-218,-12-37-890,-5 46-26,-4 7-27,-5 0-30</inkml:trace>
  <inkml:trace contextRef="#ctx0" brushRef="#br0" timeOffset="299330.1206">11617 11564 4755,'-19'14'89,"-7"9"10,-6 6 6,-3 11 3,9-3-1,6 1 1,5-3-18,6-3-97,20-6-392,-8-9-559,7-9-25,9-6-27,8-13-27</inkml:trace>
  <inkml:trace contextRef="#ctx0" brushRef="#br0" timeOffset="299714.1425">11760 11207 3381,'-3'8'74,"-2"12"21,4 7 28,-4 9 21,7 3 19,8 3 14,3-6 15,7-6 19,8-11 8,8-10-50,3-6-17,3-11 4,-6-13-5,-3-4-2,-10-9-16,-11-7-9,-8-5-10,-11 0-18,-10 1-8,-8 6-4,-7 7-10,-9 15-19,3 9-29,0 12-36,5 10-62,11 9-105,11 7-227,4-28-667,8 26-30,12-4-34,5-9-35</inkml:trace>
  <inkml:trace contextRef="#ctx0" brushRef="#br0" timeOffset="299989.1582">12125 10969 4278,'0'-16'182,"0"-1"-1,-3 3 1,-8 3 3,-4 17 3,-8 19 16,-6 13 19,-4 14 17,-2 20 9,-1 14-143,0 5-25,3-1-3,4-6-3,4-9-36,10-16-53,4-13-127,7-9-333,4-11-628,4-9-33,8-10-35,8-13-37</inkml:trace>
  <inkml:trace contextRef="#ctx0" brushRef="#br0" timeOffset="300326.1776">12422 10672 5425,'2'-12'47,"2"5"4,3 5 5,2 16 8,3 22 15,-1 23 38,-3 20 30,-4 12 17,-2 11 7,-3 8-46,-3-4 4,1-7-1,-4-15-4,-6-18 1,-7-15-13,-8-15-39,-2-7-92,-2-7-108,5-7-316,1-10-779,13-1-40,5-7-43,24-16-48</inkml:trace>
  <inkml:trace contextRef="#ctx0" brushRef="#br0" timeOffset="300553.1907">12893 11098 5752,'17'-10'111,"12"-6"16,18-1 4,13-3 1,5 7-42,3 6-79,-8 5-223,-13-15-939,-17 24-37,-14 3-37</inkml:trace>
  <inkml:trace contextRef="#ctx0" brushRef="#br0" timeOffset="300755.2022">12895 11418 5061,'-2'4'156,"1"1"70,5-1 39,18 0 2,27-3-8,20-5-153,36 0-478,-7 2-748,-12-8-35,-19-5-36,-20-7-38</inkml:trace>
  <inkml:trace contextRef="#ctx0" brushRef="#br0" timeOffset="307481.587">14070 10504 2482,'0'-10'196,"0"-2"61,0-3 37,0-5 32,0 5 20,0 3 17,0 3 17,0 2 3,0 4-4,0 1-148,0 1-42,-6 4-57,-8 9-36,-8 14-31,-13 15-24,-5 22-18,-2 15-16,2 8-5,6 1 1,12-1 4,8-9 0,10-6 1,11-11 3,10-9 5,15-10 9,9-11 0,13-10-8,3-8-5,0-8-4,-12-8 7,-10-9-4,-16-5-5,-12-4-6,-14-10-5,-16 0-15,-11-1-3,-8 2 6,-12 9 2,-6 6 1,6 8-4,2 6-3,10 4-35,13 8-81,17 2-184,8-28-755,16 34-31,19-5-33,20-5-36</inkml:trace>
  <inkml:trace contextRef="#ctx0" brushRef="#br0" timeOffset="307769.6034">14537 10940 4515,'0'0'82,"8"0"36,9 0 17,18 0 11,23 0 7,19 0 3,13-2-1,-3-1-1,-8 0-29,-14 0-119,-16 0-284,-20-26-754,-17 25-29,-12-4-31</inkml:trace>
  <inkml:trace contextRef="#ctx0" brushRef="#br0" timeOffset="308001.6166">14867 10720 4761,'0'0'90,"-2"3"39,-1 9 42,-1 13 60,-3 13 11,-6 17 6,0 13-1,-4 8-3,1 9-78,2 4-100,9 4-215,5-13-1056,7-2-38,10-11-43,6-23-45</inkml:trace>
  <inkml:trace contextRef="#ctx0" brushRef="#br0" timeOffset="312045.8478">15368 10482 2896,'-2'-3'193,"1"0"45,-1-4 39,-1 2 30,2 1 19,1 1 12,0-1 4,1 2 7,8-2 12,2-3-107,13 2-43,9-1-40,13-1-30,2 3-31,8 0-14,-5 3-10,-8-1-13,-7 2 2,-11 2-24,-5 2-18,-10 4-10,-4 10 13,-6 8-5,-10 15 10,-8 12-3,-5 7 3,-10 3 8,0 4-12,-3-2 11,6-10-2,2-2 0,8-10-15,1-11-26,9-4-109,2-7-72,6-7-167,0-7-918,6-2-44,11-3-46,8-7-50</inkml:trace>
  <inkml:trace contextRef="#ctx0" brushRef="#br0" timeOffset="312351.8655">16511 10579 5006,'10'-11'73,"8"-3"20,8-5 10,14-2 7,3 1-1,9 5-1,-1 3-47,1 4-127,-5 0-989,-9 6-29,-12 4-33,-14 2-33</inkml:trace>
  <inkml:trace contextRef="#ctx0" brushRef="#br0" timeOffset="312554.8771">16414 10869 4812,'-5'3'207,"-1"1"114,3-1 39,1-2-3,23 1-5,15-4-2,19-2-3,18 0-4,14 1-156,2 1-360,1-41-1207,-10 37-52,-4-5-56</inkml:trace>
  <inkml:trace contextRef="#ctx0" brushRef="#br0" timeOffset="313101.9084">17763 10024 4262,'1'-13'160,"-1"-1"3,2 2 1,-2 2 18,1 11 18,-1 17 28,0 16 37,2 14 34,-2 11 12,0 16-116,-2 0-25,-2 5-2,-3-5-2,0-5-18,-2-8-16,2-8-33,0-11-101,4-11-125,1-5-121,35-14-1041,-18-5-45,9-13-49,9-10-51</inkml:trace>
  <inkml:trace contextRef="#ctx0" brushRef="#br0" timeOffset="313580.9358">18340 10050 5061,'14'-14'73,"9"-3"14,7 3 9,9 0 4,-1 10 1,-5 11 1,-8 10 1,-10 8 2,-12 7 1,-13 8-50,-15 3-22,-7-1-13,1-4-10,-1-4-4,10-6-3,14-7 1,12-2-2,14-1 0,15 0-2,7 3 0,3 6 0,0 3-1,-9 2-2,-16 3 3,-9-1-1,-18-2 3,-14-3-1,-17-5 3,-9-3 1,-12-7 2,-5-6 2,5-6-1,9 1 7,12-4-39,31-1-479,6-4-556,23-6-30,30-6-32,26-10-35</inkml:trace>
  <inkml:trace contextRef="#ctx0" brushRef="#br0" timeOffset="314141.9679">20002 9804 4872,'0'-3'40,"0"3"31,0 3 32,0 8 20,0 14 16,0 13 23,2 14 35,-2 9 22,2 5 15,-2 2-18,2-3-4,-2-4-28,0-13-25,-4-7-13,-6-12-14,-6-8-23,-13-7-87,-12-8-114,-9-6-111,5-7-332,-12-10-680,7-9-40,10-11-43,18-16-46</inkml:trace>
  <inkml:trace contextRef="#ctx0" brushRef="#br0" timeOffset="314341.9794">19833 9694 5099,'29'-12'85,"16"0"8,22-2 5,21-2 2,8 7 0,8 6-36,2 3-141,0-31-972,-9 35-29,-13-1-32,-8 0-33</inkml:trace>
  <inkml:trace contextRef="#ctx0" brushRef="#br0" timeOffset="314645.9968">21088 9510 4089,'-16'5'97,"-11"9"25,-10 12 28,-11 14 25,-1 16 14,-4 19 15,0 12 8,3 7 2,9 0 6,11-5-60,7-6-30,15-13-19,5-11-16,2-8-44,7-12-74,6-6-148,9-18-960,9-3-34,7-8-38,4-9-38</inkml:trace>
  <inkml:trace contextRef="#ctx0" brushRef="#br0" timeOffset="315074.0212">21143 9838 3833,'20'-1'82,"3"1"27,2 4 23,1 6 20,-20 10 4,-8 12 1,-15 7 1,-17 9 3,-6-2 5,0-4-23,1-6-8,11-10-4,14-10 40,10-8 39,5-4 7,18-4 5,11 0 3,13-1-3,14-2-7,9 0-64,1 1-162,-1 2-191,-11-15-1087,-6 14-45,-10-2-49,-7 0-51</inkml:trace>
  <inkml:trace contextRef="#ctx0" brushRef="#br0" timeOffset="315357.0374">21706 10264 5007,'-11'0'43,"-7"4"15,-8 7 7,-10 7 4,-6 11 0,5 5 0,3 7-4,5-1-49,9-1-132,21-7-893,-3-2-29,3-11-28,11-8-32</inkml:trace>
  <inkml:trace contextRef="#ctx0" brushRef="#br0" timeOffset="316058.0775">22296 9573 3395,'-17'0'96,"-8"3"40,-6 10 17,-8 8 10,9 8 22,5 10 12,12 7 4,7 4 7,5 4 2,1 1-63,3 1-30,-3-2-34,-3-7-13,-5-6-6,-6-9-22,-7-10-13,-7-10-7,-2-7-9,7-6-7,0-9-4,12-5-1,4-5-4,16-5-3,7-2-8,10 4-2,1 6 3,3 10 2,-5 6 9,-9 10 10,-6 8 19,-6 11 14,-10 4 9,-12 8 10,-9 6 8,-4 4 4,-5-2 0,7-3 3,12-4-1,10-5 3,10-12-6,14-3-5,9-8-18,11-5-56,10-7-68,9-1-176,-3-45-865,-2 29-34,-6-7-36,-2-13-38</inkml:trace>
  <inkml:trace contextRef="#ctx0" brushRef="#br0" timeOffset="316338.0935">22554 9815 4245,'-8'2'114,"-5"4"36,-2 9 20,-3 11 20,2 5 18,6 13 13,7 2 22,2 2 9,1-1 8,3-5-74,-1-7-37,-2-4-23,2-9-28,-2-5-54,-2-5-89,-5-3-155,-1-11-998,-11-1-38,-6-8-43,5-11-44</inkml:trace>
  <inkml:trace contextRef="#ctx0" brushRef="#br0" timeOffset="316541.1051">22529 9768 4406,'13'-8'139,"6"-1"18,8 0 8,8-1 4,1 4 0,4 4-45,3 2-265,-6 2-841,-4 1-26,-6 1-28,1-2-28</inkml:trace>
  <inkml:trace contextRef="#ctx0" brushRef="#br0" timeOffset="317362.1519">23050 9561 3634,'0'-5'169,"0"-2"32,0-2 17,2-1 10,-1 2 0,5 4 3,1 1-3,4 2-2,0 5 0,-2 10-111,-6 10-44,2 8-30,-11 11-17,-3 5-10,0-3-3,1-4-1,0-7 0,5-7 7,3-9 2,6-3-4,9-6 2,7-4 0,1-4 2,6-1 0,-5-7 0,-5-4 1,-11-2-2,-6-4-6,-1 1-4,-2 4-3,-3 4-5,-6 7 2,-5 10-4,-2 11 3,-7 11 1,-1 17 0,7 12 1,4 7 7,8 5 1,4 1 1,2-3 4,1-8-2,-4-8 4,-5-10 0,-4-11 1,-7-12 5,-7-9 0,-1-6-13,-6-8-31,4-3-91,10-6-283,6-5-687,9-6-33,11-4-33,7-6-36</inkml:trace>
  <inkml:trace contextRef="#ctx0" brushRef="#br0" timeOffset="317846.1798">23465 9189 4260,'0'-3'63,"0"1"35,0 8 32,0 14 27,5 14 16,4 23 10,3 15 5,-1 17 0,-4 10 1,-4 10-49,-21 10-10,-16 2-30,-14-2-31,-12-8-24,-5-12-18,4-21-7,5-15-6,10-15-21,10-12-91,17-12-381,9-8-575,8-8-29,15-6-33,23-13-33</inkml:trace>
  <inkml:trace contextRef="#ctx0" brushRef="#br0" timeOffset="318115.1952">23821 9789 5351,'13'-7'51,"12"-3"6,12 1-1,11-1 0,8 2-10,2 6-112,31 1-417,-45 2-477,-17 3-25,-10 3-26,-18 4-28</inkml:trace>
  <inkml:trace contextRef="#ctx0" brushRef="#br0" timeOffset="318324.2071">23652 10118 4871,'0'2'221,"0"1"57,15 0 13,18 0 3,22-2-2,16 1-50,18-2-173,60 0-1293,-61 3-41,-9-8-43</inkml:trace>
  <inkml:trace contextRef="#ctx0" brushRef="#br0" timeOffset="318622.2242">24865 9697 5403,'0'-3'68,"0"0"2,-2 0 7,-5 8 13,0 9 15,-4 17 22,2 12 16,3 14 4,3 8 11,3 2-59,2-2 4,-2-6 0,0-9-1,0-13-8,-9-8-17,-10-11-124,-11-7-126,-11-11-1084,-3-9-42,3-11-46,9-14-51</inkml:trace>
  <inkml:trace contextRef="#ctx0" brushRef="#br0" timeOffset="318822.2356">24897 9636 4967,'37'-6'26,"19"0"-25,27-21-948,21 20-24,-6 0-26,-8 2-27</inkml:trace>
  <inkml:trace contextRef="#ctx0" brushRef="#br0" timeOffset="326293.663">22325 10222 1791,'0'0'5,"2"0"2,1 0 6,1 0 18,1 0 22,1 0 31,0-3 31,-1 3 36,-1 0 29,-2-1 11,-1-1 11,0-1 11,-1 2 3,0-1-1,0-1-9,2 3-10,-2-2-15,0 0-21,0-3-8,0 2 0,0 1-3,0-1-8,0 2-14,0 1-14,1-1-12,1 1-17,3 0-16,3 1-16,3 5-18,4 4-63,5 4-218,2-9-720,-1 7-25,-2-4-27,-3-4-29</inkml:trace>
  <inkml:trace contextRef="#ctx0" brushRef="#br0" timeOffset="341953.5586">868 13721 2606,'0'-3'126,"0"1"32,0-3 18,0 1 37,0-2 23,0 1 23,0-2 11,0 2 7,0 1 2,0-1-80,0-1-37,0 2-28,-5-3-16,-2 0-38,-6 0-23,-3 2-25,-4 0-9,0 3-11,0 0-3,-2 2-5,0 3-4,2 3-4,0 3-1,-2 6 5,6 9-2,1 3 0,6 4-2,3 3 0,4-5-2,5-3 2,4-5 5,5-7 6,4-5 4,6-7-4,1-6 3,2-6 1,-3-7 2,-1-5 3,-5-8-1,-4-5 5,-1 1-8,-2-2-4,-2 6-3,0 7 1,-1 6-9,-1 12 2,1 6 4,4 10 2,1 10 8,2 12 0,-2 10 16,-5 13 13,-2 7 7,-2 4 5,-2 4 11,0-1-4,-3-1-3,0-4-3,-7-7-2,-2-4-1,-7-10-9,-5-8-11,-4-6-7,-2-9 0,-3-8-10,2-7-17,3-4-44,2-7-79,12-4-222,7-23-728,9 9-31,14-9-34,10-5-35</inkml:trace>
  <inkml:trace contextRef="#ctx0" brushRef="#br0" timeOffset="342405.5845">1641 13468 4154,'0'-4'33,"0"2"5,-5 4 10,2 8 19,-7 12 35,-9 16 50,-7 15 19,0 17 6,-4 11 16,4 12-30,6 6 11,9 4 3,7-3 2,5-9-6,11-10-17,13-12-37,14-13-12,15-13-70,16-7-109,9-12-198,8-24-870,-9 6-35,-3-7-38,-12-12-39</inkml:trace>
  <inkml:trace contextRef="#ctx0" brushRef="#br0" timeOffset="343069.6225">1978 13791 4869,'0'-15'107,"6"-2"19,3 1 16,8-5 7,6 7 13,10 10 5,0 4 13,-3 7 2,-6 12 1,-8 10-75,-9 6-17,-6 5-20,-2 2-15,-4-6-6,3-7-15,2-10-4,-2-4-15,8-6 1,10-1 1,1 0-6,6 0-8,5 3 1,-8 2-5,-6 2 0,-8 2 9,-6-1-3,-10 2 5,-12-1-2,-6-4 0,-10 1 0,2-2-7,2-8-57,9 1-82,13-4-326,8-11-695,15 3-36,8 1-40,11-8-41</inkml:trace>
  <inkml:trace contextRef="#ctx0" brushRef="#br0" timeOffset="343309.6362">2678 14110 5239,'0'12'57,"2"9"11,-5 9 13,-9 9 7,-7 7 2,-7 1 1,-3 0-26,2-2-139,53-8-1000,-32-3-31,9-12-34,9-12-35</inkml:trace>
  <inkml:trace contextRef="#ctx0" brushRef="#br0" timeOffset="344157.6847">3259 13381 3463,'-6'-4'30,"-4"-1"5,0 5 11,-6-3 23,0 3 24,-1 3 26,2 3 20,-2 0 7,7 3 5,-1-1-24,2-1 6,3 3 1,-2 0-3,1 2-16,-3 3-19,4 4-13,3 7-12,2 5-2,4 4 4,9 8 1,3 2-4,4 0-2,3 0-5,1-5-4,-5-2-2,-8-9-6,-5-4-5,-3-4-4,-10-6-7,-5-3-5,-4-4-5,-3-4 0,-2-2-6,9-8-9,7-4-2,6-4-7,11-3-3,13-1 0,3 3-5,7 8 1,2 2 3,1 10 2,-5 7 9,-9 12 9,-7 9 10,-10 15 3,-11 10 2,-15 13 15,-6 7 6,-4 1 18,0-4 12,5-10 10,11-13 7,8-15 22,12-12 5,18-12-4,17-8-88,20-7-134,22-10-1176,8-3-44,3-10-48,1-16-51</inkml:trace>
  <inkml:trace contextRef="#ctx0" brushRef="#br0" timeOffset="345025.7344">3741 13675 5137,'13'-13'55,"7"-2"3,6 4 12,3 1 4,-3 17 4,-7 18 1,-10 12 3,-7 9 3,-9 10-1,-13 5-28,-9 1-20,-2-5 2,1-6-3,6-12 1,9-10 4,11-12 47,6-8 46,12-6 16,15-3 3,13-6-3,14-5-5,9-3-76,3-1-126,2-6-362,-13-3-785,-10-2-38,-9-2-43,-9-9-45</inkml:trace>
  <inkml:trace contextRef="#ctx0" brushRef="#br0" timeOffset="345581.7662">4248 13309 4740,'8'-12'62,"5"-1"9,7 5 20,6 1 7,-2 16 3,2 15 1,-4 12 2,-1 7-1,-2 9 0,-1-5-43,-1-5 0,3-10 1,0-13-14,-4-10-4,4-6 1,0-9 0,-7-7-6,-7-7-5,-3-4-7,-5-2-7,-5 2-14,-2 4-17,-2 9-8,-2 5-5,6 15-7,4 13 1,3 13 6,7 13 8,9 15 7,7 8 4,6 5 11,6 2 15,-2-3 7,-6-3 10,-10-3 9,-11-7 17,-13-7 12,-18-7 8,-12-6-1,-12-7-1,-9-11-4,0-8-10,8-4-25,10-7-88,19-5-154,18-11-985,16-4-38,18-7-40,11-12-44</inkml:trace>
  <inkml:trace contextRef="#ctx0" brushRef="#br0" timeOffset="346053.7932">5064 12991 5448,'2'-8'69,"10"3"17,10 5 47,18 10 23,9 20 31,12 24 29,-1 18 22,-6 23 8,-17 20 14,-11 15-54,-14 12-6,-9-2-15,-12-9-47,-5-14-26,-14-18-35,-7-18-50,-15-17-92,-6-11-123,9-14-286,7-10-871,15-19-49,28-16-52,29-23-59</inkml:trace>
  <inkml:trace contextRef="#ctx0" brushRef="#br0" timeOffset="346395.8126">6032 13494 5666,'16'-15'108,"13"-2"30,14-5 7,18-4 4,8 7 0,2 6-99,-5 8-249,-11 0-963,-21 13-37,-21 7-39,-27 15-42</inkml:trace>
  <inkml:trace contextRef="#ctx0" brushRef="#br0" timeOffset="346666.8282">5908 13891 5863,'0'4'64,"10"1"49,15-5 19,22 3 3,20-4 3,27-10-65,12-2-167,7-10-1106,-2 5-39,-14-3-42,-7-2-46</inkml:trace>
  <inkml:trace contextRef="#ctx0" brushRef="#br0" timeOffset="347013.8479">7405 13182 4623,'-13'-8'52,"-7"2"29,-13 2 30,-8 6 30,-6 14 31,-2 17 56,0 16 32,7 16 19,13 14 22,15 2-4,18-4 12,22-9-31,30-10-30,29-17-30,28-12-30,21-8-103,12-11-240,13-7-472,-29-3-689,-24-12-47,-22-10-51</inkml:trace>
  <inkml:trace contextRef="#ctx0" brushRef="#br0" timeOffset="348228.9176">8513 13585 4194,'0'-10'148,"1"-4"20,8-5 19,8-3 18,7 5 10,10 2 8,2 6 7,-3 2 12,-8 14 1,-11 8-106,-9 13-14,-16 7-19,-10 8-20,-9 3-14,-5-5-8,3-3-9,6-7-14,13-8-11,8-5 2,14-3-7,13 0-5,8 1-2,3 2 2,4 3-3,-9-1-5,-10 0 0,-10 1 24,-8-1 5,-12 0-2,-14-2 0,-5 2-9,-9-4-1,-5-3-7,3-4-52,10-6-80,11-1-205,12-41-924,12 27-42,16-8-45</inkml:trace>
  <inkml:trace contextRef="#ctx0" brushRef="#br0" timeOffset="348609.9394">8985 13609 5808,'13'-12'121,"8"-2"46,12 0 19,9 3 19,6 8 8,-6 14 16,-7 6 1,-14 12 8,-12 9 3,-16 9-63,-13 6-55,-14 4-42,-3-3-20,-4-7-20,5-9-8,13-12-16,9-6-3,9-12-9,14-4-5,19-4 0,18-5 0,17-3 0,17-3 0,5-1-45,-6-2-162,-1 1-396,-18-2-755,-17-2-50,-15-4-54,-8-9-59</inkml:trace>
  <inkml:trace contextRef="#ctx0" brushRef="#br0" timeOffset="348869.9543">9445 13227 6150,'7'-8'105,"7"-2"15,6-1 6,6 1-2,2 1 2,6 6-20,3-1-64,3 3-56,4 0-77,4 1-296,-4-42-811,-9 35-38,-9-5-43</inkml:trace>
  <inkml:trace contextRef="#ctx0" brushRef="#br0" timeOffset="349114.9683">9637 12947 5122,'0'-4'59,"0"3"51,0 4 43,0 9 52,0 15 38,0 18 20,-1 15 1,-4 15-2,4 4-5,-1 2-112,1-4-106,5-7-183,11-14-1153,2-10-45,8-14-50</inkml:trace>
  <inkml:trace contextRef="#ctx0" brushRef="#br0" timeOffset="349866.0112">10475 12900 2060,'0'-14'41,"0"-1"14,0-3 53,0-2 28,0 3 46,-4 2 27,1-2 16,-5 2 42,-2 0 8,-6 4-16,-7 6 1,-4 6 7,-8 10-32,1 9-32,-1 9-35,10 5-25,12 3-9,7-4-39,12-6-4,12-10-1,8-9-22,4-6-21,12-8-20,-6-13 1,-1-4-3,-10-4-2,-4-5 3,-10 3 14,-2 5-6,-6 8 1,0 10 9,7 13 11,0 15 30,0 15 28,6 16 31,-6 16 14,-6 9-3,-1 10-21,-7 5 11,-8-1-10,-6-2 5,-3-15-4,-11-11-24,-5-13-25,1-19-33,-2-14-54,2-9-99,7-12-78,11-13-167,10-55-945,11 23-45,15-11-49,15-10-52</inkml:trace>
  <inkml:trace contextRef="#ctx0" brushRef="#br0" timeOffset="350217.0313">11344 12326 5339,'0'-8'48,"-1"3"15,-7 7 8,-6 11 7,-2 17 13,-12 26 32,-3 17 29,-4 23 23,2 15 20,4 11-32,9 1 16,11-4-5,9-13 6,12-16 0,10-15-5,13-15-29,10-12-61,13-14-149,8-11-124,7-12-261,-7-12-837,-8-14-44,-9-12-49,-13-14-52</inkml:trace>
  <inkml:trace contextRef="#ctx0" brushRef="#br0" timeOffset="350553.0505">11705 12746 4028,'16'-12'133,"4"0"26,5 2 20,8 0 27,-7 10 19,-6 14 15,-9 13 20,-5 11 7,-12 10 13,-12 7-96,-4 3-20,-1-10-12,0-8-10,11-11 9,8-10 20,7-10 0,14-5-15,17-4-9,13-2-12,14-5-48,5 2-159,1-2-175,-7-8-1108,-9 6-50,-13 1-54,-8 2-58</inkml:trace>
  <inkml:trace contextRef="#ctx0" brushRef="#br0" timeOffset="350782.0636">12433 13093 5903,'0'4'229,"0"4"15,-6 8 0,-9 10-3,-5 7-1,-7 6-2,-5 1-1,0 1-48,9-5-136,3-3-196,14-6-480,2-4-686,4-8-48,0-6-49</inkml:trace>
  <inkml:trace contextRef="#ctx0" brushRef="#br0" timeOffset="351257.0908">12918 12613 5733,'-5'-1'4,"-8"4"2,-6 9 3,-11 15 13,-8 13 16,-2 17 13,6 8 12,8-1 11,11-2 22,9-10 20,14-10 25,8-10 16,11-11 6,8-14-10,12-7-12,4-12-12,-4-7-10,-2-12-16,-10-8-11,-11-15-25,-14-11-29,-7-2-24,-12 1-12,-12 8-6,-12 18-10,-6 14-5,-9 16 1,-2 13-27,6 12-87,10 9-46,9 9-57,15 3-161,17-1-251,4-3-452,12-10-32,8-12-35,3-6-37</inkml:trace>
  <inkml:trace contextRef="#ctx0" brushRef="#br0" timeOffset="351517.1056">13081 12478 4008,'0'-9'133,"4"3"40,-8 3 20,-2 11 14,-7 15 17,-9 21 17,-7 15 30,-7 22 32,-9 6 4,1 8-119,-2-1-1,8-11-48,9-9-81,13-14-71,10-13-115,28-11-423,-12-15-565,6-11-33,10-12-36,13-15-39</inkml:trace>
  <inkml:trace contextRef="#ctx0" brushRef="#br0" timeOffset="351893.1272">13468 12054 5470,'0'-12'67,"1"0"2,5 4 17,7 8 21,2 18 30,7 25 30,0 18 29,-6 17 12,-8 18 8,-6 12-66,-13 7 4,-8 1 1,-6-3-15,-7-9-21,-12-14-27,-3-18-49,-6-15-77,-2-12-86,0-12-67,8-11-137,9-45-961,11 21-44,14-10-49,24-15-52</inkml:trace>
  <inkml:trace contextRef="#ctx0" brushRef="#br0" timeOffset="352282.1494">13980 12576 5269,'2'-6'206,"1"-4"24,11-3 21,6-4 7,15 3-3,15 2 0,10-3-2,6 6-86,-1 5-124,-7 3-357,-17-26-964,-20 37-45,-14 4-48,-23 7-50</inkml:trace>
  <inkml:trace contextRef="#ctx0" brushRef="#br0" timeOffset="352553.1647">13985 12804 5273,'-6'4'228,"-2"1"52,4-2 11,17-1 3,31-1 0,23-6-42,20-2-129,13 1-201,-4-52-1215,-10 44-45,-24-12-49,-23-6-53</inkml:trace>
  <inkml:trace contextRef="#ctx0" brushRef="#br0" timeOffset="357086.4242">15642 12235 4536,'-2'2'95,"1"2"17,4 0 14,16-2 14,21 2 4,19-5 1,15-6 0,8-1-40,-3-2-145,21-4-438,-52 1-476,-20 4-25,-13-2-25</inkml:trace>
  <inkml:trace contextRef="#ctx0" brushRef="#br0" timeOffset="357329.4381">15892 11979 4631,'-2'-3'90,"2"0"49,0 6 29,2 7 36,4 14 25,-2 20 25,0 12 6,3 15 5,-4 7-5,3 4-170,4-2-85,9-4-196,3-16-1007,5-2-37,-1-15-43,-4-21-44</inkml:trace>
  <inkml:trace contextRef="#ctx0" brushRef="#br0" timeOffset="360761.6344">16547 11800 4952,'0'-6'97,"0"-3"17,0 3 9,0-1 4,0 3 6,0 3 65,3 5 38,2 8 35,3 14 21,0 12-60,-2 16-27,-3 13-18,-1 4-6,-2 2-5,0-3-21,3-7-138,6-7-142,1-9-140,14-8-340,-4-12-643,5-12-43,-3-14-45,-1-10-49</inkml:trace>
  <inkml:trace contextRef="#ctx0" brushRef="#br0" timeOffset="361141.656">16826 12003 4550,'0'-5'73,"0"4"26,0 4 18,0 9 13,0 10 8,0 13 9,6 5 4,3 5 2,2-4 4,8-4-64,6-10 1,10-7-18,7-13-21,6-7-12,4-10-8,-6-10-8,-7-10-1,-12-9 1,-16-10-5,-11-6-3,-12-6-5,-16 6-6,-7 6 4,-4 9-4,-9 13 0,0 14-4,8 7-3,5 13-19,8 8-51,12 7-93,12 3-261,11 7-635,12-6-30,9-3-32,17-14-35</inkml:trace>
  <inkml:trace contextRef="#ctx0" brushRef="#br0" timeOffset="361382.6699">17640 11905 4986,'-4'-1'87,"1"-2"8,-1 0 4,4 0 1,7-2-1,16-1-8,12-1-20,18-2-41,15-2-80,11 2-383,-14 2-546,-16 5-26,-18 1-28,-17 3-28</inkml:trace>
  <inkml:trace contextRef="#ctx0" brushRef="#br0" timeOffset="361611.683">17691 12172 5221,'-2'4'140,"1"-3"40,1-1 27,12 0 9,18-1 6,17-13 1,20-2-3,15-4-107,-1-1-135,4-1-465,-26 8-681,-15 0-36,-14 2-40</inkml:trace>
  <inkml:trace contextRef="#ctx0" brushRef="#br0" timeOffset="363316.7806">20490 11335 4377,'0'-5'130,"0"1"4,0 1 28,0 1 27,7 10 38,1 13 54,3 11 45,7 12 35,-2 13 23,7 4-102,-3 6-20,-4-2-3,0-2-29,-8-9-29,-3-9-36,-4-7-52,-7-10-44,-11-7-38,-15-6-23,-8-8-73,-15-4-105,-6-9-84,6-6-153,2-16-944,8-1-50,9-16-53,13-7-58</inkml:trace>
  <inkml:trace contextRef="#ctx0" brushRef="#br0" timeOffset="363553.7941">20207 11418 5025,'2'-8'145,"2"-5"52,6-2 40,12-3 30,21-2 11,22 1 6,17-2 0,14 1-4,3 5-65,-2 3-218,-12 8-158,44 2-1148,-68 2-47,-10 0-49</inkml:trace>
  <inkml:trace contextRef="#ctx0" brushRef="#br0" timeOffset="363853.8113">21299 11004 5087,'-15'0'73,"-9"1"21,-8 9 20,-6 14 37,1 13 78,1 23 36,4 25 39,3 15 12,12 10-1,8 5-51,14-6-23,18-10-23,18-13-18,13-12-37,17-15-88,11-10-218,8-13-238,-2-57-1020,1 27-52,-12-10-58,-15-16-63</inkml:trace>
  <inkml:trace contextRef="#ctx0" brushRef="#br0" timeOffset="365041.8792">21528 11254 3577,'2'-8'117,"-1"-3"32,5-2 23,6-3 18,4 1 10,9 4 9,3 4 8,-2 3 8,-5 10 6,-5 9-68,-10 9-34,-10 8-25,-12 8-19,-4 2-18,-5-2-9,-2-3-10,8-7-10,7-8-7,9-4-4,11-4-6,10-3-4,10 3-5,5 1-2,4 2 1,-3 3 4,-11 0 7,-10 1 52,-10 1 19,-9-4 8,-17 3-6,-9-3 3,-5 0-9,-11-4-33,5-4-53,7-3-45,10-2-108,14-3-310,12-25-684,12 20-36,17-3-37,9-3-41</inkml:trace>
  <inkml:trace contextRef="#ctx0" brushRef="#br0" timeOffset="365273.8925">21919 11688 4688,'0'1'131,"0"6"21,-3 4 7,-5 4 1,-2 6 0,-6 5-1,0-1-8,3-1-30,6-2-56,4-2-157,6-3-256,17-17-691,-4 5-30,8-5-30</inkml:trace>
  <inkml:trace contextRef="#ctx0" brushRef="#br0" timeOffset="365800.9226">22345 11094 4371,'-9'-18'127,"-6"1"24,-10-1 10,-5 3 14,1 10 3,-1 16 0,8 13 2,11 8 9,6 7-1,8 9-99,6 6-14,5-1-19,1 4-3,4-4-3,-5 0 1,-1-5 9,-9-8-4,-4-4-8,-9-1 1,-6-13-15,-4-4-9,3-6-27,-1-8-15,10-4-19,2-7-9,10-3-10,8-4 0,4 2-2,5 0-1,0 8 14,-1 1 16,-5 10 42,-3 6 42,-7 6 26,-2 5 29,-1 11 7,-10 1 15,2 4 2,-1 0-1,2-4-1,-3-2-6,5-8-7,0-6-19,6-8-10,5-5-24,7-4-3,7-2-53,7-5-111,6-3-92,3-3-166,-7-13-941,-1 1-46,-3-3-50,-6-2-53</inkml:trace>
  <inkml:trace contextRef="#ctx0" brushRef="#br0" timeOffset="366260.949">22569 11215 4871,'0'-6'65,"2"-1"17,7-1 18,6 5 13,3 6 20,3 14 13,-2 11 10,-10 11 6,-9 13 5,-9 6-49,-10 1-5,2-3-15,-3-8-16,3-10-12,8-13-15,6-10 15,6-7 3,10-6-6,9-6 0,6-9-3,6-5 4,2-5 3,-2-8 18,-6-2 20,-2 1-2,-8 7-21,-3 4-12,-7 7-8,-3 7-2,-4 3-15,-1 0-7,0 4-73,0 2-119,0 4-158,10-2-1028,-7 6-48,3-3-53,4-1-56</inkml:trace>
  <inkml:trace contextRef="#ctx0" brushRef="#br0" timeOffset="366838.982">22520 11293 2005,'0'0'56,"0"0"3,0 0-4,0 0-52,36-4-428,-33 1-4,0 2-6,0-2-5</inkml:trace>
  <inkml:trace contextRef="#ctx0" brushRef="#br0" timeOffset="367518.0209">23059 10890 5239,'0'-11'54,"3"0"4,3-2 9,6 6 8,7 5 4,7 11 9,5 12 0,-1 6 2,0 9 1,-1 2-43,-1 2-6,-1-5-3,0-8-6,-2-6-3,-1-7-1,-5-10-7,-2-3-1,-5-6 2,-3-5 3,-5-5 6,-4-1-1,-8-1-6,-3 2 6,-3 4-9,-3 7-5,-2 6 2,3 9-1,5 11-4,8 11-6,1 13-11,2 16-1,-1 11 5,-1 7-4,-1 0 8,-3-1 11,-1-8 12,-3-13 15,-3-12 6,-7-13 7,-6-8-19,0-8-66,3-10-108,35-5-1080,-20-10-40,10-9-43,4-9-46</inkml:trace>
  <inkml:trace contextRef="#ctx0" brushRef="#br0" timeOffset="367885.0417">23542 10696 5314,'2'-6'34,"2"1"13,6 5 25,3 11 19,6 15 33,1 20 38,5 17 30,-7 16 32,-6 14 11,-6 11-34,-9 8 4,-7 1-4,-7-6-25,-5-10-18,-9-14-33,-6-18-48,0-10-78,-5-11-149,8-9-150,40-12-1033,-23-4-48,10-11-52</inkml:trace>
  <inkml:trace contextRef="#ctx0" brushRef="#br0" timeOffset="368179.0586">23821 11262 5614,'8'-7'27,"12"-1"5,11-4 3,12-2-2,8 4-41,-1 2-134,25 2-912,-44 6-29,-12 0-33,-10 6-33</inkml:trace>
  <inkml:trace contextRef="#ctx0" brushRef="#br0" timeOffset="368415.0722">23811 11530 5375,'-3'8'213,"2"-2"32,-2 0 11,11-1 4,20-2-1,15-4-27,18-1-141,19-2-237,4-7-1117,-8 1-43,-10-6-47,-11-4-50</inkml:trace>
  <inkml:trace contextRef="#ctx0" brushRef="#br0" timeOffset="369949.1597">24857 11069 1425,'-2'-1'168,"-2"0"53,-1-1 27,-1-2 17,2 0 14,2 2 19,-1-2 33,3-3 30,0 3 8,0-4-92,0 2-38,0-3-36,0-1-12,3-1-2,1-1-12,5 0-11,1 0-28,8 5-26,1 1-2,0 3 0,1 6-9,1 10 7,-7 8 10,-4 12 2,-9 10 4,-12 10-4,-10 5-4,-6 0-4,-2-7 21,-3-7 14,10-10-3,8-10-11,8-11-18,25-5-8,30-5-13,34-5-78,35-2-137,31 0-266,4-3-944,-12-10-48,-22-8-52</inkml:trace>
  <inkml:trace contextRef="#ctx0" brushRef="#br0" timeOffset="393385.5004">14636 12093 3173,'0'1'55,"0"-1"24,1 0 28,-1 0 27,0 0 23,0 0 14,0 0 19,1 0 8,-1 0 13,0 0-25,2 0-10,-2 0-12,0 0-16,0 0-3,3 3-7,1 3-3,4 9-12,3 6 21,1 9 6,-3 9 8,5 10-4,-3 9-4,0 6-15,0 3-19,1 3-15,-1-3-16,2-4-47,-1-6-91,0-5-111,2-6-173,-2-46-854,-4 28-38,2-13-40,1-12-46</inkml:trace>
  <inkml:trace contextRef="#ctx0" brushRef="#br0" timeOffset="393972.534">15226 12213 3770,'-4'0'52,"-3"1"29,-3 7 44,-1 8 25,3 5 28,2 11 8,3 9 8,3 6 6,0 0 4,3 2-24,6-6-14,2-4-27,8-7-36,7-8-18,4-7-25,5-10-10,3-5-8,-2-4-4,0-10-4,-6-4-1,-5-4 2,-7-9 3,-10-3 9,-4-7 7,-4-7 3,-7-6 11,-7-4 17,-6 0 20,-4 3 17,-6 8 1,-1 12-8,0 11-7,-1 8-13,-1 8-19,0 12-4,2 8-35,5 11-122,6 11-161,7-4-1050,7 13-45,2-2-50,4-8-53</inkml:trace>
  <inkml:trace contextRef="#ctx0" brushRef="#br0" timeOffset="395569.6253">18388 11639 4696,'13'-4'49,"2"-3"9,8-2 10,7 3 11,-1 1 12,1 4 16,-1 2 15,-3 5 18,-7 6 18,-5 9-9,-9 8-6,-7 13 7,-12 4-7,-8 4-3,-4 2-6,-6-4-10,3-7-9,6-5-21,10-8-14,5-8-9,11-11 5,12-3-5,16-6-5,10-11-29,16-4-24,7-3-16,5-8-17,-11-2-15,-4 0-22,-9-4-30,-10-4-20,-9 2-8,-7-2-1,-7 3 18,-6 6 23,-3 7 19,-1 4 13,-2 8 19,0 4 17,0 2 17,0 6 4,-2 6 7,2 8 23,0 5 1,0 7 6,3 2-3,7 0 7,6-4 11,7-5 14,6-6 6,7-5 2,2-7-3,-1-3-22,4-7 1,-5-2-3,-4-8-4,-7-2-3,-7-8-13,-8-5-13,-6-2-5,-7-7-4,-8 0-3,-7-1 4,-5 3-8,-8 8-3,-6 8-4,0 10-2,-2 7-9,2 8 1,2 11-118,9 6-139,6-62-1056,11 72-48,8-1-50</inkml:trace>
  <inkml:trace contextRef="#ctx0" brushRef="#br0" timeOffset="397755.7504">775 15250 3161,'-8'2'71,"-8"1"16,-2 1 17,-6 3 16,1 1 15,-2 0 12,1 1 6,-1 1 7,-1 5 2,2 2-57,-2 4-6,2 5-15,4 2-17,6 0-12,7 1-17,5-4-6,10-5-1,10-7 6,8-7 0,6-6-4,5-7-13,0-8-2,-4-8-3,-6-2 3,-7-5 0,-8 1 6,-5-2 9,-5 7 4,-2 4 3,0 7-10,0 6 5,0 5 4,1 6 7,3 7 6,2 11 10,3 7 1,5 17-7,1 9-5,-1 11-2,-1 6 18,-4 4 6,2 1 0,-8-5-2,-1-7-5,-8-5-10,-10-9-7,-10-7-6,-7-12-10,-12-7 3,-5-12 0,2-7-1,0-9-20,2-7-31,9-10-70,5-4-130,20-10-903,5-4-34,21-2-36,17-5-38</inkml:trace>
  <inkml:trace contextRef="#ctx0" brushRef="#br0" timeOffset="398168.774">1613 15058 4064,'0'-7'62,"0"3"5,-7 2 21,-3 8 28,-2 18 33,-13 18 23,-5 16 20,-3 23 15,-2 14 9,-1 13-53,4 5 17,10 2 8,10-5-6,8-10-21,19-16-28,10-11-20,12-17-82,11-13-101,14-10-209,0-13-871,3-11-36,-4-6-38,3-12-40</inkml:trace>
  <inkml:trace contextRef="#ctx0" brushRef="#br0" timeOffset="398677.8031">2018 15334 5311,'0'-3'68,"5"-1"11,5 0 6,10 0 7,6 5 2,3 8 1,0 5 3,-8 12-1,-10 7 3,-7 3-64,-3 1 1,-4-2-13,1-11-7,2-4-10,0-9 1,4-2 0,12-4-1,10-1 2,8 1 0,4 4-5,-5 1-3,-10 1-1,-13 4 9,-10-1 6,-13 5 4,-14 1-7,-10 0-5,-7 1-13,-8-3-15,6-1-39,4-4-120,26-4-961,0-3-35,14-4-38</inkml:trace>
  <inkml:trace contextRef="#ctx0" brushRef="#br0" timeOffset="398932.8176">2859 15800 5653,'-13'11'69,"-10"7"18,-9 9 10,-8 8 3,5 7 4,0-1-44,12 1-46,8-7-140,15-5-284,3-7-654,8-8-31,2-11-32,10-4-34</inkml:trace>
  <inkml:trace contextRef="#ctx0" brushRef="#br0" timeOffset="399552.8531">3181 15125 4673,'-12'-20'52,"-5"-1"2,-2-1 3,-6 6 11,5 11 15,1 18 16,2 13 16,4 14 9,6 8 6,4 12-24,8 0-22,6 3 2,6-2-3,3-7-7,8-4-10,-1-8-16,-5-6-16,-5-5-6,-8-6-3,-5-2 0,-9-1-2,-6 0-6,-10-3 0,0-1-3,-3-6-5,2-3-3,8-9-13,7-7-18,11-7-19,9-7-10,9 0-1,8-3 0,10 5 1,3 7 3,-6 7 6,-1 7 10,-9 10 19,-11 8 20,-6 10 21,-5 10 15,-11 14 1,-8 4 4,-7 7 4,2-3 10,-2-4 35,8-11 15,6-13 36,4-9 44,13-10 5,12-8-16,15-6-121,14-4-114,105-6-1232,-68-8-45,10-5-49,10-16-51</inkml:trace>
  <inkml:trace contextRef="#ctx0" brushRef="#br0" timeOffset="401408.9593">4095 14950 4850,'17'-3'78,"6"6"16,4 9 16,8 5 5,-5 11 9,-1 8 1,-1 3 5,-5-5 10,0-5 18,0-8-34,-3-7-8,4-10-12,0-7-15,-1-6-11,-3-6-20,-7-6-4,-8-6-15,-5 1-20,-5 1-31,-4 8-23,-2 9-14,-1 8-6,2 12 1,2 13 7,6 10 11,7 11 2,7 12 10,6 12 13,2 6 12,3 6 5,-4 3 7,-5-4 10,-8-8 6,-4-11 6,-5-8 7,-7-13 4,-6-9-2,-1-10-42,-4-6-79,6-7-175,6-46-901,6 30-37,6-5-39,11-11-41</inkml:trace>
  <inkml:trace contextRef="#ctx0" brushRef="#br0" timeOffset="413164.6316">3679 15245 2742,'0'9'146,"0"-1"20,0 4 44,0 1 29,0-3 16,0 0 26,1-1 26,1 4 21,-1 0 16,1 3-88,-2 6 3,0 7 5,0 6-10,0 2-16,-2 5 4,1 2-14,1-4-22,-2-4 9,7-9-8,11-7-19,11-10-37,12-10-24,12-7-32,6-10-15,2-5-49,-4-1-158,-8-3-107,2 4-417,-22 5-657,-14 3-47,-5 5-49,-4 2-55</inkml:trace>
  <inkml:trace contextRef="#ctx0" brushRef="#br0" timeOffset="413416.6459">3942 15378 5551,'0'-3'44,"0"1"21,0 9 14,1 10 16,1 12 17,-2 17 6,5 12-1,-1 7 10,1 2-63,5 0-116,7-4-235,4-33-845,5 10-35,7-16-37</inkml:trace>
  <inkml:trace contextRef="#ctx0" brushRef="#br0" timeOffset="415108.7427">4792 14689 3911,'0'-2'84,"0"2"9,0-1 9,0 1 25,2 0 37,2 0 17,1 0 24,6 0 21,4 1 15,4 3-21,7 2 8,5 6 39,8 8 21,5 12-7,6 16-22,-3 18-5,-3 18-26,-10 11-22,-12 8-15,-11-2-39,-7-5-29,-6-9-49,-11-9-51,-6-10-123,-6-8-113,-4-7-149,2-15-1016,6-6-51,6-15-56,9-12-60</inkml:trace>
  <inkml:trace contextRef="#ctx0" brushRef="#br0" timeOffset="415479.7641">5758 14993 5969,'7'-10'179,"10"-5"36,11-3 17,9-4 2,12 1-1,4 6-91,-2 4-146,3 5-349,-17 3-921,-11 6-43,-14 3-48,-7 4-51</inkml:trace>
  <inkml:trace contextRef="#ctx0" brushRef="#br0" timeOffset="415730.7785">5823 15172 5575,'0'7'185,"-1"-3"51,1 0 38,4 0-1,20-3-4,14-6 0,14-3-44,14-5-217,15-6-1362,-9-3-50,-8 1-54,-5-3-58</inkml:trace>
  <inkml:trace contextRef="#ctx0" brushRef="#br0" timeOffset="416003.7941">6536 14584 5965,'-2'-9'95,"0"-1"14,-1 4 103,3 10 22,7 20 0,3 21-3,3 16 0,0 14-2,0 7-1,-2-2-86,-2-3-7,-3-9-13,-3-11-174,-1-10-182,7-10-306,-3-10-818,9-14-51,11-10-54,6-15-59</inkml:trace>
  <inkml:trace contextRef="#ctx0" brushRef="#br0" timeOffset="416329.8126">6981 14697 4980,'4'-3'94,"8"-2"22,11-2 17,13-4 45,13-1 32,9-3 16,-3-1 1,-1 4 0,-12 3-1,-7 7-50,-16 13-13,-9 13-3,-6 15 7,-8 11-22,-9 14-27,-3 5-16,-1 1-2,-3-5-2,2-4-1,2-4-4,9-10-69,1-4-186,3-3-244,3-11-979,6-3-51,1-8-58,13-11-60</inkml:trace>
  <inkml:trace contextRef="#ctx0" brushRef="#br0" timeOffset="419941.0193">8799 14788 4159,'-9'-6'40,"-4"-6"22,-6 1 23,-5-1 16,-1 4 17,0 3 16,2 5 11,-1 3 6,1 6 12,3 6-23,5 7-11,8 4-15,2 2-20,8-3-11,9-4-12,8-12-18,6-8-11,6-7-11,2-12-17,-3-10 1,-5-1-6,-7-5 2,-4-1 8,-3 7 8,-6 4-2,2 12 25,-2 5 48,3 17 27,5 13 14,4 11 6,5 11 5,0 14 11,-6 3-7,-4 3-10,-8-1 5,-5-1-21,-11-7-37,-7-9-14,-11-9-9,-9-10-20,-9-12-37,0-7-73,2-6-89,12-11-85,12-8-182,14-17-866,13-4-45,15-15-48,15-8-52</inkml:trace>
  <inkml:trace contextRef="#ctx0" brushRef="#br0" timeOffset="420233.036">9454 14446 4748,'0'-21'94,"-2"-1"15,-3-1 3,-7 2 15,-6 12 18,-3 18 48,-3 15 52,1 15 49,5 18 38,5 21-40,8 15-34,2 11-17,6 0-4,5-3-16,7-10-17,6-16-49,9-16-50,10-13-51,2-14-222,9-14-184,67-10-1060,-61-8-53,-1-9-59</inkml:trace>
  <inkml:trace contextRef="#ctx0" brushRef="#br0" timeOffset="420653.06">9884 14516 5032,'5'-10'89,"13"1"29,7 5 39,5 2 28,-2 13 20,-1 12 6,-10 10 6,-12 2-2,-2 6 1,-6-1-54,1-6-36,2-8-33,2-2-42,5-9-29,12-4-30,4-1-12,4-2-7,0-1-8,-6 2-10,-10 2 9,-9 1 13,-16 5 12,-12 4 8,-12 4 6,-12 0 23,-9 2 6,-1-3 3,4-3-28,10-4-112,17-10-1176,18-5-44,26-7-48,27-12-52</inkml:trace>
  <inkml:trace contextRef="#ctx0" brushRef="#br0" timeOffset="420981.0786">10420 14822 4546,'7'-4'181,"3"3"89,6 5 42,-4 8 32,-6 13 18,-2 12 7,-8 8 5,-10 3-4,3 4-25,-4-8-240,4-6-165,6-5-226,7-18-1054,10-5-49,9-9-52,9-10-57</inkml:trace>
  <inkml:trace contextRef="#ctx0" brushRef="#br0" timeOffset="421597.114">10994 14218 5490,'-5'-10'44,"-5"-1"1,-6 4 5,-7 4 12,-4 13 9,2 18 35,3 9 32,9 5 24,10 8 22,10 3-30,15-3 6,8-1 0,4-1-9,8-2-6,-4-1-7,-10-3-39,-11-2-26,-10-3-28,-5-4-21,-9-8-15,-7-4-8,-3-7-2,2-9 5,-1-6-6,7-7-4,6-11 6,6-3-6,8 0 4,10-2-5,2 3 4,3 10-7,1 6 8,-5 7 26,-7 9 23,-5 9 21,-5 9 1,-3 10 1,-9 12-2,-1 5 7,-3 1-1,2-4 6,2-5-10,4-10-26,4-8-21,9-9-20,12-6-3,10-6 0,13-5-64,11-3-143,9-2-290,-3-67-876,-1 45-51,-6-12-55,-7-10-61</inkml:trace>
  <inkml:trace contextRef="#ctx0" brushRef="#br0" timeOffset="421929.133">11669 14394 4274,'-3'-14'184,"1"0"23,-1 0-1,2 0 19,-2 8 54,1 15 56,4 12 54,7 10 14,1 13-3,10 9-126,3 4-51,2 0-23,-3-6-3,-2-6-18,-10-11-53,-4-4-55,-6-8-144,-11-3-211,40-7-1156,-59-5-56,-5-7-61,-4-12-67</inkml:trace>
  <inkml:trace contextRef="#ctx0" brushRef="#br0" timeOffset="422178.147">11549 14422 5673,'21'-15'202,"11"-6"65,10-6 0,14-6-3,-4 6-1,1 3-83,-3 7-215,-1-17-1279,-6 24-48,-3 4-50,6 0-54</inkml:trace>
  <inkml:trace contextRef="#ctx0" brushRef="#br0" timeOffset="422785.1818">12264 14009 5119,'8'-9'90,"5"0"27,9 2 39,8 1 50,6 12 42,1 11 19,-6 10 9,0 4 2,-5 7 2,-6-2-49,-1-6-13,2-8-23,2-7-36,2-9-50,1-6-41,-3-6-22,-4-9-28,-8 0-44,-7-4-22,-5-1-18,-8-1-22,-4 5-19,-1 4-5,-4 9 1,1 4 2,6 16 16,5 8 28,2 16 45,5 12 29,9 11 12,0 10 20,3 6 16,2 4 18,2 2 6,-5-7 5,-6-5 8,-1-10-9,-8-13-5,-10-7-9,-11-8-8,-7-9-12,-9-8 0,-3-5-15,1-7-88,10-4-200,13-9-1191,12-2-56,19-9-62,21-12-67</inkml:trace>
  <inkml:trace contextRef="#ctx0" brushRef="#br0" timeOffset="423440.2194">12984 13665 5623,'5'-8'72,"4"-1"52,9 4 44,9 9 56,15 18 43,7 20-2,6 23-2,-2 17-1,-8 26-2,-13 15-64,-10 10-7,-14 4-51,-6-5-42,-5-18-52,-12-18-44,-11-18 0,-10-20-71,-10-14-139,1-14-188,5-61-990,13 28-52,15-17-56,15-19-62</inkml:trace>
  <inkml:trace contextRef="#ctx0" brushRef="#br0" timeOffset="423690.2337">13693 14074 6947,'11'-12'140,"11"-5"-1,11-3 0,14-4 0,10 7-1,7 2 0,2 3-125,2 6-260,-9-2-1147,-17 6-53,-12 4-57,-17 5-62</inkml:trace>
  <inkml:trace contextRef="#ctx0" brushRef="#br0" timeOffset="423951.2486">13806 14300 5863,'-6'8'234,"0"0"17,3-4-1,4 2-2,21-3-1,20-7-2,22-5-1,15 0-127,12-3-201,0-28-1322,-16 19-54,-10-4-57,-10-4-64</inkml:trace>
  <inkml:trace contextRef="#ctx0" brushRef="#br0" timeOffset="424213.2636">14570 13585 5444,'0'-12'94,"0"2"40,0 4 81,0 7 74,0 20-2,3 22-3,-3 19-1,0 16-3,0 15-1,-6 9-86,1-1-5,0-8-40,0-8-75,2-14-73,1-16-173,2-9-125,15-17-442,-12-8-557,3-13-45,8-8-50,14-12-53</inkml:trace>
  <inkml:trace contextRef="#ctx0" brushRef="#br0" timeOffset="424565.2838">15141 13510 5583,'0'-9'46,"-3"2"6,-4 4 9,-10 8 6,-2 15 39,-10 21 45,-3 16 48,-1 20 27,0 12 10,-2 11-41,6 7-5,8 2 2,8-12-6,8-11 1,11-15-29,14-21-44,15-16-46,11-11-27,10-14-11,5-9-5,-7-12 5,-7-9-10,-14-7-3,-11-6-8,-13-4-7,-9 1-2,-15 3 0,-9 8 0,-15 10 0,-6 8 0,-11 14 0,-1 10-11,10 13-311,6-58-1125,9 74-56,13-4-63,11-2-66</inkml:trace>
  <inkml:trace contextRef="#ctx0" brushRef="#br0" timeOffset="427573.4558">16832 13612 878,'3'-3'72,"1"0"28,0-1 51,3-1 56,-2 1 47,-1-1 38,-1-1 26,-1 0 25,-1-4 25,0 1-43,-1-3-3,-1-2-4,-2-1-30,-4 0-35,-5 2-36,-5 1-26,-5 7-11,-2 1-13,-2 7-17,0 6-11,1 10-15,4 8-17,7 7-16,8 4-17,7-1-9,12-3-9,6-7-16,10-8-14,5-8-6,4-7-4,-2-7 1,-6-7-7,-7-7 0,-7-4-1,-9-4 3,-3-2 6,-4 1 23,0 4 45,0 5-5,0 10 5,0 4 7,0 11 18,0 13 12,0 11 10,0 13 16,0 9 6,0 3-15,0 5-38,0-2 5,0-2 2,0-2-11,0-5-12,-1-6-13,-6-4-12,-8-6-19,-6-6-19,-11-9-32,-6-4-33,1-12-53,0-2-85,5-10-63,10-7-176,47-14-906,-20-2-46,5-11-52,12 0-55</inkml:trace>
  <inkml:trace contextRef="#ctx0" brushRef="#br0" timeOffset="428445.5057">17678 13133 2665,'1'-4'144,"1"-4"35,-2 3 47,1-4 39,1 1 30,-2 2 19,0 2 9,0-1 8,0 5 8,-2 7-96,-2 9-15,-4 14 16,-7 15 6,-8 19-12,-6 16-14,-7 10-11,-5 10-13,2 5-7,5 2-10,12-10-6,12-6-23,17-12-56,12-12-76,17-10-105,13-10-139,18-10-285,6-11-782,4-11-46,3-8-49</inkml:trace>
  <inkml:trace contextRef="#ctx0" brushRef="#br0" timeOffset="429167.5468">17868 13399 3895,'-1'-6'135,"0"0"14,1 1 9,-2 0 42,2 5 20,0 10 17,0 8 15,3 12 21,0 11 10,7 3-64,6 0-43,4-5-8,3-8 0,3-8-33,-1-10-20,-1-8-15,2-5-19,-4-9-20,-3-7-12,-4-5-20,-4-8 2,-10-3-7,1-2-7,-2 9 4,-2 7-10,4 3 18,-2 13 25,0 11 12,0 12 18,0 8 7,-3 10 0,1 9-2,1 1-41,-2-2-119,3-1-88,9-3-246,1-23-917,8 9-47,8-11-51,6-10-56</inkml:trace>
  <inkml:trace contextRef="#ctx0" brushRef="#br0" timeOffset="429446.563">18546 13800 5338,'0'0'91,"0"7"24,-4 5 31,0 8 25,-3 7 9,-3 9 4,-3 3-1,3 3-23,1-2-70,2-1-109,3 0-125,5-6-339,-1-9-645,6-6-34,4-11-38,6-8-38</inkml:trace>
  <inkml:trace contextRef="#ctx0" brushRef="#br0" timeOffset="430000.5947">18969 13264 4598,'-6'-22'134,"-3"-1"21,-1-3 8,-4 3-2,-1 12 0,-8 18 2,-5 11 8,4 13 4,7 9 7,7 10-72,7 5-49,9 3-13,2-2-2,5-2 6,0-3-5,6-4 6,-2-1-6,-5-5-3,-6-4-9,-6-3-16,-2-5-13,-8-5 0,-4-7-7,-1-5-1,-1-9 8,3-1 2,9-7-3,1-4-3,9-5 6,5-2 7,8-4 22,3 2 10,4 5 22,0 4 15,-2 6 4,-1 3 12,0 10 6,-8 7 22,-6 10 12,-5 6 2,-10 11-12,-8 5-16,-5 3-22,3 2-19,-6-6-10,9-5-18,5-8-7,5-9-21,3-7-17,10-8-3,6-5-71,8-6-125,11-6-126,23-2-366,-9-7-592,3-6-45,3-6-48</inkml:trace>
  <inkml:trace contextRef="#ctx0" brushRef="#br0" timeOffset="430865.6441">19384 13375 4108,'0'-5'81,"5"0"28,6-3 36,8 1 30,4 4 20,6 6 24,-3 6 24,-7 12 26,-9 8 6,-10 14-38,-13 8-17,-9 5-22,-2 1-17,-2-4 3,-2-9 17,10-10-4,6-9-25,8-6-27,1-10-8,11-4-20,14-3-5,13-4-6,10-2-18,9-1-54,1-3-176,-4-4-172,-11-2-1105,-10-4-54,-8-1-60,-7-5-65</inkml:trace>
  <inkml:trace contextRef="#ctx0" brushRef="#br0" timeOffset="431466.6785">19813 13072 5040,'6'-2'49,"7"1"30,6 0 18,7 8 18,4 7 20,0 13 25,-2 2 3,-5 9 8,1-1 7,-5-3-15,1-6-11,-2-8-18,1-5-9,-1-6-3,-2-6-18,1-6-29,-3-3-14,-5-5-8,-4-1-21,-4-1-16,-4 0-16,-3 3-23,0 6-7,-3 5-22,-1 12-2,0 10 3,4 13 11,2 14-2,2 14 17,2 8 6,0 6 25,0 0 29,2-3 6,-2-10 27,0-6 21,-3-12 8,-5-8 9,-10-9 4,-5-10-4,-8-9-27,1-6-66,7-3-127,5-6-100,13-1-275,5-10-781,10 1-43,6-5-47,1-8-51</inkml:trace>
  <inkml:trace contextRef="#ctx0" brushRef="#br0" timeOffset="431908.7038">20314 12671 5544,'6'0'56,"10"4"25,8 11 40,10 12 39,7 19 29,4 19 20,-2 16 22,-5 13 6,-3 12 1,-11 5-21,-8 3-16,-6-1-19,-6-6-36,-5-15-37,-7-10-29,-6-14-19,-7-13-24,-6-9-7,-5-9-10,0-6-84,10-9-123,6-8-220,9-28-978,11 14-51,12-12-58,12-13-60</inkml:trace>
  <inkml:trace contextRef="#ctx0" brushRef="#br0" timeOffset="432213.7212">21211 13266 5750,'17'-12'126,"9"0"22,13-3 8,12-2 4,5 4 1,0 4-32,-1 0-101,-7 6-98,-1 3-384,-24 3-696,-12 4-36,-10 4-38,-15 8-40</inkml:trace>
  <inkml:trace contextRef="#ctx0" brushRef="#br0" timeOffset="432473.7361">21211 13597 5541,'-10'6'254,"1"0"33,2 1-3,5-2-2,27 0-2,19-9-2,18 0-9,17-5-148,12-5-160,63-2-551,-70-5-704,-12-4-46,-11-5-49,-8-2-53</inkml:trace>
  <inkml:trace contextRef="#ctx0" brushRef="#br0" timeOffset="433296.7832">22160 12775 4559,'0'-3'121,"0"1"40,0 2 57,0 11 72,5 15 83,2 14 4,-2 17-3,2 14-4,-4 7-3,0 2-98,-3-3-19,-3-7-40,3-7-54,3-13-69,-3-10-188,0-11-155,4-3-154,6-18-961,6-3-52,7-12-54,5-11-61</inkml:trace>
  <inkml:trace contextRef="#ctx0" brushRef="#br0" timeOffset="433596.8003">22617 12982 5512,'0'-3'93,"0"2"111,2 1 55,6 5 20,1 9-2,4 10-2,6 6-2,2 10-2,4 3-2,2 2-63,-2 1-28,1-2-104,-6-1-53,-7-7-21,-6-6 0,-6-4 0,-10-2 0,-10-5-166,-9-2-118,-2-5-232,-9-8-823,0-5-48,9-14-54,4-8-56</inkml:trace>
  <inkml:trace contextRef="#ctx0" brushRef="#br0" timeOffset="433855.8152">22698 12971 5882,'21'-16'182,"14"0"35,20-5 3,22-1-1,12 5-140,12 10-229,0 1-1090,-4 2-41,-15-6-45,-14-2-48</inkml:trace>
  <inkml:trace contextRef="#ctx0" brushRef="#br0" timeOffset="435484.9083">1086 16866 4175,'-15'-5'55,"-6"1"19,-5 1 9,-6 1 23,3 4 29,-1 4 22,-1 6 14,4 7 11,1 7 6,6 8-40,4 2-5,10-3-15,3-3-10,6-6-12,6-7-29,7-10-12,6-8-7,10-10-5,3-10 11,0-6 15,-3-1 17,-6-4 32,-6 3 42,-9 7 16,-5 5-2,0 6 2,-2 7-8,3 9-9,2 13-16,4 13-21,0 19-22,-4 16-33,4 14-43,-5 6-21,-3 2-3,-2 1-10,0-9 0,-12-7 0,-8-11 0,-9-8 0,-8-12 0,-12-9 0,-2-12 0,-2-10 0,5-8 0,5-9-116,5-13-126,12-1-216,13-48-907,13 27-49,16-8-56,17-2-59</inkml:trace>
  <inkml:trace contextRef="#ctx0" brushRef="#br0" timeOffset="435856.9296">1871 16712 4655,'-7'-13'121,"-2"-1"1,-2 2 5,-2 2 24,3 12 20,0 16 51,-1 15 46,2 18 49,0 19 41,-2 25-93,-4 14-20,3 10-4,0 2-5,4-5-26,5-14-19,9-14-50,11-15-45,9-15-49,9-16-40,15-11-72,9-12-146,9-12-172,8-9-1008,0-10-54,-4-10-56,-4-10-62</inkml:trace>
  <inkml:trace contextRef="#ctx0" brushRef="#br0" timeOffset="436280.9539">2365 16890 4871,'0'0'92,"3"7"31,5 11 25,5 14 54,3 16 26,5 9 15,0 3 13,-1-6 6,-2-12 15,2-13-11,2-12-38,0-10-16,3-17-24,0-12-52,-3-9-26,0-9-16,-4-7-14,-4 3-6,-2 6-19,-6 6-28,-2 13-12,5 11-11,-1 16-4,5 16 0,1 14 0,1 13 0,-10 10 0,0 8 0,-5 2 0,0-4 0,3-6-180,6-9-151,6-15-1086,9-11-54,6-16-59,6-11-65</inkml:trace>
  <inkml:trace contextRef="#ctx0" brushRef="#br0" timeOffset="436549.9693">3331 17304 5922,'0'2'210,"-3"8"34,-3 8 0,-4 15-2,-4 12-2,-4 12-1,0 7-2,-1 2-49,7 0-90,3-6-222,4-6-240,4-18-1001,1-7-50,5-17-56,2-9-59</inkml:trace>
  <inkml:trace contextRef="#ctx0" brushRef="#br0" timeOffset="437209.007">3804 16706 5069,'-3'-9'76,"-5"-1"0,-5 6 2,-10-2 3,-2 12 13,-2 13 13,-1 10 11,8 8 16,11 15 9,4 6-59,10 3-2,7 4 7,8-4 1,-1-4 6,6-3-7,-1-8-15,-5-5-2,-8-5-17,-4-11-18,-3-5 1,-4-8-17,0-8-16,-2-2-16,2-11-7,0-4-9,0-5 3,5-2-5,4-1 8,3 3 15,8 8 14,2 4 25,0 7 43,-1 10 43,-4 8 32,-3 10 13,-9 8-3,-3 13-3,-9 5-9,-8 8-8,-1 0-17,-1 0-18,-1-6-32,6-12-31,4-11-31,6-10-12,3-10 0,9-11 0,10-3 0,11-5 0,9-5-166,12-6-167,6-7-1086,2-5-54,1-8-60,-6-3-65</inkml:trace>
  <inkml:trace contextRef="#ctx0" brushRef="#br0" timeOffset="437701.0351">4277 16905 4758,'7'-17'154,"1"-1"13,6 0 28,4-1 57,4 10 37,5 9 21,-3 10 11,1 10-1,-5 12-11,-12 11-141,-5 9-60,-3 3-18,-5-4-24,-1-4-68,5-12-84,0-11-27,6-7-16,17-7 0,7-6 11,8 1 28,7 1 43,-2 0 30,-8 6 29,-8 1 40,-11 4 89,-9-1 22,-12 5 0,-14 3-2,-13 0-3,-10 2-4,-7 0-24,-1 0-105,4-3-154,11-5-160,11-7-1100,9-4-52,10-6-56,6-8-62</inkml:trace>
  <inkml:trace contextRef="#ctx0" brushRef="#br0" timeOffset="438420.0762">4786 16424 5520,'3'-8'54,"7"-4"19,5 0 8,5 5 48,9 9 36,1 17 11,2 11 22,-2 13 2,-1 8 8,-4 3-38,2-1-10,-4-7-18,2-10-1,-2-14-38,-1-10-35,-1-6 2,0-10-27,-4-7-9,-6-5-28,-9-5-23,-7-3-10,-11-3-3,-4 8-15,0 6-8,-5 6 2,7 12-13,8 14 14,5 10 14,7 15 27,6 13 22,12 12 8,2 12 8,3 4 22,1 0 22,-5-2 14,-7-8 2,-8-12-9,-7-10-7,-10-12-9,-7-12 2,-8-8-5,-1-8-41,-1-8-176,8-5-246,9-55-989,6 33-53,6-10-56,14-17-62</inkml:trace>
  <inkml:trace contextRef="#ctx0" brushRef="#br0" timeOffset="438798.0978">5461 16201 5191,'5'-6'77,"8"5"27,10 1 57,10 12 35,7 16 36,6 24 66,-5 20 7,-6 20-1,-12 18-2,-12 15-41,-7 10-37,-7 1-27,-3-7-52,-7-15-36,0-18-35,-7-24-63,-5-16-11,1-15-146,4-10-193,7-36-1082,7 9-56,10-14-58,14-12-66</inkml:trace>
  <inkml:trace contextRef="#ctx0" brushRef="#br0" timeOffset="439055.1125">6205 16704 7488,'0'-7'78,"8"0"1,10-5-1,18-3 1,11-1-1,20 0 0,7 0-112,0 3-164,10 5-392,-28 5-734,-12 2-48,-19 1-51</inkml:trace>
  <inkml:trace contextRef="#ctx0" brushRef="#br0" timeOffset="439319.1276">6214 17033 6586,'2'3'182,"5"-3"-2,15-2 0,17-3-1,18-4 0,21-5-2,9-5-108,2 4-225,-4-91-1242,-11 85-54,-13-2-58,-9 0-62</inkml:trace>
  <inkml:trace contextRef="#ctx0" brushRef="#br0" timeOffset="439641.1461">7171 16131 5699,'0'-3'103,"3"1"81,3 10 57,0 14 15,1 16-2,-1 22-2,-2 18-1,-3 9-2,2 2 0,-1-2-32,4-8-68,1-10-79,4-13-87,-2-9-191,7-10-262,-2-11-912,6-13-52,2-8-57,13-14-60</inkml:trace>
  <inkml:trace contextRef="#ctx0" brushRef="#br0" timeOffset="440092.1719">7775 16170 5822,'0'-10'104,"0"2"15,0 0-3,-2 0 13,-8 15 17,-3 16 35,-8 14 43,-5 21 17,-3 18-1,3 18-44,4 9-58,5 2-14,11-6-1,5-10-10,8-17-18,14-18-34,8-20-42,10-17-19,12-11 0,4-17 0,-5-10 0,-4-9 0,-14-6 0,-16-7 0,-9-4 0,-12 2 0,-13 4 0,-9 9 0,-9 12 0,-13 11 0,-2 11 0,3 13 0,2 12-30,11 10-159,10 11-142,14-41-1079,7 48-55,8-6-58</inkml:trace>
  <inkml:trace contextRef="#ctx0" brushRef="#br0" timeOffset="441461.2502">9676 16143 5003,'-10'-21'112,"-8"-2"8,-4-1 1,-13 3 7,1 12 22,0 12 36,0 8 22,5 8 9,6 5-5,13 5-84,5 0-15,7-2-1,11-6-2,13-10-15,4-5-42,8-8-34,5-10-23,-3-4-9,-6-5 9,-6-5-1,-9-2 8,-7 5 0,-8 4-7,-1 9 14,1 5 58,0 10 33,4 14 21,3 10 3,4 17-8,-4 17-5,-1 15-10,-2 9-9,-6 8 8,-2 1-8,-4-5-37,-11-8-31,-5-10-22,-11-15-3,-14-13 0,-1-15 0,-2-16-23,1-9-73,8-13-92,4-15-67,10-8-148,37-9-345,-12-10-462,13-1-40,17-3-43</inkml:trace>
  <inkml:trace contextRef="#ctx0" brushRef="#br0" timeOffset="441794.2692">10358 15722 5245,'0'-13'99,"0"7"56,-8 8 45,0 13 54,-1 23 53,-5 28-2,-5 21-1,3 18-2,5 12-3,3 6-91,3-2-5,15-7-55,7-14-42,11-16-52,7-15-52,15-19-100,7-13-227,14-28-1106,7-2-56,0-14-61,-7-15-65</inkml:trace>
  <inkml:trace contextRef="#ctx0" brushRef="#br0" timeOffset="442233.2943">10726 16072 5456,'-2'-3'91,"-2"2"84,0 8 41,0 9 30,2 12 37,1 8-2,4 7-3,8 0 0,2-8-4,7-8-58,6-10-30,4-10-80,4-12-39,0-8-29,-2-10-38,-1-7 0,-3-4 0,-10 0 0,-4 6 0,-4 9 0,0 7 0,-2 7 0,2 14 0,3 8 0,1 12 0,2 10 0,-2 7 0,2 5 0,-1 0 0,2 2-42,-2-7-195,45-3-1219,-35-14-57,2-9-63,2-11-69</inkml:trace>
  <inkml:trace contextRef="#ctx0" brushRef="#br0" timeOffset="442534.3115">11675 16361 7100,'1'7'123,"-1"9"-1,-7 12-1,-10 16 1,-11 11 0,-8 13-2,-6 0 0,6-4-151,8-7-177,14-91-1214,10 62-55,13-13-59,11-15-66</inkml:trace>
  <inkml:trace contextRef="#ctx0" brushRef="#br0" timeOffset="443260.3531">12272 15657 5222,'-1'-12'80,"-1"-3"3,-5 3 3,-3 3 14,-9 18 26,0 16 44,-1 13 42,4 11 32,6 12 18,8 1-43,3 3-22,7-2 0,3-3-6,-3-5-12,0-10-21,-2-7-58,-4-13-54,-4-9-67,-6-8-63,-2-5-34,0-11-43,-2-6-14,7-8-5,2-3-4,10-1-5,9 6 9,3 6 16,5 8 43,6 9 62,1 10 69,-7 11 69,-4 12 41,-8 10 28,-8 9 24,-9 4 37,-6 2-1,-3-2 0,-1-5-9,3-11-18,4-8-41,4-9-32,7-7-27,10-9-24,10-5-22,12-5-35,9-3-101,9-7-160,1-12-1181,0-6-57,-11-16-61,-3-14-67</inkml:trace>
  <inkml:trace contextRef="#ctx0" brushRef="#br0" timeOffset="443528.3684">12773 15919 5796,'0'-1'163,"0"-1"90,5 6-1,7 7-2,8 12-2,10 9 0,10 11-3,-1 6-1,-4 4-2,-8-1-80,-8-4-74,-9-5-88,-6-5 0,-7-5-33,-10-6-219,-16-15-1203,-8-6-58,-6-12-62,-2-17-69</inkml:trace>
  <inkml:trace contextRef="#ctx0" brushRef="#br0" timeOffset="443803.3841">12778 15898 5800,'24'-18'180,"14"-3"23,11-5-6,10-3-134,-1 9-160,-4-5-1090,-7 15-39,2 2-40</inkml:trace>
  <inkml:trace contextRef="#ctx0" brushRef="#br0" timeOffset="444341.4149">13284 15437 4677,'20'-8'164,"9"-1"62,7 5 62,11 0 18,-7 18 8,-4 13 5,-5 10 10,-6 7-3,-8 8-3,-3-4-116,-2-3-27,0-12-47,1-9-51,7-11-20,0-8-10,0-6-6,-3-8-27,-4-6-40,-9-6-29,-2-3-6,-5 1-21,-4 3-25,-5 6-9,1 10-3,-4 11-9,1 12 5,6 11 18,4 11 42,2 12 31,7 7 0,-2 10 18,0 5 26,-3 6 8,3 1 24,-5 0 24,-5-8 19,-6-8 9,-3-9 1,-8-10 6,-8-11-33,-1-11-56,1-8-131,6-13-134,44-6-1117,-21-14-50,8-11-55,8-10-59</inkml:trace>
  <inkml:trace contextRef="#ctx0" brushRef="#br0" timeOffset="444696.4352">13963 15236 6308,'7'-3'136,"8"4"43,5 10 18,12 12 0,-1 16-2,6 17 1,-7 22-3,-6 13 0,-11 14-1,-6 11-69,-5 6-61,-9-2-42,0-11-20,-7-12 0,-6-17 0,-8-20 0,2-11-43,-2-13-182,50-10-474,-33-16-641,16-5-47,3-16-54</inkml:trace>
  <inkml:trace contextRef="#ctx0" brushRef="#br0" timeOffset="444957.4501">14650 15748 7557,'18'-18'71,"15"-4"0,16-3 0,17-4-1,3 9 0,4 11-30,-8 2-176,-6 4-268,-13 6-966,-14-1-52,-16 3-54,-16 4-61</inkml:trace>
  <inkml:trace contextRef="#ctx0" brushRef="#br0" timeOffset="445234.466">14610 16037 7346,'0'4'95,"3"-1"-1,13-3 0,21 1 0,22-1 0,22-8-1,16-2 1,7-1-227,0-11-1316,-10 0-57,-16-4-62,-9-2-67</inkml:trace>
  <inkml:trace contextRef="#ctx0" brushRef="#br0" timeOffset="445766.4964">15661 15179 5194,'-1'-4'148,"-4"1"91,-2 6 68,-2 6 10,-1 20-4,6 17-1,0 17-3,4 13-3,0 9-1,5 2-116,0-3-27,2-8-85,0-10-64,-1-14-13,0-13-19,-5-11-194,10-9-360,-5-7-794,4-8-51,5-9-54,8-15-60</inkml:trace>
  <inkml:trace contextRef="#ctx0" brushRef="#br0" timeOffset="446224.5226">16066 15266 5812,'17'-16'91,"8"2"32,10 1 34,11 2 32,-1 12 14,-2 16 14,-8 9 4,-16 6 5,-8 10-2,-24 8-64,-12 0-55,-6 1-31,-3-6-32,-2-6-37,15-13-22,10-6-25,9-6 4,15-5 5,10 3 4,16 3 29,6 7 23,7 4 18,-7 9 5,-7 4 5,-16-2 8,-10 1 9,-21-2-10,-18-5-10,-18-2-2,-18-5-13,-14-2-11,-11-2-210,-3-5-1283,6-5-58,16-7-64,16-14-70</inkml:trace>
  <inkml:trace contextRef="#ctx0" brushRef="#br0" timeOffset="448476.6514">18346 15259 3443,'0'-3'67,"0"-3"20,0-1 24,0-2 18,0 1 4,0 2 1,0 2 4,0-1 5,0 3 4,0 2-48,0-1-14,0 1-18,0 0-25,0 0-10,0 0 2,0 0 20,0-1 1,0 1 6,0-3 5,0 0 4,-1-1 8,-2-1-3,3 0 1,-2-1 1,1 2-3,-3-1-14,4 2 0,-3 0-8,-1 2-8,-4-3-6,-5 1-7,-10 2-1,-4-1 2,-9 0-3,-6 3-2,3 3 5,0 4 3,-2 5 26,2 8 22,6 12 5,5 5 6,8 2-2,13-1 2,10-3 7,12-10 4,11-8-7,5-7-2,5-11-29,1-6-22,-7-12 2,-6-4-7,-9-3 2,-9-3 1,-5 1-7,-1 3 5,0 5-6,-1 6-11,2 6 25,3 9 36,5 11 2,10 14 0,3 12-1,10 14-4,2 14-5,-8 10-11,-7 6 0,-8 4 5,-5-3-26,-13-9-34,-8-6-11,-11-14 0,-11-9 0,-9-16 0,-1-9-24,0-14-107,9-9-103,13-14-160,14-12-977,14-15-51,16-14-55</inkml:trace>
  <inkml:trace contextRef="#ctx0" brushRef="#br0" timeOffset="448804.6702">18637 14897 5300,'-6'-17'98,"-2"-2"9,-2-1 12,-4 5 47,5 14 80,-5 21 55,1 22-2,6 18-3,2 23-2,4 20-77,1 16-18,0 11-11,6 0-12,4-5-46,7-17-75,13-16-55,9-23 0,10-21 0,6-18 0,9-14-125,6-13-198,4-28-1104,-3 1-56,-9-18-60,-19-11-65</inkml:trace>
  <inkml:trace contextRef="#ctx0" brushRef="#br0" timeOffset="449079.6859">19120 15180 5568,'0'-3'130,"0"3"102,7 3 41,6 8-2,10 9-3,9 12 0,8 7-3,5 6-1,-7 4-3,-3 0-46,-8-2-79,-5-3-96,-12-6-40,-6-7 0,-7-4 0,-14-5-57,-12-6-165,-12-5-236,-10-53-921,-9 34-51,0-12-56</inkml:trace>
  <inkml:trace contextRef="#ctx0" brushRef="#br0" timeOffset="449349.7014">19035 15175 5050,'25'-22'194,"12"-7"66,11-8 19,17-5-1,-2 9-74,-1 8-118,6 6-203,-9 9-1050,-5 2-37,-13 2-40,-3 0-42</inkml:trace>
  <inkml:trace contextRef="#ctx0" brushRef="#br0" timeOffset="450192.7496">20128 15536 4985,'-3'-2'150,"2"2"44,-2 2 96,-2 6 49,1 7-3,-3 5-2,-3 8-3,-2 5-4,-2 0-1,-4 3-119,4 2-79,-2-4-192,6-4-234,10-7-343,0-7-650,10-14-44,12-10-50,4-16-51</inkml:trace>
  <inkml:trace contextRef="#ctx0" brushRef="#br0" timeOffset="450760.7821">20448 14609 4572,'-10'-17'123,"-8"0"16,-4 4 15,-3 4 14,4 14 13,4 21 34,8 9 58,3 10 25,15 11 19,11 6-70,6 3-2,5 0-12,6-1-14,-4-6-17,-7-5-12,-8-8-36,-7-9-54,-11-9-31,-6-6-40,-9-8-31,-6-8-34,2-2-15,-1-8-26,8-8-10,8-9-10,8 2-7,8-4-2,8 4-1,7 7 28,1 9 25,1 5 31,-3 11 33,-5 12 47,-2 7 31,-9 15 10,-5 10 6,-5 8 2,-4 6 3,2-3-8,0 0-14,2-9-24,0-12-22,3-13-19,5-9-22,7-12 0,8-9 0,9-4 0,6-11-95,-1-5-164,11-4-367,-9-15-711,-9-10-48,-2-7-53,-4-7-56</inkml:trace>
  <inkml:trace contextRef="#ctx0" brushRef="#br0" timeOffset="451112.8022">20935 14812 4411,'10'-12'174,"5"-2"30,-1 3 31,4 4 10,-8 17 3,-2 20 9,-8 15 5,-6 10 9,-4 9 0,1-2-136,0-5-20,1-12-3,5-12 3,3-11 37,6-9-7,10-9-10,10-4-7,13-7-11,14-3 0,8-6-72,0-2-159,-4-2-203,-8-8-1063,-10 12-52,-11-1-56</inkml:trace>
  <inkml:trace contextRef="#ctx0" brushRef="#br0" timeOffset="452121.8599">21474 14427 4304,'0'-9'143,"0"-4"23,5-1 19,4-3 18,7 5 6,8 9 33,5 2 22,1 10 5,-2 12 3,-5 10-100,-4 9-31,-6 13-17,-3-3-16,-3-3-16,1-6-12,-1-8-28,4-9-12,1-9-1,2-8 2,1-3-10,5-8 5,-4-6-4,-3-2-18,-5-6-12,-4-5-4,-4-2-10,-2 3-23,-3 7-11,-3 4-8,-5 10 4,-3 13-6,3 13 11,3 12 10,7 12 17,3 18 4,7 9 15,6 6 24,6 0 43,10 1 34,6-7 2,-4-10 4,-5-8-4,-9-9 21,-13-10-2,-16-10-18,-17-6-54,-13-7-39,-8-8-100,-5-4-102,7-5-124,39-9-1026,-9-5-49,15-7-52,10-8-57</inkml:trace>
  <inkml:trace contextRef="#ctx0" brushRef="#br0" timeOffset="452496.8814">21970 14134 5848,'5'-4'90,"5"1"73,10 3 21,11 12 36,13 15 21,5 19-1,5 17-2,-4 17-1,-7 12-2,-8 14-44,-12 17-44,-7 13-68,-10 4-22,-5-1-36,-1-10-21,-1-19 0,-7-18 0,-10-17 0,-7-16 0,-5-12 0,-3-13-185,7-16-256,7-10-956,7-14-53,10-17-58,4-12-62</inkml:trace>
  <inkml:trace contextRef="#ctx0" brushRef="#br0" timeOffset="452792.8983">22654 14722 6829,'21'-10'154,"18"-4"-1,14-5-1,22-5 0,2 3-1,7 3-1,-8 1-122,-10 5-163,0 4-1274,-22 4-54,-18 4-58,-11 0-64</inkml:trace>
  <inkml:trace contextRef="#ctx0" brushRef="#br0" timeOffset="453070.9142">22898 14967 5972,'-4'9'244,"0"1"0,1 1-2,12 0-1,18-7-2,22-8-1,18-4-2,13-6-1,7-2-191,0-2-409,-14-4-1033,-8-1-53,-4-3-58,-8-2-62</inkml:trace>
  <inkml:trace contextRef="#ctx0" brushRef="#br0" timeOffset="453352.9303">23778 14112 6150,'1'-9'132,"1"2"28,0 4 26,2 11 29,-2 21 3,0 23-1,-1 17-2,-1 15-1,0 10-1,-3 1-123,3-3-5,0-8-26,-1-11-27,1-12-137,3-14-121,3-10-172,8-21-980,8-6-52,5-11-56,9-14-60</inkml:trace>
  <inkml:trace contextRef="#ctx0" brushRef="#br0" timeOffset="453727.9518">24490 13933 5307,'0'-11'76,"-4"5"11,-8 2 9,-10 14 13,-5 15 47,-9 25 49,-5 21 52,1 18 33,1 12 6,1 13-71,5 8-6,7-2-11,10-4-10,9-13-15,10-14-42,12-20-51,10-20-50,11-20-32,9-15-8,4-11 0,-3-13 0,-9-11 0,-10-9 0,-16-8 0,-8-5 0,-17-2 0,-9 3 0,-18 11 0,-9 13 0,-12 10 0,-6 16-64,7 18-164,61 17-1226,-40 13-57,7 9-62,11 6-69</inkml:trace>
  <inkml:trace contextRef="#ctx0" brushRef="#br0" timeOffset="456284.098">10358 17706 3038,'0'-7'142,"-3"-1"52,-3-6 22,-2-1 19,-6 1 12,-4 0 8,-7 2 10,-4 2 3,-4 4 3,-3 2-108,-3 4-19,-3 5-45,3 7-19,2 7-20,5 8-14,9 5-7,9 1-13,9-2-5,15-5-6,10-8-18,12-8-24,8-5-22,4-8-8,-3-8 2,-6-4 3,-9-4 12,-10-5 18,-5-1 17,-3 1 22,-4 7 23,-2 3 17,-1 6 36,1 7 37,3 10 24,7 14 22,-1 11 29,4 17 5,-4 12 4,-5 8-11,-3 4-1,-3-2 5,-9-4-13,-6-9-34,-7-6-26,-15-10-24,-10-9-86,-11-7-62,-7-7-87,0-11-67,8-5-91,11-4-224,14-7-776,20-12-45,16-9-48</inkml:trace>
  <inkml:trace contextRef="#ctx0" brushRef="#br0" timeOffset="456633.118">10826 17474 4790,'0'-10'128,"0"-2"6,-3 6 19,0 0 35,-2 18 46,-1 17 45,-3 19 35,1 18 36,-5 18-1,-1 9-114,5 5-12,5 0-5,1-10-21,10-11-33,11-11-47,8-12-42,10-12-36,11-12-191,11-9-130,9-10-204,-2-91-860,0 65-50,-5-6-52,-6-12-58</inkml:trace>
  <inkml:trace contextRef="#ctx0" brushRef="#br0" timeOffset="456946.1359">11320 17740 5557,'0'-6'95,"1"2"67,6 1 78,5 4 37,9 11-2,9 10-2,11 9-2,6 9-2,4 7-2,-2 1-85,-5-3-7,-10-3-64,-8-11-74,-11-4-37,-11-6 0,-7-3 0,-14-6-24,-15 3-181,-10-6-193,-11-4-999,-7-5-53,3-9-58,4-11-62</inkml:trace>
  <inkml:trace contextRef="#ctx0" brushRef="#br0" timeOffset="457225.1516">11300 17731 5053,'22'-22'189,"14"-2"68,11-8 11,18-1 9,-3 8-33,0 8-127,-4 11-178,-7-3-1125,-8 12-39,-2 5-40,-8 5-44</inkml:trace>
  <inkml:trace contextRef="#ctx0" brushRef="#br0" timeOffset="457530.1693">12077 18115 6485,'-5'14'193,"-6"8"-1,-6 10 0,-3 9-2,-8 6 0,1 2-2,1 0-61,6-6-127,4 1-127,8-8-463,5-9-717,3-6-47,9-10-49,5-7-55</inkml:trace>
  <inkml:trace contextRef="#ctx0" brushRef="#br0" timeOffset="458181.2065">12694 17460 5095,'-5'-23'122,"1"1"7,-4-2 0,-6 1 1,-4 17 20,-4 14 33,-1 13 21,6 13 17,6 14 16,6 12-87,12 6-21,8 0-4,8 2 7,1-7 5,2-10-17,-6-6-36,-4-13-30,-9-10-32,-4-6-24,-6-5-20,-7-5-3,-5-2-6,3-4-6,-4-8-16,9-7-12,4-6-5,10-5 0,12-4 14,7 7-1,3 6 23,7 9 12,-5 10 26,-2 7 16,-8 12 24,-4 7 26,-11 10 41,-6 10 19,-10 8 2,-10 6 6,-3 3-8,3-3-14,0-3-24,7-9-16,7-9-16,4-9-17,6-9-27,6-7-16,10-5 0,7-8 0,16-4 0,11-6 0,6-3-35,4-4-171,6-4-222,-3-12-962,-3-3-53,-7-7-56</inkml:trace>
  <inkml:trace contextRef="#ctx0" brushRef="#br0" timeOffset="458637.2326">13218 17553 5255,'13'-12'112,"7"2"37,9 0 40,3 1 32,2 12 11,-6 9 11,-9 14-1,-9 6-1,-6 9 1,-8 7-100,2 0-27,-1-6-36,2-8-47,1-8-31,6-6-24,12-8-26,6-6-7,3 0-4,6-5-1,-5 2 17,-5 3 13,-11 6 11,-7 4 21,-4 6 8,-6 2 25,-8 6 17,-6 0 7,-3 2 9,-8-4-9,-3 0-64,-5-1-99,2-5-110,7-2-211,4-9-819,8-6-41,12-3-45,5-12-50</inkml:trace>
  <inkml:trace contextRef="#ctx0" brushRef="#br0" timeOffset="459401.2763">13710 17329 4879,'8'-17'122,"4"0"20,6-5 18,8 2 24,4 11 16,3 6 15,2 13 9,-2 12 5,-7 7 4,-2 10-99,-5 11-29,-5-4-24,-3-2-16,-1-8-27,0-9-14,3-9-14,0-8-8,1-7-1,0-1-14,-3-6-6,-1-4-6,-7-6-4,-4-2-4,-2-4-9,-6 3 0,2 3-15,-5 8 10,0 4 4,1 13 14,6 8 13,0 10 19,8 10 1,6 15 13,5 5 39,2 10 23,3 2 34,-2 4 2,-2-3 4,-8-9 3,-4-12 20,-12-7-5,-8-11 5,-11-8-6,-6-9-32,-11-7-61,2-5-118,7-1-120,13-6-202,8-81-957,12 66-51,6-4-54,10-12-57</inkml:trace>
  <inkml:trace contextRef="#ctx0" brushRef="#br0" timeOffset="459784.2982">14343 17036 5320,'7'-7'74,"10"2"17,8 3 22,8 11 47,4 18 43,4 14 33,1 16 35,-6 14 16,-4 12 4,-8 10-55,-11 10-19,-7 7-16,-7 1-24,-10-5-44,-4-10-42,-7-13-32,-7-14-36,-6-13-15,-2-8-14,2-13-139,6-5-134,16-10-343,2-7-703,8-9-46,4-5-52,15-11-55</inkml:trace>
  <inkml:trace contextRef="#ctx0" brushRef="#br0" timeOffset="460059.3139">15157 17563 6550,'17'-12'185,"11"-4"-1,12-4-2,14 0 0,6 6-1,4 2-53,3 7-181,13 2-446,-26 2-808,-14 1-47,-13 4-49,-11 1-55</inkml:trace>
  <inkml:trace contextRef="#ctx0" brushRef="#br0" timeOffset="460330.3294">15160 17960 6213,'0'5'225,"3"-2"-2,8-1-1,17-2-1,19-2-1,21-10-2,19-3-112,8 3-273,-1-68-1216,-7 58-52,-18-2-57</inkml:trace>
  <inkml:trace contextRef="#ctx0" brushRef="#br0" timeOffset="460684.3497">16091 17052 5295,'1'-12'262,"4"0"14,-1-2 36,6 4-2,3 16-2,3 18-3,4 16-3,2 14-2,-6 15-2,-6 6-164,0-2-82,-6-6-15,1-9-37,-4-8 0,2-11-80,0-8-152,7-5-186,5-70-961,6 46-52,9-11-56,2-7-60</inkml:trace>
  <inkml:trace contextRef="#ctx0" brushRef="#br0" timeOffset="461012.3684">16514 17047 5356,'4'-14'196,"8"-3"27,10-4 29,9-5 27,8 5 19,7 5-3,-1 6-2,-6 5-2,-4 6-2,-6 13-114,-7 10-74,-10 16-24,-7 14-31,-7 15-26,-8 7-20,-4 3 0,0-4 0,-1-5 0,2-8 0,6-8 0,3-8-93,6-7-177,13-43-1172,2 26-57,11-10-61</inkml:trace>
  <inkml:trace contextRef="#ctx0" brushRef="#br0" timeOffset="462284.4412">18645 16816 4751,'-7'-12'54,"-6"-1"7,-7 1 8,-9 3 18,0 7 22,-7 11 9,0 5 7,3 6 3,10 4 1,11 2-41,7-1-5,11-5-4,10-6-4,10-10-14,6-1-17,5-10-11,1-5 3,-8-6 14,-4-3 19,-11-5 11,-5 2 25,-6 2 25,-2 6-9,-2 5-2,0 6 15,0 12 16,0 10 8,0 12 7,1 13-15,-1 18-12,0 12-32,0 10-27,1 6 4,-2 4-3,-6-1-18,-5-6-14,-9-7-20,-8-12-22,-9-9-6,-4-14 0,-2-11-28,3-11-82,5-14-107,7-7-96,15-15-185,7-68-807,13 39-47,14-16-48</inkml:trace>
  <inkml:trace contextRef="#ctx0" brushRef="#br0" timeOffset="462640.4616">19226 16411 4969,'-1'-16'135,"1"-1"16,0 0 1,-2 4 62,-3 12 50,-3 17 42,-2 14 27,1 18-3,-1 14-2,3 18-93,2 14-39,1 12-15,1 11-3,0 2-59,3-3-49,4-10-40,7-14-30,10-19 0,9-17 0,13-12 0,11-17 0,10-9-121,6-10-167,10-13-1146,-4-8-55,-8-10-61,-13-12-66</inkml:trace>
  <inkml:trace contextRef="#ctx0" brushRef="#br0" timeOffset="463025.4836">19747 16653 6106,'4'0'198,"9"3"24,9 9-2,13 7 0,12 10-2,9 11-1,1 8-1,-7 2-1,-7-4-3,-11 1-91,-16-4-95,-9-7-26,-15-3 0,-14-5-178,-12-4-149,-10-11-1090,-19-6-55,-1-11-59,0-17-65</inkml:trace>
  <inkml:trace contextRef="#ctx0" brushRef="#br0" timeOffset="463304.4995">19693 16661 4202,'26'-24'200,"15"-7"27,16-11 63,17-9 29,-5 8-1,1 9-50,-5 8-103,-7 13-250,-12 8-1024,-9 8-34,-15 6-36</inkml:trace>
  <inkml:trace contextRef="#ctx0" brushRef="#br0" timeOffset="463650.5193">20561 16947 6329,'-3'16'211,"-5"11"-1,-7 11 0,-5 11-3,-1 2-25,-4 2-114,3-5-123,19-3-405,-3-8-823,6-12-45,8-9-48,9-9-52</inkml:trace>
  <inkml:trace contextRef="#ctx0" brushRef="#br0" timeOffset="464112.5458">21092 16159 4421,'-13'0'93,"-5"3"41,-3 14 24,-2 7 26,10 13 28,8 14 48,8 9 33,8 5 9,8 0 6,7 0-57,1-2-27,1-2-36,-4-7-23,-11-4-12,-7-6-20,-6-8-66,-10-9-47,-5-10-21,-5-5-22,-3-7-9,-1-8-29,8-4-2,4-8-20,8-6-33,8-6-16,10 1 9,7 1 11,2 8 5,9 8 14,2 4 7,-4 10 53,-7 9 34,-3 11 41,-12 8 42,-6 14 20,-8 10 30,-10 6 8,-4 4 26,1-1 21,3-8-3,5-9-28,8-13-34,3-12-24,9-8-19,11-7-14,10-7-20,11-4-85,9-5-163,6-4-288,0-10-880,-8-10-51,-6-11-55,-5-14-59</inkml:trace>
  <inkml:trace contextRef="#ctx0" brushRef="#br0" timeOffset="464572.5721">21574 16321 4801,'-1'-6'122,"0"-3"2,-1 3 24,1 1 45,1 18 36,0 15 44,1 16 16,-1 12 10,2 14 12,-1-4-113,5-5 2,4-10-3,0-12-5,2-12-34,6-12-35,5-9-43,3-10-18,5-10-12,-1-8-13,-4-5-1,0-8-6,-3-3-1,-7 5-19,-4 5-10,-2 12 0,-7 8 0,4 18 0,-3 10 0,2 12 0,-2 9 0,1 9 0,1 1 0,2-2 0,2-2-109,4-3-171,6-10-1157,0-5-57,-1-14-60,2-9-67</inkml:trace>
  <inkml:trace contextRef="#ctx0" brushRef="#br0" timeOffset="465196.6076">22167 16119 5597,'13'-7'76,"4"6"52,9 2 43,0 9 21,-3 15 4,-1 13 8,-2 5 1,-3 8 5,2-5 11,1-5-57,3-11-3,6-10-42,3-8-40,4-9-12,0-8-9,-6-7-15,-9-6-19,-10-8-15,-8-3-15,-11 0-19,-6 7-13,-7 5-4,-1 10 12,-7 13-4,0 13 7,6 14 11,6 12 21,13 17 15,1 6 14,7 11 28,6 2 2,0 1-2,-1-4-15,2-6-3,-5-7-6,-3-13-2,-6-8-6,-10-11-5,-4-9-21,-8-10-85,-6-10-123,-3-3-218,4-55-959,8 33-51,11-6-57,11-9-60</inkml:trace>
  <inkml:trace contextRef="#ctx0" brushRef="#br0" timeOffset="465568.629">22779 15829 5723,'0'0'37,"3"5"20,2 11 42,4 14 58,8 15 52,6 17 41,5 10-1,2 9-3,-5 9 0,-1 4-2,-7 4-37,-9 2-21,-8-4-38,-6-4-57,-10-8-49,-3-8-42,-8-9 0,-3-11 0,4-11-18,4-9-194,18-12-375,1-10-778,10-10-49,9-14-56,6-14-59</inkml:trace>
  <inkml:trace contextRef="#ctx0" brushRef="#br0" timeOffset="465860.6456">23371 16312 5886,'16'-9'172,"8"-1"18,12-2 4,9 0 5,1 3-16,1 5-85,0 2-88,-6 0-192,-4-4-1076,-12 7-42,-10 1-46</inkml:trace>
  <inkml:trace contextRef="#ctx0" brushRef="#br0" timeOffset="466141.6616">23339 16641 5816,'-4'6'266,"-1"0"-3,1-1 0,4-2-4,20 2 0,18-8-2,18-1-54,18 1-200,57-5-469,-53-1-856,-12-8-47,-15-3-51,-18-4-56</inkml:trace>
  <inkml:trace contextRef="#ctx0" brushRef="#br0" timeOffset="466422.6777">24052 16090 6159,'0'-7'195,"0"1"26,0 4 3,0 5-1,-1 14-1,-2 14-2,-4 11-1,0 13-1,2 3-1,-1 2-179,3 1-8,2-8-25,1-5-103,0-8-144,13-4-371,0-12-728,6-9-50,8-9-52,9-6-57</inkml:trace>
  <inkml:trace contextRef="#ctx0" brushRef="#br0" timeOffset="466711.6944">24439 16166 5706,'0'-4'132,"0"4"67,-4 4 54,4 5 5,0 11-3,0 13-1,7 8-1,6 2-2,8 8-2,9 2-54,7 1-73,-2-4-64,-3-4-52,-9-4-6,-10-11 0,-3-9 0,-9-2 0,-5-6 0,-9-2 0,-11-3-37,-2-3-149,-9-2-118,3-8-1110,0 1-55,5-9-59</inkml:trace>
  <inkml:trace contextRef="#ctx0" brushRef="#br0" timeOffset="466998.7108">24566 16162 5894,'35'-12'118,"17"-2"0,12-3-69,26 2-413,-23 2-729,-5 0-33,-6-7-34,-14-6-38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249.9771" units="1/cm"/>
        </inkml:channelProperties>
      </inkml:inkSource>
      <inkml:timestamp xml:id="ts0" timeString="2020-09-15T09:43:50.3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2179 1663 2781,'0'-7'148,"0"-1"14,-3-5 29,-4-2 18,-1 0 9,-6-2 12,-4 1 2,-3 1 0,-2 3-2,-6 2-88,-3 3-53,1 5-13,-1 4-31,-3 9-12,5 5-12,2 8-12,5 6-3,9 0-1,8 0 5,2-3 3,9-6 7,8-4 9,10-7 3,8-6-3,4-6 8,4-7-1,-3-5 0,-7-7 8,-6-1 1,-5-4 3,-6 4 3,-6 3-1,-3 7-13,1 7-1,-1 7 2,1 10 5,6 13 1,-1 13-4,4 12-1,-4 16 0,-2 12-5,-3 9-1,-3-2 10,-6 3 1,-7-7-3,-9-9-3,-7-13 1,-11-9-5,-4-15 2,-6-10-3,0-13-21,4-9-27,6-9-82,5-7-156,11-18-852,9 2-33,14-12-34,20-15-39</inkml:trace>
  <inkml:trace contextRef="#ctx0" brushRef="#br0" timeOffset="908.0519">1587 298 2315,'-2'3'130,"1"5"44,-1 6 36,2 9 41,0 8 27,0 13 25,3 5 16,-1 9 8,-2 8 1,0 0-48,3 1-71,-3 2-42,0-5-32,0-6-37,0-9-45,0-8-97,1-9-161,14-12-288,-6-7-426,6-8-22,7-12-25,7-14-25</inkml:trace>
  <inkml:trace contextRef="#ctx0" brushRef="#br0" timeOffset="1296.0739">2050 444 3378,'0'-7'151,"0"0"2,-3 0 1,-7 1 4,-4 4 6,-8 11 6,-1 11 4,-2 5 9,7 8 4,8 11-105,5 2-31,8 2 1,7-4 9,12-1 2,5-4-2,12-3 1,7-4-4,-1-6-6,-3 1-4,-10-2-5,-9-3-1,-13-4 4,-13 3-2,-14-3-8,-11 0 0,-9-2-6,-9-1 0,1-3-11,2-4-40,13-5-85,15-2-255,8-13-641,12-1-27,13-9-29,9-11-30</inkml:trace>
  <inkml:trace contextRef="#ctx0" brushRef="#br0" timeOffset="1592.0909">2540 255 2961,'-2'-16'195,"-1"-1"34,0-3 5,-1 2-2,3 10 2,-1 10 15,1 12 22,1 13 24,4 12 12,2 12-124,-2 12-50,1 7-32,-1 2-5,-1-3-1,-3-3 3,0-9-15,0-7-27,0-13-66,0-7-105,7-7-172,12-14-775,-1-4-31,8-6-32,9-12-34</inkml:trace>
  <inkml:trace contextRef="#ctx0" brushRef="#br0" timeOffset="1826.1042">3017 595 3691,'0'0'154,"0"0"45,0 0 37,0 0 26,2 0 6,10-1 0,11-6 3,11-3-1,14 0-8,7-4-97,-3 4-146,-3 2-182,7 4-357,-23 1-497,-8 2-27,-12 1-30,-12 4-32</inkml:trace>
  <inkml:trace contextRef="#ctx0" brushRef="#br0" timeOffset="2009.1148">3057 856 3829,'-12'14'189,"1"-1"37,-1 1 29,6-1 37,15-7 29,17-8 10,19-3 0,18-6-28,11-2-115,15-2-368,-5-36-961,-10 22-35,-10-5-37,-1-5-41</inkml:trace>
  <inkml:trace contextRef="#ctx0" brushRef="#br0" timeOffset="2316.1325">3862 444 3796,'3'-8'136,"3"-4"33,6 1 18,8-3 6,6 8 19,7 2 15,3 9 5,-3 10 2,-5 9 1,-13 11-90,-9 11-36,-12 8-32,-12 5-15,-2-2-8,5-8-17,1-8-10,8-13-2,10-8 37,17-11 6,16-6 2,19-3-29,22-8-100,49-4-477,-24 0-555,5-7-32,-10-4-35,-13 5-36</inkml:trace>
  <inkml:trace contextRef="#ctx0" brushRef="#br0" timeOffset="3168.1812">2714 1310 3607,'-6'-5'88,"0"-1"42,0 0 24,-2-2 3,4 4 0,1 4 1,-1 4 4,-8 12 15,-4 20 27,-10 19-29,-10 24-13,-7 23-30,-3 18-20,-2 17 2,8 4 5,12-3 1,14-15 0,14-14-24,21-20-79,23-16-162,22-20-984,18-9-34,16-17-38,2-16-38</inkml:trace>
  <inkml:trace contextRef="#ctx0" brushRef="#br0" timeOffset="3692.2112">2814 1771 5371,'3'-11'64,"8"-1"13,7-1 6,6 3 4,4 6 5,3 12 1,-5 9 3,-8 11 2,-9 8 3,-9 12-45,-8 0-14,-4-3 2,0-6 12,0-7 15,2-13 15,6-5 46,2-9 31,4-2 0,8-4-1,11-6-7,10-4-111,12-2-125,19-1-337,2-4-854,-3 0-44,-1 0-47,6-1-51</inkml:trace>
  <inkml:trace contextRef="#ctx0" brushRef="#br0" timeOffset="3916.224">3643 2002 4591,'-2'17'117,"-3"13"12,-9 15 5,-6 13 4,-4 10 0,0 0-29,3 0-53,7-5-115,31-13-343,-14-10-537,7-16-24,9-15-25,5-9-26</inkml:trace>
  <inkml:trace contextRef="#ctx0" brushRef="#br0" timeOffset="4512.2581">4280 1363 4632,'-18'-9'18,"-12"1"10,-8 1 11,-11 7 17,6 12 11,1 20 12,7 10 10,11 8 11,11 9 7,7 0 3,10-4-3,12-3-5,10-4-9,5-4-14,6-2-10,-3-9-12,-8-4-10,-7-4-10,-11-7-9,-10-1-15,-6-5-11,-11-4-5,-2-4-2,-2-4-2,2-9-8,9-3-7,8-5-1,4 0 0,9-2-1,4 7 2,2 6 3,5 5 6,2 8 7,-1 11 8,-3 9 18,-8 12 16,-5 12 5,-10 8 7,-7 8 8,-3-2 0,-3-2 34,4-9 4,5-11 4,4-17-1,3-6 8,8-9 9,8-8-6,14-1-67,13-2-96,9-2-155,47-7-1006,-35-3-41,0-7-43,-1-8-46</inkml:trace>
  <inkml:trace contextRef="#ctx0" brushRef="#br0" timeOffset="5071.2901">4626 1558 4273,'1'-6'122,"-1"2"2,6-2 4,4 2 10,8 3 7,2 9 5,2 7 2,-4 6 0,-8 10 2,-4 7-105,-6 2-11,-4-1-4,0-8-3,4-5-9,-2-10-12,5-5 2,10-5-1,6-2-2,10 1-1,2 2-4,7 6-5,-11 3 0,-8 5-1,-12 6-1,-7 0 4,-13 5 2,-11-1 5,-10-4 6,-6-3 1,-9-2 6,-1-5 2,3-7-8,10-2-60,14-4-329,8-5-653,15-6-28,12-7-31,14-7-32</inkml:trace>
  <inkml:trace contextRef="#ctx0" brushRef="#br0" timeOffset="5324.3045">5341 2017 4916,'0'10'24,"-3"7"16,-9 7 6,-8 10 7,-4 6 1,-10 2 3,0-1-3,0-3-24,6-5-95,10-6-222,4-16-647,6 4-25,8-8-24</inkml:trace>
  <inkml:trace contextRef="#ctx0" brushRef="#br0" timeOffset="5787.331">5635 1477 4928,'0'3'-10,"0"11"5,0 6 0,0 12 2,0 7 2,3 8 5,4-3 8,6-3 22,3-9 20,7-10 27,3-10 2,0-8 8,2-8 10,-4-6 5,-2-8 4,2-6 1,-4-8-4,-4 1-9,-3 0-15,-6 7-18,-2 7-8,-2 10-2,-1 14-1,6 9 4,1 11 8,-2 10-6,3 10-2,3 3-19,-1 0-47,5-2-58,2-5-99,31-9-1005,-31-11-38,-2-11-39,-2-10-43</inkml:trace>
  <inkml:trace contextRef="#ctx0" brushRef="#br0" timeOffset="6403.3662">6220 1098 4224,'0'-10'109,"5"0"13,4 3 23,4-1 18,7 16 16,3 11 9,-1 13 3,-3 9 2,-6 10-1,-2 4-79,-1-4-22,0-8-9,5-6-18,0-12-16,5-11-13,6-7-9,-2-7-4,-5-9-12,-1-3-23,-11-5-14,-4-2-11,-6 1-11,-3 1-8,-6 7-4,-2 3-3,-2 12-3,-3 7-1,8 14 15,1 8 25,7 16 17,3 9 10,3 9 5,7 4 8,0 2 10,3 2 3,1-5 4,-6-3 5,-5-6-2,-11-3 9,-13-11 1,-10-8-1,-5-5 3,-10-11-4,3-8-29,6-6-74,10-6-212,10-21-798,11 11-31,6-6-34,13-9-35</inkml:trace>
  <inkml:trace contextRef="#ctx0" brushRef="#br0" timeOffset="6823.3903">6945 812 4643,'0'-6'112,"0"-2"4,0 0-1,0 3 7,6 7 6,9 11 16,10 14 8,8 19 6,9 21 8,0 25-84,-8 25-6,-13 18 9,-11 15 6,-10 10-9,-10-1-5,-2-10-10,-5-13-2,-2-17-2,-8-17-16,-4-20-75,-6-14-161,-8-19-1003,0-5-39,2-19-40</inkml:trace>
  <inkml:trace contextRef="#ctx0" brushRef="#br0" timeOffset="15224.8708">7823 1610 4254,'39'-7'3,"14"-2"0,9-4-7,9 1-154,-27-15-626,-15 20-17,-18 0-17,-13 2-19</inkml:trace>
  <inkml:trace contextRef="#ctx0" brushRef="#br0" timeOffset="15431.8826">7644 1806 5287,'-2'3'62,"2"1"47,-2-1 47,2-1 23,15 1 7,17-10 2,20-1-33,23-2-110,22-4-153,17-6-1063,-10 4-38,-9-1-39,-10 0-43</inkml:trace>
  <inkml:trace contextRef="#ctx0" brushRef="#br0" timeOffset="16327.9339">8540 1402 4121,'0'-2'71,"0"1"3,0 1 6,0 0 33,0 8 18,0 10 18,1 5 15,-1 9 12,0 2 5,0 2-46,0-5-16,0-6-2,0-6 0,0-5-20,0-7 36,0-5-7,-3-2 4,-1-6-4,-4-9 0,0-6-2,0-8-9,0-9-4,4-5-5,3-4-8,2 5-46,9 6-17,3 4-20,6 13-11,7 8-16,2 7-2,-1 5 1,1 7 0,-6 10 0,-4 4-6,-8 8 6,-5 5 5,-3-3 4,0 0 2,-4-9 12,4-6 6,-1-7 6,5-8-1,4-4 4,3-10-7,4-5-13,3-5-2,2 0-6,0 5-12,1 8-17,-3 6-3,6 10 15,-1 10-1,2 3 2,0-1 8,2 1 2,-3-6 5,0-7 5,-1-4 12,1-6 14,-3-6-10,-2-5-11,-3-4 1,-5 1-1,-6 2-5,-3 4-14,-1 6-3,-1 3 4,2 7 10,5 6 5,2 6 12,6 3-3,2 4-5,3 1-86,1-2-70,-2-3-180,4-22-885,-2 11-39,-3-9-43,-2-3-46</inkml:trace>
  <inkml:trace contextRef="#ctx0" brushRef="#br0" timeOffset="16533.9457">9054 1018 4939,'0'-6'84,"-2"0"-21,2 1-53,14 2-163,16-4-785,8 19-24,11 5-25,5 3-27</inkml:trace>
  <inkml:trace contextRef="#ctx0" brushRef="#br0" timeOffset="16891.9662">9474 1252 3343,'1'17'166,"2"5"45,2 10 35,2 9 20,3 2 9,3-1 2,-6 1 2,2-5 2,-3-8 6,-3-6-68,1-12 41,0-7-35,4-8-26,4-10-8,3-8-22,5-8 1,2-9 4,3-1-12,3 3-5,0 6-37,1 11-81,2 10-5,0 11-6,-5 10-14,1 6 2,-4 7-45,-5 3-141,-3 5-171,0-17-1005,-5 9-50,0-9-52,3-10-58</inkml:trace>
  <inkml:trace contextRef="#ctx0" brushRef="#br0" timeOffset="17704.0124">10505 640 3050,'-6'-16'187,"-2"-2"31,0-2 24,-4-1 10,2 7 7,-1 9-2,-3 2 1,-4 4-3,-5 6 4,-3 9-118,0 11-52,1 10-26,4 13-18,4 9-2,8 3-2,6 3 6,8-4 1,5-4 2,8-5-4,1-8-2,3-6-5,-5-8-5,-5-4-4,-5-5-10,-5-5-4,-2-7-3,0-2-2,0-4-2,0-3 1,0-7-4,6-4-3,3-4 4,6 0 0,6 2-4,9 6-3,3 7-2,0 12-2,-4 14 1,-8 13 1,-12 17 8,-9 12 8,-16 12-1,-13 7 3,-13 9 6,-3 8 4,-2 3-2,11-3 15,13-9 12,13-11 16,17-17 53,16-16 35,17-16 16,21-11 5,21-15 0,17-5-7,3-5-94,-7-1-158,3-1-413,-31 3-775,-25-7-44,-19-6-47,-13-1-51</inkml:trace>
  <inkml:trace contextRef="#ctx0" brushRef="#br0" timeOffset="50311.8777">11312 1096 1527,'0'-3'125,"0"-2"15,0 0 28,0-2 18,0-1 21,0-1 34,0 1 11,0 1 4,0-4 12,0 2-65,0 0-43,0 2-3,0 0-18,0 2-7,0 0-5,0 2-16,0 0 4,0-1 3,0 2-9,-1-1-11,-5 0-3,-4 2-11,-6 1-8,-6 0-11,-5 3-15,-5 6-19,-7 3-10,-1 7-7,-4 10 1,2 3-1,3 7 5,8 5 0,6 1 0,10 1 0,10 0 3,4-3 5,7-2 3,12-7 4,8-2 5,7-10 2,10-1-8,10-9-42,0-4-99,-2-5-156,38-3-725,-35 0-26,-7-2-29</inkml:trace>
  <inkml:trace contextRef="#ctx0" brushRef="#br0" timeOffset="50907.9118">11555 1500 2105,'-6'1'219,"0"0"29,-2-1 57,2 2 43,4-2 34,0-3 25,2 0 6,0 1-2,0 0-7,4-3-161,2 3-51,3 1-22,2 2-56,4 6-44,0 3-34,-8 9-22,-1 8-8,-6 8-3,-6 4 6,-2 0 1,-3 0 4,0-7-6,1-8 3,2-7 3,6-5 15,2-5 37,0-4 11,8-3 8,12-3 1,11-4 1,8-3-42,13-3-59,2-2-107,5 0-284,-6-67-737,-6 65-36,-9-4-37,-9 1-41</inkml:trace>
  <inkml:trace contextRef="#ctx0" brushRef="#br0" timeOffset="51435.942">12027 1439 3677,'0'-2'163,"0"-4"5,3 1-3,4-2 12,10 2 1,4 2 6,3 4-1,-1 6 1,-5 8 8,-7 7-118,-7 7-31,-2 4-4,-2 1 2,0-5-10,-2-5-4,4-5-3,-1-6 0,7-3 4,7-1-6,10 1-4,5 0-5,3 7-3,-3 4-2,-11 2 2,-9 2 6,-14 2 3,-13-2 6,-13 3-5,-10-3-7,-6 1-68,7-2-421,-11-2-516,8-2-27,6-8-28,8-6-30</inkml:trace>
  <inkml:trace contextRef="#ctx0" brushRef="#br0" timeOffset="54340.1081">12287 1177 4055,'0'-3'143,"0"0"13,0-1 7,1-1 12,2-1 10,7-1 10,3 1 9,6-3 7,5 1 0,7 1-87,-1 2-44,9-1-14,6 3-7,8 3-8,4 0-14,1 0-44,-1 2-86,2 1-270,-11-20-701,-3 16-32,-11-1-32,-12-3-34</inkml:trace>
  <inkml:trace contextRef="#ctx0" brushRef="#br0" timeOffset="54612.1235">12584 906 4538,'-1'0'20,"-2"-3"26,-2 12 26,-1 9 25,-2 12 13,1 11 2,-1 14 5,2 3 1,0-1 5,3-2-24,1 0-59,5-6-132,20-10-372,-9-3-472,3-10-24,6-11-25,2-15-27</inkml:trace>
  <inkml:trace contextRef="#ctx0" brushRef="#br0" timeOffset="55493.174">13435 903 3237,'-2'-6'87,"-2"-4"22,-4-2 5,-3-3 7,-4 4 2,-6 3 1,-5 4 1,-3 1 3,-6 7 9,-1 9-35,0 9-28,3 3-23,6 7-5,12 2-1,9-5 3,8-5 3,12-6 10,7-7 3,6-7-4,8-7-10,6-7-6,-5-4 3,-4-6 4,-6-6-1,-9 1 3,-4-1-1,-5 6-11,-4 8-16,1 3-1,-1 9 6,3 11 7,6 9 4,4 14 1,-1 14 0,0 14-5,-3 12-2,-3 5 1,-4 4 16,-5-3 2,1-8-6,-8-11 2,-12-12-1,-6-11-5,-12-14-7,-10-8-18,-3-10-59,-2-4-124,53-11-925,-50-3-32,-1-5-35,9-4-36</inkml:trace>
  <inkml:trace contextRef="#ctx0" brushRef="#br0" timeOffset="57084.2649">14029 548 2033,'2'-4'146,"-2"-2"29,0-1 16,0-1 27,1 0 15,-1 3 19,2 1 23,-2 0 19,0 1 10,0 2-80,0-1-42,0 2-22,0-1-14,0 1-25,0 0-18,0 0-18,-5 0-26,-6 3-20,-4 6-15,-8 6-13,-6 12-4,1 14-3,-3 15 6,-1 15 4,4 14 17,3 15 9,8 10 6,5 4 3,8 0 10,11-10 3,13-11 2,15-17-1,14-13-9,19-16-47,10-14-142,14-11-374,-17-12-464,-7-8-26,-10-11-27,-6-10-28</inkml:trace>
  <inkml:trace contextRef="#ctx0" brushRef="#br0" timeOffset="57759.3036">14269 822 4359,'0'-5'100,"1"-2"1,5-1 2,4 1 3,9 4 4,4 1 5,3 10 11,-4 4 11,-4 12 7,-10 7-79,-5 6-12,-6 3 1,-6-1-1,-1-5-4,3-7-5,0-9-19,2-4-17,7-4-6,6-2-7,7 0-5,4 3-1,0 1-3,-1 2-2,-6 0 2,-7 2 13,-7 0 17,-14 1 5,-12 1-6,-6-1-5,-10 0-23,-3-5-61,15 0-330,8-7-590,15-5-27,16-6-28</inkml:trace>
  <inkml:trace contextRef="#ctx0" brushRef="#br0" timeOffset="57972.3158">14893 1212 5546,'0'2'15,"-8"5"2,-7 7 2,-6 6 1,-5 9-12,-5 4-33,0 4-48,7 1-66,2-4-141,50-9-688,-33-2-25,7-10-27</inkml:trace>
  <inkml:trace contextRef="#ctx0" brushRef="#br0" timeOffset="58560.3495">15228 519 4185,'-12'-11'88,"-5"-1"1,-5 0 3,-1 2 0,3 6 7,3 15 3,4 10 8,4 11 8,6 8 7,4 13-24,7 4-45,6 3 2,6-4 1,2 0-1,1-2-2,-3-4-5,-7-5-1,-9-6-8,-1-7-8,-8-6-17,-7-5-6,-1-9-9,0-8-24,2-4-13,5-8-9,6-8-10,9-3-9,8 1-3,5 0-5,4 9-2,5 5 4,0 8 12,-2 7 30,-8 8 31,-4 7 27,-11 8 21,-4 8 4,-7 5 3,-5 2 7,3-3 8,1-3-2,2-12-11,2-8-12,4-8-35,5-6-77,10-6-137,10-4-194,11-9-553,9-6-24,3-7-26,3-10-27</inkml:trace>
  <inkml:trace contextRef="#ctx0" brushRef="#br0" timeOffset="58956.3721">15751 710 4013,'-1'-4'35,"1"3"42,0 6 16,-1 12 19,2 8 13,-1 13 8,7 7 5,1-3 11,2-9 8,4-5-2,5-11-12,1-12-37,5-4-11,1-10-18,-1-8-11,-1-6-6,-2-3-7,-6-2-13,-4 4-20,-3 7-26,-3 8 2,-2 9 3,2 13 5,3 9 5,-1 10 2,2 7 3,0 9 0,-1 0 3,0 1-5,2-8-42,5-6-134,53-11-913,-48-6-32,5-12-33,3-12-36</inkml:trace>
  <inkml:trace contextRef="#ctx0" brushRef="#br0" timeOffset="59483.4022">16273 512 4004,'0'-10'94,"0"-2"18,3-1 0,4 2 19,4 7 19,7 12 22,1 9 9,0 10 3,-2 8 2,-4 10-54,-3-4-33,1-3-13,2-5 6,3-12-14,2-6-16,3-11-17,4-6-10,-5-7-6,0-6-8,-10-3-8,-2 1-8,-6 1-15,-2 5-14,-4 8-5,-6 8-8,1 8-5,-2 10 3,-4 11 6,5 10 5,6 10 9,1 12 7,3 2 10,0 5 14,3-1 4,0-2 4,-3-10 6,1-8 1,-5-5 2,-13-9-1,-9-7-7,-12-7-4,-4-7-35,1-5-76,12-8-225,10-45-721,13 30-29,12-9-32,13-10-32</inkml:trace>
  <inkml:trace contextRef="#ctx0" brushRef="#br0" timeOffset="59791.4199">16778 294 5036,'0'-5'66,"2"1"2,1 1 24,8 6 24,10 15 33,9 19 48,10 16 35,4 20 10,-11 20 27,-10 17-46,-17 13-6,-20 15-9,-19 5-102,-11 0-124,-11-8-150,31-12-1139,-42-13-46,-2-18-49,3-17-55</inkml:trace>
  <inkml:trace contextRef="#ctx0" brushRef="#br0" timeOffset="61260.5039">17450 1465 5008,'0'-3'141,"1"-1"20,-1 1 6,0-1 6,2 4 48,-2 7 36,-3 9 19,-7 7-1,-12 13-127,-10 12-237,4 4-412,-27 7-667,-11-2-37,0-5-40</inkml:trace>
  <inkml:trace contextRef="#ctx0" brushRef="#br0" timeOffset="62463.5727">18277 646 2858,'-7'-11'133,"-2"-3"19,-6-1 15,-6-2 10,-5 5 14,-2 6 23,-2 3 20,-1 5 18,-8 5 17,1 11-78,-5 13-15,1 12-7,-1 12-9,8 6-5,10 2-11,10-2-18,11-9-13,8-7-16,14-7-12,14-8-8,16-5-58,14-7-116,18-6-346,-6-7-616,-3-5-30,-13-7-32,-11-3-35</inkml:trace>
  <inkml:trace contextRef="#ctx0" brushRef="#br0" timeOffset="62887.597">18533 1134 4120,'2'-7'111,"3"-1"15,6 1 10,5 2 13,6 5 19,2 7 14,-4 10 10,-8 10 3,-6 7 9,-15 12-93,-12 5-6,-8 7-7,-3-3-2,-3-4 12,9-8-4,9-13 23,11-10 39,5-11 17,11-4-4,17-7-2,18-6-15,16-3-76,14-4-135,6 1-181,-2-14-1072,-11 13-45,-12-1-51</inkml:trace>
  <inkml:trace contextRef="#ctx0" brushRef="#br0" timeOffset="63759.6468">19039 1202 3226,'0'-1'115,"-4"0"7,1-1 29,0 6 32,3 8 22,-1 11 15,1 9 14,1 8 8,5 5 13,4-4-81,6-5-6,8-9-3,8-10-25,5-12-32,3-5-19,-3-13-13,-3-8-9,-6-4-4,-5-8-5,-9 1 13,-5 0 17,-6 6 5,-1 7-20,-1 11-6,-1 6 5,0 17-2,3 9-5,2 12 9,0 15-10,3 12-71,0 7-97,1 5-97,3 2-259,-1-6-670,-2-12-35,4-12-37,5-17-40</inkml:trace>
  <inkml:trace contextRef="#ctx0" brushRef="#br0" timeOffset="64899.712">19516 849 3714,'0'0'143,"0"0"24,0-3 13,10 1 17,4-3 19,11-3 13,10-1 8,11-2 4,5-2-1,3 2-106,-1 2-32,-5 2-50,-3 4-76,-9 1-123,-6 2-238,-11-34-616,-10 33-27,-6-3-29,-9 0-30</inkml:trace>
  <inkml:trace contextRef="#ctx0" brushRef="#br0" timeOffset="65151.7265">19673 594 3847,'0'-2'81,"0"0"21,0 1 46,-3 6 24,3 10 24,-1 16 28,-3 13 10,-2 16 4,-3 10 4,-2 5-64,-1-2-15,6 0-44,2-3-114,7-4-154,10-11-942,1 0-32,6-12-35,4-15-36</inkml:trace>
  <inkml:trace contextRef="#ctx0" brushRef="#br0" timeOffset="66119.7818">20488 581 1779,'-14'-4'132,"-10"1"36,-6 0 36,-7 0 32,3 5 21,-2 5 25,1 6 9,6 6 9,6 5 3,6 1-73,11 2-38,2-3-29,9-6-23,6-5-24,9-5-20,4-5-30,9-6-13,1-5-8,0-5-4,-6-2-4,-4-4-12,-5-4 1,-6 5 0,-7 3-8,3 4-11,-4 6 17,1 5 16,0 13 8,0 10 12,0 13 17,-4 15 5,1 12 4,-8 13-4,-7 6 3,-5 3 12,-4-1-11,-9-9-11,0-9 2,-8-14-6,-1-10-20,-4-15-25,-6-12-31,2-7-38,4-15-48,9-6-109,11-10-130,12-16-731,11 3-31,16-3-32</inkml:trace>
  <inkml:trace contextRef="#ctx0" brushRef="#br0" timeOffset="66702.8152">21123 287 1929,'0'-1'142,"-2"-2"34,-1 0 15,-4 0 13,-1 0 22,0 0 12,-2 3 23,-2 0 21,-2 3 27,-5 10-87,-8 9-1,-2 13-10,-6 15 7,0 12 6,-5 17-4,3 16 0,8 8-9,10 2 1,11-3-16,13-7-23,17-11-15,10-14-53,4-9-85,10-10-79,6-10-156,46-17-963,-46-9-38,-3-9-40,-5-13-43</inkml:trace>
  <inkml:trace contextRef="#ctx0" brushRef="#br0" timeOffset="67138.8401">21331 633 4830,'-7'4'84,"0"4"21,-1 9 14,1 8 13,2 3 8,4 3 10,7-1 21,6-4 12,6-7 10,10-6-49,6-8-20,5-1-19,-1-10-11,-5-5-15,-4-4-4,-10 0-6,-6-1 0,-6 4-17,-5 4-26,-2 7-13,-1 1 11,0 12 6,-1 4 1,-3 9 11,0 9-8,0 6-44,2 0-106,1 3-97,9-6-254,5-23-714,4 10-37,8-9-40,8-11-44</inkml:trace>
  <inkml:trace contextRef="#ctx0" brushRef="#br0" timeOffset="67343.8518">21896 1020 4108,'-2'11'180,"-5"5"32,-4 8 22,-3 10 10,-2 7 13,-10 7-4,0 4-27,4 3-36,2-2-70,7-5-265,6-15-960,4-3-33,8-13-34,10-12-39</inkml:trace>
  <inkml:trace contextRef="#ctx0" brushRef="#br0" timeOffset="67979.8882">22424 424 4606,'-11'-11'94,"0"0"1,-5 0-2,-4 4 7,2 10 9,-2 16 5,-1 11 8,6 11 6,0 8 4,9 8-73,1 2-9,4-3 3,2-3-1,-1-6-5,0-10-5,0-5 0,0-9-7,-1-7-6,-2-6-5,-3-5-3,-1-3-13,1-6-17,3-6-9,3-7-8,7-4-11,6 1-6,3 3-3,3 6-1,3 7 9,-5 11 16,-1 10 25,-8 8 31,-3 10 35,-10 14 37,-12 5 19,-9 4 5,-6 4 5,-2-3 1,4-6-8,8-7-13,12-10-14,7-10 3,6-8-19,17-6-21,10-4-15,9-5-69,13-2-109,6-1-206,1-64-907,-3 50-43,-1-3-45,-3-9-48</inkml:trace>
  <inkml:trace contextRef="#ctx0" brushRef="#br0" timeOffset="68534.92">22793 583 4016,'0'-6'124,"3"-1"10,3 0 3,0 2 15,4 0 12,4 8 19,1 6 12,-2 7 8,-3 5 2,-3 11-96,-4 4-16,-3 3-4,-3-4-4,-1-3-12,1-8-14,1-7-22,1-3-14,4-4-5,7 0-1,8 1-6,3 2-4,6 6-5,-1 0-1,-6 5-3,-8 0 2,-8 2 9,-5 0 10,-9-3 9,-13-3 8,-9-3-5,-10-5-24,-9-4-46,4-3-102,7-4-282,3-1-643,13-6-32,11-6-32,8-6-34</inkml:trace>
  <inkml:trace contextRef="#ctx0" brushRef="#br0" timeOffset="69167.9561">23285 433 4435,'3'-6'105,"3"2"4,0-4-1,3 5 3,1 3 16,0 11 8,0 6 7,1 11 1,-3 6 0,0 10-76,0-3-20,0-1-4,2-5 4,2-8 3,2-6-13,1-7-4,2-5-2,0-6 3,1-2 6,-3-3-1,-4-8-7,-5-3-9,-3-3-7,-2-5-6,-2 3-6,1 4-12,-2 6-11,-4 4-9,-4 10-8,-3 6-3,0 15 5,-4 10 10,0 14 6,2 11-1,2 6 3,-4 2 6,-1 1 9,-2-7 3,-3-8 8,-4-10 3,-5-9 2,-4-11-3,-4-9-20,-1-9-70,8-4-194,4-42-775,10 25-29,13-8-32,6-4-33</inkml:trace>
  <inkml:trace contextRef="#ctx0" brushRef="#br0" timeOffset="69542.9776">23957 115 4944,'0'-6'41,"0"0"-1,1 2 4,1 6 16,2 12 15,2 16 21,-2 19 23,1 13 14,-1 20 15,-8 13-3,-8 16 21,-11 10 16,-7 9 6,-14 1-13,-9-3-18,-6-9-113,-11-8-114,-6-11-296,-14-14-817,-8-13-37,-2-15-40,7-15-44</inkml:trace>
  <inkml:trace contextRef="#ctx0" brushRef="#br0" timeOffset="71583.0943">21308 510 1897,'0'0'139,"0"0"36,0 0 25,0 1 21,0-4 15,0 3 17,0 0 20,0-1 16,0 0 17,0 0-92,0-2-17,0 3-25,0 0-21,0 0-17,0 0-17,0 0-16,0 0-23,0 0-22,0 0-16,0 0-14,0 0-11,-3 5-6,1 3-6,-2 3 1,-1 4 2,1 2 4,-2 2 11,-1 1 6,2 4 3,-1 0 2,1 0-2,1 3 1,1-3 5,0 0-1,1-5-2,2-1 0,0-3-7,0-1 0,0-5 2,0-5 7,0 0 6,2 0 4,4-1-4,0-3 2,7 0 1,4 1-2,4-1 2,4 0-2,4-1-6,7 1-4,2 0-8,4 0-5,-1-3-2,1-1-3,-3-1-3,-2 0 0,-7-4-1,-6 3-2,-6 2-1,-5-1 0,-6 2-2,-2 0-5,0 1 0,-2 1-12,0 1-16,1 0-29,3 0-51,3 0-87,2 0-149,-2-10-701,2 9-31,-5-1-31</inkml:trace>
  <inkml:trace contextRef="#ctx0" brushRef="#br0" timeOffset="72047.1208">21579 573 2186,'0'0'180,"0"-2"27,0 2 17,0 0 5,0-1 2,0 1-5,0-2 4,0 4 12,0 2 18,-1 9-125,-4 6-16,-3 6-8,-2 9-8,-4 7 1,0 3 4,-3 4 15,1 0-1,1 0-7,4-4-16,1-1-13,4-6-13,2-4-15,0-4-6,2-7-6,-1-2-36,1-5-69,-1-1-132,3-10-835,-1 3-28,1-5-29</inkml:trace>
  <inkml:trace contextRef="#ctx0" brushRef="#br0" timeOffset="74371.2537">24315 220 601,'0'-1'48,"0"-3"8,0 3 10,0-3 10,0 2 16,0 2 18,0 0 17,0 0 14,0 0 13,0 0-8,0 0 7,0 0 14,0 0 16,0-1 16,0 1-2,0-2-5,0-1 6,0 0-2,0 2-1,0-2-11,0 2-14,0-3-7,0 4-13,0 0-18,0-2-7,0 2-8,0 0-17,0-1-8,0-1-3,0 2-5,0-1 1,0 1-5,0-1-1,0 1 0,0-2 5,0 1 4,0-1 1,0 1 2,0 1 2,0-1-2,0-1-3,0 2-5,0-1-7,0 1-6,0-1-8,0 1-7,0-2-5,0 1-5,0 1-7,0 0-5,0 0-4,0 0-5,0 0 5,0 0-4,0 0 3,0-1 8,0 1 2,0 0 5,0 0 5,0 0 8,0 0-4,0 0 10,0 0-6,0 0 0,0 0-8,0 0-14,4 0-8,0 0-9,5 0-11,4 0-16,5 2-4,-3 2-10,0 6-2,-5 5 8,-4 8 16,-4 4 11,-2 7 2,-8 6 2,-2 4 11,0-1 5,-3 0-1,1-1 0,6-6 7,5-4-12,-1-6-11,7-5-7,4-3 10,6-4 2,7-4 3,9-4 6,2-3 12,0-2 6,0-5-2,-7-2 4,-6-6-9,-6 0-2,-8-3-17,-3 3-14,-5 3-14,-3 2-14,-8 5-16,-4 1-8,-9 8-14,-2 7-4,-4 14 2,1 10 4,0 17 6,6 9 15,0 8 5,6 8 2,8 5 14,-1 7 0,-7 0 9,-4 2 21,-5-1 10,-10-7 1,-4-7 6,-4-10 5,-6-10 3,-9-9 15,-8-9-5,-3-8-19,-7-7-97,5-5-156,17-8-373,-19-1-555,5-3-37,6-4-37,2-3-42</inkml:trace>
  <inkml:trace contextRef="#ctx0" brushRef="#br0" timeOffset="76555.3787">7808 3018 4341,'0'1'97,"3"-1"19,9 0 28,16-6 20,21-7 10,18-7-5,15-8 0,6-2-32,-7 8-77,-10 9-170,-18 7-266,-24 10-588,-15 7-25,-26 7-26,-19 6-28</inkml:trace>
  <inkml:trace contextRef="#ctx0" brushRef="#br0" timeOffset="76724.3884">7974 3196 2928,'-24'23'161,"-5"4"68,4 2 30,2 0 33,19-12 28,16-13 8,22-4 4,19-4-47,17-7-119,24-3-300,11-73-844,-1 61-25,-7-5-28,-6 2-29</inkml:trace>
  <inkml:trace contextRef="#ctx0" brushRef="#br0" timeOffset="77423.4284">8861 2887 4334,'0'-2'30,"0"1"32,0 7 36,0 9 14,0 11 19,0 11 15,0 9 7,-3 4 6,-2-4 6,0-4-14,-3-6-5,0-10-23,3-6-23,0-13 10,-2-2-3,2-9 6,-2-7-3,1-6-8,3-9-6,2-6-9,2-7-14,8-2-11,10 3-10,7 1-22,8 9-30,5 7-11,0 10-9,-6 7 1,-4 8-1,-10 8 3,-2 8 11,-6 5 11,-6 7 0,-1-1-2,-1-3 14,-3-4-15,3-7 1,3-9-1,4-7 8,9-1-3,5-9-2,5-1-7,3-2-7,-2 2-13,1 3 2,-1 5 6,2 7 5,-3 1-2,-1 3 0,-5-4 0,-1 1 1,-4-5 11,-8-1 25,-1-4 39,-5-4 7,0-1 11,-3 2-6,1-1-8,1 4-8,6 4 6,6 7-1,6 7-11,6 4-17,4 4-29,2 5-66,-1-1-100,8-2-245,2-77-858,-5 58-44,0-10-46,-6-11-50</inkml:trace>
  <inkml:trace contextRef="#ctx0" brushRef="#br0" timeOffset="77628.4399">9481 2689 4926,'-1'-1'22,"1"-1"-103,10 1-228,10-4-560,12 7-20,4 4-22</inkml:trace>
  <inkml:trace contextRef="#ctx0" brushRef="#br0" timeOffset="77984.4604">9869 2926 2873,'10'20'225,"6"4"45,2 7 28,2 7 16,-5-1 9,-3-3 1,-6-2 8,-3-6 8,-1-7 44,1-7-43,0-9-35,3-5-35,1-9-25,6-7-12,0-11-16,5-1-8,1-5-9,3 4-10,-2 6-50,2 9-102,0 9-21,-1 6-8,1 9-5,1 6-1,-3 7-23,-1 6-100,-3 4-111,4 1-140,7-2-212,7-6-683,5-15-44,12-4-47,3-14-50</inkml:trace>
  <inkml:trace contextRef="#ctx0" brushRef="#br0" timeOffset="78523.4913">10980 2551 4319,'-16'-12'98,"-7"-2"11,-6 2 8,-7 2 6,6 12 14,1 13 9,6 9 10,7 12 13,9 7 11,5 11-61,12 3-26,5 5-4,6-6-5,4 1-7,-3-6-11,-1-6-13,-10-4-20,-7-3-25,-7-6-14,-10-9-8,-7-3-8,1-15-13,-3-6-14,7-8 0,9-9-5,7-2 3,15 0 8,10 0 14,6 8 10,6 9 16,2 9 20,-7 14 18,-9 13 25,-12 11 27,-10 17 34,-14 11 14,-13 12 14,-9 8 6,1 2-10,-1-4-13,13-12-11,9-18 7,21-20 21,21-16-14,23-16-32,17-7-38,18-9-143,14-3-135,10-1-360,-15-2-671,-7-4-43,-9-3-45</inkml:trace>
  <inkml:trace contextRef="#ctx0" brushRef="#br0" timeOffset="83519.777">12294 3025 3921,'0'-1'184,"0"1"30,0 0 9,0-1 7,7 2 8,10-4 6,15-2 2,17-2 1,15-2-1,8-2-124,0-1-71,-5 6-68,-8-1-69,-12 5-128,-3-1-266,-15 2-534,-15-2-28,-4-2-30,-17 1-30</inkml:trace>
  <inkml:trace contextRef="#ctx0" brushRef="#br0" timeOffset="83754.7904">12539 2773 4304,'-2'-2'96,"-1"0"27,1 2 32,-1 10 20,3 16 14,0 15 4,0 15 2,3 16 0,0 11-33,2 4-184,21 3-411,-18 6-575,-1-10-28,1-13-28</inkml:trace>
  <inkml:trace contextRef="#ctx0" brushRef="#br0" timeOffset="95123.4405">11376 2764 2415,'1'-1'100,"-1"-2"29,0-2 24,2 2 35,-2-1 30,0 1 16,0-3 14,0 2 13,0 0 10,0 0-56,0 1-26,0 0-25,0 3-26,0 0-31,0 0-23,0 2-10,0 9-11,0 5-9,0 7-8,0 12-1,0 5 4,0 4 3,0 2 5,0 4 3,0-3-6,0-2-6,0-2-6,0-7-2,0-4-16,0-4-40,3-5-94,0-2-79,6-4-91,22-8-709,-12 0-26,2-6-29,5-4-29</inkml:trace>
  <inkml:trace contextRef="#ctx0" brushRef="#br0" timeOffset="95635.47">11842 2950 2951,'0'-6'143,"0"-1"16,-3-3 3,0 2 2,-4 3 9,-5 8 6,-3 3 20,-4 9 16,0 7 20,7 7-83,0 9-30,6 2-11,4-1 9,2-3-2,2 0-2,5-5 4,6-9-9,6-3-13,7-7-16,6-8-14,2-3-7,5-8-7,-4-5-5,-4-5-5,-5-4-3,-7-9-9,-7-8-9,-8-4-6,-2-3-3,-8-1-4,-7-1-2,-2 7-3,-7 7-4,-3 8-2,-5 8-4,-1 9-1,-2 8-2,0 7-2,-1 7 3,4 9-26,4 4-61,7 7-112,12 2-268,3 3-530,5-3-28,8-6-29,14-9-30</inkml:trace>
  <inkml:trace contextRef="#ctx0" brushRef="#br0" timeOffset="100619.7551">13150 2727 3555,'1'-2'76,"-1"1"29,0 0 15,1-1 10,-1 2 10,2 0 30,0 0 25,2 0 18,2 4 21,4 9-35,-4 6-16,3 12-14,-4 8-13,-3 7-8,-2 2-5,1-4-30,-1 0-20,0-5-32,5-7-57,-1-4-78,4-6-115,26-5-351,-20-9-481,4-4-28,3-11-30</inkml:trace>
  <inkml:trace contextRef="#ctx0" brushRef="#br0" timeOffset="101074.7811">13563 2735 3691,'-1'-2'117,"-2"-3"37,1 0 32,1 0 23,1 0 3,1 1-2,8-4 4,8-1 2,11-1 2,9-2-74,9 2-32,-2 3-35,-5 3-36,-9 3-19,-5 2-2,-8 6 7,-7 5 6,-5 8 1,0 5 3,-5 12 0,-5 2 2,1 6 9,-1-4 10,-5 1 0,2-3 0,3-3-2,-3-3-16,2-3-1,3-5-50,-2-5-53,4 1-99,1-3-125,1-7-818,6 2-33,8-3-34</inkml:trace>
  <inkml:trace contextRef="#ctx0" brushRef="#br0" timeOffset="101331.7957">14556 3169 5623,'-7'4'60,"-9"7"11,-7 7 18,-10 11 0,-7 11 5,-3 10-19,0 4-37,6 5-64,5-2-147,9-10-943,8 3-33,11-13-36,5-13-39</inkml:trace>
  <inkml:trace contextRef="#ctx0" brushRef="#br0" timeOffset="105436.0306">15278 2700 3649,'0'0'28,"0"0"27,0 1 8,-1 4 11,-4 7 0,0 3 9,0 2 5,-2 0 13,2-3 6,3-1-4,0-5-16,1-1-15,1-3 1,0 0 0,0-3 15,3 1 8,4 1-1,6 1-3,9 5-1,8 5-3,5 5 10,0 4-3,-5 4-7,-3 3-3,-8 1-11,-7-2-8,-10-1 0,1-4-5,-10-1-1,-9-2-3,-13-2-16,-7-4-27,-11 1-52,-2-7-85,2-2-98,30-5-853,-19-7-31,6-8-34</inkml:trace>
  <inkml:trace contextRef="#ctx0" brushRef="#br0" timeOffset="105667.0437">15245 2712 3992,'7'-15'157,"6"-7"22,10-5 11,9-4 11,13 1 4,6 3 2,4 6-20,5 3-56,-2 7-117,4 4-386,-13 6-592,-7 1-26,-8 0-26,-3 1-28</inkml:trace>
  <inkml:trace contextRef="#ctx0" brushRef="#br0" timeOffset="105932.059">15995 2787 4399,'0'0'149,"0"0"21,2 0 11,14-2 11,16 1 3,15-7 3,17-1-2,13-1-7,-1-1-44,-8 5-205,-7 4-292,-19 2-704,-21 0-30,-11 0-33</inkml:trace>
  <inkml:trace contextRef="#ctx0" brushRef="#br0" timeOffset="106199.0742">16202 2599 4496,'-1'-4'135,"-2"-1"1,3 3 27,-2 2 12,2 12 14,3 13 6,0 14 8,-2 15 13,3 12 6,-1 9-132,-1 0-48,-2 0-52,2-5-148,40-7-366,-32-9-527,7-13-29,14-18-31,13-13-35</inkml:trace>
  <inkml:trace contextRef="#ctx0" brushRef="#br0" timeOffset="109656.272">16755 2435 3673,'0'-7'133,"0"-2"27,0 0-2,-1 1 0,2 4-5,-1 3 13,4 4 11,-1 6 16,0 8 12,0 9-75,-1 15-40,-2 8-25,0 9 1,-2 4 1,-2 0 3,-1-1-11,-2-7-25,0-1-65,1-10-110,3-7-159,2-30-699,7 15-28,8-15-27,7-9-32</inkml:trace>
  <inkml:trace contextRef="#ctx0" brushRef="#br0" timeOffset="110131.2991">17375 2260 3728,'0'-6'67,"0"-1"2,0 2 8,-2 1 12,-4 10 9,-7 14 5,-1 14 8,-11 11 1,-2 9 6,-3 7-50,5 4-7,4 0 13,7 0-3,7-2-5,6-6-3,4-9 5,8-7-1,9-13 2,9-8-1,9-11 2,4-5-6,0-6-12,-9-6-3,-3-7-3,-11-5-6,-11-3-8,-4-2-8,-6 3-7,-8 2-7,-12 7-7,-8 7-1,-9 4 0,-7 7-9,4 7-60,5 2-88,16 3-191,11 3-617,9-5-25,15-6-26,10-5-28</inkml:trace>
  <inkml:trace contextRef="#ctx0" brushRef="#br0" timeOffset="110823.3387">17814 2019 4426,'1'-9'155,"1"-2"13,0 0-3,2 0-1,3 7 0,3 8 10,10 12 2,6 13 2,1 12 4,3 12-109,-3 6-34,2-2-13,-2-8 6,0-8 3,-2-11 1,-2-8-3,3-11-12,-4-7-10,0-5-12,-3-7-24,-8-4-27,-4-4-24,-6-2-19,-4 1-9,-7 5-7,-5 6-7,0 7 7,-8 10 6,4 12 14,5 8 22,5 14 32,7 16 28,4 10 22,2 14 8,1 11 12,-1 1 4,-1 0 4,0-5 5,-12-14 2,-6-11 7,-15-11-2,-15-10-2,-11-10-5,-6-9 3,-1-8-8,5-7-5,14-7-43,14-5-137,21-36-924,22 17-31,28-11-32,34-14-36</inkml:trace>
  <inkml:trace contextRef="#ctx0" brushRef="#br0" timeOffset="111106.3549">18831 2599 5229,'18'-11'81,"18"-3"6,13-4 2,20-2-1,3 4-15,-2 6-97,-4 5-274,-17 2-708,-21 4-28,-17 5-29,-19 5-30</inkml:trace>
  <inkml:trace contextRef="#ctx0" brushRef="#br0" timeOffset="111281.3649">18790 2889 4726,'-3'3'153,"-1"-2"70,3 1 30,7-1-4,25 1 6,20-7-54,23 0-97,17 1-167,7-16-1081,-6 15-36,-18 0-37,-17 1-41</inkml:trace>
  <inkml:trace contextRef="#ctx0" brushRef="#br0" timeOffset="117175.7021">19727 2457 3027,'0'-5'124,"0"-1"21,0-1 39,0-2 38,0 2 31,3 0 20,-2 1 11,2 2 10,-2-1 4,2 1-91,4-1-23,5 2-18,11 0-32,10 2-30,12-1-30,9 5-19,0 7-9,-2 4-10,-12 9-2,-10 8-4,-19 8 6,-7 8-6,-19 5-3,-15 4-1,-7 2-3,-3-3 15,-5-6-1,7-7-7,11-9-8,8-11 9,12-5-18,6-7 33,8-8 16,14 0 4,14-4 3,13-3-21,15-2-31,5-1-67,2-1-94,1-3-185,-4-4-845,-3 1-37,-7-5-40,-3-7-43</inkml:trace>
  <inkml:trace contextRef="#ctx0" brushRef="#br0" timeOffset="117479.7194">20831 2388 4376,'0'-13'159,"0"-2"33,0 1-1,0-3-8,0 10-6,0 6 6,0 11 8,0 14 8,0 13 1,0 14-107,0 11-29,1 4-19,1-2-5,1 1 13,0-4 5,-2-4-69,0-2-113,79-7-1050,-73-7-36,8-11-40,5-13-43</inkml:trace>
  <inkml:trace contextRef="#ctx0" brushRef="#br0" timeOffset="122527.0081">2574 4485 2968,'2'-2'84,"-2"-1"33,0 0 25,0-1 28,0-3 29,0 2 18,0 2 13,0 1 5,0 0 0,0 2-55,0 0-26,1 4-27,1 4-19,3 8-30,1 11-27,4 7-18,5 9-12,2 7-7,0 2 0,-1 0 4,-1 3-6,-7-4 0,-2-3-2,-3 0 7,-1-7 6,-7-4 1,-2-7 4,-10-3 3,-2-9 2,-11-2 1,-5-6-1,-2-7-8,-3-2-23,4-5-60,1-5-94,10-6-208,1-8-608,8-10-25,8-6-27,7-8-29</inkml:trace>
  <inkml:trace contextRef="#ctx0" brushRef="#br0" timeOffset="122871.0278">2234 4461 3588,'-3'0'57,"3"0"8,-2 0 22,1 2 54,4-1 39,8 1 44,11-2 26,16 0 8,15-5 0,12-3-34,8-2-19,0-3-13,-10 0-40,-5 1-97,-9 7-124,-9 1-166,-6-4-826,-3 6-31,-5 0-32,2-4-35</inkml:trace>
  <inkml:trace contextRef="#ctx0" brushRef="#br0" timeOffset="123360.0558">3650 4010 4041,'0'-4'77,"0"0"-2,-2 1-2,-3 0 0,-2 6 5,-5 10 8,-5 11 7,-1 14 5,-2 15 13,-5 21-48,4 15-5,-1 7 11,-2 13 7,4-1 2,9-4-6,3-2-2,4-12 0,6-12-4,5-11-9,8-13-12,11-9-18,10-9-58,16-7-91,10-10-166,6-26-681,1 11-25,-5-5-27,-4-11-29</inkml:trace>
  <inkml:trace contextRef="#ctx0" brushRef="#br0" timeOffset="123764.0789">4005 4638 4557,'0'-15'117,"0"-6"31,4-4 17,3-2 6,-1 5-1,5 7-4,2 7 0,4 4-2,2 10 5,2 11-85,-2 14-27,-2 13-29,-6 9-14,-7 3-9,-3-3 1,-1-5 4,-1-11 1,2-10 4,-1-10-1,0-7 25,0-6 15,1-4 4,10-1 3,8-6-12,10-2-66,13-3-101,8-6-169,8-30-853,-5 28-35,5-3-38</inkml:trace>
  <inkml:trace contextRef="#ctx0" brushRef="#br0" timeOffset="123999.0923">4788 4758 4205,'-9'8'99,"2"8"14,-8 11 3,-1 12 0,1 12 8,3 2 2,1 5-11,5-4-47,1-3-83,5-11-269,0-4-625,0-9-22,3-10-24,9-10-24</inkml:trace>
  <inkml:trace contextRef="#ctx0" brushRef="#br0" timeOffset="124592.1263">5108 4035 2858,'-21'1'78,"-6"9"22,-1 7 18,-1 13 22,19 11 28,5 17 27,7 5 19,8 5 15,9-2 11,6-2-45,10-4-24,1-6-18,-1-7-17,-6-7-18,-9-8-29,-13-7-39,-4-7-23,-7-6-18,-11-7-16,1-2-12,-3-6-9,-1-6-22,7-5-8,10-4-8,9-1 1,8 1 10,11 4 8,2 6 12,7 4 21,-2 8 24,-4 9 22,-8 9 38,-8 11 16,-8 14 7,-16 16 8,-8 12 5,-5 4-2,-1 1-6,-2-10-14,10-12-12,8-15-13,5-11-20,0-10-3,14-7-1,5-8-19,11-4-66,16-3-141,17-12-872,3-6-31,1-8-32,-4-10-34</inkml:trace>
  <inkml:trace contextRef="#ctx0" brushRef="#br0" timeOffset="125007.15">5657 4474 4400,'5'-13'114,"4"-5"7,3 2 3,2 0 10,2 10 11,0 8 8,-3 12 3,-7 11 3,-3 7 3,-3 7-81,-2 4-30,2-4-6,7-8-3,8-6-6,5-3-10,12-6-7,12 2-4,2 0-6,-1-1-1,-10 3-1,-14 2 3,-11-1 1,-20 3 2,-18 0-2,-15 5 2,-12-2-6,-10 0-9,4-4-33,10-3-90,16-7-231,14-6-692,14-12-29,21-10-32</inkml:trace>
  <inkml:trace contextRef="#ctx0" brushRef="#br0" timeOffset="125227.1626">6395 4816 5126,'-6'11'4,"-8"5"0,-3 11 3,-6 7 2,0 7 5,0 5-10,1 0-86,5 2-68,12-8-215,2-5-506,3-9-20,7-12-21,9-8-23</inkml:trace>
  <inkml:trace contextRef="#ctx0" brushRef="#br0" timeOffset="125627.1855">6587 4421 4814,'-3'0'6,"1"6"20,1 10 17,1 11 16,-2 4 8,4 11 9,1-1 12,5-7 18,1-6 18,10-12 17,6-11-7,8-5-15,1-8-14,4-9-4,-5-7 0,-9-3-8,-6-4-11,-4 4-13,-8 6-46,-5 7-13,0 8-1,1 12 2,1 9 0,2 10-6,2 10-8,0 13-26,-1 6-41,3 7-92,6-1-179,3-15-753,5-2-33,4-19-34</inkml:trace>
  <inkml:trace contextRef="#ctx0" brushRef="#br0" timeOffset="126239.2205">7011 4052 4012,'0'-7'85,"3"-4"17,0 1 4,7 0 8,3 6 19,9 8 11,4 10 11,2 12 5,3 9-1,-2 10-43,-1 6-33,-3-3-10,0-10-3,-2-10-5,1-7-15,2-13-7,0-6-13,0-2 1,-7-9 3,-5-3-5,-9-6-14,-3-1-10,-6-1 1,-4 3-9,-2 6-2,-4 5-7,-3 12 1,4 11-5,3 12 3,6 12 10,2 14 15,8 13 5,7 7 8,2 3 11,3 3 11,8-3 3,-7-5 3,-3-8-1,-7-13 19,-3-7 7,-14-11 3,-5-7-24,-10-8-59,-4-2-76,-5-7-170,-1-25-879,8 10-34,5-10-38,11-11-38</inkml:trace>
  <inkml:trace contextRef="#ctx0" brushRef="#br0" timeOffset="126623.2424">7604 3755 4670,'3'-7'56,"6"5"39,8 3 24,8 15 24,8 19 20,8 22 36,2 21 29,-7 23 37,0 15 7,-7 13-28,-9 6-29,-10 6-37,-5-5-23,-5-10-6,-5-11-13,-10-13-43,-9-15-57,-6-16-117,-10-11-107,-4-5-233,-9-6-832,2-8-42,5-14-46,10-15-49</inkml:trace>
  <inkml:trace contextRef="#ctx0" brushRef="#br0" timeOffset="132983.6062">8419 4613 3307,'0'0'132,"0"0"37,0 0 40,0 0 28,0 0 27,0 0 21,0-2 18,0 2 2,3-2 20,7-3-62,10 0-25,10-4-26,14-2-36,8-1-28,4 2-31,2 1-28,-2 0-55,-5 6-58,-7 0-95,-8 3-134,-10 3-200,-14 4-667,-8 0-34,-11 3-36,-6 2-38</inkml:trace>
  <inkml:trace contextRef="#ctx0" brushRef="#br0" timeOffset="133219.6197">8442 4921 3635,'-4'6'218,"2"-3"46,1 3 35,-1-2 27,12-2 11,14-8 9,16-2-2,16-6 0,15-1-8,4-2-194,0 2-166,-6 5-185,-5-4-980,-8 7-38,-7 0-41,-2-1-44</inkml:trace>
  <inkml:trace contextRef="#ctx0" brushRef="#br0" timeOffset="133944.6612">9512 4241 3919,'0'-3'48,"0"0"13,0 1 3,0 0 8,0 0 7,1 2 18,1 0 10,0 4 14,4 4 12,-2 6-28,1 10-6,-1 8-8,-4 8 4,0 5-3,-5 5 0,-1 0-12,-2 0-10,-2-4-9,0-5-11,3-7-4,3-5-4,2-8 5,2-9 10,5-4 10,12-5 0,13-3-1,12-4 3,14-3-5,8-2-3,2-3 2,1 0-4,-2 0-14,-4 2-28,-5 2-28,-7 3-35,-7 1-49,-10 2-70,-5 2-72,-3 0-170,-6-28-602,-10 22-29,-1-1-28,-3-1-32</inkml:trace>
  <inkml:trace contextRef="#ctx0" brushRef="#br0" timeOffset="134498.6929">9878 4489 2484,'1'0'155,"-1"0"30,0 0 16,0 0 8,-1 0 3,1 0 1,0 0 16,0 0 21,1 3 21,-1 6-102,0 6-25,0 10-20,0 7-7,-1 11-1,-3 4-2,-2 11 5,-4 4-16,0 7-15,3-3-20,0-3-8,1-4-12,6-13-9,0-8-8,0-12-2,0-6 7,0-11 14,0-4 7,0-2 0,0-3-13,0 0-54,0-1-147,6-15-944,8 3-32,7-10-35,6-7-37</inkml:trace>
  <inkml:trace contextRef="#ctx0" brushRef="#br0" timeOffset="144075.2406">2121 6104 3647,'-9'-13'103,"-5"-3"24,-8-2 16,-6-3 4,0 9 4,-10 5 1,-3 6 5,-6 9 4,-3 9 5,2 9-61,6 6-35,8 5-23,12-2-14,11-4-2,7-7 4,7-8 8,11-8 2,9-5-5,7-6 0,8-7 1,3-5 0,-6-5 7,-8-1 6,-9-2 5,-4 4 0,-10 4-3,-1 5-15,-1 6 0,-2 5 1,-2 13 0,2 12 1,2 18-6,-7 19 5,0 19 11,-4 10-12,-5 7 5,-4 3 22,-4-8 4,-6-2 10,-9-7 1,-4-5 12,-9-13 4,-7-8-6,-1-13-11,0-13-14,5-13-100,8-12-115,13-7-205,12-12-851,16-17-40,17-16-42</inkml:trace>
  <inkml:trace contextRef="#ctx0" brushRef="#br0" timeOffset="144454.2623">2488 5992 4076,'-3'-12'136,"1"0"16,-3 2 4,-1 1 1,-7 6 15,0 16 17,-3 13 17,-6 17 17,-2 20 41,-2 25-35,0 18-23,4 9-2,9 5 4,5-7 2,10-11-8,6-13-17,10-16-14,7-14-11,8-13-60,10-13-155,9-11-125,10-12-192,6-18-929,0-6-44,0-11-51,-13-16-52</inkml:trace>
  <inkml:trace contextRef="#ctx0" brushRef="#br0" timeOffset="144955.291">2839 6256 5170,'2'-7'57,"6"0"9,7 2 12,4 0 10,2 9 8,2 10 7,-7 11 5,-8 7 1,-5 9 4,-3 2-36,-2-4-19,1-4-11,2-10-7,4-4-8,8-6-10,7-1-4,7-1-3,4 4-2,-4-1 0,-8 1-7,-10-1 13,-11 1 12,-15 1 0,-12 2-5,-10-2 7,-8 1-14,-4-3-35,3-4-53,9-1-147,15-7-943,12-1-36,12-6-40,15-1-40</inkml:trace>
  <inkml:trace contextRef="#ctx0" brushRef="#br0" timeOffset="145175.3033">3474 6694 5190,'-3'12'67,"-7"7"11,-5 9 4,-8 9 0,0 5 0,-3 5-12,3-1-33,4-1-94,14-9-344,0-7-589,4-7-26,5-14-29</inkml:trace>
  <inkml:trace contextRef="#ctx0" brushRef="#br0" timeOffset="146927.4038">2736 6358 2968,'0'-5'116,"0"0"31,-2-4 31,2-2 27,0-1 29,0 0 27,0-3 25,5 0 11,2 2 8,6-2-83,4 5-24,6 2-27,-1 2-30,4 4-24,-3 4-26,-1 5-26,0 6-24,-2 6-7,-6 10-7,-4 6-1,-4 4 7,-3 3 8,-3 2 5,-3-2 0,-4-2 0,-3-2 8,-5-4 1,-6-2-5,2-5-6,-2-6-3,9-3-10,2-5-9,5-3-15,4-5-4,4-2 8,11-1 2,7-4-1,16-3 8,9-5 3,12-2-7,1-4 2,-1-4 7,-8 4-10,-8 2-63,-10 3-99,-9 3-167,-11-4-863,-7 7-38,-5 0-40,-2-4-43</inkml:trace>
  <inkml:trace contextRef="#ctx0" brushRef="#br0" timeOffset="147490.4359">2726 6240 3904,'15'-8'68,"5"1"10,4 2 14,5-1 7,-6 9 8,-4 9 11,-6 8 10,-4 9 4,-6 10 8,-3 11-39,-8 4-9,-3 0-6,-1-3-5,-2-6 1,-2-5-2,7-9-6,5-6 1,1-8 11,3-6 13,1-6 26,10-3 19,9-5-4,8-4-3,13-6-6,8-1-10,-1-3-33,-2-3-66,-6 7-110,1 2-227,-10 4-851,-4 2-36,-4-2-40,0-3-42</inkml:trace>
  <inkml:trace contextRef="#ctx0" brushRef="#br0" timeOffset="148531.4955">2817 6312 3115,'0'-5'61,"3"-4"2,4 3-13,6-4-126,6-14-545,9 18-10,6-2-12</inkml:trace>
  <inkml:trace contextRef="#ctx0" brushRef="#br0" timeOffset="149534.5529">4178 5977 3380,'0'-9'100,"2"2"30,-5-5 8,-3-1 3,-4 3 1,-5 6 0,-3 2 1,-1-1 1,-4 8 2,1 2-69,2 8-20,1 5-22,3 11-3,5 7 3,7 5 8,1 2 12,6 5 13,5 4 11,2 3 3,0 3 3,1 0 1,-3-3-5,-5-5-2,-6-5-4,-7-10-12,-2-8-15,-5-10-22,-3-7-23,0-7-20,3-7-25,11-6-17,4-8-11,10-5-15,16-3-8,8-4 2,8 5 2,4 7 15,-1 8 32,-4 8 34,-10 12 39,-10 11 29,-10 16 18,-14 12 16,-11 16 13,-13 13 4,-4 5 8,-2 1 7,8-7 19,7-11 22,12-16 15,11-16 12,16-12-7,20-15-7,22-5-76,18-4-140,28-5-394,-9-9-778,-5-10-39,3-13-43</inkml:trace>
  <inkml:trace contextRef="#ctx0" brushRef="#br0" timeOffset="151448.6624">4617 6268 3981,'2'-2'99,"5"-3"37,8-3 30,8-1 18,4-1 5,8 5 3,-2 1 0,-4 8 4,-9 7 5,-9 10-59,-6 8-34,-10 12-35,-8 1-24,-1-1-20,4-7-5,0-8-9,7-8-2,3-5-3,7-1-5,6 0-3,7 1 1,3 4-2,2 1-3,-3 0 3,-11 3 8,-5-1 10,-12 1 3,-13 1 0,-11 1-4,-6-1-10,-7 1-34,0-5-83,12-4-173,5-5-790,13-5-30,10-7-34,16-8-35</inkml:trace>
  <inkml:trace contextRef="#ctx0" brushRef="#br0" timeOffset="151675.6753">5309 6664 5303,'-4'3'2,"-5"8"8,-5 3 7,-4 5 4,4 8 4,-2 1 3,0 2-1,4 0-8,1 3-59,1-3-209,1-27-729,6 17-25,3-8-28,7-12-29</inkml:trace>
  <inkml:trace contextRef="#ctx0" brushRef="#br0" timeOffset="151990.6934">5552 6179 4815,'0'-8'73,"0"0"5,2 2 30,2 2 16,4 8 10,3 14 13,8 7 34,4 9 23,3 9 23,3 4-56,-1 1 16,1 0 2,-2-3-22,-6-6-11,-7-6-34,-4-7-66,-6-6-129,-14 1-155,3-8-1044,-22-2-44,-6-5-47,-5-11-51</inkml:trace>
  <inkml:trace contextRef="#ctx0" brushRef="#br0" timeOffset="152183.7043">5561 6167 5239,'14'-20'133,"9"-7"39,5-7 7,10-3-4,3 7-91,5 9-158,6 5-1035,1 8-34,2 4-36,4 0-37</inkml:trace>
  <inkml:trace contextRef="#ctx0" brushRef="#br0" timeOffset="152759.7373">6330 5857 5150,'5'-9'40,"4"-1"12,7 1 12,4 4 11,0 6 11,5 14 7,2 12 3,-5 10 7,-3 8 2,-6 6-19,-3-5-13,3-4-13,-3-9-7,5-9-6,3-12-1,6-6-6,0-4-6,-2-6-14,-1-6-19,-9-5-30,-7 0-16,-9-2-10,-3 3-9,-8 6-10,0 5-10,-4 3-5,1 11-3,5 7 8,6 7 20,4 13 37,3 8 18,2 16 20,-1 8 21,-2 9 8,1 3 4,-2 0 6,-2-4 9,-6-9 4,-10-10 2,-9-11-8,-7-12-3,-3-11-36,-2-8-85,20-10-388,-4-5-597,12-11-30,10-14-31,16-10-35</inkml:trace>
  <inkml:trace contextRef="#ctx0" brushRef="#br0" timeOffset="153106.7572">6829 5571 5222,'8'-6'23,"6"3"14,7 0 17,11 9 16,7 12 17,6 16 20,4 20 38,-1 18 32,-8 20 19,-12 17-3,-14 23 17,-12 14-2,-13 11-6,-9 2-15,-12-3-45,-6-16-140,-13-11-188,-17-15-1128,-4-16-47,-7-21-50</inkml:trace>
  <inkml:trace contextRef="#ctx0" brushRef="#br0" timeOffset="153859.8003">8142 6082 4389,'-2'0'171,"0"-3"40,-1 2 56,0-2 35,6-2 6,9 0 16,13-3 4,12-3-1,20 1-30,10-1-225,3 7-147,-1 0-281,-18 4-869,-14 0-40,-19 2-44,-22 0-47</inkml:trace>
  <inkml:trace contextRef="#ctx0" brushRef="#br0" timeOffset="154026.8098">7950 6425 5608,'0'4'65,"7"0"39,17-2 21,34-8 4,35-5-78,87-7-1192,-25 0-35,-5 0-37,-16-4-41</inkml:trace>
  <inkml:trace contextRef="#ctx0" brushRef="#br0" timeOffset="155882.916">8944 6061 3955,'1'0'20,"-1"2"35,0 2 27,4 5 33,0 7 24,2 6 15,-1 4 19,0 5 8,-2 1 4,-2-1-2,-1-4-12,0-5-30,0-5-23,0-8-13,2-5 33,-2-1 43,0-3-13,0-4-4,0-5 7,0-5-3,0-7 1,0-6-6,0-4-5,0-2-29,6 1-54,2 5-63,5 3-12,7 5-12,3 7-8,2 4-6,-1 6-7,-2 2-2,-1 4 4,-6 4 9,-3 2-9,-4 5 13,-5 3 5,0 2 3,-1-3-1,-2 0-7,1-5-2,3-2 4,4-6 0,5-3 7,7-4 8,10-8-6,0-2-1,0-1-3,0 2-7,-7 5 15,-2 5 8,-4 5-4,3 6-2,0 2-13,-3 1 5,0 0 4,1-5 3,2-2 14,1-5 8,4-7-8,-3-3 5,4-5 1,-6 0-2,-7-3 24,-3 5 2,-6 4-6,-1 2-3,0 5-8,3 3 5,4 7 10,4 1-3,8 4 5,0 4-25,6 2-114,6-1-140,15-2-328,-8-5-665,2-6-42,-3-5-44,1-9-47</inkml:trace>
  <inkml:trace contextRef="#ctx0" brushRef="#br0" timeOffset="156087.9277">9594 5700 5533,'0'-5'4,"7"2"-81,26 3-327,8-2-554,14 7-25,13 4-27,3 6-27</inkml:trace>
  <inkml:trace contextRef="#ctx0" brushRef="#br0" timeOffset="156452.9486">10062 5946 3743,'0'13'122,"0"6"39,0 7 42,0 8 29,0 4 15,0 0 7,0 1 19,0-6 29,1-4 43,1-10 13,1-9-26,3-5-39,5-12-44,2-3-27,3-9-17,3-8-11,4-8-18,0-3-30,1 0-44,3 4-70,3 5-32,-1 9 0,1 13 0,-4 4 0,-3 10 0,-3 8 0,-5 5 0,-3 5-9,-1 5-108,-3 0-126,8-3-173,2-15-954,5 1-51,4-9-55,8-7-59</inkml:trace>
  <inkml:trace contextRef="#ctx0" brushRef="#br0" timeOffset="157018.9809">11124 5211 4801,'-21'-11'48,"-9"2"21,-15 4 21,-10 3 10,5 14 11,6 17 6,8 8 4,11 8 8,11 11 8,10 0-25,8 1-14,12-3-17,5-3-19,7-5-10,0-3-5,-3-4-3,-6-2-4,-10-1 5,-6 0-10,-6-2 6,-7-3-3,-5-7 5,3-6 14,2-9 6,4-5-11,4-4-10,10-4-9,7-4-25,9-1-8,7 7-17,6 0 6,1 11-2,-6 15 7,-11 12 22,-9 13 39,-15 16 24,-16 10 16,-18 12 30,-11 4 22,-1 5 5,4-9 4,10-8 4,17-18-19,12-13-32,9-15-28,11-11-22,11-7-16,17-6-171,23-6-294,15-7-971,9-10-52,16-13-57,-1-19-62</inkml:trace>
  <inkml:trace contextRef="#ctx0" brushRef="#br0" timeOffset="157483.0075">11790 5569 4362,'0'-15'117,"-4"1"7,-9-1 3,-6 1 11,-9 11 14,-15 9 17,-4 13 19,-4 14 11,1 12 29,5 14-61,13 4 15,9 0 8,17-7 22,9-5 2,17-8 6,15-9-11,17-5-29,13-10-95,11-5-174,7-4-240,-4-8-979,-10-2-47,-7-4-49,-5-7-55</inkml:trace>
  <inkml:trace contextRef="#ctx0" brushRef="#br0" timeOffset="157883.0304">12168 6053 5070,'0'-4'72,"3"-3"17,6 1 19,4-2 12,2 5 14,5 3 37,-6 11 39,-8 8 21,-9 10 13,-19 10-54,-13 9-6,-5 6-11,-2-5-4,5-3 12,9-9 2,15-12-37,6-8-38,10-8-20,10-6-15,19-3-3,11-5-10,16-1-82,16-2-175,8-2-331,-7-7-829,-6-6-49,-10-4-54,-8-6-59</inkml:trace>
  <inkml:trace contextRef="#ctx0" brushRef="#br0" timeOffset="158223.0498">12612 6050 4443,'0'-7'122,"4"0"18,6-1 15,4 1 17,1 7 15,5 6 11,-7 8 15,-4 8 8,-6 3-2,-3 8-78,0 0-33,4-1-17,2-3-17,8 0-18,1-3-13,2-1-11,-3-1-22,-4 0-12,-4 0 2,-7 1 13,-12-1 8,-12 0 2,-8-3 8,-3-7-5,-2-3-77,7-4-76,11-4-210,12-3-828,5-7-36,12-8-40,13-11-42</inkml:trace>
  <inkml:trace contextRef="#ctx0" brushRef="#br0" timeOffset="158535.0677">12776 5620 5119,'9'0'113,"8"0"42,18 0 30,18-3 11,12 1 1,15 1-41,-4 0-71,-5 1-104,-6 1-265,-22 0-824,-15-1-34,-16 0-36,-9-2-37</inkml:trace>
  <inkml:trace contextRef="#ctx0" brushRef="#br0" timeOffset="158755.0803">12965 5431 4726,'0'-3'93,"0"2"47,3 7 37,3 10 41,0 17 16,-2 18 10,-1 18 12,-1 9 10,-8 7-59,3 1-127,3-5-188,7-9-1111,12-9-40,23-13-44,21-22-46</inkml:trace>
  <inkml:trace contextRef="#ctx0" brushRef="#br0" timeOffset="159570.1269">13784 5368 2659,'-22'-7'113,"-10"0"42,-8 2 34,-6 0 31,5 7 13,1 6 16,5 8 5,8 3 5,8 4 2,10-1-64,7-3-26,9-5-33,12-6-28,7-6-31,4 0-9,8-9-10,-2-4 4,-5-2 7,-6-4 12,-6-2-3,-8 2 8,-1 2-12,-7 8-8,1 2 22,0 10 36,1 10 8,4 12 24,-1 12 6,-3 16-7,-2 14 14,-9 6-13,-10 5 13,-7-2 16,-9-1-19,-11-13-36,-2-9-13,-4-10-47,0-15-67,3-12-86,3-10-107,9-10-126,40-10-1051,-15-12-50,11-13-56,18-13-59</inkml:trace>
  <inkml:trace contextRef="#ctx0" brushRef="#br0" timeOffset="159923.1471">14487 4850 3781,'-8'-2'46,"-7"0"42,-7 9 39,-6 13 26,-4 18 31,-4 25 31,-1 21 23,0 18 21,0 15 28,3 10 8,7 2-9,9-3-30,12-9-27,9-14-19,18-15-24,13-16-28,8-15-99,14-15-124,7-15-193,5-18-996,-2-5-43,-5-13-46,-5-20-49</inkml:trace>
  <inkml:trace contextRef="#ctx0" brushRef="#br0" timeOffset="160515.1809">14542 5313 4902,'0'-9'126,"4"0"14,7-2 13,8-2 22,2 9 16,5 4 3,-3 8 17,-7 10 6,-8 9 3,-5 2-80,-4 10-29,-4-3-14,2-5-13,3-4-21,-2-7-10,7-4-6,9-2-7,7 1-10,5 1-2,3 2-14,-8 1-3,-9-2-1,-10 3 4,-18-1-1,-12-1 3,-9 0-15,-8-3-29,-8-3-46,2-6-52,8 0-87,11-4-203,12-1-788,13-7-38,11 2-43,19-11-45</inkml:trace>
  <inkml:trace contextRef="#ctx0" brushRef="#br0" timeOffset="161291.2253">15269 5741 5063,'0'-2'122,"0"-1"21,0 3 39,-5 2 32,-7 9 13,-10 10 7,-8 8 2,-6 8 7,-1 6-17,-1 0-155,8-1-107,8-3-161,9-11-1056,8-2-43,12-13-46,8-7-49</inkml:trace>
  <inkml:trace contextRef="#ctx0" brushRef="#br0" timeOffset="161932.262">15779 5014 4071,'-1'-15'107,"-5"0"5,-4 2 5,-6 1 15,2 12 17,-7 12 21,3 13 15,6 11 11,6 6 12,3 12-67,5 8-19,-2 5-3,1 5 2,-4 3-9,-3 0-14,-3-6-20,-3-7-9,-2-14-2,4-16 2,5-13-11,4-12-21,1-8-3,5-12-7,14-6-16,6-5-14,9-1-6,7 2-15,-2 5-11,-3 11-6,-8 7 23,-4 9 26,-14 11 9,-4 11 20,-16 9 25,-9 10 14,-9 4 14,-2 1 7,3-8 4,4-5-3,12-6-28,7-11-4,6-7 5,11-7-21,10-4-62,7-5-87,11-1-79,12-4-177,10-9-890,-8-4-41,-4-10-45,-5-14-49</inkml:trace>
  <inkml:trace contextRef="#ctx0" brushRef="#br0" timeOffset="162196.2771">16354 5286 4524,'-3'-7'127,"-1"2"1,-1-2 27,-1 3 27,6 12 51,0 7 38,5 13 29,6 7 24,10 6 9,4 5-101,4 0-11,-1-3-4,-6-5-27,-7-5-55,-9-7-111,-7-6-159,-13-3-204,-8-51-983,-15 32-47,-3-4-51</inkml:trace>
  <inkml:trace contextRef="#ctx0" brushRef="#br0" timeOffset="162385.2879">16310 5206 4711,'14'-18'137,"6"-3"20,10-5 10,12-4 0,4 5-5,5 12-45,1 6-148,11 2-1022,-15 8-29,-8 4-33,-4 0-33</inkml:trace>
  <inkml:trace contextRef="#ctx0" brushRef="#br0" timeOffset="162951.3203">16957 4978 4285,'12'-7'126,"5"-1"25,4 4 24,4 2 18,-10 12 13,-2 14 27,-6 12 5,-4 8 7,-6 6 6,-1-1-75,0-6-39,2-6-20,1-9-11,1-8-11,7-8-4,6-7-27,5-3-4,4-2-1,4-4-5,-4-6-17,-9-2-31,-3-4-11,-6 0-21,-2 2-28,-4 4-15,-4 5-5,-4 7-3,0 11-1,-5 13 7,-2 11 18,5 19 35,4 14 5,-2 12 18,1 9 22,1 0 12,-2-5 7,-3-11 3,-3-14 9,-3-13 1,-11-15-2,-3-10-12,-3-13-43,1-6-99,7-6-154,14-36-982,7 18-40,7-8-45,16-8-47</inkml:trace>
  <inkml:trace contextRef="#ctx0" brushRef="#br0" timeOffset="163280.3389">17443 4754 5163,'0'-5'57,"2"2"52,6 7 55,4 17 37,5 24 47,0 27 61,-6 21-2,-4 18-3,-11 15-2,-13 8-22,-11 4-35,-6-5-51,-12-10-53,-4-15-35,-12-16-143,-10-14-252,-11-78-1148,-13 55-57,-8-17-60,-1-20-67</inkml:trace>
  <inkml:trace contextRef="#ctx0" brushRef="#br0" timeOffset="164366.4012">18226 5847 6312,'-1'0'121,"-8"5"26,-11 10 5,-7 10 8,-11 9-1,-9 10-18,0 1-57,6-3-87,5-3-66,14-6-181,17-9-342,2-10-598,9-7-38,9-12-41,12-10-44</inkml:trace>
  <inkml:trace contextRef="#ctx0" brushRef="#br0" timeOffset="164723.4214">18881 4938 3901,'-21'-6'82,"-9"2"31,-13 3 26,-8 6 27,2 13 29,3 16 19,1 11 22,9 14 32,9 3 44,13 2 4,7-4-8,16-5-14,11-10-11,14-8-18,13-7-27,14-6-80,7-5-160,5-9-170,-1-5-1182,-8-4-50,-12-2-54,-10-4-58</inkml:trace>
  <inkml:trace contextRef="#ctx0" brushRef="#br0" timeOffset="165131.445">19155 5448 4696,'0'0'146,"0"0"29,0 0 29,4 0 4,2-2 16,3 2 13,6 0 7,4-1 4,4 5 2,-1 5-92,-6 6-19,-6 8-7,-6 10-20,-12 12 5,-14 3-12,-8 7-4,-5 1-12,-5-5 0,7-8-3,11-9-11,12-9-6,5-11-15,4-4-7,15-7-10,17-3-6,15-6-56,14-1-158,20-2-129,14-3-308,-13 2-669,-5-2-45,-10 0-49,-9-1-52</inkml:trace>
  <inkml:trace contextRef="#ctx0" brushRef="#br0" timeOffset="165919.49">19745 5634 4538,'0'-2'113,"0"2"11,0-3 4,0 1 3,0 2 8,0 0 11,0 0 9,0 2 14,0-2 12,0 0-45,0 3-22,0-3-2,0 0 6,0 0 1,0 0 1,0 0-7,0 0-3,0 0-11,0 0-11,0 0-24,0 0-9,0 0-7,0 0-7,0 0 3,0 0 1,0 0-10,0 0 1,0 0-6,0 0 4,0-3 1,0 3-3,0-2-3,0 1-2,0 1-17,0-1-24,0 1 10,0 4 2,0 5 6,2 6 0,-2 5-1,6 5 18,5 4 12,4-1 12,6 3 8,1 1 15,4 2-8,-3 0-6,-4 0-5,-9-4-5,-6-1-6,-4-4-17,-14 0-24,-11-1-194,-10-5-167,-6-19-1048,-3 4-54,7-13-58</inkml:trace>
  <inkml:trace contextRef="#ctx0" brushRef="#br0" timeOffset="166114.5012">19670 5629 5307,'15'-12'187,"6"-7"40,11-5 19,17-2-1,6 6-6,7 3-133,5 9-146,27 4-1177,-34 1-40,-6 1-43,-7-1-46</inkml:trace>
  <inkml:trace contextRef="#ctx0" brushRef="#br0" timeOffset="166394.5172">20181 5216 4964,'9'0'79,"10"-2"10,21-1 6,17 1 0,12-3-16,9 1-102,4 3-206,-11 1-746,-16 0-26,-18-3-26,-11-5-30</inkml:trace>
  <inkml:trace contextRef="#ctx0" brushRef="#br0" timeOffset="166655.5321">20434 4983 4068,'-3'-4'126,"3"0"29,0 3 33,0 5 24,0 13 14,0 14 4,-7 13 0,-5 14 6,-6 13 1,-4 4-106,-3 4-44,2 1-63,9-5-107,7-8-144,24-16-870,-14-7-34,7-16-34,6-15-37</inkml:trace>
  <inkml:trace contextRef="#ctx0" brushRef="#br0" timeOffset="167219.5643">20976 4902 3143,'-18'4'82,"-5"6"19,0 9 12,1 8 11,15 2 14,6 6 11,8-3 21,6-7 12,7-6 7,7-6-44,9-9-22,1-4-8,0-7 3,-4-5-1,-4-5 2,-7-3-7,-5-3-11,-8 3-4,-3 2-18,-5 7-3,-1 11 0,0 12 1,0 12-2,-3 15-2,-3 19 2,2 14 11,-4 11 2,0 11-2,-1 3 14,-2 2 12,-3-12 2,-8-9 1,-8-16 3,-9-16-1,-13-17-19,-4-11-28,-4-11-83,8-11-75,9-9-99,15-9-198,17-56-811,11 35-39,17-11-42,18-6-44</inkml:trace>
  <inkml:trace contextRef="#ctx0" brushRef="#br0" timeOffset="167559.5838">21993 4529 5136,'0'-5'25,"-4"-3"6,-10 5 16,-5 11 15,-9 17 16,-11 20 20,-7 19 12,-3 24 23,-5 17 50,4 6 7,4 8 24,11-1 9,13-9-9,13-10-6,5-11-9,9-14-13,6-13 1,7-14-43,5-10-118,11-9-164,11-9-197,6-13-1004,3-5-47,-1-18-54,-5-15-56</inkml:trace>
  <inkml:trace contextRef="#ctx0" brushRef="#br0" timeOffset="167846.6003">22109 5011 4826,'0'-3'75,"1"3"36,1 2 33,5 8 43,3 10 44,6 13 26,2 7 23,0 10 10,-2 0 3,-6 0-52,-1-6-8,-6-5-34,-5-8-77,-9-7-176,-12-4-159,-3-7-1126,-11-8-47,4-8-54,9-14-56</inkml:trace>
  <inkml:trace contextRef="#ctx0" brushRef="#br0" timeOffset="168024.6104">22060 4924 4643,'6'-21'164,"5"-2"15,8-5 9,11-3 6,11 5-3,8 11-57,7 8-111,6 4-220,-1 8-843,-8 8-30,-5 6-31,-15 5-34</inkml:trace>
  <inkml:trace contextRef="#ctx0" brushRef="#br0" timeOffset="168276.6249">22679 5449 4529,'-4'15'149,"1"3"21,2 0 2,-4 5 3,5-8 4,-1-8-3,-2 0-9,3-2-13,-3-3-28,3 1-191,-5-3-122,16 0-353,-19-3-445,3-4-27,2-6-27</inkml:trace>
  <inkml:trace contextRef="#ctx0" brushRef="#br0" timeOffset="168610.644">22637 5402 4347,'0'9'100,"-1"5"22,-8 10 5,-7 11 4,-6 8 0,-11 7-18,-5 5-49,3-1-97,42-4-933,-32-7-25,8-9-27,11-15-29</inkml:trace>
  <inkml:trace contextRef="#ctx0" brushRef="#br0" timeOffset="169282.6824">23231 4675 3619,'-12'0'76,"-4"0"38,-2 9 28,-2 7 28,9 13 19,5 12 14,3 13 10,3 8 12,2 2 6,-2 3-37,0-1-32,0-1-35,0-10-22,-2-6-20,-3-10-17,-8-10-10,-3-9-6,0-11-11,0-5-4,5-5-3,6-7-5,4-9-9,8-3-16,7-6-8,8-1-11,3 3-6,5 7-10,0 8-2,-2 8-8,-7 9 6,-5 8 8,-10 9 10,-3 9 16,-14 9 13,-13 10 7,-11 4 4,-5 6 8,-3 0 5,5-6 28,11-5 8,10-10 4,11-9 11,3-10 28,9-4 3,14-8 10,10-4 1,9-5-7,11 0-51,6-2-130,-2-2-157,10-6-1050,-6-3-44,1-9-47</inkml:trace>
  <inkml:trace contextRef="#ctx0" brushRef="#br0" timeOffset="169746.7089">23765 4924 4408,'13'-10'107,"2"0"10,5 2 11,4 2 14,-8 10 11,-3 15 9,-9 10 4,-4 6 5,-10 8-1,-4 3-75,-1-5-26,1-7-8,4-5-11,7-3-11,1-8-12,8-2-7,3 4-6,3-1-5,2 1 1,0 4-2,-2 1-3,-8 1-1,-3-1 2,-11-2-1,-10-2 4,-7-4 0,-11-3 1,-11-5-10,1-3-39,2-1-90,9-3-128,8-45-824,17 36-33,6-4-33,14-2-36</inkml:trace>
  <inkml:trace contextRef="#ctx0" brushRef="#br0" timeOffset="170310.7412">24249 4645 4224,'11'-7'120,"2"-1"15,4 5 20,2 0 21,-3 12 7,-6 15 4,-2 7 1,-2 10-3,-4 7 3,-2 0-92,4-2-15,2-8-13,3-8-9,5-7-18,4-10-1,2-5 5,1-5 3,1-6 8,-1-6-4,-3-3-13,-6-5-2,-2 2-24,-3 1-24,-4 2-17,-5 8-6,-6 12-9,-4 9-6,-6 17-1,-6 11 3,-6 17 11,-2 13 0,-4 9 19,-1 6 16,0 4 9,1-4 3,2-5 4,-2-16 5,4-13-4,-4-16-6,-3-16-16,0-10-75,1-10-125,15-9-894,6-8-32,11-7-35,8-9-37</inkml:trace>
  <inkml:trace contextRef="#ctx0" brushRef="#br0" timeOffset="170742.7659">24719 4324 4186,'0'-6'107,"0"1"1,0 3 19,4 2 18,2 13 13,5 15 18,1 18 13,0 17 8,-6 24 7,-4 20-97,-17 20 4,-16 15 8,-9 7-21,-12-1-11,-12-8-13,-1-11 3,-5-17-19,2-17-61,-4-13-110,5-14-308,-3-13-669,11-16-31,14-13-35,17-16-36</inkml:trace>
  <inkml:trace contextRef="#ctx0" brushRef="#br0" timeOffset="171443.8059">21036 4974 3060,'-14'0'60,"-8"0"1,-6 0-2,-6 1-14,18 2-266,-14 0-372,8 4-10,9-4-9</inkml:trace>
  <inkml:trace contextRef="#ctx0" brushRef="#br0" timeOffset="172585.8713">25001 4075 3760,'3'-4'125,"-2"0"16,2 2-1,0-3 17,-2 4 13,2 7 6,-2 6 10,-1 11 8,0 12 0,-1 18-72,-9 9-43,1 8-12,-2 3 0,-2 0-16,7-8-8,3-6-9,3-13-4,4-8-4,4-12 3,2-5 0,1-6 4,8-5 1,-3-7 5,1 0 3,-5-5 0,-2-2-3,-3-2-8,-5 0-10,-2 1-10,-2 1-10,-11 5-2,-3 9-7,-7 10-8,-9 20-3,-3 17 1,1 20 4,1 18 3,5 13 8,1 4 8,5 4 15,4 5 20,2-7 36,-1-8 27,0-9 24,-3-19 23,-7-15 11,-6-11 4,-15-13 5,-12-5-94,-16-7-202,-12-31-1172,-7 19-46,0-10-50,11-10-53</inkml:trace>
  <inkml:trace contextRef="#ctx0" brushRef="#br0" timeOffset="173666.9332">7959 7602 5330,'-4'-2'217,"-1"1"74,0-3 12,4 0-5,16-2-1,22-4-2,22-2-3,18-2-2,17 1-20,-1 2-198,-12 7-236,-14 3-216,12 2-990,-47 6-52,-14 1-54,-20 5-61</inkml:trace>
  <inkml:trace contextRef="#ctx0" brushRef="#br0" timeOffset="173850.9437">7991 7921 4390,'-27'21'182,"0"0"50,-1 2 35,7-2 35,34-13 14,30-13 0,29-9-66,27-5-108,24-4-192,10-39-1137,-11 31-39,-14 2-40,-20 1-44</inkml:trace>
  <inkml:trace contextRef="#ctx0" brushRef="#br0" timeOffset="174995.0091">8881 7696 4309,'0'0'54,"0"2"22,3 6 31,1 4 28,2 11 20,1 7 12,-1 10 10,-3-1 4,-2 3 3,-1-3-10,0-7-40,0-9-17,0-5-14,0-8 1,0-7-8,0-5 2,-1-6-1,-1-7-8,-2-8-5,1-8 6,-2-8-2,2-6 2,1-2-21,5 1-24,7 5-17,7 2-7,9 7-3,12 6 5,9 3 4,7 9-3,-3 6-6,-4 5 0,-5 6 7,-6 7 6,-13 5-1,-4 7 3,-10 10-2,-6 3-1,-3 5-6,-5 3 1,-1-6 4,5-6-2,-2-9 4,1-9 43,2-9 6,2-4-7,-1-8-4,4-9-4,4-4 4,5-8-6,5 0 0,2 0-11,4 6-6,-1 7-57,2 8-6,-2 5-3,2 6-2,-4 8 7,1 8-6,-3 2 6,-3 8-1,-4 2 15,0-1-8,-3-5 8,3-6 7,1-4 2,6-10-2,6-5-14,5-5 4,1-7-8,1-6-4,-2-2-7,-3-8 10,-6-1-2,-6 7-1,-6-1 0,-3 10-12,-7 8 10,0 5 5,0 6 5,0 8 5,3 8 4,-1 5-5,3 8 6,1-4 2,5 1 1,4-3 2,2-7-105,9-6-145,62-2-1147,-53-11-53,3-6-56,-3-11-62</inkml:trace>
  <inkml:trace contextRef="#ctx0" brushRef="#br0" timeOffset="175212.0213">9694 7440 4925,'0'-2'9,"4"1"-64,36 0-371,-6 0-423,7 1-19,15 1-21,4 4-21</inkml:trace>
  <inkml:trace contextRef="#ctx0" brushRef="#br0" timeOffset="175610.0443">10130 7704 4295,'3'20'168,"1"6"32,3 9 54,2 7 31,1-2 10,0-8 10,-3-2 9,-1-9 55,-2-8 27,-1-7-116,2-6-46,5-12-31,0-7-52,2-11-29,6-4-15,2-10-11,-1 2-10,4-1-55,2 6-31,-1 10 0,3 9 0,-2 12 0,0 3 0,-1 12 0,-2 5 0,-6 8 0,-3 5 0,-6 8 0,-4 1 0,0 0-20,-3-2-167,0-2-127,61-10-430,-49-4-543,3-10-45,5-5-49,18-11-51</inkml:trace>
  <inkml:trace contextRef="#ctx0" brushRef="#br0" timeOffset="176214.0789">11169 7144 4526,'-13'-15'113,"-4"1"13,-6 3 16,-5 2 21,8 18 13,6 16 19,5 14 44,6 9 30,6 11 29,6 2-83,-2 7-1,2 1-17,5-3-15,-2-6-19,-2-10-12,-3-10-17,-6-11-50,1-10-31,-4-10-42,1-5-26,-3-5-15,-2-11-3,3-5-37,0-5-36,3-2-16,9 1-7,6 5 5,7 9-1,4 8 17,6 7 19,-2 15 17,-4 10 16,-10 14 55,-10 17 45,-18 13 19,-14 11 7,-11 12 8,-8 6-3,2-1-10,7-10 10,14-16-2,12-19 41,14-17 10,15-19-9,19-14-8,15-10-1,16-10-5,18-4 1,5 0-34,-1 3-209,26 1-1298,-45 0-57,-19-2-60</inkml:trace>
  <inkml:trace contextRef="#ctx0" brushRef="#br0" timeOffset="179334.2573">11911 7503 4719,'0'-3'62,"0"3"48,0-1 31,0 5 24,0 5 52,0 8 35,0 8 16,2 8 8,-2 4 4,0 0-36,1 2-15,-1-1-51,0-1-87,-3-2-115,2-6-171,1-4-273,-3-15-754,6-5-40,6-5-44,8-7-46</inkml:trace>
  <inkml:trace contextRef="#ctx0" brushRef="#br0" timeOffset="179766.282">12272 7512 4973,'0'0'32,"-3"3"25,-4 6 30,-1 9 21,-4 7 14,-2 14 9,0 9 6,7 4 8,3 0 13,7-3 16,7-4 10,7-12-7,11-12-18,9-12-16,10-6-9,0-7-13,0-11-5,-3-9-8,-9-3-10,-13-9-20,-8-2-34,-10-4-19,-13-4-7,-12-1-5,-9 0-9,-12 7 4,-12 7-5,0 9 2,3 12 3,2 8-11,11 7-7,11 7-1,8 5-93,13 6-119,8 8-155,13-1-894,7 1-45,13-5-47,7-5-51</inkml:trace>
  <inkml:trace contextRef="#ctx0" brushRef="#br0" timeOffset="180110.3015">12975 7625 4171,'0'0'81,"0"0"34,0 0 54,0 0 43,8 0 65,10 0 43,12 0 36,17-1 8,15-2 7,6-1-79,-2 1-81,-2-4-142,-10 4-211,-10-2-1135,-14 5-44,-11-3-48,-12-2-50</inkml:trace>
  <inkml:trace contextRef="#ctx0" brushRef="#br0" timeOffset="180338.3148">13238 7415 4950,'-6'-2'90,"1"2"40,-4 4 25,-5 14 34,2 11 7,0 11 10,0 14 2,3 9-28,4 8-76,2 5-173,44 2-1116,-32-1-39,1-11-40,7-17-44</inkml:trace>
  <inkml:trace contextRef="#ctx0" brushRef="#br0" timeOffset="184090.5293">13738 7175 4825,'0'15'63,"0"7"27,0 9 19,0 12 9,1-1 5,-1 4 1,0 2-2,0-2 3,0-2 0,0-4-60,0-6-87,0-3-172,35-8-875,-25-6-30,0-8-32,5-5-36</inkml:trace>
  <inkml:trace contextRef="#ctx0" brushRef="#br0" timeOffset="184542.5552">14256 7028 4602,'0'-5'64,"0"-1"13,-3 4 25,-6 4 16,-3 9 17,-7 15 9,-9 15 23,-2 10 6,-2 10 10,3 8-45,3 0 7,8-4-9,10-4-16,5-8-11,11-10 2,7-8 0,7-12-12,9-9 1,9-8-17,0-6-21,-2-6-17,-6-6-14,-11-1-17,-11-6-8,-4-1-29,-14 1-17,-10 2-11,-9 6-8,-4 7 1,-8 1 7,1 7-2,7 4-30,6 7-56,11 4-134,8 4-896,6 10-37,14-3-40,9-2-41</inkml:trace>
  <inkml:trace contextRef="#ctx0" brushRef="#br0" timeOffset="184778.5687">14904 7753 6782,'0'5'143,"-8"11"9,-10 11-2,-12 11 0,-15 11 0,-10 10-1,-1 4-32,5 0-121,10 0-109,17-7-383,10-8-835,9-14-48,19-16-52,20-20-57</inkml:trace>
  <inkml:trace contextRef="#ctx0" brushRef="#br0" timeOffset="188295.7699">15459 7059 3839,'2'-10'158,"0"-6"39,1-3 18,0-3 18,-1 6 22,-2 1 37,2 4 28,-2 1 19,0 4 13,0 1-99,0 4-51,0 0-47,0 1-16,0 6-11,-6 9-22,-5 13-34,-11 16-15,-5 15-15,-7 14-12,3 4-1,3 0 2,11-8 12,10-7 2,5-13 3,11-11 6,13-10 8,11-10-6,16-12-7,10-3-15,6-8-12,-3-6-8,-11-4-3,-17-2-26,-13-7-24,-13 3-17,-11-4-14,-11 4-15,-9 1-8,-7 4 11,-8 8 9,-7 4 5,2 5 3,1 6 4,6 6-56,7 0-54,9 6-165,11-10-886,5 8-41,10-6-43,10-8-48</inkml:trace>
  <inkml:trace contextRef="#ctx0" brushRef="#br0" timeOffset="188786.798">16126 7314 3469,'-10'0'152,"-3"0"38,-3 0 29,1 0 16,5 0 13,3 0 8,3 0 9,2 0 16,2 0 61,4 0-41,12 0-33,13 0-28,15-3-30,16-1-15,12 0-65,-2 1-96,-8-2-74,-7 4-166,15-1-1058,-42 2-43,-11-2-47,-4-1-50</inkml:trace>
  <inkml:trace contextRef="#ctx0" brushRef="#br0" timeOffset="189069.8142">16341 7128 3921,'-5'-11'169,"0"2"22,2 1 1,-4 0 17,0 6 20,-1 16 8,-5 11 32,0 13 25,-3 11 1,3 14-101,1 3-51,3 6-23,1 0-55,5-5-64,2-5-117,5-10-272,2-11-743,8-16-34,7-15-38,14-11-38</inkml:trace>
  <inkml:trace contextRef="#ctx0" brushRef="#br0" timeOffset="191562.9566">16659 6920 3978,'0'-1'119,"0"1"14,1-3 7,-1 3 37,0-1 31,0 6 23,0 11 8,0 8 17,-1 15 23,-4 11-57,-2 5-21,0 4-12,-3-1-5,2-4-36,1-9-50,6-8-100,-1-5-93,2-8-165,9-12-945,5-2-38,6-7-43</inkml:trace>
  <inkml:trace contextRef="#ctx0" brushRef="#br0" timeOffset="191973.9803">16962 6909 4421,'0'-2'116,"0"2"32,3-3 21,7-1 17,10-1 8,13-1 7,12-1 29,5 0 13,-3 2 15,-7-1-52,-8 5-43,-9 2-20,-7 8-2,-9 8-3,-1 10-1,-6 12 5,-6 11-14,-4 10 7,-2 3-11,-4 3-10,-2 2-10,0-4-10,4-9-20,4-5-51,4-7-85,2-11-103,4-6-90,7-6-168,4-37-900,12 20-47,4-9-51</inkml:trace>
  <inkml:trace contextRef="#ctx0" brushRef="#br0" timeOffset="192683.0208">17710 6586 4483,'7'-19'160,"-1"-2"19,4 0 7,3 0 28,5 12 20,1 12 25,6 12 16,1 9 4,3 12 3,-4 7-113,3 6-35,1-3-4,-4-6-5,2-7-18,3-10-8,-2-10-25,1-5-14,-2-7-10,-5-4-12,-8-6-25,-5-1-22,-7-5-39,-2-3-22,-5 1-24,-5 5-22,-3 7-1,-6 4 0,3 11 8,-1 8 24,6 13 30,6 9 38,2 17 27,3 15 40,1 10 20,-1 10 10,0 6 6,0 3-7,0-6-5,0-11-14,-5-13 2,-10-12-8,-12-16 3,-16-11-19,-10-14-1,-7-7 1,-1-7-19,5-5-36,13-5-98,16-3-172,15-14-1032,18 1-48,19-8-50</inkml:trace>
  <inkml:trace contextRef="#ctx0" brushRef="#br0" timeOffset="192967.0371">18683 6958 6254,'16'-9'161,"14"-2"19,15-3 2,12-3 7,10 2-4,-1 9-50,-2 2-113,-7 4-97,-9 6-325,-21 5-871,-15 2-44,-15 8-47,-17 6-51</inkml:trace>
  <inkml:trace contextRef="#ctx0" brushRef="#br0" timeOffset="193131.0465">18746 7270 4824,'-7'4'195,"0"1"77,1-2 44,14 1 15,30-2 0,24-2-62,25-1-160,46 1-497,-18 0-783,-14 0-38,-18 0-39,-23-1-43</inkml:trace>
  <inkml:trace contextRef="#ctx0" brushRef="#br0" timeOffset="197814.3143">19644 6695 4750,'0'-9'126,"3"-3"26,1-4 12,8 0 15,7 5 25,7 7 17,7 1 7,2 8 8,-4 6 2,-5 10-88,-11 5-18,-7 11-21,-9 5-11,-12 5-12,-12 4-19,-3 0-13,-7-3 4,-4-7 12,4-5 24,6-10 8,9-6-7,9-8-5,8-6-1,1-3-4,17-2-4,11-2-7,14-2-11,18 1-73,18 0-193,4 0-239,2-3-942,-3 0-52,-6-8-57,-4-1-60</inkml:trace>
  <inkml:trace contextRef="#ctx0" brushRef="#br0" timeOffset="198302.3422">20456 6628 3902,'1'-7'130,"5"-1"32,4-1 18,7 4 14,7 1 9,4 10 14,0 5 7,-7 8 10,-8 8 4,-7 9-82,-13 3-35,-8 5-27,-5-4-18,-1-4-11,2-6-11,7-6-9,8-7 8,11-5 0,13 1-5,8 2-6,6 5 1,4 5-7,-6 4-2,-9 2 3,-14 0 13,-14-2 2,-18 1-21,-19-3-72,-15-3-81,-4-5-299,-23 0-739,2-4-36,1-8-40</inkml:trace>
  <inkml:trace contextRef="#ctx0" brushRef="#br0" timeOffset="201994.5533">2166 9169 2893,'-5'-3'132,"2"-3"26,-5 0 27,4-1 40,-1 2 35,2 1 25,0-1 18,3 1 16,-1 1 12,1 3-93,-2-2-28,2 2-28,0-1-22,0 2 5,0 6-20,3 12 6,3 11 19,4 12 0,3 14 4,0 5 18,2 7 4,-8-1 4,0-1-7,-4-5-41,-4-5-17,-8-7-30,-7-5-36,-9-5-21,-12-8-16,-6-4-46,-8-10-76,2-8-107,-3-6-94,10-6-159,3-51-874,13 24-48,9-11-51</inkml:trace>
  <inkml:trace contextRef="#ctx0" brushRef="#br0" timeOffset="202218.5662">1785 9257 5075,'-3'-4'237,"-2"0"68,2-3 26,2 0-2,11-5-2,21-5-4,20 0-2,22-5-166,22 2-208,6 1-1308,-9 6-49,-14 4-55,-14-3-59</inkml:trace>
  <inkml:trace contextRef="#ctx0" brushRef="#br0" timeOffset="218691.5084">21215 4991 600,'0'0'93,"0"0"25,0-2 21,0 1 17,0-1 20,0 2 26,0 0 17,0 0 8,0-2 8,0 2-43,0 0-29,0-1-18,0 1-14,0 0-7,0-2-11,0 0-20,0 2-9,0-1-2,0-2-2,0 2-8,0-2-5,0-2-5,0 1-3,0-3-7,0-1-5,0 0-4,0-3 2,0 1 4,0 0 7,0 1 17,-2 0 6,-2 3 10,1-1 2,-2 3-1,-1 1-5,-3 0-4,-2 0-6,-1 2-13,-4-1-14,-4 1-20,1 1-9,-1 0-10,-3 0-5,1 0-3,1 0 2,1 3-3,5-2 2,-1 2-3,7 2-8,4 0-11,2 2-39,1 1-106,4-8-694,4 4-21,2-1-21,11-2-21</inkml:trace>
  <inkml:trace contextRef="#ctx0" brushRef="#br0" timeOffset="224438.8372">2895 8368 3925,'0'-4'71,"0"1"25,0-3 20,0 2 9,-3 2 1,1 2 4,-7 0 5,-2 0 7,-3 4 8,-3 4-34,-5 7-10,6 9-14,-4 12-3,-2 10 5,0 17 11,4 12 17,-1 15 14,4 11 3,5 10-5,5 6-7,2-1-5,6-6-8,8-10-16,7-14-25,4-15-57,8-12-64,4-12-97,2-11-159,3-39-857,3 14-37,-1-13-39,6-11-42</inkml:trace>
  <inkml:trace contextRef="#ctx0" brushRef="#br0" timeOffset="224966.8674">3152 8923 4587,'0'-13'112,"0"-4"23,0-4 21,3-4 9,8 6 7,4 2 2,6 9 0,4 4 1,-2 10 2,-6 13-85,-8 14-8,-3 13-19,-13 12-21,-5 3-3,-5-5-1,-2-8 16,-1-9 33,5-14 53,4-7 19,6-7 8,5-7 5,8-2-2,10-8-1,16-7-7,12-4-7,16-5-85,11-3-194,4 4-222,-3-36-1035,-9 39-51,-9 2-56</inkml:trace>
  <inkml:trace contextRef="#ctx0" brushRef="#br0" timeOffset="225271.8846">4066 9162 5794,'0'3'20,"-4"8"15,-4 11 9,-4 10 3,-5 12 2,-3 9 3,0 2-3,3 1-2,5-8-24,5-2-49,3-11-121,9-8-175,4-39-746,7 13-30,10-10-33</inkml:trace>
  <inkml:trace contextRef="#ctx0" brushRef="#br0" timeOffset="225877.9195">4503 8286 4385,'-5'-20'22,"-7"-1"17,-6 2 40,-10 4 24,-1 6 28,-7 22 12,5 11 6,4 11 12,10 14 5,6 14-1,9 9-8,6 5-8,5-1-36,8-1-16,0-8-25,6-9-12,-3-9-8,-3-10-7,-6-10-6,-8-10 1,1-7 13,-2-6-18,-2-4-20,0-8-9,0-6-18,0-5 2,0-5-4,3-4-5,2 2-2,10 6-11,2 5-21,6 8 11,5 7 20,-2 7 8,-6 13 14,-6 10 17,-6 11 27,-10 17 18,-8 11 17,-7 5 25,-2 0 32,-3-2 30,4-12 20,4-10-2,8-12 7,3-11-19,5-8-22,10-8-18,8-9-15,9-1-75,11-8-170,7-2-141,6-5-178,0-17-884,1 1-47,-2-10-52,1-5-57</inkml:trace>
  <inkml:trace contextRef="#ctx0" brushRef="#br0" timeOffset="226417.9503">4959 8470 3949,'1'-6'95,"-1"-1"22,5 1 32,1 3 37,5 4 26,1 10 5,1 9 2,-1 11 2,-7 5-1,-2 6-74,-3-2-17,0-5-23,0-10-29,0-4-38,0-9-27,0-4-7,3-6-1,6 0-4,5-2-1,2 0-3,4-2-6,-2 2-1,-8 2-4,-1 0 0,-5 4 7,0 3-1,-4 7 3,-7 2 2,-5 6 0,-5 0 7,-2 0 4,-2 1-2,2-4-28,4-4-91,10-5-234,0-7-698,5-2-29,5-6-32,8-5-33</inkml:trace>
  <inkml:trace contextRef="#ctx0" brushRef="#br0" timeOffset="226853.9753">5590 8947 5550,'-8'14'43,"-7"11"5,-8 11 3,-9 10 3,-2 5-2,-2 2-4,4-3-11,3-5-36,3-5-86,9-8-222,5-47-729,7 22-30,7-10-30,8-12-33</inkml:trace>
  <inkml:trace contextRef="#ctx0" brushRef="#br0" timeOffset="227161.9929">5728 8632 5213,'0'0'38,"0"0"21,0 8 28,0 8 28,0 6 46,3 12 39,5 7 34,4 5 30,4 0 21,8-1 8,2-3-33,-1-6-23,-2-6-26,-6-4-30,-7-10-43,-8-2-141,-8-3-163,-10-1-140,11-7-426,-29-2-529,-8-10-43,4-10-46</inkml:trace>
  <inkml:trace contextRef="#ctx0" brushRef="#br0" timeOffset="227364.0045">5728 8592 4688,'14'-18'162,"5"-9"68,8-3 66,11-7 35,2 6 0,-1 8-35,-1 4-100,-2 9-104,-1 6-188,-5-36-1122,-3 42-41,2-2-43,-1-3-46</inkml:trace>
  <inkml:trace contextRef="#ctx0" brushRef="#br0" timeOffset="227947.0378">6351 8136 5244,'3'-3'28,"3"3"21,4 6 25,7 6 10,1 10 3,0 13 2,-3 11 2,-7 11 0,-5 1 0,-1 0-11,-1-7-12,1-14-20,4-7-17,5-18-8,5-7-7,3-10 0,0-7-3,1-9-1,-10-1-3,-3-4-7,-6 1-6,-1 6-7,-7 7-9,-3 7 1,-4 6 5,-6 11 5,-2 11 4,6 8 12,5 13 22,6 12 15,5 14 14,0 8 9,10 7 34,3 3-2,6-2 1,4-6-7,3-7 0,-12-12 1,-8-8-19,-15-11-9,-15-9-10,-9-10-27,-7-7-100,-1-8-48,6-6-129,20-7-332,1-9-574,11-8-37,6-10-37</inkml:trace>
  <inkml:trace contextRef="#ctx0" brushRef="#br0" timeOffset="228310.0586">6923 7911 5683,'12'0'31,"6"4"23,8 16 30,6 17 50,0 20 53,-2 24 37,-7 23 22,-11 18 6,-7 12 0,-10 13-12,-12 3-21,-6-3-24,-3-13-29,-9-15-95,-1-15-97,-7-17-131,-2-13-102,-3-12-142,-3-24-933,2 3-47,3-14-53,7-15-56</inkml:trace>
  <inkml:trace contextRef="#ctx0" brushRef="#br0" timeOffset="230251.1696">7732 8756 4348,'-8'4'130,"-1"-1"33,1 1 17,1 1 18,5-2 68,2 1 81,9-4 45,11 1 2,16-3-5,16-4-89,12-1-37,2-2-33,-5 4-96,-9 0-163,-15 5-231,-12-4-1117,-13 11-51,-12 0-56,-6 1-61</inkml:trace>
  <inkml:trace contextRef="#ctx0" brushRef="#br0" timeOffset="230479.1826">7580 9114 5776,'0'3'88,"4"-2"79,11-1 39,12 0 21,17-4 8,21-9 1,11-1 1,10-4-5,-3 0-52,-7 3-169,-6 6-178,2 1-357,-20 1-760,-5 0-45,-2-3-48</inkml:trace>
  <inkml:trace contextRef="#ctx0" brushRef="#br0" timeOffset="230946.2094">8649 8705 5239,'0'-4'82,"0"1"9,0 2 11,-3-1 46,-5 10 38,-6 8 17,-6 8 15,-1 8 6,4 7 9,3-5-46,9-1-13,7-6 17,7-3 8,11-7-46,8-1-37,10-2-17,8 0-15,1 0-8,-4 3-10,-8-1-10,-5 2-12,-11 3-24,-10 2-20,-4 3 0,-11 1 0,-13 2 0,-8 4 0,-9-1 0,-9-5 0,-4-2 0,2-2 0,0-7 0,4-5 0,7-4-77,6-2-132,9-5-140,7-7-1047,6-9-52,7-5-58,7-12-62</inkml:trace>
  <inkml:trace contextRef="#ctx0" brushRef="#br0" timeOffset="231199.2238">8650 8744 5365,'-3'-5'248,"2"-3"55,-1-1-4,4-3 0,16 2-4,18-4-2,26-4-2,26 1-2,25-2-3,10 5-312,28 7-633,-35 0-690,-12 2-50,-7-8-53</inkml:trace>
  <inkml:trace contextRef="#ctx0" brushRef="#br0" timeOffset="239881.7204">1682 10978 3206,'0'-6'72,"0"-2"13,1-3 14,-1-4 22,0 3 13,0 0 24,0-5 15,0 2 10,0 2 8,0-2-49,0 3-16,-2 0-7,-4 0-12,-6-1-20,-1 1-9,-7 2-23,-1 3-15,-3 4-11,-2 1-5,-3 7-9,3 9 5,1 8 1,2 8 6,6 8 4,2 4-3,9 2 2,3-5 1,6-3 4,6-9 10,8-10 14,4-10-1,10-7-4,5-12-9,-2-4 0,-2-11-3,-7-2-1,-9-4-3,-5-3 1,-6 2-13,-5 4-11,0 6-6,0 7-8,0 10 2,0 8 5,1 15 9,2 16 11,3 13 3,4 18 15,0 17 3,2 7 7,-3 10 9,-4 5 10,-4-5 4,-1-5-4,-5-9 5,-7-12-3,-7-13 2,-8-8-15,-9-11-7,-6-10-31,1-13-71,4-9-63,3-10-122,23-11-345,2-18-541,9-17-33,15-17-36,15-18-38</inkml:trace>
  <inkml:trace contextRef="#ctx0" brushRef="#br0" timeOffset="240258.742">2524 10315 3157,'-9'-8'125,"-2"0"45,-5 2 47,-5 0 26,-2 12 29,0 15 17,0 15 20,3 17 11,-2 27 40,8 22-53,-1 16-6,8 9-29,3 3-29,4-5-10,6-10-18,7-11-16,8-15-13,8-14-6,9-14-37,6-12-34,6-12-88,6-12-134,6-10-126,5-10-222,-1-42-850,-9 27-46,-7-14-50,-14-17-55</inkml:trace>
  <inkml:trace contextRef="#ctx0" brushRef="#br0" timeOffset="240662.7651">2967 10532 4901,'0'-18'131,"2"-3"9,3-1 8,8 0 19,7 14 18,8 11 11,6 12 6,-2 14 4,-7 18 4,-9 15-98,-10 18-11,-6 7-12,-8-2-8,-3-10 6,-2-15 22,0-16 36,2-16-8,7-11-5,1-5-4,3-9-7,7-5-13,13-6 3,11-9-2,15-5-21,8-7-41,12-3-222,-2 2-144,-1 1-1101,-8 7-54,-6 3-60,-11 4-65</inkml:trace>
  <inkml:trace contextRef="#ctx0" brushRef="#br0" timeOffset="240936.7808">4018 11013 6244,'-6'19'15,"-7"13"21,-3 16 7,-7 16 3,2 6 2,-4 2 0,6-2 5,1-7-46,6-8-50,6-8-111,2-14-256,8-15-705,3-7-33,10-11-36</inkml:trace>
  <inkml:trace contextRef="#ctx0" brushRef="#br0" timeOffset="241554.8161">4492 10026 4280,'-18'-5'65,"-5"3"18,-7 9 34,-4 9 34,12 14 22,10 21 15,6 11 15,11 9 17,9 6 24,9 3-24,5-1-14,2-2-17,1-2-26,-4-5-27,-6-8-20,-9-11-10,-6-9-5,-3-8-10,-8-11-29,-5-6-16,-4-10-14,1-3-12,-3-12-14,7-10-17,6-7-9,8-6-9,9-5-13,5 4-10,7 7 2,4 10-3,3 8 9,-4 10 21,-4 13 19,-8 15 29,-7 11 12,-7 12 11,-12 15 12,-9 9 0,-7 8 1,-1 7 6,-4-4-3,8-7-10,8-11-14,8-20-15,6-13 2,12-14-2,11-12-9,10-10-21,14-8-59,14-10-118,16-5-311,0-5-766,9-9-42,2-4-46</inkml:trace>
  <inkml:trace contextRef="#ctx0" brushRef="#br0" timeOffset="243205.9106">5020 10317 4281,'0'-2'72,"-1"1"2,-1 1 55,2 1 35,0 16 29,0 11 19,0 15 19,0 15 11,3 9 4,3-1-61,6-5 11,5-11 8,7-14-37,7-17-21,9-12-21,5-15-23,-3-14-20,-2-11-9,-9-5-4,-11-4 4,-9-2-10,-4 6-18,-4 6-12,-3 8-20,0 9-17,0 9 20,2 9 17,-2 11 2,0 11 0,0 8-12,5 12-4,-2 12-45,3 2-118,4 4-100,6-1-160,1-30-855,2 12-43,6-16-46</inkml:trace>
  <inkml:trace contextRef="#ctx0" brushRef="#br0" timeOffset="243446.9243">5779 10875 5392,'2'4'133,"-2"10"44,0 7 33,1 13 6,-4 8 8,-1 8-4,0 0 1,-3-1-14,-2-3-65,3-5-156,3-5-189,38-9-397,-34-8-583,7-10-38,2-11-40,1-12-44</inkml:trace>
  <inkml:trace contextRef="#ctx0" brushRef="#br0" timeOffset="243749.9417">6159 10531 5842,'0'-9'107,"0"3"30,0 4 74,3 4 27,6 16 10,2 13-3,5 11-1,5 8-2,3 4-1,2-1-99,0-5-5,-2-6-29,-2-6-70,-6-8-27,-8-7-11,-3-6-44,-6-4-143,-13-1-102,-6-4-175,-10-55-872,-10 41-48,-3-9-53,0-10-56</inkml:trace>
  <inkml:trace contextRef="#ctx0" brushRef="#br0" timeOffset="243927.9519">6089 10441 5020,'5'-24'176,"5"-7"68,6-5 52,7-7 22,9 6-1,4 11-26,6 4-100,6 7-173,66 11-1296,-68 2-45,-1 2-48</inkml:trace>
  <inkml:trace contextRef="#ctx0" brushRef="#br0" timeOffset="244553.9877">6773 10018 5022,'4'-12'104,"6"0"18,5 0 12,2 5 41,0 14 35,-2 17 18,-2 12 11,-5 8 8,0 14 1,1-5-58,3-4-31,3-8-3,4-14 1,8-12-32,3-8-35,5-8-16,-2-8-17,-5-3-13,-5-8-18,-13-4-19,-6 2-34,-7 0-31,-6 6-17,-6 11-6,-6 7 4,-5 10 7,2 12 5,4 12 18,10 11 14,4 16 20,3 8 23,3 17 23,3 6 9,1 4 2,-1 1-6,3-8-8,-3-11-2,-3-14-6,-9-11-5,-12-13-21,-11-10-36,-6-11-97,-4-8-112,41-8-415,-24-11-539,12-10-39,15-9-42,9-11-45</inkml:trace>
  <inkml:trace contextRef="#ctx0" brushRef="#br0" timeOffset="244940.0098">7417 9715 5756,'4'3'52,"8"11"82,11 14 60,9 22 46,7 19 8,7 21-3,-6 18 0,-8 12-3,-12 16-1,-13 10-10,-5 1-42,-8-4-77,-6-10-60,-6-18-42,-10-14-10,-12-13 0,-8-9 0,-4-12-71,-1-12-151,82-11-1232,-61-13-57,10-20-62,28-22-69</inkml:trace>
  <inkml:trace contextRef="#ctx0" brushRef="#br0" timeOffset="245424.0374">8406 10401 6324,'3'-8'149,"8"-3"16,12-3 14,13-7 13,14 0 2,14-2-32,1 7-109,-3 5-128,-4 5-341,-23 11-872,-19 7-45,-18 3-49</inkml:trace>
  <inkml:trace contextRef="#ctx0" brushRef="#br0" timeOffset="245586.0467">8260 10654 6291,'10'0'83,"20"-3"5,23-4 2,29-4-41,23-4-101,100-2-1171,-69-2-40,-3-2-44</inkml:trace>
  <inkml:trace contextRef="#ctx0" brushRef="#br0" timeOffset="272125.5647">9339 10469 3980,'0'16'45,"-2"2"26,1 5 18,-2 2 11,0-6 1,0-4 11,3-3 8,0-4 13,0-4 7,0-3-6,0-1-7,-2 0-12,-1 0-11,-3-1-1,3 2 19,-5-1 4,2-1 16,-1-5 9,0-4 3,1-10-13,2-5-1,1-8-7,2-6-6,-1-2-11,4-4-12,2 0 16,7 3-21,7 4 5,5 8-1,6 5 12,1 10-2,0 9-9,2 3 0,-2 9 0,-5 7-8,-3 9-29,-5 4-7,-7 9-24,-5 3-10,-5 2-16,0-5-10,0-8 0,0-8 0,0-6 0,0-9 0,0-4 0,0-7 0,0-9 0,-2-8 0,4-8 0,3-9 0,10 2 0,3 3 0,7 7 0,6 11 0,-4 9 0,5 8 0,-4 8 0,-2 13 0,-1 5 0,1 8 0,-2 5 0,-2 1 0,-2-6 0,5-5 0,5-11 0,2-10 0,8-9 0,8-11 0,-3-6 0,-2-8 0,-4-8 0,-7-2 0,-8 2 0,-8 5 0,-4 8 0,-4 11 0,-3 7 0,4 10 0,3 6 0,0 7 0,2 5 0,2 1 0,0 4 0,2-6 0,0-1 0,4-5-116,-2-1-133,9-8-296,-6-4-804,-1-7-49,-6-9-53,-6-10-58</inkml:trace>
  <inkml:trace contextRef="#ctx0" brushRef="#br0" timeOffset="272331.5765">10186 9799 5205,'-1'-10'77,"-1"-3"-6,1 0-60,18 0-365,4 7-596,9 5-25,10 0-26</inkml:trace>
  <inkml:trace contextRef="#ctx0" brushRef="#br0" timeOffset="272750.6004">10645 9919 4459,'-3'15'143,"2"7"39,-1 7 54,1 7 48,8 3 32,0-1 25,6-1 5,0-1 2,0-4 7,-2-9-70,2-9-47,-1-6-36,6-13-53,3-10-46,4-10-33,-1-13-26,4-7-9,-1-6-2,1 1-11,5 7-22,0 9 0,0 14 0,2 13 0,-2 11 0,-2 11 0,-6 7 0,-2 4 0,-5 7 0,-4 3 0,-2-1 0,0-2-48,2 1-165,7-4-159,8-18-1024,5 3-52,0-9-58,4-9-62</inkml:trace>
  <inkml:trace contextRef="#ctx0" brushRef="#br0" timeOffset="273325.6333">11913 9273 5039,'0'-24'79,"0"3"15,-3-6 7,-6 3 6,-8 14 14,-9 17 11,-7 5 41,-2 12 24,3 10 22,6 8-32,9 6-6,11 0-7,6 1 1,10-3-1,9-1-12,7 0-12,1 0-38,2 0-20,-10 0-19,-6 0-16,-9-3-32,-6-2-17,-9-8-6,-3-8-8,-4-9 0,-2-10-6,0-6-6,7-10-4,7-8-17,9-6-4,6-1 9,10 2 2,4 6 1,6 11 16,2 10 5,-1 14 15,-7 18 13,-15 14 20,-8 16 27,-11 18 5,-15 8 0,-8 11 7,0 5-3,2-1-14,12-7-7,11-16-8,19-16-12,22-20-16,17-18-17,13-12-82,19-9-266,11-67-1083,7 37-55,-1-13-61,2-12-65</inkml:trace>
  <inkml:trace contextRef="#ctx0" brushRef="#br0" timeOffset="273886.6654">12980 9561 5070,'-5'-19'59,"-3"-1"18,-8-1 7,-5 2 3,0 11 21,-11 12 20,-7 12 76,1 15 60,0 12 43,4 15-36,8 9-12,12 2-20,10-2-7,14-7-4,12-9-22,18-9-20,14-13-90,17-8-237,9-10-206,4-28-1059,-8 10-54,-9-5-57,-11-5-64</inkml:trace>
  <inkml:trace contextRef="#ctx0" brushRef="#br0" timeOffset="274310.6897">13459 9965 4789,'0'-7'75,"1"0"17,2-2 25,6-1 23,7 8 18,3 2 29,1 6 16,-3 12 12,-10 8 10,-5 9-48,-14 13-16,-9 6-14,-8 0-25,-3 1-13,-1-6 5,5-10-13,10-9 8,9-11 22,6-8-11,12-7-6,14-5-5,12-4-2,10-5-87,14-4-137,0-2-166,5-7-1094,-14 1-50,-6-1-56,-6-2-61</inkml:trace>
  <inkml:trace contextRef="#ctx0" brushRef="#br0" timeOffset="274681.7109">13871 10093 4356,'0'0'142,"0"1"46,0 6 42,0 7 37,1 3 29,2 10 14,1 2 3,2-1 4,6-4 3,2-3-60,3-6-54,9-6-45,2-7-33,1-4-37,1-5-30,-4-8-12,-5-5-2,-5-4-7,-5 2 14,-1 1-1,-6 9-10,-1 3 0,-2 6-7,1 8 1,2 9 0,2 7-4,2 6-2,1 5-1,0 2-18,2 4-12,-1-1-87,1-1-216,7-19-1135,4 9-56,4-10-60</inkml:trace>
  <inkml:trace contextRef="#ctx0" brushRef="#br0" timeOffset="275222.7416">14192 9636 4806,'0'0'97,"0"0"51,11-4 63,12 0 28,14 0 8,18-3 3,15 0-7,4 0-15,-4 1-94,-5 1-151,-9 3-187,-11-27-989,-15 24-38,-12 0-42,-11-4-44</inkml:trace>
  <inkml:trace contextRef="#ctx0" brushRef="#br0" timeOffset="275442.7544">14539 9358 4347,'-3'-2'104,"-1"0"45,-2 4 44,2 9 25,-1 10 32,1 17 11,0 13 8,-3 13 2,-2 10 0,-4 4-78,3-2-106,2-1-104,6-9-172,44-15-1009,-31-11-38,1-18-43</inkml:trace>
  <inkml:trace contextRef="#ctx0" brushRef="#br0" timeOffset="275966.7844">15288 9331 3851,'-24'-1'92,"-11"1"43,-10 2 21,-7 9 17,9 9 6,7 4 3,11 4 3,11 0 3,8-6 9,9-6-30,10-8-50,9-5-43,5-6-22,5-6-16,1-8-6,-4-3-6,-7-4 1,-6 4 8,-5 1-7,-4 8 8,-1 7 58,0 11 45,1 12 39,-1 16 36,-4 13 20,2 13-1,-8 11-5,-4 8-11,-8 2-3,-5 2-20,-7-5-55,-5-8-43,-6-11-37,-5-15-35,-4-16-22,-4-14 0,5-11 0,4-13-127,13-10-128,17-13-255,8-26-842,19 2-49,17-7-54,20-1-58</inkml:trace>
  <inkml:trace contextRef="#ctx0" brushRef="#br0" timeOffset="276318.8045">15916 8726 4445,'0'-7'117,"-3"4"42,-9 7 27,-7 15 49,-9 21 63,-7 26 34,-5 26 49,-3 24 0,-3 17-3,-2 13-72,3 8-44,5 2-40,14-12-26,16-17-49,16-17-60,18-22-34,22-20-47,17-16-6,16-14-179,13-10-204,4-43-1025,-4 15-54,-8-14-58,-4-11-64</inkml:trace>
  <inkml:trace contextRef="#ctx0" brushRef="#br0" timeOffset="277553.8752">16139 9331 4414,'-2'-1'53,"1"1"57,-2 6 29,1 6 18,2 9 11,-1 9 6,1 6 9,0-2 7,1-7 47,5-5 22,6-10-12,10-7-47,9-5-20,7-7-19,1-7 5,-5-7-4,-6 0 7,-11-6 18,-5 8-45,-8 2-41,-1 7-21,-3 5-10,0 13-7,0 5-2,-3 10-13,3 6-6,0 12-109,0 7-176,15 3-332,5 0-773,6-6-49,10-10-53,10-16-58</inkml:trace>
  <inkml:trace contextRef="#ctx0" brushRef="#br0" timeOffset="277757.8868">16780 9757 5054,'-4'11'134,"-1"7"43,-4 9 35,-2 7 3,-1 4-1,-5 5-10,5 2-60,2 1-60,2-2-100,5-8-266,1-22-869,5 2-36,7-10-37,3-9-42</inkml:trace>
  <inkml:trace contextRef="#ctx0" brushRef="#br0" timeOffset="278309.9184">17200 8935 4568,'-6'-10'76,"-11"2"47,-5 4 21,-7 8 20,-3 14 21,5 23 20,10 9 22,8 12 3,8 7 10,2 0-33,5-1-10,4-4-45,0-4-13,0-9-22,-1-9-13,-5-9-21,-1-8-30,-2-8 5,-1-8-26,-1-4-29,1-8-29,0-5-15,0-8-10,-3-5-5,6 1-16,1-1-2,5 6-7,2 9-4,4 6 32,0 9 33,0 10 45,-7 7 33,-4 13 31,-5 9 23,-10 9 25,-4 5 7,-1-1 20,-3-3-2,3-5-16,7-12-23,5-13-29,4-8-19,11-12-25,11-3-29,12-5-118,7-6-132,14-3-214,-4-13-922,-2-5-51,-4-14-54,-1-11-59</inkml:trace>
  <inkml:trace contextRef="#ctx0" brushRef="#br0" timeOffset="278589.9344">17539 9178 5105,'0'-6'84,"0"1"30,0 3 77,3 2 65,7 11 49,7 14 13,11 9-1,7 12-3,6 4-2,-2 4-71,-5-6-12,-10-3-30,-11-6-74,-6-5-61,-15-6-82,-14-4-178,-11-8-169,-6-16-1037,-9 3-53,-3-10-58,10-13-63</inkml:trace>
  <inkml:trace contextRef="#ctx0" brushRef="#br0" timeOffset="278774.945">17585 9075 4883,'16'-19'144,"12"-1"26,15-9 13,9 1 8,1 5-23,2 11-66,-3 6-154,-4 3-1037,-5 8-31,-4-3-35,-4 0-36</inkml:trace>
  <inkml:trace contextRef="#ctx0" brushRef="#br0" timeOffset="279289.9745">18199 8851 4801,'16'-8'121,"4"-2"19,6 3 12,3 2 14,-7 8 14,-5 15 14,-7 9 7,-7 10 3,-3 12-6,0 1-81,-2-2-30,2-7-19,0-7-4,2-11-3,8-7-11,2-9-9,5-5-2,4-6 0,-1-6 0,-2-5-27,-6-3-12,-5-6-12,-4 4-10,-3 0-28,-2 9-10,2 6-4,-1 10 8,-3 11 8,-2 13 13,-3 16 31,-3 15 13,-2 12 12,0 8 9,-4 3 26,-2-2 9,0-3 4,-3-8-7,-5-10-7,0-11 2,-4-11-4,-3-15-3,-3-10-40,1-8-99,7-9-150,35-10-1032,-9-5-44,11-8-47,14-11-51</inkml:trace>
  <inkml:trace contextRef="#ctx0" brushRef="#br0" timeOffset="279617.9932">18790 8451 5281,'4'-3'62,"6"4"48,10 18 66,2 20 68,5 24 55,-1 28-2,-6 24-3,-11 12-2,-9 9-2,-20 5-27,-14 6-35,-9-2-46,-5-10-64,-1-18-63,4-18-55,1-22-92,4-20-151,13-13-434,-13-12-654,7-14-48,15-9-52,16-18-57</inkml:trace>
  <inkml:trace contextRef="#ctx0" brushRef="#br0" timeOffset="280498.0436">19415 9678 5392,'0'-5'116,"0"2"84,0 2 85,0 5 8,-3 14-3,-5 14-2,-7 11-2,-4 14-4,-9 6 0,-2 0-76,0-5-115,4-5-216,5-12-249,10-17-1014,7-8-52,9-13-56,13-17-62</inkml:trace>
  <inkml:trace contextRef="#ctx0" brushRef="#br0" timeOffset="280851.0638">20203 8719 3244,'-6'-16'81,"-7"-4"29,-6 2 38,-9 0 35,-3 11 45,-12 9 34,-3 15 24,-6 12 21,4 14 31,3 13-11,11 10-20,13 0-5,12-2-15,11-5-22,15-9-28,14-6-29,11-11-20,16-8-75,12-11-178,10-4-225,2-25-1022,-3 11-47,-2-9-50</inkml:trace>
  <inkml:trace contextRef="#ctx0" brushRef="#br0" timeOffset="281434.0971">20469 9319 4252,'0'-7'141,"0"-1"32,1-4 16,5-1 16,6 7 9,2 2 42,2 8 19,-3 9 17,-6 11 12,-10 9-87,-12 11-28,-11 5-19,-11 4-20,-2-1-11,1-5-10,10-11-37,8-7-13,14-12 9,3-7 8,15-8-12,12-2-10,14-6-29,9-6-32,11-8-37,0-5-26,-8-5-9,-5-3-13,-9 0-21,-9 4-1,-9 7 25,-10 5 7,-3 7 26,-5 7 60,0 5 64,0 9 23,0 8 7,1 11 2,0 10-4,3 6-22,0 3-26,0 0-7,2-2-5,-3-8-28,-3-3-28,0-9 0,-6-7-111,-10-6-157,2-7-320,-17-9-752,-4-9-47,3-10-54</inkml:trace>
  <inkml:trace contextRef="#ctx0" brushRef="#br0" timeOffset="281615.1075">20751 9379 5257,'21'-16'174,"13"-8"31,11-5 7,12-2-17,-1 5-126,2 8-236,-4 5-949,-4 2-34,-6-1-36,-3 2-38</inkml:trace>
  <inkml:trace contextRef="#ctx0" brushRef="#br0" timeOffset="282278.1454">21266 8845 2947,'0'0'140,"-3"0"32,3 0 35,0 0 36,0 0 39,0 0 38,0 0 35,0-1 70,0 1 49,13-1-71,14-2-33,14-1-31,15-1-30,15 2-42,-3-4-59,-6 4-109,-11 2-137,-11-1-152,-15 2-206,-13-12-893,-7 10-46,-10-5-49</inkml:trace>
  <inkml:trace contextRef="#ctx0" brushRef="#br0" timeOffset="282542.1605">21547 8601 3691,'0'-9'183,"0"-2"24,2 0 4,-2 2 39,0 8 23,0 15 42,-2 13 25,-1 14 18,-4 14 9,-6 13-114,-7 9-61,0 0-28,1 2-32,2-7-95,6-7-82,7-10-151,15-13-381,-5-13-576,9-12-37,8-10-37,9-14-42</inkml:trace>
  <inkml:trace contextRef="#ctx0" brushRef="#br0" timeOffset="283054.1898">22251 8501 3983,'-20'-6'54,"-10"2"38,-11 1 19,-9 7 11,4 9 5,6 11 1,8 4 1,13 7 4,12-1 4,7-8-21,19-7-23,8-7-35,6-6-18,8-7-13,2-8-6,-5-3-1,-2-6 1,-10-5-2,-10-2-2,-5 6 1,-5 6-4,-5 7 20,1 10 11,-2 15 19,-5 10 25,-1 17 45,-6 13 28,-4 15 27,-10 12 8,-3 5 13,-7 6 9,-4-2-17,-3-5-6,1-9-10,-2-13-16,6-15-40,-3-15-43,2-14-68,2-15-91,4-9-105,6-9-114,16-15-389,5-9-550,10-16-41,15-19-44,18-11-47</inkml:trace>
  <inkml:trace contextRef="#ctx0" brushRef="#br0" timeOffset="283430.2113">23029 8032 4683,'0'-22'96,"0"1"8,0-1 1,-6 4 9,-10 14 18,-7 20 13,-15 13 19,-10 18 34,-8 17 39,-4 21-18,-7 15-23,-1 17 7,6 6 19,12 0 10,12-4-8,14-9-14,16-14-19,4-14-34,8-10-40,4-11-34,3-15-17,6-14-55,9-9-137,8-9-135,8-11-257,4-9-817,0-12-48,3-13-53,-6-15-56</inkml:trace>
  <inkml:trace contextRef="#ctx0" brushRef="#br0" timeOffset="283714.2275">23030 8502 4704,'0'-3'72,"0"-1"42,0 3 36,0 6 29,6 13 35,1 13 38,0 10 14,2 11 10,1 0 4,-3-1-52,-4-4-10,-2-9-37,-1-7-67,-7-7-126,-10-7-114,-6-5-189,-10-19-950,-8 4-43,0-10-47,9-8-50</inkml:trace>
  <inkml:trace contextRef="#ctx0" brushRef="#br0" timeOffset="283886.2374">23020 8410 3951,'20'-21'173,"10"-4"40,11-4 15,11-2 10,-6 8 2,0 11-8,-4 5-49,-3 6-138,12 1-1083,-29 13-30,-7 3-30,-6 8-33</inkml:trace>
  <inkml:trace contextRef="#ctx0" brushRef="#br0" timeOffset="284122.2509">23385 8914 5436,'-14'21'182,"-5"8"17,-6 7 5,-9 13 3,2 4-38,2-1-82,7 0-53,7-3-119,11-10-295,4-9-756,7-15-34,5-11-38,7-7-40</inkml:trace>
  <inkml:trace contextRef="#ctx0" brushRef="#br0" timeOffset="284710.2845">24113 8228 3972,'-19'-7'72,"-5"3"29,-7 1 31,-5 4 22,9 15 15,5 13 19,5 10 9,4 11 8,7 11 6,0 4-31,2 2-34,-5-1-25,-4-3-29,-1-10-25,-5-9-16,6-11-26,-4-15-20,7-8-20,5-8-18,1-7-7,4-7-9,7-10-6,8-2-5,5-4-4,1 7 1,6 6 10,-3 8 20,-8 13 23,-3 8 30,-9 11 19,-4 8 15,-13 10 12,-11 8 7,-14 6 9,-5 3 11,-7 2 27,10-4 24,8-7-1,12-7 4,11-13 1,5-4 4,11-10-2,8-5-4,11-7-53,7-3-118,12-2-137,43-5-1155,-42-6-47,-1-7-50,-5-13-56</inkml:trace>
  <inkml:trace contextRef="#ctx0" brushRef="#br0" timeOffset="285110.3074">24279 8554 4369,'-7'9'105,"-2"10"32,-4 10 19,1 9 9,4 2 5,2 2 4,5-3 4,2-6 12,8-10 3,3-6-60,10-10-30,6-4-28,6-8-13,1-4-6,-2-6 0,-7-2 9,-6 0 13,-7 2-15,-8 5 28,-4 9 29,-1 9 0,-6 10 9,-2 7-1,-7 10-4,-2 5-2,1 2-23,2 2-68,8-7-92,1-1-121,10-7-247,1-15-841,5-5-43,1-7-47</inkml:trace>
  <inkml:trace contextRef="#ctx0" brushRef="#br0" timeOffset="285670.3394">24633 8352 3803,'13'-11'136,"2"-1"33,2 1 13,4 1 13,-7 10 17,-5 14 10,-4 13 4,-1 10-1,-4 9-4,0 10-78,0-1-48,1-8-30,4-7-12,0-13-9,4-6-16,3-11-12,-1-6-7,1-6-16,-2-3-5,0-9-10,-6-1-2,0 0-10,-2 0-11,-2 6-7,0 5 4,-3 11 8,-3 13 15,-5 7 24,-4 16 12,-6 15 13,-5 12 0,-8 7 8,-5 12 11,-6 1 2,-1-4-5,-4-7-1,1-12-11,-6-17-5,0-15-4,2-11-2,5-14-21,6-7-78,18-7-194,14-41-800,7 15-31,9-8-33,18-20-36</inkml:trace>
  <inkml:trace contextRef="#ctx0" brushRef="#br0" timeOffset="286054.3614">25061 7885 4903,'0'-9'49,"0"1"17,0 4 44,0 5 24,-4 16 25,-3 19 55,-3 20 36,1 14 22,0 18 11,5 15-31,4 9 5,0 5 0,0 3-33,0-1-26,-10-7-25,-10-5-52,-14-7-37,-15-8-20,-11-8-15,-11-11-47,-3-8-115,1-13-145,27-7-404,-9-11-654,20-11-46,19-12-51,13-13-54</inkml:trace>
  <inkml:trace contextRef="#ctx0" brushRef="#br0" timeOffset="288494.5009">25072 7521 2906,'0'-1'156,"0"-2"39,0-1 38,0 1 34,0-3 30,0 2 24,0-1 20,0 2 9,0 1 20,0 0-96,1 2-41,2-2-26,2 2-28,7 2-32,7 5-25,3 2-22,1 11-16,-1 4-9,-3 7-20,-10 7-16,-4 2 0,-5 7-8,-8 4-2,-8 1-2,-3 5 0,-6-2-5,-6 0-4,5-1-5,3-6-4,9-2 1,4-5-3,7-5-2,7-3-10,12-3 0,6-6-3,8-3 6,12-6 2,0-5 1,1-2 6,-5-6 5,-10 0 6,-7-5 0,-8-2-6,-10-3-1,1 0-3,-5-1-11,-8 1 0,-7 4-1,-3 1-5,-10 3-11,-7 5 0,-3 11-8,0 7 12,0 13-1,2 12 2,8 10 17,3 11 6,7 8 27,7 5 19,7 7 24,3 1 15,1 6 20,1 4-2,0-3 3,-6 2-3,-7-2-10,-10-8-11,-10-3-23,-14-5-18,-10-8-19,-9-8-15,-4-11-52,-3-12-132,9-9-186,3-51-1053,5 27-54,11-12-58,6-5-64</inkml:trace>
  <inkml:trace contextRef="#ctx0" brushRef="#br0" timeOffset="289650.5671">8231 11785 6170,'0'0'174,"12"0"45,18-6-1,25-6-2,19-7-1,19-4-2,6-4-61,-8 9-167,-16 9-340,-30 11-981,-25 7-48,-26 5-53,-25 5-56</inkml:trace>
  <inkml:trace contextRef="#ctx0" brushRef="#br0" timeOffset="289834.5776">8231 12208 5739,'6'6'99,"17"-2"69,19-1 6,23-3-27,21-3-104,19-11-115,37-1-449,-29-6-566,-9-6-31,-7 0-35,-12-9-36</inkml:trace>
  <inkml:trace contextRef="#ctx0" brushRef="#br0" timeOffset="290537.6176">9252 11865 5082,'-3'10'81,"2"7"25,-1 7 19,1 11 22,5 5 28,0 1 7,1 2 14,-1-1 6,-1-2 21,-3-8-36,0-5-16,0-10-5,0-7-16,-3-6-23,-6-13-22,1-6 1,-6-11-17,-1-11-4,0-11-26,5-9-16,5-2-18,9-2-24,9 7-4,10 9 1,11 11 1,7 11-11,4 12 3,-1 7 10,-3 9 2,-6 11 12,-8 6 8,-5 5 0,-10 11 11,-3 4-1,-7 3-6,-2-1 4,0-4-5,0-8-18,0-10-8,2-12 1,9-11-8,4-12 1,10-9-7,7-3-5,7-2-10,-5 4-1,3 9 11,-4 8 3,2 6 11,-4 3-5,1 6 2,0-4-3,2-2-15,-2-1-3,1-4-1,1-11 4,-6-2-11,-3-6 10,-6-1 6,-6 1 14,-8 6 17,-2 3-3,0 7 42,2 2 7,4 9 11,5 6-4,6 5 0,5 5-2,1 5-48,4 0-186,5 1-407,-6-6-775,-2-10-51,-1-7-54,-2-6-57</inkml:trace>
  <inkml:trace contextRef="#ctx0" brushRef="#br0" timeOffset="290734.6291">10000 11494 6191,'-3'-11'-30,"4"0"-50,35 3-408,-4-1-567,20 8-29,6 4-33</inkml:trace>
  <inkml:trace contextRef="#ctx0" brushRef="#br0" timeOffset="291093.6496">10489 11803 4461,'0'18'162,"0"5"33,0 5 64,2 8 33,1-7 18,-2-10 27,2-4 48,-2-7-3,1-5-4,8-6-113,6-8-43,7-10-32,9-10-60,7-9-34,5-7-20,0 5-25,3 9-51,-5 5 0,0 16 0,-5 6 0,-5 12 0,-4 6 0,-5 8 0,-7 2 0,-5 7 0,-1 0-29,3 2-120,5-3-176,16-4-324,1-4-659,9-11-46,6-6-49</inkml:trace>
  <inkml:trace contextRef="#ctx0" brushRef="#br0" timeOffset="291649.6814">11558 11101 5802,'-5'-11'46,"-9"6"42,-9 5 43,-6 11 33,3 12 15,0 21 21,8 7 16,6 10 7,10 1 11,1 5-30,4 1-10,4 2-39,4-1-43,1-4-32,1-4-16,-3-9-20,-6-15-17,-2-9-8,-2-13-10,-5-7-12,0-5-1,-7-8-4,1-10-4,-1-6-7,5-4 0,5-6-13,11 3 0,7 7-6,11 6 1,6 12-1,7 9 4,-2 11 12,-5 12 15,-11 15 17,-14 13 5,-10 18 15,-17 11 2,-14 13 8,-3 4-5,-5 0 6,6-5-4,14-10-7,13-18-11,19-15-10,24-17-4,22-16-3,17-12-2,20-8 0,8-4-90,-5-2-172,13 1-1182,-38 1-56,-19-3-62,-22-2-67</inkml:trace>
  <inkml:trace contextRef="#ctx0" brushRef="#br0" timeOffset="295701.9132">12148 11589 3873,'0'-9'89,"3"-3"37,-3-2 34,3-1 24,-3 2 23,0 7 15,0 0 13,1 2 10,-1 3 24,0 1-39,0 5-10,-3 3-29,-3 10-9,-3 4-19,0 6-11,-3-1-7,1-3-12,2-4-10,5-5-14,0-5-13,4-3-11,4-6 30,10-1-17,8 0-6,10 0-12,10 0-9,4 0-1,-3 2-3,-5 3-10,-8 8-3,-11 5-10,-9 9-40,-9 8-4,-12 1 0,-8 3 0,-7 0 0,-6-3 0,-11-4 0,3-8 0,0-8-16,6-5-60,-1-8-92,10-6-69,5-5-92,12-6-198,1-63-745,7 46-44,0-6-47,1-5-51</inkml:trace>
  <inkml:trace contextRef="#ctx0" brushRef="#br0" timeOffset="295925.926">12105 11439 5488,'0'-11'225,"0"-2"64,0-4-4,7-2 0,15-4-3,17 2-2,24-6-3,19 3 0,12 4-12,4 4-291,1 10-508,-24 6-833,-19 4-52,-17-2-54,-13 3-59</inkml:trace>
  <inkml:trace contextRef="#ctx0" brushRef="#br0" timeOffset="298979.1006">12844 11659 5658,'0'1'49,"0"0"45,0 2 68,0-3 54,1 0 43,7 0-2,9 0-2,13 0-1,19 0-2,16 0-17,10 0-31,2 0-46,-2-3-87,-12 3-205,-8 3-157,9-3-443,-39 0-560,-10 0-46,-10 0-49,-14-4-53</inkml:trace>
  <inkml:trace contextRef="#ctx0" brushRef="#br0" timeOffset="299214.1141">13063 11367 5505,'-1'0'77,"-2"6"64,-1 13 59,0 11 49,-2 13 18,2 18 6,0 9-2,-2 7-6,1 5-47,0 3-152,3-3-165,23-7-415,-10-11-773,13-16-44,9-19-49,10-17-52</inkml:trace>
  <inkml:trace contextRef="#ctx0" brushRef="#br0" timeOffset="303878.3808">13709 11244 5765,'0'13'20,"0"7"19,3 13 20,-1 13 37,2 8 23,-1 5 10,2 4 10,-4-3 5,2-1 2,-1-6-4,-2-6-41,1-4-116,-1-5-144,0-13-1094,0-1-42,0-12-46,6-8-49</inkml:trace>
  <inkml:trace contextRef="#ctx0" brushRef="#br0" timeOffset="304329.4066">14152 11293 5485,'13'-15'75,"7"-3"62,5 2 53,5 4 37,-4 9 20,-3 18 2,-8 13 6,-8 11-8,-7 6 2,-6 9-47,-8-4-26,2-4-58,3-9-59,1-8-39,6-5-20,12-6 3,9-2-5,12 1 2,3 0-3,6 3-1,-3 3 1,-11-2-2,-13 2 14,-9-3 13,-14 0 1,-17 1-6,-10-1-19,-13-1-31,-8-2-54,2-5-53,8-3-66,12-8-149,17-6-975,15 1-47,25-5-52,19-3-57</inkml:trace>
  <inkml:trace contextRef="#ctx0" brushRef="#br0" timeOffset="304529.4181">14885 11887 6372,'-2'18'203,"-10"12"-2,-7 11-1,-14 10 0,-10 5-2,-10-3-1,3 2-72,4-8-174,39-1-488,-18-5-782,17-12-48,11-14-50,12-9-56</inkml:trace>
  <inkml:trace contextRef="#ctx0" brushRef="#br0" timeOffset="307738.6016">15434 11037 4025,'0'-2'-3,"2"-1"4,-1 3 8,-1 0 11,2 0 13,-1 0 34,-1-2 31,0 2 20,1-1 12,-1 1 5,0 0 7,0 0 14,2 3 4,-6 6-3,-4 10 2,-6 11-20,-4 12-15,-3 15 3,-2 9 14,4 8 20,2 4 5,5 0-14,6-3-1,4-12-6,7-7-14,7-10-9,5-12-5,6-8-23,9-14-23,0-6-29,4-6-3,-6-6-10,-8-8-5,-9-2-7,-5-5 5,-8-6-10,-11 1-7,-6 1-8,-8 4 3,-5 6 0,-8 6-8,-1 7 5,3 3-2,4 6-4,6 3-74,9 1-87,13 4-245,10 0-840,14-2-44,20-6-45,22-6-51</inkml:trace>
  <inkml:trace contextRef="#ctx0" brushRef="#br0" timeOffset="308029.6181">15919 11505 5524,'3'-5'128,"7"-4"71,10 0 59,15-4 20,13 4-2,14 0-3,4 5 0,5 2-18,-6 2-121,-10 1-182,-9 4-284,-17-13-1005,-16 12-49,-7 0-53,-10-4-56</inkml:trace>
  <inkml:trace contextRef="#ctx0" brushRef="#br0" timeOffset="308253.6311">16178 11254 5227,'0'-3'90,"-2"2"78,-1 6 74,2 12 33,-2 18 15,-1 17-1,-1 15 11,1 13-2,-3 4-35,3 2-131,1-1-154,1-5-233,7-41-1097,3 16-49,8-18-54</inkml:trace>
  <inkml:trace contextRef="#ctx0" brushRef="#br0" timeOffset="312153.8542">16768 11010 4760,'2'-9'111,"-1"-2"32,1 1 32,-1-4 24,-1 8 31,0 1 11,0 1 9,0 4 46,1 4 38,0 10-67,3 9-25,-1 17-34,-2 13-30,0 9-25,-1 9-30,0 0-14,-1-7-9,0-7-46,-1-7-36,-4-13-61,1-5-135,-1-6-92,1-4-126,8-10-957,-3-6-49,2-6-54,2-10-58</inkml:trace>
  <inkml:trace contextRef="#ctx0" brushRef="#br0" timeOffset="312465.8718">17085 11125 4822,'1'-6'94,"-1"6"47,3-1 56,4 5 54,2 13 38,2 8 48,8 12 6,0 8-3,0 3-3,2 2-45,1-2-49,-3-5-44,-1-5-52,-5-6-54,-3-8-37,-5-7-46,-5-3-10,-12-2-122,-9-4-145,-9-3-249,-13-13-833,-3 0-50,3-14-53,4-15-58</inkml:trace>
  <inkml:trace contextRef="#ctx0" brushRef="#br0" timeOffset="312642.8821">17135 11073 4950,'15'-16'178,"9"-6"96,9-5 40,12-4 5,-2 5-7,2 7-77,-3 8-122,0 5-133,-1-19-1224,0 26-43,1 1-45</inkml:trace>
  <inkml:trace contextRef="#ctx0" brushRef="#br0" timeOffset="313685.9416">17879 10350 4073,'1'-12'141,"5"-3"44,2-5 18,7 2 19,6 2 9,8 10 32,6 1 27,5 12 22,-3 13 16,-1 16-90,-8 12-30,-7 15-35,-10 6-18,-1 2-20,0-8-3,2-8-30,4-10-19,3-15-12,7-12-10,3-9-5,1-8-12,-3-6-19,-4-7-12,-10-7-26,-7-1-39,-6-6-26,-9 0-20,-8 5-18,-5 7-10,-7 7-8,-4 9 7,-1 13 22,8 14 29,4 10 46,7 15 50,9 17 25,2 12 15,4 16 8,0 13 2,-1 6 2,-2 0 3,0-4-9,-1-15-14,-6-16-13,-3-16-2,-10-16-5,-10-8 4,-9-11 3,-7-11-1,2-6-11,3-9-58,9-4-135,47-7-460,-15-9-630,17-11-43,18-8-46,19-12-49</inkml:trace>
  <inkml:trace contextRef="#ctx0" brushRef="#br0" timeOffset="314099.9655">19058 10980 6049,'0'-4'236,"0"-3"-2,2 0 0,7-5-2,13 0-3,16-5 0,14 1-1,17 0-2,5 5-48,-3 4-344,-10 5-318,-16 6-889,-22 2-51,-17 2-55,-20 2-61</inkml:trace>
  <inkml:trace contextRef="#ctx0" brushRef="#br0" timeOffset="314278.9757">19078 11203 5991,'6'0'152,"15"0"21,22-3 7,20-3-2,27 1-27,24-2-132,7 3-200,-4-52-1061,-14 50-42,-23 0-45,-22-3-48</inkml:trace>
  <inkml:trace contextRef="#ctx0" brushRef="#br0" timeOffset="321893.4112">2081 14059 2972,'0'-9'141,"0"-3"41,0-1 27,0-4 39,0 4 26,0 2 27,0 2 20,0 3 14,0 0 19,0 3-93,0 2-33,0 1-8,2 3 6,6 10-25,5 7-13,3 11-2,7 15-9,0 10 11,-3 4-13,2 0-12,-5 0 0,-5-9-33,-1-7-30,-8-8-15,-2-5-12,-4-6-26,-7-2-13,-7-2-25,-9-3-9,-11-5-13,-4-3-84,-2-7-99,0-3-98,11-8-284,-3-13-725,8-13-46,9-18-49,7-19-53</inkml:trace>
  <inkml:trace contextRef="#ctx0" brushRef="#br0" timeOffset="322101.4231">1796 14125 5126,'-9'-3'129,"4"3"93,0-3 57,1-3 19,10-3 20,13-9-2,18-10-3,18-8-1,13-3-19,13-3-207,3 10-156,12 6-481,-16 6-762,-6 2-47,-4 1-50</inkml:trace>
  <inkml:trace contextRef="#ctx0" brushRef="#br0" timeOffset="322441.4426">3149 13418 5338,'0'-7'59,"0"0"6,-3 2 6,-4 2 19,-6 12 35,-6 15 53,-7 17 47,-1 14 44,2 20 23,8 16-52,2 14-8,8 11-8,4 12-7,3 1-19,5-6-35,8-11-50,4-19-46,12-18-42,7-17-25,6-13-103,4-11-104,6-12-106,23-16-1085,-8-6-53,-2-15-58</inkml:trace>
  <inkml:trace contextRef="#ctx0" brushRef="#br0" timeOffset="322837.4652">3596 13872 5205,'8'-21'100,"6"-3"14,8-2 18,8 1 15,2 13 16,5 16 9,-5 14 5,-7 14 4,-14 11 6,-5 12-67,-9 9-25,-9-3-5,-2-4 4,1-10 17,0-13 23,5-13 1,5-5-6,1-8-7,5-7-4,10-4-4,10-7-3,13-8-11,13-6-19,8-3-101,5 2-179,1 3-251,-6 1-930,-4 8-52,-4 1-56</inkml:trace>
  <inkml:trace contextRef="#ctx0" brushRef="#br0" timeOffset="323085.4794">4642 14119 6183,'-10'14'79,"-5"10"29,-9 14 8,-5 12 0,1 12 4,2-1-7,6 1-75,8-5-56,8-5-104,19-11-434,-7-10-602,5-12-35,8-12-40,6-14-41</inkml:trace>
  <inkml:trace contextRef="#ctx0" brushRef="#br0" timeOffset="323678.5133">5200 13153 4243,'-27'-6'69,"-5"6"26,-5 5 41,-3 11 25,20 14 17,11 17 12,7 10 3,15 9 3,9 1 10,8 1-35,2-3-10,8-3-15,-4-5-31,-11-6-19,-8-3-4,-8-9-7,-8-3 5,-11-7-4,-4-7 2,-6-10-13,-4-7-22,1-10-19,3-10-26,11-10-13,11-4-15,11-4-14,11 2-9,10 10-6,3 7 0,5 10 23,-4 11 22,-8 13 25,-9 13 32,-12 10 15,-6 18 20,-13 10 15,-10 9 6,-10 7 12,2-2 9,-4-4-7,9-12-9,10-16-19,9-16-5,13-12-10,14-15-17,14-6-94,14-10-129,19-6-217,7-15-997,1-1-51,-1-14-55,12-14-61</inkml:trace>
  <inkml:trace contextRef="#ctx0" brushRef="#br0" timeOffset="324161.5408">5878 13459 4739,'0'0'113,"0"7"41,0 13 51,1 12 41,1 13 29,4 9 17,6 4 10,1-10 18,6-7 15,3-11-35,2-12-64,4-11-41,4-13-48,-2-7-40,-3-11-29,-4-7-19,-8-1-12,-5 0-18,-4 8-17,-5 8-12,1 8 0,-2 14 0,1 10 0,1 10 0,3 9 0,4 8 0,0 8-123,4 2-139,17 1-394,-4-3-671,3-11-47,8-14-52</inkml:trace>
  <inkml:trace contextRef="#ctx0" brushRef="#br0" timeOffset="324377.5533">6579 13993 5612,'-4'12'123,"-5"12"36,-8 9 18,-3 10 0,-6 6 1,-1 0-14,5 1-82,6-6-95,7-3-308,5-11-865,10-9-38,5-13-40,5-10-44</inkml:trace>
  <inkml:trace contextRef="#ctx0" brushRef="#br0" timeOffset="324705.5721">6795 13566 5976,'0'-5'40,"0"3"79,3 1 90,5 7 20,7 8-3,6 14 1,8 7-3,3 8-1,4 3-1,-3 0-34,-4-4-7,-3-6-74,-6-3-87,-10-6-20,-4-3 0,-4-4 0,-9-3 0,-11 0-127,-8-2-125,-7-1-308,-13-9-784,-3-6-49,5-15-52,11-12-59</inkml:trace>
  <inkml:trace contextRef="#ctx0" brushRef="#br0" timeOffset="324894.5829">6781 13491 5087,'11'-25'230,"4"-7"101,4-5-1,10-6-4,0 6-3,1 10-2,3 3-3,5 7-162,4 10-289,-1 6-1217,-1 3-50,-6 4-53,2-1-58</inkml:trace>
  <inkml:trace contextRef="#ctx0" brushRef="#br0" timeOffset="325489.6167">7419 13072 4779,'4'-12'108,"2"0"33,9-3 46,6 3 68,2 7 52,7 13 46,0 12-3,1 14-3,-7 9-2,-1 10-78,-4-2-28,0-7-34,-3-8-43,4-12-64,1-10-52,1-9-44,-3-5-2,-2-5 0,-7-8 0,-2-1 0,-7-5 0,-1 2-1,-4 1-14,-2 6 0,-3 7-6,-4 11 2,2 12 5,5 10 4,3 15 10,4 17 0,7 5 0,2 11 0,3 5 14,3 2 2,4-2 4,-4-4 0,0-8-6,-11-7-3,-6-10-11,-15-9 0,-14-7 0,-12-11 0,-6-8-116,-6-7-152,32-8-1170,-7-9-57,16-15-60,13-8-67</inkml:trace>
  <inkml:trace contextRef="#ctx0" brushRef="#br0" timeOffset="325869.6386">8013 12675 6085,'0'-12'58,"7"0"51,11 6 61,11 7 49,14 24-1,16 24-1,4 23-1,-2 20-2,-7 24-1,-14 17-51,-20 17-7,-11 7-48,-16 0-59,-6-9-48,-12-15 0,-5-19 0,-14-13 0,-6-14 0,-5-14 0,7-12 0,7-16-193,98-11-1277,-65-20-59,15-17-64,15-19-70</inkml:trace>
  <inkml:trace contextRef="#ctx0" brushRef="#br0" timeOffset="326129.6535">8885 13470 8191,'8'-14'0,"14"-4"0,15-4 0,19-3 0,11 3 0,13 7 0,-2 4 0,-9 6-147,-14 6-178,-17-18-1099,-24 34-55,-14 3-59</inkml:trace>
  <inkml:trace contextRef="#ctx0" brushRef="#br0" timeOffset="326329.665">8940 13815 6573,'-1'4'183,"1"-1"-1,4-3 0,16 0-2,22-3 0,22-8-1,23-8-1,17-3-1,3-4 0,-8 1-398,22 1-1245,-45 2-58,-12-2-64,-12-1-69</inkml:trace>
  <inkml:trace contextRef="#ctx0" brushRef="#br0" timeOffset="326869.6959">10080 13246 4135,'0'-21'155,"0"-4"46,0 1 12,0-2 13,0 17 99,0 18 90,0 17 2,2 20-2,-1 20-6,5 15-98,3 6-51,7-2-44,3-12-15,4-12-12,3-18-96,7-14-83,7-20-10,5-12 0,3-15 0,-1-13 0,-5-11 0,-8-11 0,-6-5 0,-6 1 0,-8 6 0,-5 12 0,-3 15 0,0 16 0,-1 23 0,11 21 0,4 20 0,8 12 0,12 18 0,14 6-175,133 3-1298,-96 2-60,15-10-63,22-20-71</inkml:trace>
  <inkml:trace contextRef="#ctx0" brushRef="#br0" timeOffset="356498.3905">20095 10522 2096,'0'4'200,"0"-2"44,1 1 102,-1 0 23,3-3 47,-3 0 22,0-2 17,3 2 15,-3 0 63,0 0-115,1 0-31,-1 0-28,0 0-96,0 0-31,0 0-59,0 0-33,0 3-25,0 8-14,0 15-66,2 17-18,1 14-9,0 11-15,2 6-1,3-3 10,0-2 17,2-4-83,1-2-102,-2-9-115,5-8-255,-4-11-725,3-14-44,1-12-46,18-14-50</inkml:trace>
  <inkml:trace contextRef="#ctx0" brushRef="#br0" timeOffset="357053.4223">20781 10614 4899,'0'-8'44,"-6"1"17,-9 1 19,-4 2 9,-4 6 10,-2 14 7,7 9 11,4 9 13,11 8 14,12 6-9,14 1 10,16 1-8,17 2-8,13 1-12,5 0-5,-8-2-9,-11-5-8,-16-5-11,-16-1-5,-14-5-25,-12-6-6,-15-2-4,-16-4-27,-11-5-17,-10-6-30,-5-3-16,1-6-9,7-6-7,9-6-19,15-4-13,15-8-16,10-8-9,17-10 15,20-7 18,13-7 23,8-3 16,7-1 12,-3 0 14,-8 4 18,-11 2 32,-14 1 24,-14 1 6,-12 6 6,-16 3 1,-13 7-2,-13 11-3,-10 8-37,-10 8-65,0 12-171,6-14-964,6 37-37,13 10-40</inkml:trace>
  <inkml:trace contextRef="#ctx0" brushRef="#br0" timeOffset="396780.6945">2043 15308 3541,'1'-7'67,"-1"-3"34,0-2 27,2-2 25,-2 1 28,-3-1 13,-2-1 11,-5 1 5,-4-2 4,-12 3-44,-4-1-17,-5 5-31,-3 2-19,-3 4-26,4 6-26,1 8-11,5 8-10,6 6-1,5 10-2,10 4-1,6 1 0,2-4 1,8-4-4,6-10 6,3-6 7,10-11-2,7-3 4,-1-10-6,0-7 2,-5-3-3,-9-4 0,-6-5-1,-5 4 3,0 2-4,-5 5 2,3 6-15,1 6 19,8 8 23,-3 10 7,8 11 10,1 11 11,-2 17 11,-6 9 1,1 12 7,-9 6-2,-2 4 21,-11 3-19,-6-4-14,-11-7 2,-6-5-6,-11-13-1,0-10 2,-2-13-3,1-14-16,1-14-31,2-11-102,8-13-91,9-12-99,15-8-252,11-24-779,18 4-44,14-5-49,15 2-52</inkml:trace>
  <inkml:trace contextRef="#ctx0" brushRef="#br0" timeOffset="397201.7186">2753 14974 4369,'0'-6'46,"-2"3"16,-4 0 22,-7 12 42,-3 15 41,-7 21 23,-5 15 42,3 24 44,4 17 18,2 19-7,5 11 21,4 2-20,7-2-16,4-13-44,12-19-37,9-16-22,12-16-52,11-15-112,16-15-129,10-12-180,20-12-354,-12-7-577,-1-15-42,-13-9-44,-9-9-48</inkml:trace>
  <inkml:trace contextRef="#ctx0" brushRef="#br0" timeOffset="397741.7495">3149 15404 4535,'0'-16'151,"3"-3"26,5-1 25,8-4 51,9 11 45,7 8 16,7 10 13,-3 14 17,-6 13-1,-11 14-111,-13 11-33,-3 5-31,-14-2-28,0-7-57,2-10-49,2-12-70,2-11-32,10-10-18,9-6-4,10-2 3,6 0 5,3-1-5,-2 1 4,-11 7 8,-12 1 14,-12 6 58,-11 3 25,-12 4 3,-9 3 1,-7-2-4,-2-1-8,2-1-62,8-7-100,20-2-400,4-9-650,10-6-38,18-9-43</inkml:trace>
  <inkml:trace contextRef="#ctx0" brushRef="#br0" timeOffset="397960.762">3911 15850 5456,'-7'16'56,"-8"9"13,-6 9 13,-8 10 1,3-3 0,-4 5-3,5-2-38,9-3-61,5-1-195,5-26-863,5 7-31,5-12-33</inkml:trace>
  <inkml:trace contextRef="#ctx0" brushRef="#br0" timeOffset="398568.7968">4152 15183 4486,'0'-22'119,"0"-2"9,-1 3 1,-2 0 16,-4 16 26,-1 21 20,-1 14 54,3 13 29,1 11 23,5 10-68,3 1 0,6-1 9,3-3-5,3-4-6,4-2-20,-1-5-18,-4-4-55,-5-4-28,-6-4-26,0-6-22,-3-6-24,-3-6-17,-2-6-2,-1-9-5,-1-5-10,1-7-21,1-8-18,10-9-11,7-3-6,8-2 3,10 3-3,6 11-10,4 8-1,-6 14 4,-6 8 2,-11 16 32,-8 14 37,-8 14 31,-7 8 16,-5 8 0,2 3 0,3-6 12,0-6 0,4-8-4,10-12-4,5-14-10,10-8-18,8-13-18,12-7-13,2-4-135,5-4-225,-3-63-1060,-7 51-54,-10-6-60</inkml:trace>
  <inkml:trace contextRef="#ctx0" brushRef="#br0" timeOffset="399924.8744">4905 15500 4302,'1'-10'80,"6"-5"27,5-1 11,4 1 14,3 3 14,5 9 6,-2 7 14,-4 14 8,-6 14 3,-6 17-58,-12 14-12,-10 8-25,-1-2-9,-4-7-6,-1-12-8,9-18 6,5-7 22,5-11 23,6-7 17,14-7 10,14-3-7,14-8-42,15-3-123,15-3-183,-1-32-1004,-6 29-41,-9 4-43,-8-2-47</inkml:trace>
  <inkml:trace contextRef="#ctx0" brushRef="#br0" timeOffset="400153.8875">5658 15791 5349,'0'6'128,"0"9"61,0 11 26,-6 11 6,-4 8 5,-1 5 3,-6 4-6,1-1-74,0-4-79,10-1-147,2-3-249,4-39-904,10 21-42,10-13-44,4-11-47</inkml:trace>
  <inkml:trace contextRef="#ctx0" brushRef="#br0" timeOffset="400680.9176">5862 15366 4332,'-3'-4'69,"3"5"36,0 6 29,3 10 14,5 11 14,7 8 12,7 5 6,6-3 11,6-6 8,0-8-21,1-11-7,1-8-23,1-8-26,-4-11-6,-2-6-9,-6-6 4,-6-7 13,-7 0 32,-4 5 35,-5 5-28,-2 8-30,1 11 2,2 8 0,4 9-8,4 9-7,7 11-14,0 9-21,4 6-96,0 4-158,4-1-101,8-1-297,-4-8-751,1-9-48,0-16-50,-6-9-56</inkml:trace>
  <inkml:trace contextRef="#ctx0" brushRef="#br0" timeOffset="401458.9621">6464 14880 4673,'14'-1'69,"6"2"22,7 6 13,10 11 2,-3 13 6,3 7 3,-2 6 2,-1-5 9,-2-5 8,-3-9-29,-5-9-20,-2-10-15,-8-3-11,-2-6 1,-8-6-4,-4-5 0,-6-4-5,-8-4-6,-3 2-10,-4 6-18,1 6-7,1 6-2,5 8 17,10 12 6,5 13 12,12 9 10,15 14 8,5 10 3,9 4 9,1 4 9,0 5 12,-12 2 8,-4-7-9,-12-4 2,-10-7-3,-10-7-14,-13-12 3,-11-4-2,-7-5-2,-6-7-34,2-3-98,8-6-109,12-3-152,11-30-991,11 16-46,9-6-49,17-13-55</inkml:trace>
  <inkml:trace contextRef="#ctx0" brushRef="#br0" timeOffset="401780.9805">7232 14764 5861,'3'-18'101,"3"-1"13,5 3 41,12 2 55,11 20 34,15 21-1,10 21-3,4 21 0,-4 21-2,-11 22-82,-16 16-16,-16 8-12,-13 4-41,-12-6-53,-13-9-34,-9-13-52,-9-14-143,-10-14-240,-11-6-953,-5-10-53,-2-11-55</inkml:trace>
  <inkml:trace contextRef="#ctx0" brushRef="#br0" timeOffset="402310.0108">8186 15266 6211,'0'-16'125,"9"-4"8,11-5 3,13-1 3,15 5 1,13 7-6,2 3-108,4 7-162,13 8-399,-35 7-656,-17 3-39,-11 7-40,-23 5-45</inkml:trace>
  <inkml:trace contextRef="#ctx0" brushRef="#br0" timeOffset="402506.022">8215 15597 4963,'-1'6'122,"1"-1"45,6-1 60,20-1 14,28-3 5,28-10-16,24-1-92,15 0-134,19 3-1190,-37 3-38,-21 2-40,-17 2-44</inkml:trace>
  <inkml:trace contextRef="#ctx0" brushRef="#br0" timeOffset="405737.2068">2205 16767 2827,'-6'-5'89,"-7"1"26,-4-2 19,-6 1 16,-5-1 17,-4 5 17,1 1 17,-6 0 8,0 5 8,-2 6-66,3 7-10,4 9-24,8 5-15,9 1-17,8-2-13,5-6-16,11-3-4,3-10 2,14-5 0,4-4-2,9-10-3,1-8 0,-1-5 0,-7-4 3,-6-7-3,-10 2 14,-6-2 2,-7 7 0,-2 4-6,-2 7-3,1 5-3,0 7 1,3 7 1,3 12 3,5 9 4,5 14-6,4 15-7,-1 11 1,1 8-1,-7 5 13,-6 1 4,-2-5 5,-10-3 5,-7-8-5,-13-7-4,-4-9-29,-13-6-40,-4-11-36,-2-6-30,3-11-59,7-10-121,42-10-920,-16-7-37,12-14-40,23-9-42</inkml:trace>
  <inkml:trace contextRef="#ctx0" brushRef="#br0" timeOffset="406145.2302">2823 16675 4371,'0'-12'152,"-2"0"13,-1 2 2,2 0 2,-5 10 6,-4 16 15,-6 15 23,-4 20 50,-5 19 39,-4 28-70,5 11-23,5 8-5,11 1 0,3-7-8,11-14 1,11-9-20,9-15-28,7-13-129,11-12-146,12-14-121,5-13-214,1-20-826,0-5-44,-3-12-49,-4-13-52</inkml:trace>
  <inkml:trace contextRef="#ctx0" brushRef="#br0" timeOffset="406561.254">3289 16939 5310,'9'-15'64,"11"1"21,6-2 11,10 3 7,1 10 16,-3 13 2,-8 14 6,-13 9-2,-5 12-5,-6 2-39,-2-2-24,-2-4-36,8-10-13,4-7-8,9-5-14,7-1 1,4 2-5,0 1-1,-6-2 4,-10 3 6,-8 0 13,-15 0 15,-12-1 3,-13 2 7,-8-2-6,-9-2-32,3-1-73,7-4-146,13-19-920,13 5-36,18-3-38,15-4-40</inkml:trace>
  <inkml:trace contextRef="#ctx0" brushRef="#br0" timeOffset="406789.267">4165 17383 6054,'-4'8'121,"-9"5"33,-9 10 12,-6 10 5,-6 5-6,0 5-10,5 0-62,10-4-91,8-2-159,25-6-395,-10-9-640,6-8-38,10-7-40,9-10-45</inkml:trace>
  <inkml:trace contextRef="#ctx0" brushRef="#br0" timeOffset="407359.2996">4668 16710 4834,'-12'-14'87,"-6"2"6,-1 1 5,-4 6 14,8 12 11,9 20 10,5 9 12,8 13 18,9 10 12,3 7-50,-2 5-15,6-2-2,-7-2 0,-3-5-8,-7-8-4,-3-11-10,-5-9-21,-3-9-15,-4-9-29,-4-10-21,1-6-33,0-11-18,7-8-16,7-8-16,9-2-7,8-3-2,8 6 7,4 6 3,2 9 16,0 8 15,-4 10 33,-6 11 26,-11 12 30,-8 9 31,-10 15 19,-10 11 13,-10 5 16,-4 2 19,0-1 25,5-10 10,9-10-2,9-14 1,11-12-3,12-11-24,14-9-38,21-6-127,18-5-149,50-9-1226,-17-6-53,8-8-58,8-8-62</inkml:trace>
  <inkml:trace contextRef="#ctx0" brushRef="#br0" timeOffset="408241.3501">5424 16924 4629,'0'-6'132,"0"-3"23,0-3 9,2-4 10,8 4 13,3-1 29,8 4 25,7 5 18,1 7 9,-4 12-83,-2 12-30,-13 12-18,-6 17-2,-13 5-10,-5 4-6,-10-4-31,3-4-22,-1-14-16,4-7-5,6-11-4,7-11 8,2-6 14,8-5 6,7-4-1,9-6-9,10-4-25,9-6-106,9-1-140,45-4-441,-43 3-643,-4-3-45,0 0-50,-3 2-53</inkml:trace>
  <inkml:trace contextRef="#ctx0" brushRef="#br0" timeOffset="408513.3656">6135 17237 6640,'0'7'136,"0"10"28,-6 9-1,-4 13 0,-5 12-1,-5 5-2,0 1 1,5-2-1,0-5-59,9-7-190,2-4-217,24-10-384,-18-7-597,6-10-45,5-12-49,6-9-52</inkml:trace>
  <inkml:trace contextRef="#ctx0" brushRef="#br0" timeOffset="408833.3839">6403 17011 6010,'0'-7'175,"0"-2"22,2 1 39,8 2-1,0 6-3,11 14 0,4 10-2,5 6-1,2 8-2,0 5-139,-1-1-27,-1-2-22,-3-5-39,-7-4 0,-4-3 0,-7-3 0,-6-6 0,-9 1-27,-7-3-168,-10 2-134,56-5-1080,-72-7-55,0-1-58,4-14-64</inkml:trace>
  <inkml:trace contextRef="#ctx0" brushRef="#br0" timeOffset="409033.3954">6410 16981 5409,'0'-23'232,"6"-11"66,3-4-3,14-8-1,7 4-3,15 4-2,7 2-1,7 7-28,3 7-208,8 10-493,-14 9-905,-3 3-50,-12 3-52,-2-1-58</inkml:trace>
  <inkml:trace contextRef="#ctx0" brushRef="#br0" timeOffset="409641.4301">7163 16569 4610,'11'-11'78,"7"2"37,6 2 22,8 2 13,1 14 6,-2 14 0,-4 7 4,-7 4 0,0 5-1,-7-5-51,-1-6-24,-4-6-28,-1-10 8,2-6 3,3-6-2,-2-6-7,-1-6-3,-2-4-5,-3-4-4,-9-3-1,-1 0-6,-2 5-16,-3 6-30,-1 7-18,3 10 1,2 10 9,5 11 4,2 12 10,7 13 7,1 15 14,4 9 18,2 14 13,0 5 4,1 5-1,-6-9 5,-5-7 31,-4-13 18,-14-16-7,-14-9 3,-8-10-16,-8-7-6,-6-8-17,6-9-89,8-6-111,17-7-344,9-12-793,10-9-45,17-8-47,16-16-51</inkml:trace>
  <inkml:trace contextRef="#ctx0" brushRef="#br0" timeOffset="409957.4482">7778 16396 6120,'3'-13'171,"7"3"40,10 7 13,12 17-2,10 25-1,4 32-1,-6 18-1,-9 23-2,-11 12 0,-13 11-134,-10 5-32,-10-2-36,-4-10-15,-9-16 0,-5-16-34,-2-20-107,4-17-210,6-44-1063,13 9-55,10-18-59,15-19-63</inkml:trace>
  <inkml:trace contextRef="#ctx0" brushRef="#br0" timeOffset="410207.4625">8604 16990 7365,'7'-16'93,"10"-5"0,13-3-2,12-7 1,12 6-14,6 9-204,37 6-464,-49 6-727,-18 3-47,-14 4-50,-19 13-56</inkml:trace>
  <inkml:trace contextRef="#ctx0" brushRef="#br0" timeOffset="410382.4725">8517 17320 7330,'12'-1'96,"17"-2"0,19-11 0,19-3 0,11-3-147,11-6-289,-8-1-1016,-13 2-49,-14-4-55,-13 1-57</inkml:trace>
  <inkml:trace contextRef="#ctx0" brushRef="#br0" timeOffset="412045.5676">6702 18173 3531,'-1'-5'134,"-5"-3"30,1-1 30,-2-3 11,-4 2 22,-4 1 2,-3-1 10,-7 3 5,-5 4-3,-6 1-80,0 4-46,-2 8-27,2 4-24,3 9-13,11 5-21,4 7-3,13-2-10,5-3-2,12-6 0,9-6 3,8-9 0,4-5-6,7-5-4,1-7-2,-5-7 3,-6-3-2,-7-3 5,-6-6-4,-9 3 5,-5 2 13,-2 4 12,-1 7 0,0 7 10,0 5 32,6 12 20,3 10 19,7 14 4,-2 11 0,3 16 4,-6 8 0,-4 3-12,-6 0 9,-2-5 1,-9-8-25,-8-10-19,-5-8-15,-9-8-6,-6-8-6,-1-10-33,1-5-64,8-6-89,5-6-75,9-4-169,12-18-932,7 0-46,14-12-49</inkml:trace>
  <inkml:trace contextRef="#ctx0" brushRef="#br0" timeOffset="412425.5894">7431 18095 5134,'0'-14'92,"0"-3"26,0-1 25,0 0 15,-3 8 4,-2 8 15,-6 9 53,-3 12 36,-1 17 34,4 15-43,1 22-37,6 11-27,1 9-25,3-2-14,0-6-6,7-12-15,5-11-52,9-13-36,11-8-33,11-10-12,14-5-87,5-7-128,9-6-97,6-8-219,-3-2-777,-5-6-47,-8-6-49,-8-12-55</inkml:trace>
  <inkml:trace contextRef="#ctx0" brushRef="#br0" timeOffset="412868.6147">8181 18103 5279,'14'-10'82,"6"-2"16,8 1 27,5 3 28,-6 8 20,-1 11 7,-4 10 3,-8 8 7,-6 6 2,0 6-59,-6 0-29,0-4-21,3-6-38,1-6-38,1-9-17,7-3-8,4-1-2,3 2-6,1 3-6,-3 2 5,-5 1 6,-8-1 3,-7 2 18,-13-1 26,-14-1-1,-10-1 3,-7-4-2,-5-2-1,2-5-5,5-2-76,14-2-112,69-3-1095,-45-3-42,16-3-47,12-5-50</inkml:trace>
  <inkml:trace contextRef="#ctx0" brushRef="#br0" timeOffset="413144.6305">9161 18524 7203,'0'-2'111,"0"0"-1,-5 4 1,-8 7-1,-10 12-1,-8 8 1,-10 8-1,-2 6-1,8-2-24,5 1-252,8-5-210,15-19-1028,4 7-55,8-11-57,10-9-64</inkml:trace>
  <inkml:trace contextRef="#ctx0" brushRef="#br0" timeOffset="413973.6777">9719 17743 4334,'-5'-8'110,"-1"-2"6,-4 4 6,-3 0 23,-4 16 20,2 12 13,2 12 19,6 10 19,4 10 15,3 4-75,0 5-28,1-4-6,-1-4-8,0-9-10,0-9-20,-3-10-42,-3-8-36,-6-7-34,-3-5-22,-5-5-7,2-9-9,3-8-4,8-6-6,1-4-15,9-4-11,7 1 29,5 8 17,6 6 16,4 9 16,-1 5 23,-5 10 19,-3 11 14,-10 9 38,-2 10 28,-4 14 27,-9 8 20,-6 8 23,-2 3 22,-4-5 29,1-7 1,5-11-15,8-14-13,4-11-30,6-11-24,16-7-17,14-5-19,18-8-24,14-1-176,15-4-201,10-70-1124,2 55-56,-4-9-59,6-9-65</inkml:trace>
  <inkml:trace contextRef="#ctx0" brushRef="#br0" timeOffset="414664.7175">10130 17919 5100,'4'-13'112,"1"-3"20,10-2 38,5-3 30,9 7 35,3 9 37,0 8 32,-10 9 12,-5 13-2,-11 10-80,-11 10-29,-12 9-21,-5-2-35,-7 0-32,-2-8-33,2-8-38,10-7-29,9-11-17,5-7 0,5-6 0,11-3 0,7-4 0,13-4 0,9-4 0,11-3 0,-1-1-98,-5 2-135,0 1-224,-13 4-913,-9 1-51,-8 1-55</inkml:trace>
  <inkml:trace contextRef="#ctx0" brushRef="#br0" timeOffset="416028.7955">10316 17845 4801,'0'-6'126,"0"-2"30,0-2 52,0 1 36,0 2 34,0 2 12,0 3 8,0 1 50,0 2-2,0 9-102,0 9-22,-3 13-29,-6 11-49,-6 11-36,-3 0-34,-3 0-14,0-6-9,8-11-51,7-6 0,4-9 0,7-10 0,18-7 0,16-4 0,15-7 0,17-6 0,8-5 0,1 0 0,-1-4 0,-5-2 0,-4 4 0,-3 1 0,-7 3 0,-9 1 0,-11 5 0,-11 2 0,-11 5 0,-9-1 0,-6 3-64,-1 0-121,-4 0-78,2 3-161,0-45-920,-5 42-49,-7-1-52,-4-2-58</inkml:trace>
  <inkml:trace contextRef="#ctx0" brushRef="#br0" timeOffset="416388.8161">10710 17912 4698,'0'-8'188,"0"-3"63,0 3 47,0-2 2,0 7 67,-1 9-3,1 14-4,-2 10-3,1 15-3,-1 15-129,-1 10-49,-1 5-61,-5 0-45,2-4-2,0-5-68,0-12 0,1-8 0,4-12 0,1-7-53,1-8-136,1-4-117,14-6-238,5-6-774,1-6-47,13-12-50</inkml:trace>
  <inkml:trace contextRef="#ctx0" brushRef="#br0" timeOffset="416692.8335">11403 18102 6300,'0'-4'207,"0"0"0,0-2-1,-1 3-2,-4 9 0,-4 9-2,-5 10-1,-2 7-1,-4 9-1,0 3-138,4-1-61,0 0-51,6-5-125,3-5-83,3-7-156,14-13-935,-3-4-50,6-6-53,6-11-58</inkml:trace>
  <inkml:trace contextRef="#ctx0" brushRef="#br0" timeOffset="417008.8515">11721 17815 6018,'0'-5'129,"1"1"10,-1-2 42,3 4 50,0 4-2,5 16-1,7 4-1,7 10-3,5 7 1,6 3-104,2-1-21,-1-1-11,-2-2-39,-10-5-50,-6-6 0,-7-5 0,-6-4 0,-8-3-67,-11 0-149,-8-2-161,-10-8-1014,-12 1-53,-2-4-56,0-8-62</inkml:trace>
  <inkml:trace contextRef="#ctx0" brushRef="#br0" timeOffset="417217.8635">11735 17656 6328,'19'-20'205,"10"-6"1,8-3-3,11-4-1,3 9 0,0 9-106,4 6-197,0 3-1258,2 6-50,-11 3-54,-6 2-59</inkml:trace>
  <inkml:trace contextRef="#ctx0" brushRef="#br0" timeOffset="418536.9389">12600 17253 5003,'14'-12'93,"8"2"36,5 1 46,7 4 52,-4 15 30,-3 16 21,-2 8 15,-4 12 6,-3 6 4,-6-2-61,-2-4-21,4-6-25,-2-12-43,1-5-54,1-11-27,2-9-23,0 0-16,-2-6-8,-4-4-6,-5-3-4,-4-2-5,-7-2-10,-2 2 0,-5 3 0,-5 4 0,-3 5 0,-2 9 0,4 5 0,2 10 0,11 10 0,3 16 0,4 10 0,4 10 0,2 7 0,4 0 0,1 0 0,-2-6 0,-4-7 0,-3-10 0,-10-8 0,-9-9 0,-10-7 0,-6-5 0,-9-5-6,0-5-85,6-4-130,9-4-184,11-9-976,11-2-51,8-8-57,11-8-60</inkml:trace>
  <inkml:trace contextRef="#ctx0" brushRef="#br0" timeOffset="419117.9722">13137 16861 5400,'3'-3'86,"8"1"39,9 2 55,11 10 75,11 15 35,6 25-3,1 23-3,-8 25-2,-6 26-1,-13 23-53,-11 19-33,-18 13-36,-9 3-53,-11-9-73,-8-18-33,-8-27 0,-8-22 0,-9-23-61,-4-18-156,2-15-208,0-10-959,10-15-51,16-13-58,7-26-60</inkml:trace>
  <inkml:trace contextRef="#ctx0" brushRef="#br0" timeOffset="419481.993">14021 17862 7685,'16'-13'56,"11"-1"1,12-6-1,16-2 0,7 3 1,4 7-1,-2 6-150,1 2-358,-15 4-931,-16 5-51,-19 4-57</inkml:trace>
  <inkml:trace contextRef="#ctx0" brushRef="#br0" timeOffset="419687.0047">14038 18117 7077,'1'3'125,"11"-2"0,18-1 0,21 0-2,18-2 2,24-5-153,18-2-1387,-2-3-54,-8-1-60,-5-11-63</inkml:trace>
  <inkml:trace contextRef="#ctx0" brushRef="#br0" timeOffset="454404.9905">16339 14457 3287,'0'-2'56,"0"1"27,0-6 24,0 1 35,2-1 15,-2-2 19,0 0 13,0 1 17,0 0 14,-2 1-21,1 2-6,1 0-20,0 2-21,-2 2-32,2-2-13,0 3-20,-1-1-12,1 1-9,0 1-6,1 5-3,-1 3 12,3 7 19,2 6 36,5 6 23,3 6 17,1 5 20,2 3 12,-4 2 3,-1-1 5,-1-2-10,-5-7-22,-2-2-23,-2-4-36,-7-4-26,-5 1-20,-8 0-62,-10-1-87,-6-3-90,-6 0-71,-1-5-119,10-7-310,-6-6-549,5-11-40,6-14-44,8-15-46</inkml:trace>
  <inkml:trace contextRef="#ctx0" brushRef="#br0" timeOffset="454641.004">16051 14512 5734,'-2'-7'238,"2"-1"29,0-2-2,2-4-2,9-2-2,15-4-1,19-2-2,18-2-2,15-1-2,9 3-207,-2 6-242,-7 8-199,-7-7-995,-11 10-52,-10-2-56,-7-2-63</inkml:trace>
  <inkml:trace contextRef="#ctx0" brushRef="#br0" timeOffset="455565.0568">17237 13841 3474,'-2'-7'91,"-1"3"35,-1-4 23,2 4 13,-3-1 4,0 5 6,-5 2 16,-5 5 29,-3 10 29,-5 13-44,-4 17-7,-2 18-4,-1 18 19,0 12 20,2 11 13,7 3 7,5-1-11,10-11-16,9-10-25,7-12-19,8-16-22,9-9-20,11-13-41,10-8-75,7-8-141,4-8-135,8-8-310,-9-6-705,-8-9-43,-11-8-47,-5-11-51</inkml:trace>
  <inkml:trace contextRef="#ctx0" brushRef="#br0" timeOffset="456064.0854">17506 14079 5017,'9'-13'50,"5"0"14,8 0 7,5 1 6,5 5 8,-2 9 4,-4 9 3,-1 10 2,-9 7 1,-13 9-29,1 2-16,-6 4-14,0-4-3,-3-10-10,4-6-11,-1-3-6,2-10-2,8 0-2,5-2 0,7 1 0,3 3-2,1 1-3,-5 1 1,-5 2 7,-9 1 9,-8-2 4,-12 2 3,-10-1 0,-11 4 0,-6-2 0,-7 0-2,4-3-17,6-2-62,16-4-220,11-21-806,12 12-31,16-3-33,14-4-38</inkml:trace>
  <inkml:trace contextRef="#ctx0" brushRef="#br0" timeOffset="456286.0981">18192 14514 5680,'0'6'35,"0"4"11,0 5 7,-3 8 1,-6 2 1,-1 5-1,-2 2-21,-2-1-53,3 1-94,3-5-175,4-17-764,3 7-29,6-6-33,8-10-33</inkml:trace>
  <inkml:trace contextRef="#ctx0" brushRef="#br0" timeOffset="456860.1309">18578 13834 3986,'-8'-25'93,"-5"-2"29,-6-2 18,-5 1 5,2 12 6,-3 16 13,5 12 7,6 10 5,9 11 3,1 10-49,11 11-37,4 6-23,9 3-16,-1 0-3,7-2-3,-3-2-10,-3-8-5,-7-4-2,-6-8 0,-5-8 2,-1-7-2,-2-7 3,-2-8-2,1-5 1,1-7-4,-2-6-6,6-8-9,4 0-2,9-4-4,3 3-8,5 9-6,5 6-1,1 6 2,-4 12 0,-3 8 10,-10 7 9,-7 10 26,-6 6 20,-7 5 5,-6-4 22,2-1 12,0-6 15,4-6 11,4-13 12,5-6 7,9-5 1,15-8-33,10 0-118,15-6-137,14-2-314,4-13-786,3 1-43,3-8-44,6-5-50</inkml:trace>
  <inkml:trace contextRef="#ctx0" brushRef="#br0" timeOffset="457477.1662">18977 13955 3832,'-2'-9'155,"2"-5"35,-1-1 16,2-5 15,7 3 10,5 3 11,6 3 9,1 5 23,5 3 17,-4 11-91,-5 11-24,-9 14-32,-7 14-13,-7 8-12,-9 4-12,0-4-3,-1-11 2,1-8-10,7-12-4,5-7 6,4-7 0,5-6 2,12-8 2,10-4-9,10-4-56,12-3-138,4-3-135,9-2-319,-10 1-711,-6 1-44,-7 2-47,-4 1-49</inkml:trace>
  <inkml:trace contextRef="#ctx0" brushRef="#br0" timeOffset="457713.1797">19553 14083 4833,'0'3'149,"-1"4"57,-3 7 31,-4 6 10,1 8 4,-3 8-1,0 2 0,1 1-26,6-3-75,2-2-145,1-5-135,6-3-202,11-15-852,-1 1-38,11-9-40,8-4-44</inkml:trace>
  <inkml:trace contextRef="#ctx0" brushRef="#br0" timeOffset="458141.2042">19895 13825 4185,'0'-13'174,"0"-2"-1,0 1 16,-1 5 9,1 14 10,-3 13 2,2 7 2,-1 8 7,2 2 4,4-7-139,4-3 8,2-9 22,8-6 5,7-7 0,1-6-3,1-6-5,-3-7 1,-1-2-6,-7-8-1,-6-1 1,0 5-21,-6 2-22,-1 11-14,0 5 15,3 8 13,-2 8 8,2 8 0,3 8 3,-1 6-6,1 3-9,-1-1-6,5-2-41,-1-4-72,1-3-128,4-4-144,4-4-197,-2-7-779,5-4-46,-2-5-49,-2-11-53</inkml:trace>
  <inkml:trace contextRef="#ctx0" brushRef="#br0" timeOffset="458849.2447">20330 13413 4046,'6'-8'102,"4"2"18,2 0 20,3 2 16,4 10 2,-2 7 7,2 9-1,3 5 7,2 5 9,-1-3-51,3-6-20,-4-10-8,0-6-14,-1-4-15,-2-8-3,-1-3-1,-5-2 4,-3-6-2,-7-2-3,-1-1-14,0 2-12,-2 3-8,-2 7-6,0 4 0,-1 11 5,-3 8-1,2 13 3,-1 12 4,3 15-5,2 12 0,4 7 8,0 0-5,5-2 14,-1-4 48,6-10 2,0-7 8,-5-7 1,-2-8 16,-4-4 4,-11-8 5,-11-7-5,-7-3 0,-4-5-66,-3-4-188,10-1-173,13-24-1080,6 17-52,12-1-56,22-6-60</inkml:trace>
  <inkml:trace contextRef="#ctx0" brushRef="#br0" timeOffset="459329.2721">20870 13159 5042,'0'-6'86,"1"-2"10,0 4 27,7 1 31,6 15 45,6 14 24,4 20 23,-1 23 15,-8 22 22,-8 16-66,-7 9-7,-9 4-12,-4-3-23,0-13-28,-7-12-53,-3-14-51,-2-14-107,3-14-108,2-8-237,5-61-917,7 32-48,8-10-52,13-17-55</inkml:trace>
  <inkml:trace contextRef="#ctx0" brushRef="#br0" timeOffset="459587.2869">21404 13651 5783,'7'-12'156,"9"-6"32,10-6 14,12-1 6,8 4 3,9 3-10,3 1-58,-2 8-108,-5 3-125,9 5-421,-31 8-707,-12 6-41,-14 6-43,-14 8-46</inkml:trace>
  <inkml:trace contextRef="#ctx0" brushRef="#br0" timeOffset="459776.2977">21521 13893 5032,'-1'4'171,"1"1"142,0-1 21,13-1-3,17 0-2,15-6-3,17 2-3,16-2-26,3 3-167,-2-2-338,-11 1-1157,-16 4-51,-19 0-54,-17-2-60</inkml:trace>
  <inkml:trace contextRef="#ctx0" brushRef="#br0" timeOffset="461160.3769">17158 15722 4384,'-3'-7'151,"2"-2"25,-3 0 8,1-1 3,3 4 8,0 5 56,4 4 47,3 7 61,8 6 31,5 11-102,3 9-46,0 8-25,0-1-9,-7-3-6,-6 1-8,-6-7-55,-2-5-46,-8-1-60,-11-5-46,-8-2-140,-12-1-110,-8-5-212,-6-25-874,5 7-50,4-11-53,9-15-58</inkml:trace>
  <inkml:trace contextRef="#ctx0" brushRef="#br0" timeOffset="461385.3897">16903 15738 4680,'3'-11'150,"8"-7"46,13-5 57,8-6 46,15 3 8,9 3 2,7 2-21,2 6-85,3 5-89,-2 7-221,4 0-1140,-13 3-42,-3-1-45,-9-4-49</inkml:trace>
  <inkml:trace contextRef="#ctx0" brushRef="#br0" timeOffset="461680.4066">17890 15283 4649,'0'-3'103,"0"2"3,-4-2 22,-9 6 25,0 9 21,-7 12 40,-2 15 44,2 11 25,5 12 18,4 10-67,5 5-2,3 1 0,0-3-14,7-5-26,4-9-15,2-6-38,7-11-62,9-9-81,9-6-126,4-7-140,11-7-280,-2-8-736,-2-5-44,-2-4-49,-6-9-52</inkml:trace>
  <inkml:trace contextRef="#ctx0" brushRef="#br0" timeOffset="462180.4352">18241 15455 5123,'7'-11'88,"5"-1"16,8 0 7,3 1 11,3 6 6,0 10 17,-6 8 6,-7 10 0,-7 7 3,-2 7-71,-4 1-32,-2-3-27,4-8-10,1-5-13,4-6-6,5-5-19,7-3 0,1 3-3,3-1-3,-1 2 14,-7 4 30,-4 1 34,-8-1 36,-5 3 19,-10-2 13,-8 0 7,-10 1-6,-6-2 9,-5-2-3,5-4-31,8 0-121,10-5-139,9-3-1145,7-6-47,12-4-50,7-6-54</inkml:trace>
  <inkml:trace contextRef="#ctx0" brushRef="#br0" timeOffset="462484.4526">19089 15690 5986,'0'0'84,"0"1"71,0 6 42,0 7 13,-5 9-2,-2 8 3,-3 7 1,-3 3-11,-2-1-48,0 0-156,4-7-132,13-1-469,-4-6-674,4-10-45,1-10-47,8-6-52</inkml:trace>
  <inkml:trace contextRef="#ctx0" brushRef="#br0" timeOffset="463124.4892">19467 15183 4476,'-6'-20'117,"-4"-2"29,0-2 16,-3 0 11,4 9-1,-1 10 2,-3 5 3,1 11 5,1 9 14,4 8-45,4 10-32,4 5-12,8 3-6,2 0-4,1-1 7,4-2-4,-2-3 0,-2-5-8,-5-4 0,-4-6-4,-2-1-21,-2-6-6,1-5-3,-3-4 1,3-3 2,-1-5 9,1-1-6,1-4 8,6-5-11,6-5-11,8 1-1,7-1-11,6 5-3,3 5 3,-2 5-7,-5 7 0,-6 9 5,-7 6-9,-12 11 1,-8 7 0,-7 5-1,-6 1 1,-1 0-7,1-6-8,5-7-4,5-7-6,6-6-3,6-9 0,7-5 0,8-4 0,9 0 0,10-3-69,6-6-131,8 3-260,0-13-919,1-1-52,0-7-56,0-6-60</inkml:trace>
  <inkml:trace contextRef="#ctx0" brushRef="#br0" timeOffset="463708.5226">20079 15334 4760,'0'-14'123,"6"-3"29,0-3 27,5-1 37,-1 9 18,6 5 33,-3 4 22,0 7 7,-3 11 3,-6 6-65,-1 11-46,-5 10-23,-5-1-30,-4 0-30,1-4-20,0-6-33,1-11-27,6-4-11,3-6-7,3-6-2,7-3 4,11-2-8,5-5-55,10-4-106,10 0-51,0-7-90,0-2-84,-1-1-85,-3 1-53,-9-1-19,-7 4 40,-10 3 89,-5 3 136,-6 3 176,-5 3 105,3 0 125,-3 0 104,0 2 138,0 1 138,-3 7 43,3 4-32,-3 10-92,-2 4-77,1 7-63,3 1-46,1-1-29,0-2-11,1-5-48,-1-2-264,0-1-180,41-6-445,-36-5-558,4-3-46,4-11-49,3-6-53</inkml:trace>
  <inkml:trace contextRef="#ctx0" brushRef="#br0" timeOffset="463997.5391">20778 15159 6006,'1'-5'242,"1"-1"-2,-2 2-1,4-2-3,2 4 0,7 7-2,1 2-1,9 8-2,0 6-1,3 4-166,-1 3-64,-1 0 0,1-2 0,-5-2 0,-4-5 0,-6-3 0,-7-3 0,-3 0-174,-7-2-206,-9-20-1030,-6 14-54,-2-6-58</inkml:trace>
  <inkml:trace contextRef="#ctx0" brushRef="#br0" timeOffset="464195.5505">20841 15079 5366,'16'-21'102,"4"-4"40,12-5 9,10-6 5,-2 7-27,1 10-97,14 5-340,-15 5-778,-1 0-32,-3-1-33</inkml:trace>
  <inkml:trace contextRef="#ctx0" brushRef="#br0" timeOffset="465580.6297">21354 14581 3273,'0'-2'75,"0"-2"8,0 1 2,-2 3 3,2-2 3,0 1 9,-1 1 10,1 0 20,0-1 18,0-1-42,0 1 1,0 1 5,-2-2 19,2 2 19,0-1 15,0 1 4,0-1 7,0-2-10,0 2-7,0-1 9,0 0 4,0-1-2,0-2-12,2 4-24,-1-2-14,5 3-8,4 0-12,6 0-6,8 4-4,2 5-21,1 3-14,-1 6-3,-5 7-6,-2 3 2,-9 3 9,-6 1-4,-2-2-6,-2-3-6,0-4-1,-2-6-4,4-6-8,-2-4-11,0-4-5,0-3 5,3 0-7,3-1-6,1-4-1,-1-5-7,2-4-14,-3-1-4,-4 0 0,1 3-2,-2 3-2,0 5-9,-3 2-2,-2 8 1,-1 6 6,0 7 6,0 13 7,3 9 10,3 11 11,-2 9 7,2 5 2,-1 4 5,-1-1 1,-1-8 0,2-5-2,-2-10 1,-3-10 13,-3-7-4,-5-7-17,-3-5-13,-4-5-35,-2-3-85,3-5-67,6-2-173,4-38-893,4 28-44,10-1-45</inkml:trace>
  <inkml:trace contextRef="#ctx0" brushRef="#br0" timeOffset="467232.7242">21723 14248 2824,'0'-4'125,"0"-1"34,0-4 43,0 0 31,0 0 27,0 3 20,0 0 12,0 0 0,2 3 2,1 2-71,8 5-23,8 8-22,8 12-35,11 14-23,7 13-24,1 14-9,-1 15 6,-9 7 0,-10 12 1,-15 5-4,-7-3-3,-6-6-5,-8-11-3,-2-14-1,-8-16-55,-10-8-71,-7-9-113,-1-7-261,-7-6-721,7-7-36,12-11-37,13-8-41</inkml:trace>
  <inkml:trace contextRef="#ctx0" brushRef="#br0" timeOffset="467517.7405">22347 14711 6357,'6'-8'153,"5"-2"27,10-4 11,7-3 0,9 2 2,9 0-4,6 1-12,6 1-87,2 4-110,-1 5-249,-8 1-1106,-12 7-51,-18 2-55,-15 3-61</inkml:trace>
  <inkml:trace contextRef="#ctx0" brushRef="#br0" timeOffset="467732.7528">22451 14932 5183,'-7'5'244,"-1"1"76,3-2-2,2-1-2,22 1-3,14-8-3,19-3-2,14-3-3,18 3-26,-3-3-318,1 5-477,-20-1-843,-17 0-50,-20-6-54,-13-3-59</inkml:trace>
  <inkml:trace contextRef="#ctx0" brushRef="#br0" timeOffset="469172.8351">18044 17011 4338,'-1'-7'168,"-1"-2"25,0 1 13,0 1-1,2 4 19,0 4 63,2 8 53,5 12 55,3 12 0,3 15-122,3 15-42,0 9-24,-2 1-14,-2-3-2,-2-6-19,-6-11-62,-1-13-51,-4-5-55,-7-10-4,-9-5 0,-9-5 0,-7-5-125,-12-6-96,-1-6-114,4-10-255,4-9-697,1-14-44,8-10-49,6-11-52</inkml:trace>
  <inkml:trace contextRef="#ctx0" brushRef="#br0" timeOffset="469396.8478">17721 17193 4216,'-3'-10'200,"2"-1"63,-1-1 76,1-5 75,8 1 5,10-2-6,14-4-5,14-3-3,18 0-5,11-1-138,1 2-114,0 7-183,-6 5-166,-5 2-299,-7-2-827,-6 3-47,-6-3-52,-6-4-55</inkml:trace>
  <inkml:trace contextRef="#ctx0" brushRef="#br0" timeOffset="469740.8676">18771 16653 4179,'0'-4'98,"0"2"20,0-1 9,-3 3 21,-3 1 24,-5 13 16,-4 10 13,-4 12 16,3 19 28,1 16-40,1 16-5,3 10 8,7 4 34,0-2 14,4-6-19,10-12-17,7-12-15,4-9-15,6-9-31,7-8-24,4-9-40,-2-8-148,4-8-148,3-7-183,2-10-986,3-4-51,-3-6-54,-4-10-61</inkml:trace>
  <inkml:trace contextRef="#ctx0" brushRef="#br0" timeOffset="470464.909">19127 16912 4576,'8'-6'100,"6"-2"33,11 1 30,5 2 11,0 5 6,1 11 13,-8 4 2,-10 10 4,-6 3 9,-7 4-68,-6 0-34,-1-5-26,0-4-30,1-8-15,-1-5-19,7-3-5,8-5 7,8 0-9,9-1-11,4 2 9,4 2 10,-7 6 15,-6 3 18,-7 6 40,-9-2 39,-8 1 1,-6 2 4,-12 0-2,-7 1 6,-7 0-3,-3 0-15,-2-5-35,6-1-93,6-4-134,13-1-207,10-8-1000,18-2-50,12-4-53,14-6-58</inkml:trace>
  <inkml:trace contextRef="#ctx0" brushRef="#br0" timeOffset="470694.9222">19868 17241 6463,'0'3'195,"0"6"0,0 6-2,-3 7-1,-7 7-1,-4 2-1,-1 4 0,-1-4-159,6-1-191,6-7-1257,2-6-54,4-5-59,6-8-65</inkml:trace>
  <inkml:trace contextRef="#ctx0" brushRef="#br0" timeOffset="471356.9601">20310 16527 4740,'-13'-4'88,"-4"4"21,-4-1 21,-3 6 19,4 10 14,4 9 31,7 8 26,5 9 29,2 3 19,8 1-44,3 1-21,1-1-9,4 2-16,2-1-15,0 0-10,-7-5-24,-4-2-24,-2-6-19,-4-6-23,-5-6-31,-3-7-11,-3-7-30,0-4-25,-1-6-22,3-6-12,8-9-15,4-1-11,11-5-7,3 2 3,2 7 23,6 5 17,2 7 30,-5 9 40,-2 6 33,-5 10 36,-8 7 21,-6 10 19,-7 7-3,-9 7-2,-4 0-7,1-2-12,2-8-12,7-6-21,5-13-15,5-7-25,6-3-13,11-10-11,11-2 0,12-1 0,14-5-58,3-4-155,9-1-329,-9-6-823,-6-7-51,-9-7-54,-8-5-60</inkml:trace>
  <inkml:trace contextRef="#ctx0" brushRef="#br0" timeOffset="471781.9844">20678 16641 5309,'1'0'66,"-1"7"20,2 10 10,-2 10 8,6 10 12,1 8 9,2 0 11,3-6 12,2-7 23,1-10-7,1-7-16,5-11-12,3-6-3,2-9-7,1-7-10,0-4 0,-6-7 8,-1-1 19,-5 5-24,-7 5-26,0 6-15,0 10-7,-2 6-8,4 5 0,0 10-4,-2 5-9,-5 5-18,5 8-111,-5-1-127,9 1-136,24-2-337,-12-8-602,4-10-44,9-7-48</inkml:trace>
  <inkml:trace contextRef="#ctx0" brushRef="#br0" timeOffset="471996.9967">21374 16956 5482,'4'3'197,"-2"6"54,-1 4 34,1 10 0,-1 7-4,-1 4-2,-1 2-2,2-3-80,-1-1-146,0-6-253,3-11-1164,-2-1-51,7-7-54,4-7-59</inkml:trace>
  <inkml:trace contextRef="#ctx0" brushRef="#br0" timeOffset="472332.0158">21557 16560 5278,'-5'-6'108,"2"-3"-1,-2 1 10,2 4 29,3 4 44,3 9 37,5 9 46,5 6 28,9 4-3,12 5-86,5 3-18,10 2-3,-4-5-9,-5 1-28,-9-2-45,-10-4-34,-12-5-46,-5-2-29,-10-2-64,-7-4-159,-7 0-204,-7-9-955,-9-2-52,-4-5-57,1-10-60</inkml:trace>
  <inkml:trace contextRef="#ctx0" brushRef="#br0" timeOffset="472538.0276">21615 16495 5627,'19'-21'171,"11"-5"51,8-6 35,9-4 2,-1 7-16,-1 10-147,-3 5-163,2-67-1200,-7 69-44,-8 0-46,-3-2-51</inkml:trace>
  <inkml:trace contextRef="#ctx0" brushRef="#br0" timeOffset="473393.0765">22180 16209 4111,'0'-12'147,"1"-2"33,3-2 21,3-1 11,-2 7 39,5 6 34,0 6 14,3 8 14,-1 8 0,0 4-92,1 8-40,5 1-23,-1-4-12,5-3 4,2-7-23,5-7-23,0-8-7,3-2-12,-2-7 5,-6-3-1,-8-4-6,-6-1-18,-8-2-15,-4-2-28,-6 6-24,-5 4-18,-3 4-7,-5 4-6,-1 9-13,2 12-2,8 14-6,2 12 9,6 14 4,4 9 17,3 5 9,3-4 6,3 0-1,-1-4 4,-2-8 7,-3-7 5,-2-8 12,-7-7 10,-6-4-2,-8-7-3,-6-4 6,-5-4-1,0-3-43,2-6-123,10-2-132,8-6-1088,8 0-50,10-7-54,15-2-59</inkml:trace>
  <inkml:trace contextRef="#ctx0" brushRef="#br0" timeOffset="473937.1076">22704 15765 4871,'0'-9'122,"0"-2"5,0 2 8,0 2 31,8 7 50,7 12 45,9 13 30,7 13 31,9 11 18,2 20-94,-3 9-25,-6 15-8,-9 12-8,-9 9-31,-8 5-48,-7-1-44,-7 1-29,0-13-33,-1-11-20,-3-15 0,-2-13 0,-4-15 0,2-9 0,-5-9-92,0-9-142,3-5-302,-2-10-821,6-7-49,8-11-54,11-18-59</inkml:trace>
  <inkml:trace contextRef="#ctx0" brushRef="#br0" timeOffset="474194.1223">23525 16448 7469,'17'-10'79,"11"-2"0,8-4 1,10-1-34,0 5-83,-1 3-115,-5 3-176,-5-12-1013,-6 15-49,-10 2-52,-12 2-57</inkml:trace>
  <inkml:trace contextRef="#ctx0" brushRef="#br0" timeOffset="474413.1349">23558 16622 5781,'-7'5'260,"3"0"1,-1-1-1,3 1-3,3-2-1,12-3-2,15 0-2,18-3-1,13-2-68,15 4-342,3-5-1288,-7 1-56,-12-4-63,-10-3-67</inkml:trace>
  <inkml:trace contextRef="#ctx0" brushRef="#br0" timeOffset="476793.271">22083 16102 1938,'0'-2'131,"0"-1"35,1 1 28,-1-2 29,0 0 19,0 0 31,2-1 22,-2 0 19,0 2 8,0 2-74,0 0-46,0 1-35,0 0-24,1 0-28,1 1-17,8 5-33,11 2-103,46 2-928,-23 7-25,10-4-28</inkml:trace>
  <inkml:trace contextRef="#ctx0" brushRef="#br0" timeOffset="512546.316">9206 14857 2445,'0'-2'66,"0"-2"20,1 0 28,-1-2 24,1 1 16,2-2 19,2 0 18,-1 0 19,2 1 14,-1-3-37,-2 4-1,2 0-8,1-1-17,1 1-16,3-2-8,4 1-8,4 2-15,1 1-17,1 2-11,0 4-15,-4 5 0,-2 9-9,-5 6-5,-5 16 0,-5 10-1,-8 6-6,-5 4 5,-5-1 4,-1-5-2,0-7 4,4-6-3,3-8-1,7-10 0,3-5 5,1-8 33,2-6 37,9 0 12,8-9-7,9-3 2,11-8-10,8 0-61,5-6-93,-1 0-131,13 1-1105,-20 3-44,-6 2-46,-6 2-50</inkml:trace>
  <inkml:trace contextRef="#ctx0" brushRef="#br0" timeOffset="513183.3524">9849 14687 3914,'2'-8'126,"5"-4"27,8-1 20,10-3 23,6 6 10,8 5 9,0 4 6,-4 7 3,-11 7 2,-5 8-79,-14 8-35,-3 5-25,-5 3-20,-4-2-21,-3-3-12,6-10-9,1-5-14,0-6 4,7-6 5,12-2 11,12 0-5,12-1 6,8 1-3,4 2 3,-2 4-3,-9 5-1,-11 4 9,-10 3 3,-11 4 0,-5 3-4,-14 2 13,-13 1-1,-7 2 5,-10 2 2,-11-2-1,1-2 7,4-2-37,6-4-133,22-4-427,-4-6-639,13-6-37,9-7-40,7-8-43</inkml:trace>
  <inkml:trace contextRef="#ctx0" brushRef="#br0" timeOffset="517358.5912">22310 13203 2853,'0'-7'143,"0"-6"32,0 0 20,0-5 41,0 3 20,0-1 17,0 2 14,0 3 7,0 2 6,0 3-97,0 3-40,0 2-29,0 1-17,-3 4-38,-2 6-18,-1 6-15,-2 9-15,-3 7-8,5 4-7,0 5 1,1-2 1,4-2 0,1-4 1,0-6 3,1-7 11,1-4 22,3-6 33,5-3 22,9-5 5,9-1 2,5-1 11,6-4-6,13-2 3,7-1-3,9-4-17,6-1-17,5 0-37,-2 3-31,-9-1-46,-12 1-63,-10 2-72,-11 2-114,-9 2-229,-12-6-657,-8 6-37,-6-5-39,-7 2-42</inkml:trace>
  <inkml:trace contextRef="#ctx0" brushRef="#br0" timeOffset="517678.6095">22718 13200 4124,'0'-4'147,"1"-1"20,-1-2 7,2 2 2,-4 5 12,1 0 14,1 10 15,0 10 23,-1 12 23,1 10-82,1 13-45,-1 3-22,0 5-8,3 0-67,5-1-110,40-5-435,-23-3-602,5-12-33,18-9-36,10-15-37</inkml:trace>
  <inkml:trace contextRef="#ctx0" brushRef="#br0" timeOffset="522425.881">9594 16406 3192,'-7'0'139,"3"-2"36,-4 0 25,-1-4 35,4 0 27,1-4 10,1-2 18,1 0 8,2-3 4,0-1-92,5 3-37,3-1-33,5 2-24,7 4-32,9 3-23,4 2-11,2 9-16,0 8-6,-5 11 3,-3 8 8,-12 16-2,-5 6-1,-7 4 6,-5 0-4,-7-5 2,1-5 0,-1-10-6,-1-10-3,3-8-2,4-6-14,2-10 12,7-4 8,11-5-6,9-10 2,13-6-1,13-6-1,7-8-15,0-2-83,3 4-108,2-2-329,-11 0-641,-9 1-35,-11-4-38,-4-4-41</inkml:trace>
  <inkml:trace contextRef="#ctx0" brushRef="#br0" timeOffset="522930.9099">10404 15987 4147,'0'-8'98,"2"-2"14,6-3 16,8-1 20,10 6 10,9 5 10,7 5 3,-3 6 6,-6 9 3,-13 11-74,-9 7-18,-6 5-11,-5 1-16,-5-7-19,1-2-13,1-9-12,2-8-13,1-6 1,8-6-3,17-2 1,10-1-1,8-1 1,12 2 0,-3 3 0,-10 6 7,-10 2 9,-12 4 15,-12 7-2,-15 5 5,-14 1-5,-16 5 1,-9 1 5,-6 0 3,-1-1-4,2-7-10,14 0-69,8-8-168,14-53-920,8 35-34,11-9-38,9-9-38</inkml:trace>
  <inkml:trace contextRef="#ctx0" brushRef="#br0" timeOffset="528490.2278">23241 14205 3181,'3'-8'142,"-2"-2"33,2 1 24,0-3 21,1 3 13,-1 3 3,0 2 3,10-1 6,3 0 3,7 2-96,10 2-37,5-1-32,5 5-20,2 6-23,-3 9-13,-5 6-2,-9 11-1,-14 5-5,-14 9-2,-11 6-1,-19 6 3,-7 2 0,-6 2-1,-5-5 1,9-11-1,9-7-3,14-12-3,8-6 11,18-9 8,20-5 2,26-7 0,15-3-1,13-6 0,11-1 0,-9-2 1,-5-1 1,-10-1-1,-10 5-37,-13 2-76,-13 2-174,-13-4-836,-15 10-32,-4-2-35,-3 0-36</inkml:trace>
  <inkml:trace contextRef="#ctx0" brushRef="#br0" timeOffset="559261.9878">24380 16024 1551,'4'-6'145,"3"-2"52,2-2 25,4-2 28,-6-2 17,2 3 14,-3 2 15,2-2 19,-3 2 14,-1 0-62,-2 3-61,-2 0-47,0 4-25,1 0-31,-2 2-19,2 0-12,-1 2-18,0 0-18,0 8-15,0 1-12,0 9-4,0 4-4,0 3 2,0 1 3,1 4 2,1-1-2,-1 2-1,2-2-3,0-3 2,3 0-3,-2-7 0,-1 0 2,-2-5-4,1-2 1,1-4 0,-3-2 4,1-4 2,4 1 11,5-3 6,4-1 8,12 1 1,9-2 2,6 0 2,10-2 2,5 2 8,5 0-4,1 0 1,0 0-9,-2 0-6,-6 0-5,-8 0-3,-11 0-17,-6 0-74,-9 0-232,-11-28-669,-3 26-25,-5-2-27</inkml:trace>
  <inkml:trace contextRef="#ctx0" brushRef="#br0" timeOffset="559630.009">24849 16122 2887,'0'-2'143,"0"1"24,0-2-2,-2 3 2,0-3 5,-3 9 18,-2 6 11,-4 10 21,-2 12 10,-2 16-99,1 11-30,0 7-20,3 4 4,3 1-3,5-8-6,3-2-64,1-7-179,5-44-776,0 30-25,4-10-25,6-10-26</inkml:trace>
  <inkml:trace contextRef="#ctx0" brushRef="#br0" timeOffset="561734.1292">15013 17602 3750,'-2'-6'116,"0"-5"24,0-2 20,2-3 22,0 1 11,0 1 5,0 2 1,1 2 3,8 2 2,8 1-80,5 4-28,8 4-24,6 8-18,-4 9-22,-6 6-8,-7 12-4,-8 11-4,-6 5-2,-10 7 2,-8-4-2,-4 1-3,-5-7 4,-4-4-2,3-6 2,4-7-5,4-6 4,7-9 3,4-4 6,2-6 8,5-5 5,9-3 0,11-6 0,10-3-1,12-6-12,10-2-43,3-3-78,2 1-136,23-6-287,-27 4-475,-1-4-27,-10-3-28,-6 0-30</inkml:trace>
  <inkml:trace contextRef="#ctx0" brushRef="#br0" timeOffset="562014.1454">15690 17548 2275,'-2'-7'216,"1"-5"61,-1 0 55,1-2 15,1 5-4,-1 5 12,1 5 26,0 11 17,2 16 33,6 15-113,5 19-36,-2 10-41,8 6-49,-2-2-16,5-3 3,2-7-125,9-6-235,7-6-1053,3-13-41,6-12-44,9-16-49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249.9771" units="1/cm"/>
        </inkml:channelProperties>
      </inkml:inkSource>
      <inkml:timestamp xml:id="ts0" timeString="2020-09-15T09:53:23.4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1454 1146 1326,'2'0'112,"-1"0"56,1 2 30,1-2 26,-1 1 31,-1-1 8,2 0 6,-3-3-1,2 3 5,-2-3-65,0-2-29,0 1-46,0-3-23,0 1-11,0-3-22,0-1 15,0 0 2,0-1 3,-4-1-1,-1-1-2,-8-1-5,-1-1-7,-8 1-2,-1 0-14,-3 4-10,-2 6-22,-2 3-9,0 1-7,-2 9-5,2 4-5,0 8-1,2 8-3,5 3-9,5 2-2,11 0-5,3-4-3,8-3-8,3-7 0,6-5 19,9-8 12,12-7 5,6-6 5,0-6 6,1-6 4,-11-4 12,-5-2 8,-10-1 9,-3 3 7,-6 4-21,-3 8-17,2 4-10,-2 4-3,3 11-1,1 9-3,6 11-3,-4 14-5,1 17 3,-1 14 4,-5 5 8,-3 5 14,1 1 6,-7-6 2,-8-7 1,-2-8 5,-8-10-1,-9-7 3,-1-10 2,-2-11-9,-2-8-15,1-9-25,-1-6-56,3-6-102,8-6-205,1-45-636,15 28-27,12-12-29</inkml:trace>
  <inkml:trace contextRef="#ctx0" brushRef="#br0" timeOffset="703.04">2189 940 3131,'0'-5'83,"-3"1"12,2-1 3,-4 0-1,-2 5 1,-3 0 1,-6 9 6,-7 10 6,-7 13 9,-4 19-39,-3 19 0,-1 17 14,-1 17 18,5 8 8,6 7 3,8-4 1,10-6-3,3-12-1,18-10-1,12-11-39,16-7-46,13-15-127,23-6-254,6-31-569,2 1-23,3-15-23,5-12-26</inkml:trace>
  <inkml:trace contextRef="#ctx0" brushRef="#br0" timeOffset="1335.0763">2492 1309 4005,'0'-6'91,"-3"-1"0,2 0-7,-1 2 4,1 8 4,-1 11 5,1 12 4,1 18 11,0 6 8,0 6-54,4-3-22,6-7 11,3-10 27,5-11 13,5-10 2,4-8 0,5-10 1,2-9-9,3-8-4,-4-6-3,-7-5-8,-6-3-3,-4 5-19,-7 5-18,-6 11-10,1 6-7,3 10 1,-1 9-3,4 9-1,4 7-8,-2 10-47,4 10-81,3 1-144,17-3-802,-12 1-30,8-7-32,3-16-36</inkml:trace>
  <inkml:trace contextRef="#ctx0" brushRef="#br0" timeOffset="1555.0889">3341 1814 3994,'-6'16'98,"-1"9"19,-7 8 10,-2 16 3,1 4 1,-2 5 8,4 0-1,3-3-7,8-6-59,2-8-148,2-8-213,33-15-608,-29-3-21,2-9-23,6-8-24</inkml:trace>
  <inkml:trace contextRef="#ctx0" brushRef="#br0" timeOffset="2163.1237">3741 1108 3788,'-7'-15'115,"1"-2"0,-7 1 1,-3 6 6,-3 14 7,1 18 7,1 17 2,6 11 4,5 13 4,6 5-79,5 0-8,3-1 5,5-4 4,2-9-7,3-9-3,-3-11-7,-5-5 7,-4-14 9,-3-5 8,-3-6-15,0-5-6,0-9-7,0-2-5,0-6-3,1-1-10,4 0-3,0 7-17,8 6-20,3 6-16,6 8 0,-1 11 0,0 12 2,-1 10 7,-10 11 7,-6 10 10,-11 10 5,-7 3 11,-6 0 20,-2-9 9,0-5 3,5-15 0,5-12 5,8-10-4,2-7 3,2-10 17,6-2 16,12-4 0,11-2-27,14-5-58,13-2-148,24-9-360,-7-5-566,5-10-31,6-11-34,-3-6-34</inkml:trace>
  <inkml:trace contextRef="#ctx0" brushRef="#br0" timeOffset="2631.1505">4221 1392 4085,'0'-8'98,"3"-5"25,6 1 21,6-3 11,6 7 6,10 4 2,-1 9 5,-1 14 3,-8 9 5,-10 11-68,-8 13-22,-8 3-20,-4-4-14,-4-2-4,0-11 1,2-11 0,1-8 6,6-4 21,2-9 22,5-3 7,11-3 7,15-4-32,12-3-75,15-1-83,12-6-144,52-4-928,-57 4-36,-5 3-38</inkml:trace>
  <inkml:trace contextRef="#ctx0" brushRef="#br0" timeOffset="2859.1635">4970 1684 3499,'-3'5'143,"-5"8"52,-3 7 16,-4 11 3,-2 8-1,-2 9 2,-4 5 0,2 1-10,2 1-34,2-5-153,5-4-216,7-14-768,3-5-25,2-12-27,5-11-29</inkml:trace>
  <inkml:trace contextRef="#ctx0" brushRef="#br0" timeOffset="3332.1906">5254 1301 4277,'6'-10'58,"5"0"21,9 0 18,5 1 9,0 7 7,2 14 1,-4 7 3,-6 13 2,-8 7 6,-5 6-28,-4-1-28,0-1-20,-1-11-19,2-6-12,1-6-7,2-8 0,9-2-2,5-3-1,6 1-7,5-2-2,-3 3-2,-3 3-1,-11 3-1,-5 5 7,-6 1 2,-9 1 1,-10 2 3,-6-2-6,-8-2-26,-7-4-79,6-3-269,0-4-579,8-6-25,12-3-25,9-8-28</inkml:trace>
  <inkml:trace contextRef="#ctx0" brushRef="#br0" timeOffset="4003.2287">5742 1012 3962,'0'-11'98,"4"1"18,1-2 10,3 2 9,6 3 11,4 9 3,4 10 5,2 10 2,2 7 1,0 6-42,0 3-45,2-4-12,-5-6 2,-3-10-4,-3-6 2,-1-8 1,-4-4-1,-2-7 1,-2-5-2,-5-2 0,-1-3-4,-4-2-9,-1 4-14,-2 5-14,-1 6-11,-4 6-9,1 13-2,2 9-1,1 14 2,5 18 3,1 16 5,1 10 1,2 8 9,2 2 6,2-2 0,0-12 6,-3-9 1,-2-11 2,-10-10 4,-12-10 4,-10-11-4,-3-6-22,-3-9-64,4-5-153,19-10-342,1-3-483,9-7-29,8-11-31</inkml:trace>
  <inkml:trace contextRef="#ctx0" brushRef="#br0" timeOffset="4359.2492">6434 773 4540,'1'-14'107,"-1"-1"6,0-2-3,0 0-3,4 9 15,1 18 10,3 14 20,4 16 9,4 21 9,4 18-63,0 17-12,2 11 4,-1 9 33,-3 5 8,-7-2-7,-7-5-12,-8-8-9,-13-12-55,-10-11-83,-9-8-118,0-10-400,-19-2-582,-3-8-34,3-13-36,4-12-40</inkml:trace>
  <inkml:trace contextRef="#ctx0" brushRef="#br0" timeOffset="5472.313">1490 3014 3611,'0'-14'100,"0"-9"30,0-4 28,-4-6 15,-3 6 12,-4 5 0,-6 4 0,-3 10-3,-6 5-1,-5 11-60,1 13-37,0 7-24,7 10-32,7 2-19,10-1-13,2-3-4,11-9 6,2-7 2,4-6 9,4-10 3,6-5 17,3-7 9,-1-6 18,-5-5 14,-6-3 10,-1-1 5,-7 2-2,-2 4-2,-1 8-14,-3 6-3,5 6-12,-1 11-11,4 13-7,1 16-8,0 17 0,-3 15-6,-2 10-5,-4 7 20,-4 3 9,-3-7 0,-6-8 13,-5-11 8,-8-14 4,-5-13-2,-3-9-14,-2-11-53,1-9-41,4-8-85,0-8-121,19-12-333,-5-10-494,13-10-31,10-15-34,20-12-34</inkml:trace>
  <inkml:trace contextRef="#ctx0" brushRef="#br0" timeOffset="5798.3316">2384 2752 4084,'-9'-14'10,"-5"0"2,-7 0 4,-9 4 9,2 10 9,-6 16 22,0 14 21,-1 18 37,2 17 20,4 17 8,3 14 10,4 6 5,11 3 0,5 1 1,6-5-7,4-6-15,9-13-17,6-8-32,8-17-21,6-6-45,8-12-71,4-11-126,9-13-232,1-9-590,4-12-27,-6-9-28</inkml:trace>
  <inkml:trace contextRef="#ctx0" brushRef="#br0" timeOffset="6207.355">2615 3043 4044,'0'-4'12,"0"3"11,0 8 10,1 11 19,3 13 18,5 14 28,2 7 2,7-1 9,2-8 25,1-7 20,1-14 32,5-10 4,0-7 4,3-10 1,-1-9 9,-2-6-9,-5-5 6,-3-1 4,-7 2-21,-5 5-47,-3 9-42,-1 6-12,-2 8-7,4 8-19,-1 11-22,2 11-38,0 11-98,-1 9-86,2 7-119,21-7-332,-6-2-458,5-12-33,7-14-34,5-14-37</inkml:trace>
  <inkml:trace contextRef="#ctx0" brushRef="#br0" timeOffset="6411.3667">3393 3514 4238,'0'3'116,"-3"10"21,-1 10 14,-4 13 6,1 9 2,-3 12 3,0 2-3,3-4-23,1 0-45,5-10-166,-1-9-201,50-16-700,-39-2-26,9-13-26,11-5-30</inkml:trace>
  <inkml:trace contextRef="#ctx0" brushRef="#br0" timeOffset="6994.4">4070 2967 3766,'-6'-28'109,"-2"-1"14,-2-3 4,-2 0 0,-1 16-4,-3 16 0,0 12 7,1 10 3,1 14 8,7 13-47,3 11-36,4 3-3,0 3-1,1-4 3,2-3 7,-3-9 3,1-7-5,1-7 1,-2-8 1,0-10-3,0-10-4,0-3-7,0-7-4,0-9-7,0-7-12,3-7-9,1 1-10,4-1-12,6 7-16,0 10-15,5 5-11,-1 13 2,-3 9 5,-6 14 18,-3 10 21,-16 17 18,-10 11 12,-5 4 14,-7 0 25,-2-6 25,9-8 15,6-12-1,9-14-2,4-7-5,6-10 2,9-10-2,10-3-39,13-4-69,15-2-104,27-7-362,6-7-652,9-6-34,-3-10-36,10-4-40</inkml:trace>
  <inkml:trace contextRef="#ctx0" brushRef="#br0" timeOffset="7879.4506">4525 3130 3693,'0'-6'122,"1"-2"31,-1-2 11,2 0 10,1 1 2,4 3 5,10 1 2,1 2 5,5 2 4,-2 2-64,0 5-48,-3 4-25,-6 4-12,1 3-5,-5 2-3,-3-2 0,-2-2-5,-2-1-2,-1-3-3,0-2-2,0 0 0,0 2 0,-3-1 0,-4 1-1,-2 5-1,-5-1-7,-2 2 2,0-2-2,4-1 0,3-3 0,3-4 0,4-3-1,1-1 9,1-2 11,1 0 20,-1-1 20,0 0 14,0-1 13,0 1 4,0 0 7,0 0-3,0 0-2,0 0-12,0 0-15,0 0-26,0 0-20,0 0-44,0 0-70,0 0-75,0 0-109,8 0-295,-4 0-556,-1 0-33,2-3-36,-1-4-39</inkml:trace>
  <inkml:trace contextRef="#ctx0" brushRef="#br0" timeOffset="8383.4795">4513 3055 3394,'0'0'104,"2"-3"15,-2-1 11,6-2 9,4 2 8,3 1 2,8 3 4,2 4 7,-4 7 4,-2 10-76,-5 7-12,-10 9-13,-2 10-7,-5 1-9,-5 1-4,-3-5 10,-1-4 3,-4-8-1,5-5-3,3-8 2,2-6 11,6-2 16,2-6 15,0-5 11,5 0 8,7 0-2,10-4-5,10-3-5,7-1-36,6-2-76,2 2-175,-2-9-936,2 8-34,-3-3-36,-1 1-38</inkml:trace>
  <inkml:trace contextRef="#ctx0" brushRef="#br0" timeOffset="8627.4934">5175 3379 4218,'0'0'74,"0"0"28,0 2 52,0 8 26,-2 8 6,-5 9 4,-5 10 3,-4 7 4,-4-1 1,-3 1-63,3-2-53,3-4-85,2-8-155,8-5-308,3-8-532,2-6-28,2-7-27,8-8-32</inkml:trace>
  <inkml:trace contextRef="#ctx0" brushRef="#br0" timeOffset="9050.5175">5608 3033 4392,'0'-5'140,"0"-2"20,0 4 0,0-2-3,0 4 4,0 7 3,0 9 2,0 7 9,4 7 6,7 8-93,7 2-26,7 3-17,2 0 10,2-2 6,-5-5 1,-6-2 0,-5-9 5,-9-4-30,-6-3-63,-10-5-99,-4-1-350,-16-8-610,-4-4-32,-5-10-33,5-10-37</inkml:trace>
  <inkml:trace contextRef="#ctx0" brushRef="#br0" timeOffset="9236.5283">5496 2926 4344,'12'-16'138,"8"-4"25,9-4 8,6-3 0,5 6-12,2 8-80,6 4-281,-2 4-750,-1 1-25,1 2-25,-2 1-28</inkml:trace>
  <inkml:trace contextRef="#ctx0" brushRef="#br0" timeOffset="9763.5584">6061 2644 3783,'22'-6'108,"4"-1"23,5 5 19,6 0 9,-10 10 4,-4 13 2,-4 6 0,-5 9 0,-2 5 1,-3-2-66,0-2-29,-4-10-16,4-7-6,-3-10 10,2-5-3,-1-8 3,2-5 2,-3-6 1,-2-3 0,0-3-4,-4 1-4,-1 4-11,1 4-18,-6 7-18,-1 5-2,-3 9-7,-3 10 3,-3 10 3,5 14 7,0 14 12,3 11 0,5 10 5,1 7 6,1 1-1,2-3-2,-4-5 10,-2-13 1,-4-10 5,-7-14 1,-9-10-5,-5-12-21,-3-9-40,1-8-64,5 0-144,21-15-915,-5-4-35,9-6-37,8-9-41</inkml:trace>
  <inkml:trace contextRef="#ctx0" brushRef="#br0" timeOffset="10095.5774">6745 2484 5099,'0'-8'31,"2"4"17,1 1 30,7 6 15,10 14 21,7 21 32,8 16 48,3 23 46,-5 17 31,-6 18-14,-9 13 2,-10 16-22,-16 9-10,-11 4-47,-13-11-73,-13-12-117,-15-19-115,-8-20-133,-3-14-358,-18-13-611,-9-11-40,-6-14-44</inkml:trace>
  <inkml:trace contextRef="#ctx0" brushRef="#br0" timeOffset="10926.6249">1506 4645 3088,'-23'-5'44,"-10"4"28,-8 2 21,-6 6 14,10 9 8,7 7 1,10 1 7,10 3 12,7-3 12,4-5 2,10-9-1,6-4-20,6-7-18,4-9-9,5-5 1,-5-5 7,-5-1 5,-5-1 0,-6 3 0,-5 5-36,-3 6-12,0 7 16,1 11 7,0 15 3,2 15 5,-3 15-7,-2 15-3,-2 7 3,-7 3-2,-6-2 16,-7-5 6,-7-8-12,-10-10-5,-5-10-1,1-13-60,-3-10-49,2-10-77,5-7-157,30-14-350,-18-8-463,11-10-32,15-15-32,28-13-34</inkml:trace>
  <inkml:trace contextRef="#ctx0" brushRef="#br0" timeOffset="11243.6431">2359 4359 4852,'0'-17'35,"-3"-1"1,-5 2 4,-5 0 3,-5 15 9,-8 21 15,-1 16 13,-2 22 15,0 23 14,3 24-14,3 21-2,7 7 4,9 3 1,5-7 1,13-16-8,10-19-10,8-16-22,6-18-68,10-14-124,30-17-423,-16-16-469,-3-14-28,2-18-29</inkml:trace>
  <inkml:trace contextRef="#ctx0" brushRef="#br0" timeOffset="11613.6642">2737 4625 5430,'0'8'-15,"0"11"4,0 12 12,4 7 7,4 4 6,2 0 5,7-6 21,2-10 20,4-7 18,5-13 21,5-8 11,2-11 6,2-4 0,-4-7 4,-7-1-1,-7 2 5,-6 5-28,-7 7-29,-3 8-11,-3 8 0,0 11-7,0 7-5,0 11-55,0 14-59,0 5-78,3 3-212,4-3-802,5 3-37,9-11-39,7-13-42</inkml:trace>
  <inkml:trace contextRef="#ctx0" brushRef="#br0" timeOffset="11811.6755">3648 5153 4646,'0'7'102,"-3"9"16,-8 12 4,-2 13 1,-7 5 2,-3 12-27,2-3-59,7-4-101,7-4-172,4-21-728,7-3-25,11-12-26,12-10-28</inkml:trace>
  <inkml:trace contextRef="#ctx0" brushRef="#br0" timeOffset="12359.7068">4235 4558 4696,'-5'-19'93,"-2"-3"1,-9 3 2,-5 3 1,2 11 4,-2 17 7,3 14 9,9 8 1,6 8 6,8 9-66,7 5-14,6-1 3,2 3 1,3-2 1,-5 2 1,-6-5-4,-7-5-3,-4-8-6,-7-5-6,-6-12-5,-3-6-7,1-10-16,-2-3-8,7-11-14,5-9-12,11-4-13,6-4-8,9-2 1,5 4 1,5 11 1,-2 5 9,-8 12 21,0 9 23,-14 14 20,-2 8 17,-16 13 12,-8 9 7,-8 11 2,-2-2 3,-3 2-3,8-4-2,9-9-8,7-12-12,10-11 2,9-11-21,14-11-40,18-9-95,25-1-325,16-15-652,8-8-32,12-13-35</inkml:trace>
  <inkml:trace contextRef="#ctx0" brushRef="#br0" timeOffset="13238.7572">4879 4635 4335,'14'-11'106,"6"-2"19,9 1 2,4-1 6,-1 7 2,0 8 5,-6 9 4,-7 13 5,-8 9 1,-8 8-71,-7 8-29,-6-1-17,-5-2-4,4-7-4,0-10-4,6-10-8,2-4-3,7-6-3,11-4 0,7 4-4,5 3 1,3 1-5,-3 2 5,-12 0-1,-9 0 3,-11 2 7,-15-2-4,-10 3-9,-11 3-19,-12 0-15,-3-4-41,4-2-105,14-5-305,2-3-475,17-7-25,13-6-26,22-8-28</inkml:trace>
  <inkml:trace contextRef="#ctx0" brushRef="#br0" timeOffset="13470.7705">5608 5036 5544,'0'6'20,"-2"8"15,-5 7 14,-7 6 3,-7 10 3,-6 1 3,-3 3-3,4-2-16,1-2-25,9-4-64,6-8-177,6-8-277,4-6-469,7-7-26,9-8-27,5-7-28</inkml:trace>
  <inkml:trace contextRef="#ctx0" brushRef="#br0" timeOffset="13750.7865">5810 4749 5238,'0'-7'45,"0"2"18,0 2 35,1 1 54,4 10 22,2 15 47,9 9 16,1 9 23,5 9 11,1 2-20,-2-2-3,-3-4-18,-5-5-37,-6-7-122,-3-7-124,-10-3-139,-5-5-297,-12-7-814,-3-7-47,-6-5-48,-1-14-55</inkml:trace>
  <inkml:trace contextRef="#ctx0" brushRef="#br0" timeOffset="13948.7978">5709 4702 5023,'4'-16'104,"8"-3"42,11-3 70,12-9 31,13 5 4,8 8-16,7 1-111,0 6-117,40 5-1195,-41 6-39,-5 0-40,-3 0-44</inkml:trace>
  <inkml:trace contextRef="#ctx0" brushRef="#br0" timeOffset="14459.827">6416 4336 4544,'3'-6'72,"3"-4"19,10 3 16,3 2 12,-1 8 11,8 13 5,-5 11 2,-1 8 5,-9 10 1,1-1-45,-5-1-24,-1-7-16,2-7-13,1-9-6,1-10-8,5-6-2,-2-4-7,5-7-3,-3-4-13,-2-1-4,-6-3-2,-3 1-15,-1 3-12,-3 6-11,0 3 1,-3 8 3,2 8 12,-1 7 6,2 8 18,-1 13 8,1 8 5,1 11 16,-1 9 14,0 5 10,-3 0-3,-4-5-2,-8-5 8,-8-14-5,-11-9-5,-6-9-19,-6-11-31,-1-8-50,3-6-179,8-13-898,10 3-34,14-5-38,10-8-38</inkml:trace>
  <inkml:trace contextRef="#ctx0" brushRef="#br0" timeOffset="14774.845">7238 4066 5573,'14'8'10,"8"9"29,10 18 34,5 21 71,3 12 65,-4 24 36,-7 16 20,-15 15-2,-17 11-3,-20 7 3,-18 0-15,-12-6-99,-9-14-131,-14-14-171,0-11-430,-21-15-721,-14-8-47,-7-19-48,-8-12-55</inkml:trace>
  <inkml:trace contextRef="#ctx0" brushRef="#br0" timeOffset="15858.907">1451 6526 2868,'0'-11'188,"0"-4"18,-6-6 19,-3-1 12,-6 4 9,-3 4 1,-6 3 1,-4 8-5,-3 5-1,-1 12-129,-1 7-46,5 10-19,6 7-20,11 3-13,7-4-7,5-7 3,9-5 4,9-10 8,6-10 4,11-5-2,-1-10 2,3-7 5,-4-5 7,-7-4 8,-4-2 3,-8 1 4,-4 4 6,-7 9 3,-1 4-11,-3 7-2,3 9 5,2 12 0,2 14 2,7 17 1,-4 16 9,2 14 7,-7 10-14,-2 7 11,-6 1 15,-11-1 6,-9-9 2,-11-12-2,-10-14-16,-8-12-44,1-16-52,1-10-58,4-10-66,11-7-208,8-21-805,11-2-36,11-11-40,19-13-40</inkml:trace>
  <inkml:trace contextRef="#ctx0" brushRef="#br0" timeOffset="16190.926">2352 6133 4322,'0'-13'125,"0"2"-1,-2 1-3,-3 1 3,-5 15 8,-6 27 21,-6 22 27,-7 28 21,0 25 31,1 20-58,-1 15 11,8 9 23,11-7 12,7-7 4,14-16 2,16-21-14,12-19-26,12-19-27,16-15-162,10-14-160,15-12-271,6-11-851,3-12-44,-7-13-49</inkml:trace>
  <inkml:trace contextRef="#ctx0" brushRef="#br0" timeOffset="16698.9551">2871 6636 4897,'0'-2'66,"0"2"39,7-1 35,5 7 35,9 15 52,9 10 42,9 10 45,-2 13 16,-2 2 4,-5 2-62,-9-6-6,-8-5-36,-7-6-36,-11-4-50,-11-7-214,-13-5-153,2-7-370,-18-7-720,0-18-48,-2-11-50,9-15-54</inkml:trace>
  <inkml:trace contextRef="#ctx0" brushRef="#br0" timeOffset="16874.9652">2813 6702 4141,'21'-20'185,"12"-4"39,14-7 57,13-8 17,5 3-14,2 7-66,-4 9-82,-2 10-218,-7-41-989,-5 54-30,-5 6-34,2 6-35</inkml:trace>
  <inkml:trace contextRef="#ctx0" brushRef="#br0" timeOffset="17098.978">3859 6945 4815,'-8'25'31,"-5"14"2,-10 13 6,-7 7 3,-3 3-3,0-8-8,3-8-48,5-4-89,9-12-233,4-3-532,6-12-20,4-9-21</inkml:trace>
  <inkml:trace contextRef="#ctx0" brushRef="#br0" timeOffset="17707.0127">4333 6440 3791,'-3'-26'101,"-7"-4"32,-4-1 20,-6-2 6,1 17-1,-5 13 1,7 11 5,1 12 11,7 11 19,5 11-39,8 10-20,5 5-13,8 2 1,4 4 9,2-1 6,1 0-1,-5-2 4,-10-9-8,-6-6-22,-6-9-27,-8-10-17,-4-11-33,0-9-17,-3-7-19,0-8-15,8-10-2,4-5-18,5-2-3,9-1 3,8 5-2,3 7-1,4 8 13,6 6 2,-6 9 9,-4 12 21,-10 8 11,-6 13 16,-14 16 17,-7 9 8,-14 9 2,-1 5 17,-9-1 28,9-11 31,5-10 0,12-13-8,6-14 3,7-12 13,15-8-13,18-6-10,19-8-44,20-2-155,18-6-148,22-16-1160,-4 1-53,1-10-55,9-10-63</inkml:trace>
  <inkml:trace contextRef="#ctx0" brushRef="#br0" timeOffset="18159.0386">4890 6616 4956,'12'-9'76,"2"1"23,8-2 20,4 4 16,0 9 3,-7 15 17,-4 12 5,-9 11 12,-10 12 2,-13 5-51,-2 0-20,-6-7-23,2-10 0,7-10 49,6-12 60,7-9-13,3-6-7,9-2-13,8-5-3,12-6-15,12-2-93,19-1-124,1-3-163,12-1-382,-8 4-639,-5-1-42,-7 1-47,-1-2-50</inkml:trace>
  <inkml:trace contextRef="#ctx0" brushRef="#br0" timeOffset="18356.0498">5599 6882 4357,'0'6'141,"-3"1"61,-3 10 64,-5 7 49,-1 10 6,-8 11 3,-3 7 9,0 5-23,-2-4-67,5-3-147,4-10-171,7-5-268,5-58-869,4 38-39,3-10-43,7-9-46</inkml:trace>
  <inkml:trace contextRef="#ctx0" brushRef="#br0" timeOffset="18759.0729">5867 6486 4412,'18'-15'110,"5"3"16,3 3 7,1 4 10,-12 14 4,-4 18 3,-8 6 2,-1 5 1,-2 2-2,-2 1-84,5-9-24,6-3-12,3-6-5,6 0-11,7-2-4,1 1-1,-2-1-5,-8 1 4,-8 1 5,-8 2 4,-14-2 5,-14 0-4,-10-1-1,-7-3-29,-3-2-75,7-5-301,7-7-651,13-5-30,5-7-30,12-6-33</inkml:trace>
  <inkml:trace contextRef="#ctx0" brushRef="#br0" timeOffset="19331.1056">6393 6078 4653,'17'0'63,"1"8"14,2 9 5,1 12 1,-7 10 1,-4 5 2,0 0 4,1-8 9,4-11 11,1-9-35,4-10-16,4-7-9,0-7 2,2-5 7,-5-3-3,-9 0 2,-4-2-5,-5 4-14,-3 4-18,-1 5-9,1 10-3,0 12-5,0 10-2,-4 19 2,4 10 4,-2 13 2,2 8 8,0 6 12,4 2 9,-4-2 1,0-7 19,0-10 13,-4-13 12,-10-12-9,-12-12-7,-6-9-62,-6-8-89,1-9-196,6-15-869,8-2-36,13-7-38,10-10-40</inkml:trace>
  <inkml:trace contextRef="#ctx0" brushRef="#br0" timeOffset="19655.1241">7212 5875 5378,'6'-14'56,"9"1"24,7 7 22,10 12 66,4 25 66,4 32 56,4 20-1,-4 27-2,-10 18-3,-16 17-51,-14 15-6,-23 14-22,-17 0-22,-10-8-66,-15-16-213,-9-20-159,-8-22-275,-10-20-814,-15-14-49,-18-23-52,-7-14-59</inkml:trace>
  <inkml:trace contextRef="#ctx0" brushRef="#br0" timeOffset="20483.1714">1424 8239 3159,'-24'4'103,"-7"7"13,-10 9 27,-1 7 8,14 1 5,9 11 4,12-4 2,4-7 7,9-8 8,12-8-64,10-10-26,0-6-15,9-9-24,0-5-6,-5-2-4,-9-5 7,-7 1 16,-5 3 16,-8 6 0,-3 4-5,0 7 9,0 9 21,0 12 14,0 12 16,2 15 21,-2 18 16,0 13-7,-4 9-18,-3 6 5,-7-1 13,-7-5-5,-12-8-11,-8-5-14,-12-10-18,-9-10-49,1-9-99,-1-12-77,7-13-123,45-14-405,-19-17-521,16-18-36,16-14-39,28-26-42</inkml:trace>
  <inkml:trace contextRef="#ctx0" brushRef="#br0" timeOffset="20819.1908">2370 8165 4718,'0'-21'57,"2"-3"17,-7-3 13,-4-1 14,-6 12 5,-3 12 5,-8 8 11,-2 11 21,-1 16 29,1 17 9,-1 23 32,-2 25 5,5 18 10,3 16 7,6 8-3,10 3-5,4-7-6,4-13-20,8-17-33,8-18-73,2-18-123,10-20-106,10-16-107,4-14-145,21-17-314,-4-15-500,4-18-39,1-16-43</inkml:trace>
  <inkml:trace contextRef="#ctx0" brushRef="#br0" timeOffset="21087.2061">2820 8486 5412,'0'-10'102,"0"2"28,0 4 91,0 1 56,3 12 13,8 16-1,8 11-3,11 7-1,12 11-3,3-1-91,0-2-7,-9-4-28,-7-7-87,-15-4-52,-5-7-17,-12-5-80,-13-2-156,-11-3-282,-13-64-844,-7 44-50,-12-12-55</inkml:trace>
  <inkml:trace contextRef="#ctx0" brushRef="#br0" timeOffset="21251.2154">2721 8453 4252,'34'-27'156,"13"-9"49,15-9 57,14-10 11,-9 10 0,3 11-100,-5 10-136,26 9-1098,-37 10-31,-9 8-32</inkml:trace>
  <inkml:trace contextRef="#ctx0" brushRef="#br0" timeOffset="21483.2287">3679 8742 5128,'-7'28'175,"-8"11"27,-8 15 4,-9 12-6,-2 3-21,-7-4-70,4-7-75,7-5-247,8-13-917,10-12-34,11-15-38,15-12-38</inkml:trace>
  <inkml:trace contextRef="#ctx0" brushRef="#br0" timeOffset="22103.2642">4473 8263 3845,'3'-28'55,"-2"-8"18,0-9 41,1-8 37,-6 10 15,-7 13 14,-7 5 5,-4 14 15,-8 9 15,-2 16-28,6 11 0,9 17-2,7 11-28,10 10-23,8 10-6,4 4-14,4 3-10,-5-3-15,-2-6-11,0-10-26,-7-13-26,-2-12-25,-4-10-21,-4-11-26,-1-12-17,-1-4-5,0-13-3,7-9-15,7-7-11,11-3 7,9 0 11,5 7 13,4 13 10,0 10 26,-7 15 16,-11 13 11,-9 16 14,-14 8 17,-12 13 15,-10 2 3,-6 6 11,-6-2 16,4-1 2,9-11-6,11-9 10,12-17 4,16-7-14,22-14-72,20-7-141,104-12-1039,-67-7-38,7-14-40,20-15-44</inkml:trace>
  <inkml:trace contextRef="#ctx0" brushRef="#br0" timeOffset="22919.3108">4915 8296 5005,'13'-10'70,"6"-1"22,7-1 16,10 3 15,4 3 8,-1 11 2,-4 9 0,-9 11 11,-15 12 3,-7 13-43,-14 7-23,-6 1-12,-5-2 17,-1-10 18,2-12 19,9-11 34,5-7 27,3-9-4,13-5-6,14-6-1,16-5-50,13-5-147,15-5-126,13 0-366,-7-8-776,-7 4-45,-4-1-49,0 2-53</inkml:trace>
  <inkml:trace contextRef="#ctx0" brushRef="#br0" timeOffset="23127.3228">5775 8468 4825,'-4'12'182,"-8"13"32,-5 15 7,-8 11 10,-4 12 0,-2 4-43,5-1-51,7-4-70,9-8-235,8-20-981,8-2-36,9-14-38</inkml:trace>
  <inkml:trace contextRef="#ctx0" brushRef="#br0" timeOffset="23532.3459">5977 8318 5299,'0'0'29,"2"8"23,2 11 16,3 9 9,5 6 5,4 12 4,3-7 11,4-5 34,3-10 25,4-13 6,2-9-6,1-8 3,-1-9 20,-5-6 23,-2-1 4,-8-5-2,-6 6-11,-5 6-34,-3 6-26,-1 6-14,-2 10-16,3 10-25,0 8-33,-1 13-32,0 8-10,-2 8-3,5 0-114,0-2-113,4-5-220,1-14-923,2-9-51,3-10-55</inkml:trace>
  <inkml:trace contextRef="#ctx0" brushRef="#br0" timeOffset="24099.3784">6555 8029 4820,'8'-18'103,"3"-3"17,2-2 4,5 1 14,3 13 13,-1 13 15,4 10 9,-1 15 0,-3 8 7,-2 1-68,1 4-28,-3-6-6,2-11 8,-3-7-1,3-5-7,0-8 1,-6-7-5,1-3 9,-4-6-4,-4-4-6,-4-1 2,-1-2-16,0 4-22,-3 5-15,0 6-1,-2 9 0,-4 12 11,3 10 14,2 15 10,3 12 6,2 11 0,-1 9 3,0 2 16,1 1 6,5-3-7,-1-7-12,-2-10-11,1-8-24,-14-11-12,-9-7-5,-17-11-7,-6-6-36,-13-6-34,-1-7-109,8-2-82,12-2-198,10-22-884,15 11-49,11-7-52,15-9-56</inkml:trace>
  <inkml:trace contextRef="#ctx0" brushRef="#br0" timeOffset="24415.3964">7379 7752 5971,'13'-8'75,"9"1"83,7 6 48,11 15 23,2 22-2,3 27-3,1 19 1,-6 19-2,-16 16-1,-12 12-31,-17 10-43,-22 11-79,-18 9-46,-12 1-23,-12-10-40,-11-10-172,-8-13-123,-9-27-1069,-12-10-52,-4-19-59,-17-16-63</inkml:trace>
  <inkml:trace contextRef="#ctx0" brushRef="#br0" timeOffset="25271.4454">1212 10182 3696,'0'-13'66,"0"-1"25,-8-3 14,-4 2 13,-12 9 3,-9 6 4,-10 8 13,-1 10 16,-2 7 15,7 11-38,9 4-19,11 1-19,10-7-8,8-5-1,7-11 14,12-10 4,7-6-15,4-12-14,10-5-12,-2-7-3,-5-2 1,-4-5-1,-8 4-1,-10 5-12,-3 5-20,-3 6 1,2 9 12,3 12 27,7 12 10,3 18 19,4 16 13,-2 21 4,-9 11 6,-5 12-3,-4 2 16,-10-3-6,-11-6-9,-9-10-18,-12-16-4,-10-12-36,-3-17-75,0-12-75,9-16-83,12-11-177,14-22-901,14-9-43,20-15-46,23-15-49</inkml:trace>
  <inkml:trace contextRef="#ctx0" brushRef="#br0" timeOffset="25586.4634">2176 9980 3703,'-18'0'60,"-11"2"62,-8 10 35,-5 8 29,9 6 33,0 18 34,7 16 18,4 14 62,11 14 32,4 17-10,6 14-12,4 2-50,9-3-28,6-8-23,7-17-27,11-21-41,8-15-59,5-19-190,6-14-137,11-15-321,-2-14-742,3-14-43,0-13-48,-5-15-51</inkml:trace>
  <inkml:trace contextRef="#ctx0" brushRef="#br0" timeOffset="25858.479">2717 10299 5866,'0'-5'62,"2"2"56,0 3 36,7 8 47,6 10 32,5 15 7,5 6-1,3 9-2,5 1-2,-1 0-59,1-2-2,-9-5-53,-4-6-36,-10-4-45,-6-6-108,-8-1-140,-11-7-126,-6-3-255,-8-5-708,-9-6-45,-4-15-50,4-13-53</inkml:trace>
  <inkml:trace contextRef="#ctx0" brushRef="#br0" timeOffset="26023.4884">2626 10347 4308,'4'-26'179,"9"-8"27,11-10 59,15-6 34,8 4 7,16 9-52,4 8-102,7 8-179,-5 8-1089,-4 13-33,-4 8-36,-8 2-38</inkml:trace>
  <inkml:trace contextRef="#ctx0" brushRef="#br0" timeOffset="26238.5007">3705 10605 4849,'-9'27'160,"-10"13"52,-10 18 13,-15 15 5,2 4 3,-9-2-11,4-1-71,6-7-53,14-9-166,65-15-1113,-46-10-37,15-10-40,9-16-44</inkml:trace>
  <inkml:trace contextRef="#ctx0" brushRef="#br0" timeOffset="26919.5397">4662 9814 4463,'-9'-3'59,"-6"3"36,-4 8 39,-2 16 22,3 9 12,6 19 7,8 7 11,1 4 4,6-2 7,4-3-44,-1-5-10,1-2-29,0-10-36,-2-11-32,-4-8-12,-1-7-22,-4-7-18,-5-8-9,0-7-9,-1-7-7,1-10-3,4-2-11,9-1-2,8 3 10,9 6-3,3 9 16,7 8 10,1 13 7,-6 12 4,-9 15 8,-9 10 12,-11 16 11,-13 8 6,-10 8 17,-8 5 18,-1-3 23,1-10 29,12-8 9,8-18 7,10-14 13,8-12 12,15-10-10,13-8-33,17-10-121,13-5-130,13-4-314,0-6-813,-3-7-43,-2-4-46,-6-6-50</inkml:trace>
  <inkml:trace contextRef="#ctx0" brushRef="#br0" timeOffset="27563.5765">5293 10103 4254,'1'-9'130,"6"-5"43,9-4 38,6-4 85,10 1 57,9 3 27,2 2 21,0 9-1,-4 4-3,-12 13-88,-9 14-39,-8 9-42,-10 6-36,-7 8-82,-8-6-55,-3 0-27,3-12-24,-2-5-4,8-8 0,6-7 0,9-3 0,11-3 0,10 3 0,7 1 0,5 2 0,-3 2 0,-10 2 0,-13-1 0,-8 2 0,-14 2 0,-13 0-25,-13 2-41,-8 2-56,-12-3-66,2 0-34,5-4-74,18-2-355,2-1-584,19-7-41,14-1-44,21-4-48</inkml:trace>
  <inkml:trace contextRef="#ctx0" brushRef="#br0" timeOffset="27768.5882">6187 10425 5942,'0'0'33,"-3"1"35,-9 8 13,-6 8 4,-10 9 0,-5 8-3,-2 9-47,8 3-44,2-2-71,13-4-129,20-10-374,-8-5-460,1-12-30,12-7-31</inkml:trace>
  <inkml:trace contextRef="#ctx0" brushRef="#br0" timeOffset="28170.6111">6250 10107 5408,'5'0'15,"2"4"8,1 10 14,4 5 14,1 10 8,3 2 7,1-1 7,3-6 13,2-7 15,3-7 9,3-8-5,4-7-7,0-7-9,0-4-3,-2-3 8,-5-3 6,-8 2 3,-4 8 12,-4 5 29,-6 9 21,4 14-4,-4 10-4,2 7-5,-3 10-10,-1 7-23,1 0-81,1 0-141,1-2-133,7-9-373,-3-5-682,5-14-45,2-11-49,3-9-53</inkml:trace>
  <inkml:trace contextRef="#ctx0" brushRef="#br0" timeOffset="28695.6413">6846 9801 4834,'21'-5'139,"3"2"34,8 4 48,3 6 9,-7 10 8,-7 9 3,3 1 9,-4 2 7,-1-3 11,3-9-97,2-7-16,-1-6-28,1-7-44,-4-8-4,-6-6-6,-7-5-21,-4-4-26,-4 0-13,-3 4-28,-2 6-17,-4 8-21,-2 6-3,-1 12 1,5 11 7,3 11 14,4 11 29,2 14 33,2 4 25,2 9 27,-3 3 10,1 5 17,-1-1-3,-1-4-3,-5-7-14,-8-7-17,-8-8-12,-10-11-16,-10-5-22,-3-11-48,3-6-99,5-9-102,11-6-187,12-15-949,8 4-49,13-8-56,10-8-59</inkml:trace>
  <inkml:trace contextRef="#ctx0" brushRef="#br0" timeOffset="28990.6581">7677 9525 5962,'23'-8'128,"10"6"90,10 16 12,11 21-1,-1 27-2,-4 29 0,-8 24-3,-14 10 0,-16 12-2,-12 9-35,-19 0-88,-15-8-85,-12-11-14,-13-17-174,-7-14-192,-5-105-1046,-1 66-54,11-19-59,22-19-64</inkml:trace>
  <inkml:trace contextRef="#ctx0" brushRef="#br0" timeOffset="30427.7403">7173 1405 3623,'0'0'149,"0"0"30,3-3 10,9-1 22,18-4 18,16-4 11,17-4 7,17-7 0,8 7 1,1-2-88,-3 6-84,-5 3-106,-9 6-159,4 3-326,-24 3-445,-9 1-25,-10 1-26</inkml:trace>
  <inkml:trace contextRef="#ctx0" brushRef="#br0" timeOffset="30719.757">7616 1862 2549,'-10'5'213,"-2"0"71,1-2 52,-2-2 29,8 2 12,4-5 11,1 1 12,6 1 2,11-1-3,21-3-144,17-5-76,20 2-104,8 0-134,7 1-236,-7-30-808,-4 27-33,-9 1-34,1-4-39</inkml:trace>
  <inkml:trace contextRef="#ctx0" brushRef="#br0" timeOffset="31191.784">7558 3001 4881,'15'-1'101,"11"-3"19,17-6 13,19-3 4,13-4-1,6-4 0,-2 3-12,-9 6-40,-12 6-82,-13 6-254,-11-14-804,-18 25-30,-6 6-33</inkml:trace>
  <inkml:trace contextRef="#ctx0" brushRef="#br0" timeOffset="31390.7954">7694 3337 3968,'0'4'106,"1"0"47,11-3 19,21 2 7,22-4 1,21-6-28,26 0-64,15 3-177,5-5-843,-5 9-24,-10 3-24,-9 6-26</inkml:trace>
  <inkml:trace contextRef="#ctx0" brushRef="#br0" timeOffset="31851.8218">8166 4743 4579,'15'-6'51,"12"-4"13,15-3 5,14-2 0,9 2-45,3 4-160,27-2-761,-53 8-22,-16 1-23,-16 3-24</inkml:trace>
  <inkml:trace contextRef="#ctx0" brushRef="#br0" timeOffset="32022.8316">8172 4986 3778,'0'7'60,"3"0"38,14-2 12,26 0-1,25-4-55,36-8-265,16-36-555,4 32-16,-7 0-16,-10 2-18</inkml:trace>
  <inkml:trace contextRef="#ctx0" brushRef="#br0" timeOffset="32518.8598">8323 6355 5426,'0'-5'51,"6"-3"7,10-3 4,15-1 2,10 0-2,15 6-45,4 2-126,50-1-952,-69 8-31,-13 6-32</inkml:trace>
  <inkml:trace contextRef="#ctx0" brushRef="#br0" timeOffset="32700.8703">8266 6649 4385,'-3'4'96,"3"1"8,6 0 11,21-3-3,28 0-45,26-6-227,14-38-737,7 32-23,-9 2-21,-16 0-26</inkml:trace>
  <inkml:trace contextRef="#ctx0" brushRef="#br0" timeOffset="33104.8935">8302 7895 5237,'10'-5'93,"9"-3"35,10-4 30,11-2 7,8 0-39,4 2-89,4 3-383,-11 5-709,-12 6-30,-13 0-33,-11 5-33</inkml:trace>
  <inkml:trace contextRef="#ctx0" brushRef="#br0" timeOffset="33279.9035">8314 8130 5110,'0'0'43,"15"0"4,16-3-2,20-5-48,28-4-276,13-3-662,-1 1-25,-6 4-25,-4 6-26</inkml:trace>
  <inkml:trace contextRef="#ctx0" brushRef="#br0" timeOffset="33708.928">8601 9774 6809,'1'-2'156,"9"-1"-1,15-6 0,17-8-1,13 0-55,14-3-193,0 2-323,-13 8-886,-20 5-47,-17 7-49,-9 5-53</inkml:trace>
  <inkml:trace contextRef="#ctx0" brushRef="#br0" timeOffset="33848.936">8624 10101 6279,'10'0'75,"17"-2"-61,24-7-97,28-9-1094,32-9-37,24-11-40</inkml:trace>
  <inkml:trace contextRef="#ctx0" brushRef="#br0" timeOffset="35523.0318">13931 1107 1460,'2'-2'74,"0"-3"34,0 0 50,1 0 33,1-2 35,-1 0 26,0-1 24,0-1 23,-1 1 25,-2 1-32,0-1 4,0 2-15,0 0-48,0 2-34,0 2-42,0 1-27,0 1-22,4 4-19,0 11-23,2 12-25,-2 12-17,0 18-16,-2 10 3,-2 8 5,1-3 7,-1-4 6,0-8 3,0-11 2,-5-11 4,-6-6 4,-3-6 5,-9-6 2,-7-3-1,-4-8-16,-3-2-24,-1-6-51,1-2-110,9-6-201,1-23-621,7 12-26,8-13-26,8-13-30</inkml:trace>
  <inkml:trace contextRef="#ctx0" brushRef="#br0" timeOffset="35807.048">13571 1156 3793,'0'-5'180,"0"-2"15,9-3 20,15-7 17,19-1 14,23-5 7,21-2 2,11 4-4,0 1-30,-9 6-233,-3 9-331,-17 2-692,-14 3-29,-4-3-30,2 2-33</inkml:trace>
  <inkml:trace contextRef="#ctx0" brushRef="#br0" timeOffset="36451.0848">15034 814 2892,'0'-12'171,"0"-2"43,0-3 11,0 2 1,0 3-4,0 7-8,-1 3-4,-8 7 2,-6 6 0,-6 13-101,-9 16-35,-9 20-27,-2 15-4,-3 17 4,2 15 6,1 11 20,13-3 6,11-3 0,12-10 0,9-13-7,16-16-9,13-10-22,9-10-85,25-12-344,1-11-608,2-15-27,-6-9-28,1-18-30</inkml:trace>
  <inkml:trace contextRef="#ctx0" brushRef="#br0" timeOffset="36908.111">15334 1162 4580,'0'0'-22,"0"3"12,0 9 16,0 7 10,0 6 10,3 6 15,2 2 26,5-5 20,7-8 19,4-6 42,9-7 12,9-5 3,0-7 8,3-4 29,-1-6 10,-7-2 6,-9-4 3,-8 1 12,-10 6-9,-5 4-43,0 4-29,-2 5-11,-2 9-23,4 8-38,-2 11-15,0 11-24,0 11-64,0 4-136,0 3-86,6-3-124,46-10-895,-29-9-43,13-12-47</inkml:trace>
  <inkml:trace contextRef="#ctx0" brushRef="#br0" timeOffset="37155.1249">16201 1459 4089,'0'5'98,"1"5"51,0 5 17,1 14 12,0 5 5,-2 7 4,-4 3 3,0 6 1,-1-3-3,-1-7-74,1-4-143,1-4-158,26-14-854,-16-5-29,9-9-32,10-4-32</inkml:trace>
  <inkml:trace contextRef="#ctx0" brushRef="#br0" timeOffset="37739.1585">16952 825 3998,'-19'-10'87,"-8"6"12,-7 4 4,-3 8 1,8 10 5,6 18 13,10 4 10,7 11 14,4 2 10,2 3-68,3 0-7,2 0-8,-4-3-1,2-6 2,-2-5 3,0-10-5,-3-8-7,-6-9-11,1-8-13,-4-4-7,-1-6-15,4-7-10,4-7-9,4-2-11,5-1-13,5 1-11,2 5-14,3 9-7,2 5 9,-2 11 14,-1 7 16,-6 11 11,-4 10 23,-8 9 18,-13 12 8,-6 3 7,-3-2 12,0-4 8,1-7 0,9-10-8,9-8 0,3-11 7,4-6 12,6-5 21,7-7 7,14-1-1,9-1-69,9-1-78,11-1-145,11-4-324,-7-5-581,1-7-31,-2-7-35</inkml:trace>
  <inkml:trace contextRef="#ctx0" brushRef="#br0" timeOffset="38115.18">17287 1151 3855,'14'-7'123,"6"-3"24,6 1 13,4 1 4,-8 3 5,-4 12 8,-9 8 4,-6 10 3,-14 10 0,-9 14-71,-8 7-47,1-1-19,-4-7-12,10-9-1,11-12 9,4-8 22,2-9 29,4-5 17,5-3 11,7-2 2,12-2-7,10-2-80,11 0-109,12-1-298,1-4-740,-3-4-34,-2-1-36,-3-1-37</inkml:trace>
  <inkml:trace contextRef="#ctx0" brushRef="#br0" timeOffset="38343.1929">17945 1431 3231,'-9'7'124,"-2"4"59,-5 8 37,-5 9 19,-4 4 6,-4 9 3,-2 4-1,1 4 1,0-1-8,6-4-111,7-5-151,7-6-272,3-11-661,6-7-24,4-7-27,5-7-27</inkml:trace>
  <inkml:trace contextRef="#ctx0" brushRef="#br0" timeOffset="38770.2175">18206 1238 4276,'12'-12'104,"5"0"22,11 0 17,6 2 4,1 5 5,-8 15 6,-7 7 6,-12 11 0,-8 6 2,-6 7-62,-1 1-39,-2-3-20,6-6-15,0-6-6,5-5-5,5-2-6,2 1-4,1 1-1,-1 4 0,-1-2 6,-5 0 4,-9-2-1,-13 2 6,-9-3 1,-7-3 0,-7-6-23,3 0-58,7-4-124,18-7-303,2-1-522,9-4-28,3-8-29,6-8-30</inkml:trace>
  <inkml:trace contextRef="#ctx0" brushRef="#br0" timeOffset="39374.252">18706 808 4082,'10'-1'54,"7"1"30,2 8 22,6 11 5,-2 6 6,-4 10 4,-1 6 0,-1 0 5,1-5 3,-2-6-4,0-8-26,4-8-21,4-9-16,0-4-4,0-7-1,-1-4 0,-7-7-1,-6-1-7,-6-2-6,-2 1-16,-2 6-16,-6 7-9,-4 7-8,-4 11-1,-5 13-4,-3 12-5,-2 15-1,1 13-1,2 16 10,8 8 8,6 5 5,4-1 1,4-8 8,2-11 2,-4-14 7,-6-14 8,-10-9 3,-12-13 4,-12-12-13,-6-7-30,0-5-108,10-3-211,12-76-703,12 61-28,9-5-31,12-9-32</inkml:trace>
  <inkml:trace contextRef="#ctx0" brushRef="#br0" timeOffset="39762.2742">19422 502 3901,'4'0'79,"5"8"40,2 9 18,7 15 23,-1 18 25,2 18 11,-5 19 10,-1 14 11,-8 10 3,-1 9-34,-10 7-32,-10-3-38,-4-4-15,-7-14-20,-5-13-19,-10-20-20,-1-14-21,-5-12-49,2-11-87,3-9-150,9-18-822,17-2-32,9-10-33</inkml:trace>
  <inkml:trace contextRef="#ctx0" brushRef="#br0" timeOffset="39992.2872">19986 1313 4412,'23'-12'99,"11"-4"9,11 0 1,15-5-6,4 7-47,-1 6-126,11 3-298,-25 3-481,-12 4-19,-19 8-21</inkml:trace>
  <inkml:trace contextRef="#ctx0" brushRef="#br0" timeOffset="40163.297">20085 1549 2919,'-29'22'261,"-4"3"42,1-1 28,3 0 15,23-9 40,18-12 23,31-1 9,22 0-59,26 1-77,24 1-376,-2-6-1019,-12 11-32,-29-4-37,-33 2-37</inkml:trace>
  <inkml:trace contextRef="#ctx0" brushRef="#br0" timeOffset="41187.3557">14581 2680 2242,'-14'-9'117,"-1"0"17,-4-2 9,0-2 19,5 5 21,4 4 18,0 1 21,3 1 34,1-2 31,3 1-53,-1 3-6,1-4 6,0-1 12,0 2-4,-2-1-4,4 1-3,0 0-14,1 1-36,0 1-40,0 1-7,0 6-2,0 9 11,0 13 5,0 20 1,0 21 10,-5 15-2,-2 11-2,0 2 1,-3-7 6,-2-11-20,-2-15-23,-4-16-31,-9-14-27,-11-10-18,-6-14-27,-7-6-27,-2-12-111,-2-8-109,5-9-138,62-5-1016,-51-12-50,6-7-57,11-9-60</inkml:trace>
  <inkml:trace contextRef="#ctx0" brushRef="#br0" timeOffset="41411.3686">13963 2771 4140,'6'-8'163,"5"-6"29,12-4 25,16-8 27,16 1 37,19-4 11,11-1 3,9 1-1,2 6-7,1 4-173,-6 8-102,-4 8-134,4 3-282,0-55-724,-5 58-34,-3-3-36</inkml:trace>
  <inkml:trace contextRef="#ctx0" brushRef="#br0" timeOffset="41770.3891">15540 2402 3728,'0'-5'151,"0"0"2,-3 2 5,-9 3 15,-7 12 24,-4 11 21,-11 13 20,-5 12 11,-2 13 18,-2 11-103,2 8 8,5 4 7,9-2 3,10-7-8,9-7-19,8-11-13,9-5-20,8-8-42,9-8-97,8-5-98,12-7-148,9-6-136,4-12-746,4 1-35,-2-6-38,-3-7-41</inkml:trace>
  <inkml:trace contextRef="#ctx0" brushRef="#br0" timeOffset="42347.422">15879 2621 3828,'-4'0'95,"-1"5"43,1 8 31,0 11 31,2 7 12,1 10 9,1 1 12,3-2 14,4-9 39,6-5-16,9-12-32,8-9-48,6-9-29,3-7-17,0-11-2,-4-2 5,-7-5 8,-6 5-3,-7 2-45,-7 10-31,-7 7-1,-1 11 14,2 12 2,-5 12 3,0 11-10,-4 8-15,0 6-106,1 2-133,2-4-52,5-3-161,14-7-224,6-37-606,12 14-39,12-14-43,7-9-46</inkml:trace>
  <inkml:trace contextRef="#ctx0" brushRef="#br0" timeOffset="42558.4342">16642 3067 3325,'0'0'231,"0"4"46,0 6 15,-1 11 2,-5 7 5,-4 11-2,-3 9-1,-4 3-1,-2 2-11,2-2-181,2-3-138,11-8-157,1-7-143,10-17-223,6-8-368,7-4-22,11-12-26</inkml:trace>
  <inkml:trace contextRef="#ctx0" brushRef="#br0" timeOffset="43128.4668">17311 2499 3732,'-16'-12'53,"-4"1"9,-9 4 11,-3 2 17,8 12 20,1 15 16,6 8 29,11 6 21,3 10 20,7 8-28,5 3-4,1 3 2,-3-1-11,2-2-10,-4-6-18,-3-8-13,-2-8-24,-6-6-17,2-10-21,-3-8-14,-5-7-8,1-4-14,5-8-9,1-7-19,8-4-10,5-4-8,9 0-6,0 4-4,5 9-2,2 5 6,-4 8 7,-3 12 18,-9 6 16,-2 6 23,-9 9 17,-10 8 20,-8 4 15,-4 5 12,-4 0 15,0-2 6,8-5-5,13-9-3,4-8 4,5-8 6,10-8-1,13-5-29,5-4-84,9-4-99,12 0-182,7-12-961,-6-2-41,0-11-45,-6-11-48</inkml:trace>
  <inkml:trace contextRef="#ctx0" brushRef="#br0" timeOffset="43494.4877">17568 2871 3453,'6'-15'150,"5"-2"45,7-4 24,6 1 26,2 6 15,6 9 8,-2 6 9,-7 12 3,-9 12 8,-9 12-72,-9 8-55,-9 5-39,-9 1-17,4-6-24,-3-7-15,6-12-2,7-6 2,7-8 24,-1-7 16,14-4 4,10-1-9,8-4-14,10-2-85,12-2-72,-1-1-79,-1-2-158,5-1-291,-7 2-508,-6 1-33,-5 1-36,-5 0-37</inkml:trace>
  <inkml:trace contextRef="#ctx0" brushRef="#br0" timeOffset="43691.4989">18209 3057 3482,'0'0'94,"0"0"63,0 0 55,0 4 51,0 4 23,0 7 30,-3 7 18,-5 6 11,-7 4 0,-2 2-83,-5 0-92,2-2-115,4-4-176,12-6-354,-2-4-602,4-7-32,5-7-33,5-5-36</inkml:trace>
  <inkml:trace contextRef="#ctx0" brushRef="#br0" timeOffset="44006.517">18573 2838 4061,'-4'-8'94,"1"1"11,0-2-2,1 4 29,1 4 34,2 8 37,-1 12 34,5 6 60,4 4 30,5 8-25,3 2-47,3 1-6,0-2 8,-3-3-23,-9-3-73,-5-6-109,0-5-109,-8-3-152,-7-5-219,-2-41-793,-3 25-40,-2-6-44,2-11-46</inkml:trace>
  <inkml:trace contextRef="#ctx0" brushRef="#br0" timeOffset="44196.5277">18633 2712 4092,'8'-14'152,"2"-2"23,7-3 7,14-3 5,9 4 0,8 8 0,7 4-46,2 1-147,-2 3-995,-8 4-27,-7-2-29,-4 0-30</inkml:trace>
  <inkml:trace contextRef="#ctx0" brushRef="#br0" timeOffset="44755.5598">19240 2413 4041,'8'-9'103,"4"-3"30,7 0 9,3 2 17,2 7 12,-3 13 10,-4 10 7,-4 10-1,-6 7 1,-6 8-38,1-3-58,2-6-29,1-9-3,2-7-10,0-8-5,3-5-2,6-5-4,0-5 1,2-5-1,3-5 0,-7-1-1,-2-5-2,-2 2-12,-4 4-22,-5 4-12,-1 6-8,-4 10-3,-2 11 0,-4 8-2,-3 13-3,-6 15-1,3 7 6,-4 8 9,0 6 17,1 0 4,2-3 0,-2-11 2,-3-11-2,-2-13-11,-8-12-48,-4-12-114,10-9-314,-2-5-546,10-10-28,13-6-29,14-16-33</inkml:trace>
  <inkml:trace contextRef="#ctx0" brushRef="#br0" timeOffset="45098.5795">19865 2208 4393,'10'-6'78,"5"5"21,2 2 22,4 10 20,-3 15 15,-4 19 13,-3 15 12,-6 15 4,-2 14 3,-4 8-51,-9 3-12,0-2-12,-6-8-5,-6-12-3,-10-14-3,-7-15-4,-4-9-26,-3-12-75,3-6-76,11-5-155,55-10-936,-26-5-38,10-4-39,15-11-43</inkml:trace>
  <inkml:trace contextRef="#ctx0" brushRef="#br0" timeOffset="45312.5915">20488 2704 4707,'8'-10'109,"5"-4"9,9 1-1,14-3 4,4 3-8,11 6-55,1 5-127,4 0-271,-13 4-596,-10 3-24,-15 7-25,-11 2-27</inkml:trace>
  <inkml:trace contextRef="#ctx0" brushRef="#br0" timeOffset="45464.6003">20474 2960 3314,'-20'14'190,"3"0"32,0 0 31,2 5 26,28-6 5,19-5-8,21 2-98,45-1-465,-18 1-609,0-5-21,-10-2-23,-22-3-24</inkml:trace>
  <inkml:trace contextRef="#ctx0" brushRef="#br0" timeOffset="46510.6602">14653 4196 3469,'0'-13'177,"0"-4"42,0-3 32,-1-5 30,-1 7 19,-1 6 10,2 4-17,-1 2-5,2 6 13,0 7-98,0 11-26,0 14-5,0 14 7,2 12-4,-1 10 13,1 3-11,-1 1 12,1-9 2,-2-8-17,0-9-19,-2-12-24,-1-10-34,-8-9-39,-10-10-22,-7-5-66,-7-5-107,-4-7-95,0-7-229,-1-52-896,0 29-50,9-11-54,3-11-59</inkml:trace>
  <inkml:trace contextRef="#ctx0" brushRef="#br0" timeOffset="46722.6723">14311 4163 4226,'4'-5'148,"13"-4"42,17-2 17,18-4 7,27-3 3,17-2-2,7 6-31,3 2-54,-4 3-130,17 6-478,-31 3-515,-7 0-27,-4 0-28,9-1-30</inkml:trace>
  <inkml:trace contextRef="#ctx0" brushRef="#br0" timeOffset="47110.6945">15851 3985 3685,'-5'-1'73,"-4"1"22,-6 0 31,-5 7 27,-10 11 37,0 12 25,-4 14 24,-3 16 16,-3 15 8,0 10-29,7 8-21,6 0-11,11-5-30,9-6-18,15-12-31,10-9-50,11-12-80,11-11-84,17-7-270,9-52-766,3 28-35,2-11-36,0-7-39</inkml:trace>
  <inkml:trace contextRef="#ctx0" brushRef="#br0" timeOffset="47962.7432">16324 4218 4381,'0'0'88,"0"0"61,0 0 38,4 7 44,4 7 53,4 5 46,4 7 32,4 1 28,2 0-6,-3-5-71,-3-3-15,-6-2-61,-3-8-37,-6-1-41,-1-7-53,0 2-44,0-3-32,0-3-30,2-3 0,-4-3 0,1-6 0,-2-4 0,-3-4 0,1 1 0,0 1 0,1-1 0,1 5 0,1 0 0,1 2 0,1 3 0,-4 0 0,4 3 0,-3 2 0,3 1 0,-2 4 0,1 2-4,0-2-1,1 7-2,-6 9 3,1 10 4,-1 12 0,2 7 0,1 5 0,3 0 0,4-6 0,5-6 2,3-9 4,4-7 1,8-8-2,5-9-5,0-6 0,3-12 0,-1-5 0,0-8 0,-4-8 0,-2-5 0,-3 2 0,-5 8 0,-7 7 0,-3 9 0,-2 11 0,0 12 0,1 10 0,1 9 0,-1 11 0,-4 5 0,0 2 0,-2 1 0,0 1-19,0-6-166,2-1-112,9-6-368,-1-8-640,9-11-47,11-8-48</inkml:trace>
  <inkml:trace contextRef="#ctx0" brushRef="#br0" timeOffset="48190.7563">17337 4674 4590,'0'5'161,"-6"9"68,-5 8 30,-12 12 8,-10 6 6,-11 7 8,-6 5-24,1 2-79,7-5-64,10-3-219,19-8-356,4-9-673,12-12-35,11-10-37</inkml:trace>
  <inkml:trace contextRef="#ctx0" brushRef="#br0" timeOffset="48886.7959">17867 3973 4124,'-4'-6'30,"-8"3"31,-7 0 29,-3 9 24,2 12 21,-1 13 26,6 8 19,7 11 16,5 4 8,0 2-8,3-1-15,0-2-27,3-8-28,-3-6-19,0-11-11,-3-5-33,0-10-25,-4-6-24,-6-5-12,0-4-12,0-5-13,4-8-21,6-3-8,6-3-6,7 0-12,8 2 2,5 5 11,4 10 9,3 5 14,-6 7 18,-3 12 22,-9 9 30,-5 8 13,-17 11 9,-8 8 13,-12 4 5,-6 1 10,0-2 12,7-7 14,10-8 7,9-8 10,8-10 11,3-6 24,12-6 5,9-6-10,13-7-9,10 0-78,10-2-133,6 0-173,20-7-405,-24-6-583,0-6-41,-2-15-43,-6-7-47</inkml:trace>
  <inkml:trace contextRef="#ctx0" brushRef="#br0" timeOffset="49310.8203">18361 4178 3815,'20'-10'153,"4"0"23,7 1 23,0 1 22,-9 9 13,-10 16 3,-8 13 2,-13 6 2,-11 10-1,-6 1-93,0-3-55,2-7-26,8-9-30,10-6-23,6-5-12,12-3-5,5-2-2,7 3-5,0 2 1,0 1 0,-7 3 2,-11 0 8,-7-2 8,-15-1 2,-10 0 0,-16-3-1,-6-3-9,-7-3-30,5-1-77,14-5-217,11-50-738,18 38-31,16-1-32,20-4-35</inkml:trace>
  <inkml:trace contextRef="#ctx0" brushRef="#br0" timeOffset="49536.8333">18804 4548 5080,'0'1'102,"0"5"8,-7 9 5,-7 2 3,0 9 2,-9 3 1,-3 0-7,2-1-26,5-2-63,3-5-194,10-6-349,3-2-485,8-7-27,9-4-29,6-4-30</inkml:trace>
  <inkml:trace contextRef="#ctx0" brushRef="#br0" timeOffset="49854.8515">19178 4243 4401,'0'-5'104,"1"0"-1,-1 0 24,0 4 23,2 9 22,1 12 23,2 9 25,3 5 31,3 7 16,4 2-81,-3-4 0,1 0 0,-2-7-18,-7-5-15,-2-6-30,-2-5-95,-5-2-102,-7-5-140,1-5-313,-11-3-635,-2-6-37,2-8-39,2-9-42</inkml:trace>
  <inkml:trace contextRef="#ctx0" brushRef="#br0" timeOffset="50036.8618">19205 4158 4264,'18'-12'139,"4"0"23,15-2 3,7-3-5,1 5-68,5 8-223,-4 1-791,-1 2-22,-5-1-24,-6-2-26</inkml:trace>
  <inkml:trace contextRef="#ctx0" brushRef="#br0" timeOffset="50578.8929">19830 3752 4159,'14'-5'104,"3"0"23,2 5 25,1 4 12,-12 13 4,-3 12 5,-3 9 2,-2 7 1,0 1 0,-2-4-84,4-6-13,0-10-18,4-6-17,4-10-8,9-5 0,5-3-1,1-5 1,-1-5 2,-3-4 3,-9-2 2,-3-3-4,-7 0-6,0 3-13,-2 8-6,-4 2-6,-7 10-6,-1 8-4,-7 9-4,-4 9-5,2 15-2,2 13 5,6 6 0,2 4 9,8 2 3,1-6 2,-1-12 2,-7-10 8,-10-12 2,-13-9-11,-9-8-17,-9-4-73,-1-9-141,52-2-889,-40-4-33,11-5-36,10-5-39</inkml:trace>
  <inkml:trace contextRef="#ctx0" brushRef="#br0" timeOffset="50994.9167">20404 3580 4234,'16'0'98,"4"12"33,7 8 22,3 13 17,-9 13 10,-4 19 13,-5 13 3,-9 6 3,-6 14 1,-10 3-40,-7-2-48,-5-7-32,-8-14-5,-3-11-6,1-15-5,-1-12-6,-3-9-20,7-7-56,6-6-74,9-6-158,11-40-885,4 29-34,16-5-38,17-8-40</inkml:trace>
  <inkml:trace contextRef="#ctx0" brushRef="#br0" timeOffset="51217.9295">21149 4122 4896,'24'-9'20,"11"-1"3,11-1-1,13 2-58,-4 4-260,-6-16-585,-14 23-21,-16 5-23,-16 6-22</inkml:trace>
  <inkml:trace contextRef="#ctx0" brushRef="#br0" timeOffset="51382.9389">20962 4478 3869,'0'5'218,"0"1"29,9-3 8,17 2 3,20-1-2,22-3-35,16 2-195,7-22-1036,-10 22-29,-11 0-28,-20-6-31</inkml:trace>
  <inkml:trace contextRef="#ctx0" brushRef="#br0" timeOffset="52775.0185">14760 5646 4494,'0'-2'59,"0"2"33,4 0 17,2 2 14,1 8 20,4 8 10,-1 9 23,-2 8 25,-2 8 45,-2 8-30,-3 5 8,-1 0-25,2-1-11,-4-3-3,-3-7-6,-5-7-4,-6-7-14,-9-5-18,-8-8-41,1-5-17,-2-8-39,-1-4-56,3-5-73,2-5-85,4-6-214,3-38-928,3 21-46,6-8-50,8-8-54</inkml:trace>
  <inkml:trace contextRef="#ctx0" brushRef="#br0" timeOffset="53007.0318">14482 5623 4631,'0'-6'164,"5"-1"16,11-5 17,18-3 10,22-2 10,26 1-3,16 2-66,8 3-132,3 0-1137,-5 8-35,-12 0-35,1-2-40</inkml:trace>
  <inkml:trace contextRef="#ctx0" brushRef="#br0" timeOffset="53643.0682">15931 5352 4576,'-2'-2'38,"-2"2"23,-8 2 15,-5 9 22,-7 11 26,-8 17 26,-6 16 18,-4 20 30,-2 15 25,0 8-6,7 5-10,8 1-20,13-10-11,9-8-11,14-11-27,15-11-87,17-12-105,18-9-196,20-19-973,10-7-40,3-10-44</inkml:trace>
  <inkml:trace contextRef="#ctx0" brushRef="#br0" timeOffset="54055.0915">16624 5577 4749,'0'-8'104,"0"0"-1,0-1-1,-2 4 8,1 8 5,-1 13 8,2 10 12,0 9 11,0 11 11,6 2-57,3 3 21,5-2 20,3-1 9,5-4 10,-3-5-4,-4-5-2,-7-8 1,-4-4-10,-5-4-56,-10-3-126,-7-4-130,-6-5-280,-11-74-777,-5 56-42,7-4-43,2-11-47</inkml:trace>
  <inkml:trace contextRef="#ctx0" brushRef="#br0" timeOffset="54250.1029">16592 5649 4096,'9'-15'174,"8"-2"33,12-1 23,11-6 17,11 3 13,7 7 4,7 3-40,-3 5-57,-3 1-124,3 7-419,-12 3-668,-7 3-30,-3 1-31,-5 1-33</inkml:trace>
  <inkml:trace contextRef="#ctx0" brushRef="#br0" timeOffset="54480.1161">17385 6138 4794,'-10'16'78,"-7"5"4,-1 8 3,-11 5-3,-1-1-18,-4-3-69,3 0-98,3-8-859,5-2-25,13-6-26,5-9-28</inkml:trace>
  <inkml:trace contextRef="#ctx0" brushRef="#br0" timeOffset="55075.1501">18096 5516 4588,'-11'-8'11,"-8"-1"9,-8 2 14,-7 3 15,3 12 20,3 16 26,7 10 23,9 14 29,7 8 15,2 5 3,4 4 9,2-2 0,2-5-6,-5-4-6,2-9-31,-5-8-43,-5-11-38,-4-7-34,-2-9-27,-1-7-16,3-6-22,5-9-14,5-5-10,4-4-10,10-4 5,5 4 15,6 3 18,5 9 10,1 4 19,-5 10 16,-8 8 18,-5 8 16,-6 10 6,-15 9 13,-9 6 20,-11 7 5,-4 2 5,-4-1 10,10-4 24,7-7 9,10-8 0,10-10 5,6-10 7,12-2-1,10-6-23,12-7-66,14 1-117,5-2-160,72-4-1069,-69-7-46,-3-7-50,-4-13-53</inkml:trace>
  <inkml:trace contextRef="#ctx0" brushRef="#br0" timeOffset="55418.1695">18463 5757 4278,'9'-14'120,"8"-1"31,5-1 19,8 2 16,1 6 16,-3 18 34,-9 9 25,-10 11 8,-12 9 7,-16 9-69,-7 2-36,-3-7-29,0-4-19,6-9-17,11-9 5,6-9 4,4-7-7,12-2-1,8-3-7,10 0-32,12-1-124,11-1-103,10 2-285,-6 0-831,-3-5-43,-6 2-48</inkml:trace>
  <inkml:trace contextRef="#ctx0" brushRef="#br0" timeOffset="55643.1826">19018 6046 3603,'0'6'232,"1"5"40,-5 5 24,-9 8 13,-8 6 3,-10 6 4,-11 2-12,0 1-37,3 1-54,6-2-273,17-5-306,2-3-707,6-6-31,7-10-34</inkml:trace>
  <inkml:trace contextRef="#ctx0" brushRef="#br0" timeOffset="56138.2109">19445 5640 4861,'22'-3'74,"6"2"18,1 5 11,-1 6 4,-20 13 6,-6 5 4,-9 7 1,-5 1-2,2-4-2,3-4-55,2-3-23,7-5-14,8 1-12,6 1-5,4 4-7,2 2-1,-5 2-1,-8-3 1,-6 0 5,-13-3 9,-11-4 0,-8-5-4,-8-3-5,-10-3-38,4-5-121,10-4-295,0 0-554,16-4-28,9-6-29,10-4-30</inkml:trace>
  <inkml:trace contextRef="#ctx0" brushRef="#br0" timeOffset="56695.2427">19942 5392 4611,'21'-4'51,"4"4"25,5 2 13,0 8 5,-11 11 1,-7 11 3,0 5 0,-1 1 3,-1-4 5,0-8-13,3-7-20,0-9-16,3-7-12,1-3 1,5-7 0,-2-6-2,-5-3 1,-4-2-2,-4 0 2,-5 2-8,-1 4-11,-2 5-10,-7 5-4,-3 12-5,-2 9-2,-4 15-1,-2 9 5,5 15 2,0 8-4,1 7 1,6 4 8,3-1 42,3-2 31,-1-6 11,-2-6 11,-5-11 16,-5-7 8,-12-10 5,-9-9-25,-6-8-76,-2-11-75,4-4-195,22-10-1028,-2-5-43,8-7-46,11-4-50</inkml:trace>
  <inkml:trace contextRef="#ctx0" brushRef="#br0" timeOffset="57070.2642">20685 5225 5185,'6'-14'80,"1"-1"11,5 1 13,2 2 19,2 9 34,2 24 21,2 14 23,-4 16 15,-5 21 9,-7 20-51,-5 15-9,-5 2-3,-7 1-11,-4-7-5,-9-11-24,-7-17-13,-9-10-14,-8-11-15,-1-11-37,0-10-91,9-6-119,11-5-106,32-8-403,-8-8-563,11-6-41,16-6-45,12-11-48</inkml:trace>
  <inkml:trace contextRef="#ctx0" brushRef="#br0" timeOffset="57288.2767">21233 5734 5030,'30'-10'52,"16"-3"-1,15-3 3,13 4-54,-8 6-210,-11-37-734,-11 47-25,-18 7-24,-14 4-28</inkml:trace>
  <inkml:trace contextRef="#ctx0" brushRef="#br0" timeOffset="57462.2866">21138 6108 4413,'5'3'201,"10"0"46,17 1 16,21 2 6,20-1-41,18-1-87,15 3-446,-17 3-725,-21 1-28,-28-1-31,-27 3-32</inkml:trace>
  <inkml:trace contextRef="#ctx0" brushRef="#br0" timeOffset="58422.3415">15238 7134 4054,'-4'-6'181,"0"-5"25,0 4 4,0-3 7,-1 8 37,4 6 80,-2 11 64,2 10 30,1 12-6,0 12-132,1 11-41,2 3-26,0 3-6,-2-2-9,1-5-36,-2-8-77,0-7-62,-7-9-33,-8-9 0,-5-5 0,-10-9 0,-6-5-50,-2-6-142,-1-9-114,9-4-303,-6-12-698,2-9-46,8-13-49</inkml:trace>
  <inkml:trace contextRef="#ctx0" brushRef="#br0" timeOffset="58642.3541">14768 7249 4838,'0'-4'151,"5"-3"85,14-2 72,15-1 40,24-5 3,22 1-4,19-2-3,5-1-31,3 5-132,-9 7-218,3 3-371,-17 5-888,-6 5-44,-13-3-50,-3 2-53</inkml:trace>
  <inkml:trace contextRef="#ctx0" brushRef="#br0" timeOffset="59003.3748">16260 7137 4222,'0'-12'154,"0"0"30,0-3 12,-1-1 5,1 9 1,-6 6 9,-7 4 27,-6 13 43,-8 13 57,-8 14-59,-5 20-21,-2 15-29,-2 8-15,3 7-6,4 1-3,7 1-11,10-11-28,11-6-41,5-11-58,10-9-48,9-11-137,9-6-109,10-9-126,18-9-301,6-8-619,4-10-44,2-7-47</inkml:trace>
  <inkml:trace contextRef="#ctx0" brushRef="#br0" timeOffset="59282.3907">16540 7425 4875,'0'-5'112,"4"2"45,7 0 84,6 4 66,5 8 39,5 12-3,2 11-3,-5 4-3,-3 8-3,-6 2-86,-4-4-22,-8-5-44,-3-5-79,-8-5-122,-8-7-193,-8-4-166,-5-11-1016,-6-5-52,0-13-57,1-11-62</inkml:trace>
  <inkml:trace contextRef="#ctx0" brushRef="#br0" timeOffset="59455.4006">16574 7389 4548,'23'-14'153,"11"-4"18,14-1 5,9-5-11,-3 9-68,-1 7-215,-2-43-865,-9 47-26,-2 4-28,-4 0-28</inkml:trace>
  <inkml:trace contextRef="#ctx0" brushRef="#br0" timeOffset="59675.4132">17269 7749 4310,'-8'28'160,"-7"10"7,-8 8 1,-6 10 0,-1-6-13,-2-9-29,0-4-88,9-6-186,5-22-826,10 4-26,4-7-27,11-6-28</inkml:trace>
  <inkml:trace contextRef="#ctx0" brushRef="#br0" timeOffset="60279.4478">18020 7246 4673,'-10'-18'51,"-7"-3"10,-6 3 4,-1 2 3,-2 13 21,3 15 18,5 10 16,3 12 14,8 6 17,4 6-21,3 4 5,3 4 16,0 0 4,-3 0 7,3-2-13,-6-1-19,-3-7-25,-8-3-23,0-15-29,-6-7-16,0-10-34,6-6-33,5-11-11,6-7-17,10-5-3,12-3-4,10-3 8,8 4 9,7 5 0,-4 9 13,-1 4 26,-9 8 29,-12 7 28,-8 5 26,-9 10 11,-15 8 18,-12 11 16,-10 5 5,-5 5 20,-3-2-1,5-2-9,10-5-21,10-8-21,12-8-10,7-7-7,13-7-8,9-8-14,15-1-31,11-7-123,12 0-149,17 0-377,-9-7-678,-2-7-47,1-9-49,3-10-53</inkml:trace>
  <inkml:trace contextRef="#ctx0" brushRef="#br0" timeOffset="60631.4679">18553 7539 4704,'8'-22'134,"11"0"35,4 0 68,11-2 48,-3 13 28,4 10 24,-12 10 17,-10 12 0,-10 9-3,-19 9-84,-7 7-44,-9 1-35,3-6-66,2-5-45,7-10-29,11-9-26,6-9-16,9-4-6,11-1 0,12-6 0,14 3-82,12 0-137,6 0-183,4-9-982,-5 6-51,-5-2-58,-7-2-60</inkml:trace>
  <inkml:trace contextRef="#ctx0" brushRef="#br0" timeOffset="60818.4786">19194 7768 4279,'0'7'164,"-3"4"66,-7 7 122,-6 9 30,-6 7 13,-9 6-3,-7 2-21,-1 3-63,0-2-119,10-4-169,13-6-277,9-15-1014,7-3-43,7-4-47</inkml:trace>
  <inkml:trace contextRef="#ctx0" brushRef="#br0" timeOffset="61234.5024">19475 7478 5147,'0'-4'64,"-4"3"36,-5 6 40,-2 12 36,1 8 30,-5 12 5,5 6 9,7-3 11,0-6 29,5-6 11,8-10-29,10-9-35,9-3-39,10-9-35,8-9-29,-2-4-6,0-5-12,-9-2-11,-5-1-29,-9 6-40,-7 6-6,-9 6 0,-2 6 0,-1 8 0,-3 8 0,0 3 0,0 7 0,0 5-49,0 5-167,0 1-157,0-7-1021,0 3-54,1-6-57,10-5-62</inkml:trace>
  <inkml:trace contextRef="#ctx0" brushRef="#br0" timeOffset="61802.5349">20077 7125 4508,'9'-10'89,"4"2"32,0 4 19,0 5 10,-4 17 12,-4 14 4,-2 9 0,2 4 4,2 3 5,3-9-42,5-6 13,3-11 0,5-8-6,2-10-4,4-2-8,1-11 1,-2-3-3,-5-7-9,-5-3-14,-8-5-12,-4 2-51,-3 7-59,-3 5-11,-6 8-8,-4 13 4,-3 11 9,-1 10 14,-2 13 13,3 10 22,6 7 3,-2 4 11,6 9 29,1 6 8,1 1 0,1-4-5,1-9-11,-1-13-12,0-14 16,-7-12-4,-10-11-3,-11-9-21,-13-6-47,-6-6-118,2-7-73,8-1-134,16-5-252,6-9-633,11 5-41,4 1-43,6-1-48</inkml:trace>
  <inkml:trace contextRef="#ctx0" brushRef="#br0" timeOffset="62186.5568">20730 6844 5395,'8'0'62,"4"5"29,8 9 42,6 15 76,2 15 40,2 22 36,-4 16 0,-6 12-3,-11 7-1,-9 3-33,-10 2-29,-9-7-31,-7-5-39,0-12-72,-11-15-39,-1-11-38,-2-12-4,2-12-150,4-6-122,14-8-305,5-10-750,10-3-47,8-10-52,10-8-57</inkml:trace>
  <inkml:trace contextRef="#ctx0" brushRef="#br0" timeOffset="62416.57">21406 7395 6327,'5'-12'200,"6"-2"4,7-2 0,13-4-2,5 5-10,9 8-86,7 3-120,-2 4-124,-5 7-260,-12 7-883,-13 3-44,-11 5-48</inkml:trace>
  <inkml:trace contextRef="#ctx0" brushRef="#br0" timeOffset="62603.5807">21374 7690 4240,'-2'5'251,"2"-2"137,5-1 33,11 1-4,20-2-6,14-2-3,15 1-5,9-1-42,-3 2-181,1 2-555,-20-1-943,-20-2-48,-15 2-50,-7-1-56</inkml:trace>
  <inkml:trace contextRef="#ctx0" brushRef="#br0" timeOffset="63698.6433">15128 8932 4871,'-1'0'60,"1"0"47,-2 5 21,2 11 14,0 12 16,0 15 32,0 13 20,0 11 12,0 4 21,0 0-14,0-4-21,0-9-36,0-10-10,-3-11-5,-2-8-2,-4-10-26,-6-7-30,-6-6-48,-7-3-83,-5-4-69,-6-5-60,-1-6-93,8-2-309,0-13-665,6-7-41,12-9-44,9-10-47</inkml:trace>
  <inkml:trace contextRef="#ctx0" brushRef="#br0" timeOffset="63902.655">14758 9060 4863,'0'-9'136,"9"-3"52,16-3 56,17-8 35,22 1 15,26-2 2,17-1-3,6 3-58,5 4-118,-1 9-331,-10-19-1040,-12 25-43,-13 3-46</inkml:trace>
  <inkml:trace contextRef="#ctx0" brushRef="#br0" timeOffset="64378.6822">16477 8710 4814,'0'-6'116,"-2"-1"1,-8 5 14,-6 4 19,-6 14 27,-8 20 58,-7 16 43,-5 21 32,-3 14 18,-4 17-93,3 9-1,4 2-2,9-5-16,15-10-19,13-13-27,10-12-69,17-14-181,10-13-178,20-9-315,7-15-749,3-10-48,0-12-51,-3-8-55</inkml:trace>
  <inkml:trace contextRef="#ctx0" brushRef="#br0" timeOffset="64666.6986">16742 9189 5534,'0'-7'95,"0"2"9,2 0 26,2 2 106,6 8 37,7 15 3,6 14-2,3 6-2,0 11-1,-5 0-80,-7-2-14,-7-3-8,-4-7-27,-7-3-100,-9-7-119,-4-3-129,-11-6-154,-5-19-1033,-3 2-53,5-9-57,6-10-62</inkml:trace>
  <inkml:trace contextRef="#ctx0" brushRef="#br0" timeOffset="64866.7101">16695 9257 5195,'5'-15'176,"3"-4"71,12-3 37,11-10 21,16 5 8,15 3-3,9 5-1,7 0-66,-2 9-152,-2 7-332,-6-52-1099,-11 56-49,-6 2-52,-9 0-57</inkml:trace>
  <inkml:trace contextRef="#ctx0" brushRef="#br0" timeOffset="65103.7235">17624 9682 5719,'-23'23'38,"-10"7"3,-9 11 2,-10 6-1,4 1-27,-2-4-94,7-1-223,2-8-738,14-4-30,15-11-31,12-10-34</inkml:trace>
  <inkml:trace contextRef="#ctx0" brushRef="#br0" timeOffset="65714.7586">18351 8845 4260,'-11'-6'10,"-4"3"24,-5 3 34,-4 8 29,3 15 23,5 18 16,7 8 21,6 11 27,2 8 9,2 0-1,-1-1-8,2-1-22,-4-9-31,1-9-31,-4-13-40,-3-8-31,-5-13-35,-5-7-42,-2-5-20,3-9-9,4-9-14,7-8-14,5-2-5,8-4-3,9 3 16,8 8 18,2 11 16,8 6 35,-5 13 29,-5 12 35,-9 6 27,-9 8 28,-7 9 11,-13 5 21,-12 4 16,-6 6 6,-3-3 12,1-2 22,8-6-8,13-9-15,7-8 6,10-9-1,12-6-3,11-9-36,13-2-117,13-5-94,9-2-167,3-15-1020,0 5-44,0-8-48,-3-11-51</inkml:trace>
  <inkml:trace contextRef="#ctx0" brushRef="#br0" timeOffset="66122.7819">18933 9111 4458,'20'-9'94,"6"-1"26,5 3 24,4 0 17,-15 11 11,-10 15 4,-4 9-1,-10 9 1,-6 7-3,-5 2-52,7-5-45,-1-7-26,6-5-25,9-7-17,7-2-10,5-5-3,3 1-2,2 1 1,-4 0 4,-9 0 8,-7 0 13,-8-1 4,-12-3 11,-9-2-1,-10 0 4,-10-2-27,0-3-54,7 0-137,43-5-383,-20 1-470,13-2-29,12-3-30,14-3-33</inkml:trace>
  <inkml:trace contextRef="#ctx0" brushRef="#br0" timeOffset="66350.795">19530 9586 6094,'-9'7'138,"-12"7"8,-8 5 5,-6 6-1,-2 6 1,-6 5-59,5 1-78,5 0-58,4-4-87,12-5-266,21-13-793,-5-1-38,2-8-40,12-6-45</inkml:trace>
  <inkml:trace contextRef="#ctx0" brushRef="#br0" timeOffset="66750.8179">19812 9144 5174,'0'-11'31,"0"4"43,0 7 18,-2 5 13,0 15 9,1 18 14,1 2 19,1 2 38,7-6 37,6-7-5,5-9 12,7-9-29,6-8-11,1-4 4,-1-4-3,-2-6-14,-4-3-21,-6 1-37,-8 0-36,-3 5-17,-9 6-21,2 9-14,-2 9-7,-2 9-15,4 11-8,-2 5-3,0 3-129,0 2-126,2 0-276,-1-7-811,4-8-50,7-9-52,5-10-58</inkml:trace>
  <inkml:trace contextRef="#ctx0" brushRef="#br0" timeOffset="67318.8504">20380 8838 4496,'12'-9'88,"4"1"19,3 4 16,4 4 13,1 11 1,-5 16 3,0 7 3,0 5-1,-3 0 1,1-3-50,-2-9-23,2-8-10,-3-7-9,5-8-8,0-2 0,-2-6 0,-1-8-3,-2 0 0,-4-5-1,-7-4-4,-1 3-9,-2 4-8,-5 6-7,-5 6-4,-1 10 12,-5 10 9,-2 9 7,-1 12 19,7 15 17,2 7 28,4 8 25,3 1 61,4 4 7,5 0-1,3-8-15,-5-3-11,-1-9-10,0-10-18,-10-10-18,-12-10-27,-13-11-81,-8-7-152,-12-8-95,3-5-150,16-3-285,-2-2-576,11-5-42,12-2-45,6-4-49</inkml:trace>
  <inkml:trace contextRef="#ctx0" brushRef="#br0" timeOffset="67678.871">20994 8589 5519,'5'-7'46,"2"5"29,4 4 39,4 14 49,8 14 35,0 21 28,0 21 26,-1 15 18,-5 12-1,-10 15-25,-11 7-22,-12 0-30,-9-5-38,-10-11-45,-5-16-37,-4-19-38,-4-12-93,-4-15-143,3-10-95,13-10-334,-1-9-665,19-9-44,12-7-50,18-10-53</inkml:trace>
  <inkml:trace contextRef="#ctx0" brushRef="#br0" timeOffset="67923.885">21660 9249 6128,'17'-14'110,"12"-4"10,10-3 4,19-1 2,2 5-19,5 10-97,0 4-100,-4 3-215,-14-3-879,-13 13-38,-22 3-40,-8 9-44</inkml:trace>
  <inkml:trace contextRef="#ctx0" brushRef="#br0" timeOffset="68084.8942">21606 9619 5019,'-2'3'348,"2"-1"-4,1-2-3,15 0-2,20 2-3,22-6-134,14 4-171,17-5-1325,-3 4-45,-13 1-49</inkml:trace>
  <inkml:trace contextRef="#ctx0" brushRef="#br0" timeOffset="109653.2718">8667 1121 1397,'0'0'57,"-1"0"8,1 0 11,-3 0 25,3 0 34,-5-2 13,2 2 32,-1 0 13,2-2 9,-1-1-27,1 1-9,-1 1 12,-1-2-1,-2 0-2,-1-2-26,0 1-8,1-2-23,3 1 13,-1 1 12,4 1 2,-2 1-5,2-1-13,2 1-17,-2 0-12,5-1-7,7 0-2,7 3-9,5-1-25,4 2-22,-3 5-15,-4 9-2,-4 6-4,-8 11 7,-3 8-8,-5 9-2,-5 2-2,-6 2-4,-2-5 9,-1-1 0,-2-8-1,2-5 2,6-8 0,3-7 6,3-7 19,1-5 33,5-5 14,13-4 6,8-5-5,11-3 3,10-5-7,3-2-30,3 0-60,2 1-121,6 0-273,-9 7-601,-2 0-27,-10 2-29,-4-1-30</inkml:trace>
  <inkml:trace contextRef="#ctx0" brushRef="#br0" timeOffset="110299.3087">9425 1024 4019,'-1'-7'119,"1"-4"19,-2-2 9,2-4 11,0 2-1,5 2-3,8 2-3,4 4-2,6 3 0,7 6-77,-2 10-38,-4 9-18,-3 7-7,-13 10-11,-2 6 2,-8-1 1,-8-1 1,0-4 2,1-8-1,0-6 0,0-8-3,7-4-2,4-4 1,11-4 1,10-1-3,9 0 2,12-1 2,3 3-1,-1 6 1,-6 1 2,-9 3 3,-14 5-2,-10 6 1,-11 6 7,-15 0 2,-13 5 2,-7 1 0,-8-2 1,-2-5 0,2-1-2,7-7-22,7-1-111,12-4-176,8-43-687,8 35-26,5-6-28,9-9-28</inkml:trace>
  <inkml:trace contextRef="#ctx0" brushRef="#br0" timeOffset="111130.3563">22715 823 751,'-43'8'10,"-16"-2"0,-18 3 6,-18 0 4,7-5 12,0-3 14,-2 2 5,-1-1-7,6 0-12,11 1-55,2-6-172,13 10-1,17 0-2,15-2 0</inkml:trace>
  <inkml:trace contextRef="#ctx0" brushRef="#br0" timeOffset="112334.4251">21650 901 4188,'2'-4'93,"6"-6"19,9-2 25,6-4 14,11 0 15,12-2 7,4 3 9,7 3 2,0 2 1,0 6-71,-3 4-14,-6 6-18,-8 10-24,-8 6-12,-12 13-10,-12 11-4,-10 12-8,-16 2-2,-11 6-1,-8-6-3,-3-7 2,5-10-1,8-13 13,8-8 25,12-10 44,4-5 19,15-6 6,14-2 2,19-6-1,21-5 5,22 0-5,13-4-6,7 0-15,3 2-32,-5 4-75,-10 3-78,-16 4-52,-18 1-49,-23 2-59,-19 0-87,-10 2-101,-10-6-704,-7 6-35,-2 3-37,-4-1-40</inkml:trace>
  <inkml:trace contextRef="#ctx0" brushRef="#br0" timeOffset="115246.5917">9291 2686 4367,'0'-4'68,"0"-1"-2,0 2-1,0-1-3,1 1 4,1 4 12,0 5 10,4 5 7,3 6 8,2 11-52,0 6-1,-1 8 10,-4 3 5,2 0 4,-3 0 1,-3-2-12,3-6-24,1-1-47,2-2-90,4-5-115,34-5-763,-27-4-26,4-7-28</inkml:trace>
  <inkml:trace contextRef="#ctx0" brushRef="#br0" timeOffset="115902.6292">9786 2680 3443,'-1'-10'62,"-5"-1"16,-1 0 3,-5 2 3,-1 5 1,-3 7 3,4 7 6,4 5 1,5 2 7,3 8-32,9 4-12,5 1-8,9 4 0,9 0 6,6-2 1,1 2 2,2-5-1,-2 3 0,-4-3-5,-5 1-7,-5-3 0,-8-1-3,-11-1 2,-3 0-1,-10 0-11,-9-3-12,-9-2-11,-2-3-5,-6-5-6,0-6-5,4-3-11,9-6-6,6-6-9,4-7-5,7-7 6,2-6 17,2-5 10,2-5 2,3-1 4,1-4 8,3-4 5,-3-1 7,2-1 7,-1 1 3,-2 1 7,-3 3 5,0 5 8,-1 5 16,-2 5 9,-3 6-3,-1 5-1,-2 6-5,-6 7-7,-5 3-3,-5 5-11,-1 8-21,-3 4-34,1 7-60,6 4-87,3 7-85,5-4-750,6 4-26,2-5-29,10-5-29</inkml:trace>
  <inkml:trace contextRef="#ctx0" brushRef="#br0" timeOffset="117853.7407">21976 2524 3539,'6'-1'75,"-2"-1"22,3-1 23,4-1 22,1 0 16,1-1 17,5-1 10,1 3 4,2 0 7,-2-1-41,-2 4-27,0-1-20,-2 6-20,-1 3-16,-3 5-14,-6 9-12,-3 6-7,-5 7-7,-6 3-4,-4 2-2,-4-3 1,-2-2-4,6-7-2,1-6-2,7-6-1,4-6 8,1-5 21,11 0 27,15-5 14,16-1-2,14-3 5,15-1 4,5-3-1,-3 0 0,-8-1-26,-6 3-54,-9 1-69,-11 3-127,-7 3-120,24-1-825,-41 3-34,-4 2-36,-3-3-40</inkml:trace>
  <inkml:trace contextRef="#ctx0" brushRef="#br0" timeOffset="120329.8824">9581 4440 3114,'-1'-6'137,"1"-1"31,-2-3 28,1-2 23,1 2 12,0-1 24,0 1 9,0-4 5,1 2 3,4-1-105,2 1-21,6 2-27,1 6-28,6-1-19,0 10-11,-2 4-22,-2 9-9,-6 9-2,-6 10-4,-4 9 0,-7 0-4,-5 5-1,-6-2 0,-5-3-2,-2-6-4,3-5-1,2-8-2,7-6-4,5-4-2,3-6-2,5-4 1,0-6 8,5 0 2,6-3 7,8-4 2,11-4 2,10-2-3,4-3-28,3-1-69,1 1-125,10 0-252,-8 1-572,-2 0-28,-2 0-29,-7-4-33</inkml:trace>
  <inkml:trace contextRef="#ctx0" brushRef="#br0" timeOffset="120905.9154">10192 4293 3361,'1'-6'96,"4"-5"35,6-2 38,5-2 34,3 1 11,8 4 13,0 7 12,4 3 3,-4 6 3,-5 13-60,-3 8-28,-9 6-32,-7 7-37,-2 0-32,-5-5-11,0-4-14,-1-3-11,1-10-7,-1-4-6,2-5-6,3-1-2,5-3 0,7-1-1,8 1 2,10 2-3,5 4-1,2 1-1,-5 5 3,-4 4 2,-11 0 5,-9 4 1,-10 2 0,-17 2 1,-14-1 0,-12 2 0,-9-1 0,-3-4 5,0-1-4,10-6-15,6-1-110,80-7-970,-49-5-31,19-8-35,16-16-36</inkml:trace>
  <inkml:trace contextRef="#ctx0" brushRef="#br0" timeOffset="122766.0218">22220 3871 2259,'7'-3'161,"0"-2"43,2-3 54,4-1 37,-4-3 34,-2 1 24,-3 2 7,-1 2 0,-1 5-4,-2-1-109,0 3-40,-4 0-42,0 8-47,-3 4-40,-3 4-32,-4 6-23,2 2-12,1-2-2,5-3 1,0-5-1,6-1-2,0-5 3,0-1 2,6-3 8,5-2 2,7 1 1,7 0 3,7 2-1,0-1 0,-3 4 0,-3 5 1,-6 3-3,-5 5-4,-5 1-6,-3 2-2,-4 1 0,-2-2-1,-5 1 3,-7 0 0,-6-3 3,-8-1-3,-10 0-8,-8-2-17,-1-3-19,1-6-27,4-1-45,7-7-77,9 1-62,14-5-252,4-3-473,5-5-25,1-4-27,6-2-29</inkml:trace>
  <inkml:trace contextRef="#ctx0" brushRef="#br0" timeOffset="123067.039">22351 3834 3971,'5'-7'170,"5"-3"43,9-2 29,11-5 27,15 0 11,8 0 2,5 2-4,5 1-52,1 5-106,0 5-387,-10 0-821,-6-1-31,-12-2-35,-12-1-36</inkml:trace>
  <inkml:trace contextRef="#ctx0" brushRef="#br0" timeOffset="210654.0487">12284 3575 3656,'0'-33'2,"0"-7"-1,4-7-5,9-9-2,10 5-6,8 12-5,9 3-6,3-2-46,8 2-117,5-13-459,-1 9-11,-23-20-12,-51-31-12</inkml:trace>
  <inkml:trace contextRef="#ctx0" brushRef="#br0" timeOffset="215441.3225">9557 6053 2682,'11'-5'107,"2"-2"16,7-3 17,2-2 13,3 0 16,-2 2 14,0 1 7,-4 3-3,-2 3 4,-3 3-60,-4 6-30,-5 10-11,-4 8-7,-4 11-6,-10 11-6,-3 5-5,-4-3 5,-2 0 11,1-6 6,4-9-3,6-7 0,4-8 3,4-6 14,2-5 8,2-4-1,5-3-5,9-3-12,10-6-9,12-1-38,12-2-74,7-3-108,6-1-195,0-10-687,5 6-27,-8-2-30</inkml:trace>
  <inkml:trace contextRef="#ctx0" brushRef="#br0" timeOffset="215917.3497">10310 5824 3266,'0'-1'34,"0"-1"20,0 6 20,-1 9 21,-2 10 18,-2 15 15,2 9 5,1 5 8,2-1 5,4-8-26,6-8 31,4-9 0,5-12-5,9-7-12,5-6-9,3-7-1,1-9 4,-2-3 9,-3-4 3,-5-10-7,-5 3-18,-3 0-19,-6 5-13,0 6-10,-6 7-10,0 8-11,2 8-9,0 7-16,-1 7-8,5 13-6,-4 4-2,3 8-3,3 1-21,0 4-82,11 2-233,3-3-769,3-3-34,21-11-34,18-18-37</inkml:trace>
  <inkml:trace contextRef="#ctx0" brushRef="#br0" timeOffset="217158.4207">22295 5467 3388,'2'-4'106,"5"-2"38,0-1 19,6-2 16,2 2 13,3 0 8,1 1 4,3 1 3,1 4 3,3-1-85,1 4-16,2 2-37,-3 5-19,-1 4-13,-8 9-11,-10 6-4,-7 8-5,-13 6-1,-11 6 2,-10 3-1,-2 0 0,-4-6 0,8-9 2,9-6-4,7-8-1,9-5-3,5-8 27,15-3 11,21-4-1,19-2 1,19 0-1,22-2 3,3-1-3,-3 1 2,-12 1-21,-16 0-64,-16 2-169,43 0-896,-75 6-34,-16-1-34,-10 2-37</inkml:trace>
  <inkml:trace contextRef="#ctx0" brushRef="#br0" timeOffset="220245.5973">9708 7608 3707,'0'-4'51,"0"-1"8,5-2 9,4-3 15,9 3 6,6 2 2,5 0 3,3 3 3,0 3 4,-8 5-37,-4 9 2,-9 4 1,-7 13-8,-11 7-14,-3 8-4,-6 0 2,-3 0 5,-1-6 3,0-4 0,3-8-4,6-9-7,4-6-2,5-4 11,1-5 15,4-3 11,9-2 0,11-2-7,11-5-5,14-4-13,11 0-55,0-3-132,7-4-307,-9 4-497,-8-5-24,-1-3-25,-6-4-26</inkml:trace>
  <inkml:trace contextRef="#ctx0" brushRef="#br0" timeOffset="220770.6273">10551 7531 2359,'0'-4'162,"0"1"5,2-2 1,-5 1-1,-3 2 1,-5 6 2,-3 6 4,-4 6 8,0 8 6,0 8-117,2 8-36,3 3-1,6 0 2,2-1 7,7-5 13,5-5 12,11-7 5,10-7-5,8-9 0,10-5-1,3-6 0,2-3-1,-3-8-2,-4-2-6,-9-6-8,-6-3-11,-10-5-5,-8-2-4,-6-1-1,-4-2-4,-7-3-1,-9 2-5,0 3 0,-8 6-6,-10 6-1,-2 5-9,-1 10 0,-6 2-3,2 6-14,2 5-46,1 7-99,10-1-231,3 9-460,8 0-19,10-5-21,5-2-21</inkml:trace>
  <inkml:trace contextRef="#ctx0" brushRef="#br0" timeOffset="222333.7167">22500 7017 2565,'1'-3'102,"-1"-2"35,0-1 14,3 2 20,-3-5 18,3 3 14,0 1 14,3 2 8,1-1 5,3 2-62,2-1-23,4 1-24,4 1-9,3 0-16,6 1-14,4 0-11,0 0-15,1 2-6,-1 3-9,-4 3-5,-5 4-10,-4 6-7,-7 3-2,-8 7-7,-10 4 8,-11 7-1,-12 3 5,-10 4-3,-4 1 2,0-7-1,8-1 1,8-6-2,8-8-3,7-5 2,8-5-3,3-6 16,13-4 4,14-4 1,15 1 1,11-2 1,17-2 1,-1 2 0,-2 0-20,-2 2-70,3 0-246,-14 1-717,-8 4-29,-13-6-30,-13 2-30</inkml:trace>
  <inkml:trace contextRef="#ctx0" brushRef="#br0" timeOffset="227893.0347">10007 9307 692,'0'-3'22,"0"2"6,1-2 6,-1-2 7,1 4 16,-1 1 11,0 0 6,2-1 5,-2 1 12,0 0-7,2 0 1,-2 0 1,0 0-1,0 0-7,0 0-5,1 0-8,-1 0 4,0 0-6,0-1-8,0-1-3,2 2-1,-2 0 6,0-1 1,0 1 6,1 0-4,2 0-2,-3 0-5,0 0 6,0 0 3,0 0-2,0 0-8,0 0-10,0 0-6,0-1-5,0 1-3,0 0-5,0 0-1,0 0-7,0 0-4,0 0-4,0 0-2,0-2 0,0 1 0,0-1-4,0 2 1,0-2 0,0 2-2,0 0 0,0 0-2,0 0-4,0 0-5,0 0-13,3 0-23,-3-2-29,0 1-27,0 1-16,1 0-13,-1-2-41,2-3-67,-1 5-135,-1-2-4,2 1-4,-1 4-4</inkml:trace>
  <inkml:trace contextRef="#ctx0" brushRef="#br0" timeOffset="231137.2203">9935 9385 2421,'0'-3'143,"0"-3"24,0-1 42,0-4 28,0-1 6,0 2 9,4-2 5,6 0 9,6 3 6,6 0-91,7 3-36,0 1-23,0 3-36,-2 7-22,-6 4-4,-4 8-5,-9 10 0,-5 10-9,-16 8-3,-7 6-3,-8 0-4,-1-1-4,-4-6 3,6-5-12,6-10 1,7-5-13,8-7-11,6-3-5,10-7-24,16-4-57,13-2-91,15-2-184,12-11-563,2 2-23,-3-4-24,-6-6-26</inkml:trace>
  <inkml:trace contextRef="#ctx0" brushRef="#br0" timeOffset="231569.245">10564 9281 2899,'7'-10'128,"1"-2"13,2 0 11,3-3 12,4 12 19,2 0 19,1 9 11,-4 11 10,-2 7 8,-8 7-87,-3 11-20,-8 4-11,-6 1-6,0-5-6,-1-4-13,-2-8-16,2-8-12,11-5 5,-1-8 26,15-5-4,19-2-2,20-4-1,14-4-4,19-4-6,3-1-7,1-4-2,-7-3-17,-7 5-99,-7 3-329,-18 5-686,-15-1-32,-11 2-32</inkml:trace>
  <inkml:trace contextRef="#ctx0" brushRef="#br0" timeOffset="232753.3127">22698 8892 2615,'0'-2'7,"3"1"18,-2 1 20,1-3 40,2 3 25,0 4 23,-2 7 24,-1 2 31,2 8 20,-6 8 16,-3 7 6,-2 4-9,-1 5-11,-4-2-33,5-2-23,2-4-15,3-3-11,0-10-15,9-3-7,3-6-9,9-5-6,11-1-10,9-2-6,11-6-4,5 0-3,2-1-5,1-1-14,4 1-18,-2-1-33,2 1-60,-4-2-104,-9 2-187,-9-26-652,-12 21-28,-15-7-29,-8-2-30</inkml:trace>
  <inkml:trace contextRef="#ctx0" brushRef="#br0" timeOffset="232997.3265">23117 9039 4107,'-3'0'59,"-3"0"51,-8 12 31,-4 13 16,-5 20 4,-6 20 4,-1 14-3,5 14-93,54 9-1041,-43 3-25,14 0-27,8-1-28</inkml:trace>
  <inkml:trace contextRef="#ctx0" brushRef="#br0" timeOffset="237024.557">787 11855 3392,'0'0'125,"0"0"35,0 0 24,2 0 14,-2-1 11,2 0 11,-1-4 14,-1 1 10,2 1 7,-2 0-68,0-1-52,0 4-37,4 0-17,4 9-11,-1 10-11,6 12-10,-3 14-17,-1 18-11,-5 5-7,1 4 0,1-6 3,0-3-2,0-8-45,4-7-78,2-5-162,-1-18-770,4 4-30,-1-10-31,6-13-33</inkml:trace>
  <inkml:trace contextRef="#ctx0" brushRef="#br0" timeOffset="237488.5835">1533 11896 3774,'-10'-7'15,"-7"-1"4,-5 4 6,-5-1 12,1 11 25,0 11 25,1 7 13,8 4 13,7 9 11,7 4 1,7-2-3,16-2 5,11-4-1,9-1-13,14-2-23,2-4-23,-5-1-14,-5 0-12,-12-1-8,-13-4-8,-11 1-1,-13-1-5,-13 1 0,-10-2-2,-10 0 2,-6-3 2,-6-2-3,6-5-10,8-4-63,12-3-232,13-9-676,9-2-25,14-5-26,9-6-28</inkml:trace>
  <inkml:trace contextRef="#ctx0" brushRef="#br0" timeOffset="237872.6055">2026 11668 4417,'0'-4'102,"1"-3"-5,-1 3-7,0 1-3,0 6 1,3 12 6,5 14 9,1 13 13,2 13 10,0 14-81,-1 9-5,-4 0 6,-3 0 9,0-6 8,0-6-1,1-12-2,0-8-27,5-8-70,3-4-97,6-5-208,8-14-644,6 0-27,10-9-27,6-6-30</inkml:trace>
  <inkml:trace contextRef="#ctx0" brushRef="#br0" timeOffset="238139.6208">2775 12079 4513,'1'-7'113,"4"-2"18,9-6 12,11-2 5,14-1 4,13 1-2,15 0 3,4 2-25,-1 2-57,-4 9-277,-10-6-831,-14 13-30,-19 4-30</inkml:trace>
  <inkml:trace contextRef="#ctx0" brushRef="#br0" timeOffset="238376.6343">2898 12334 4263,'-2'5'132,"-2"-2"23,4 1 18,0-2 36,13 1 41,16-3 14,21-6 0,18-4-7,17-3-41,6 1-138,-3-2-115,-1 6-208,-12-14-877,-1 15-35,-9-1-35,-5-2-40</inkml:trace>
  <inkml:trace contextRef="#ctx0" brushRef="#br0" timeOffset="238844.6611">4025 11858 4150,'8'-14'108,"9"-1"26,10-5 19,9 0 12,3 3 17,13 10 7,-7 5 8,-5 8 2,-11 10 3,-16 9-58,-10 9-43,-11 11-23,-11 1-21,6 1-14,4-7-16,1-7-8,8-5-5,20-6-1,14-5-6,15 2 0,11 0-1,8-1-4,-6 5 3,-13 1 0,-19-2 0,-15 7 1,-30-4-5,-31 2-13,-25-1-31,-24 5-92,-16-4-257,-14-1-670,4-7-31,4-7-32,17-9-35</inkml:trace>
  <inkml:trace contextRef="#ctx0" brushRef="#br0" timeOffset="239983.7263">1312 13291 3352,'-11'-9'41,"-5"-2"9,-7-2 16,-10 0 10,-1 5 11,1 2 4,-4 3 7,2 5 9,3 2 3,1 9-20,3 6-13,6 6-4,7 4-9,9 1-9,6-5-5,7-4 3,10-4-1,8-11-3,5-3 1,12-7-1,2-9-3,-1-5 1,-7-3-4,-7-6 3,-6 2 0,-12 1 0,-3 5 6,-5 3-14,1 8-4,-3 4 5,3 12 5,2 9 4,2 12 3,-1 15 3,0 16 0,-4 6-6,-2 9-2,-1 0 15,-4-3 4,-6-8 0,-3-8-3,-10-8-2,-9-8-3,-6-8-13,-6-10-27,2-5-33,4-10-90,5-5-157,52-16-787,-34-5-29,11-9-31,11-10-35</inkml:trace>
  <inkml:trace contextRef="#ctx0" brushRef="#br0" timeOffset="240372.7485">2154 12876 3681,'-8'-6'63,"-4"3"15,-5 4 28,-5 7 19,3 12 26,-4 18 27,-3 15 26,-4 18 20,0 15 17,1 16-38,7 10 22,4 2 8,13-1-21,3-7-13,7-14-12,9-16-20,9-13-15,8-13-11,15-13-14,7-11-117,12-11-111,6-9-166,10-10-954,-9-7-40,-7-9-44</inkml:trace>
  <inkml:trace contextRef="#ctx0" brushRef="#br0" timeOffset="240792.7725">2584 13200 4375,'2'-14'137,"2"-2"13,5-1 7,7-1 4,6 12 4,5 7 5,2 12 4,-5 11-1,-5 13 2,-12 10-106,-5 9-23,-10 2-14,-6-1-10,2-8 5,1-8 3,1-14 24,3-8 60,5-8 47,1-7 19,6-2 1,12-5 3,13-5 6,13-5-44,14-4-142,9 1-109,9-4-398,-8 4-740,-7-2-42,-11 4-45,1-3-48</inkml:trace>
  <inkml:trace contextRef="#ctx0" brushRef="#br0" timeOffset="241016.7853">3599 13533 5514,'-5'10'43,"-7"10"4,-7 11 4,-4 9 3,-4 9 1,-3 0-17,2 1-50,9-4-184,2-10-859,7 0-29,5-10-33,8-11-33</inkml:trace>
  <inkml:trace contextRef="#ctx0" brushRef="#br0" timeOffset="241628.8203">4108 12862 3645,'-18'-3'19,"-6"1"16,-2 7 20,-7 4 18,11 9 21,8 12 20,8 8 27,4 7 17,8 4 18,8 4 2,-1 2 0,5-1-11,1-1-18,-4 1-17,-7-5-21,0-9-16,-6-5-18,-2-9-13,0-10-15,0-8-18,0-5-11,0-6-9,0-7-8,4-3-14,6-5-7,8 0-6,9 1-7,10 8-8,4 5-3,-2 12 4,-4 9 14,-11 12 17,-13 12 20,-13 13 22,-14 8 15,-16 6 11,-7 6 14,-4-5 53,2-5 40,10-11 10,9-13 4,16-11 14,9-9 13,19-9-1,18-8-61,24-3-155,28-3-274,24-7-1001,14-8-45,30-15-48,18-12-52</inkml:trace>
  <inkml:trace contextRef="#ctx0" brushRef="#br0" timeOffset="242687.8809">4759 13072 3918,'3'-6'110,"4"-3"29,6-4 22,5-1 21,4 1 17,12 3 10,3 3 4,-2 4 1,-4 6 2,-5 6-75,-11 11-26,-8 9-27,-7 6-21,-7 7-23,0-1-14,-4-5-14,2-9-5,1-7-5,5-8-4,3-3 0,11-4-4,12 1-1,7 0 2,8 3-1,3 3 1,-5 4-1,-13 3-1,-10-2 4,-15 4 5,-16-1-4,-16 2-1,-14 2-3,-11-1-13,-9-2-9,2-2-16,6-6-63,15-4-222,17-6-726,13-3-29,24-11-31,27-4-35</inkml:trace>
  <inkml:trace contextRef="#ctx0" brushRef="#br0" timeOffset="242979.8976">5840 13462 5731,'0'-3'153,"0"1"8,0 0 3,-7 2 0,-7 9 2,-12 9-2,-6 10 6,-12 11-4,-1 9-101,2 3-166,3 5-289,-2-77-843,2 73-41,2-7-44,-1-9-48</inkml:trace>
  <inkml:trace contextRef="#ctx0" brushRef="#br0" timeOffset="244236.9695">6084 12867 1056,'0'-1'39,"0"-1"30,0 2 27,0 0 50,0 0 50,0 0 55,0 0 30,0 0 23,0-2 6,0 2-22,0 0-16,-1 0-5,-4 9 13,-2 6-31,-1 9-39,-1 9-45,6 7-25,1-2-12,5 0-1,8-5 16,4-7 3,6-7-17,9-9-37,3-5-12,5-4-5,-3-7-8,-1-6-3,-4-2-12,-5-6-3,-8-9-9,-3 1-10,-5 0 0,-3 2 3,-3 2 7,-1 7-2,-2 5-8,0 6-1,0 5 11,0 8 2,4 5 7,-4 10 8,1 12 5,-1 7-7,1 4-2,-1 5-19,0 0-59,0 2-79,3-1-217,5-45-802,0 27-35,10-8-35,3-14-40</inkml:trace>
  <inkml:trace contextRef="#ctx0" brushRef="#br0" timeOffset="244507.985">7077 13358 4893,'0'11'57,"-1"4"23,-7 17 7,-4 8 3,-4 9 6,-4 1 4,-3 4 1,1-1 1,3-6 2,-1-6-33,3-3-53,1-8-99,3-6-139,35-12-817,-25 2-30,6-10-30,5-5-33</inkml:trace>
  <inkml:trace contextRef="#ctx0" brushRef="#br0" timeOffset="244892.007">7423 12997 4776,'0'-6'62,"0"-2"0,0 1 9,0 2 34,0 9 24,4 9 22,5 8 18,8 11 45,10 7 36,8 2-36,6 5 16,3-3 12,-4 1 4,-3-4-29,-8-5-23,-6-6-20,-9-7-15,-10-5-33,-5-1-57,-15-3-116,-11-2-106,-11 2-95,-9-4-323,-12-6-701,8-6-45,-1-6-47,13-12-51</inkml:trace>
  <inkml:trace contextRef="#ctx0" brushRef="#br0" timeOffset="245109.0194">7375 12918 5361,'0'-17'159,"6"-4"58,5-2 26,12-4 2,13 5 3,16 5-3,12 3-1,2 2-114,4 6-129,0 1-1317,-8 6-47,-12-1-50,-3 3-56</inkml:trace>
  <inkml:trace contextRef="#ctx0" brushRef="#br0" timeOffset="246077.0748">8030 12472 3710,'11'-3'62,"9"0"15,4 0 23,6 3 19,1 9 9,2 6 11,-1 7 14,-3 10-1,1 7 1,-7 3-40,0-1-9,0-4-6,1-8-13,1-10-16,0-7-3,1-7-7,2-4-12,-5-7 3,-2 0-3,-6-5-1,-8-3-15,-6-6-13,-9 1-12,-5 4-7,-7 4-6,0 5-7,-9 7-2,5 11 0,1 10 3,7 14 2,5 15 14,8 14 10,1 12 4,8 8 6,3 1 8,2 0 15,1-8 6,1-9 2,-9-13 8,1-9-2,-14-12-2,-11-8-5,-8-8 0,-7-2-14,-6-7-50,1-5-96,9-2-254,8-3-701,7-6-31,15-3-32,8-8-35</inkml:trace>
  <inkml:trace contextRef="#ctx0" brushRef="#br0" timeOffset="246717.1114">8593 12166 4504,'1'0'71,"4"2"19,5 2 21,5 9 23,8 9 23,7 14 16,5 10 20,4 12 38,4 9 25,5 14-19,-3 7-20,-4 13 6,-8 8-8,-9 10-15,-13 8-30,-6 4-14,-11 2-11,-11-3-38,-8-9-26,-8-12-38,-15-13-83,-10-14-127,-8-9-323,-15-9-813,-3-10-47,-6-19-49,0-14-53</inkml:trace>
  <inkml:trace contextRef="#ctx0" brushRef="#br0" timeOffset="259339.8333">9367 12888 1308,'0'-2'119,"0"0"45,0 2 40,0 0 35,0-1 36,0 2 28,0-2 49,0-2 35,0 2 23,0-2-45,0-1-18,0 2-26,0-1-20,0 0 8,0-2 9,0 5-10,0 0-33,3-3-29,11-1-23,11 2-27,20-4-26,13-1-20,10 4-21,0 1-83,-3 0-135,-12 6-113,-10 5-212,-10-8-845,-15 7-43,-9-1-46,-5 1-50</inkml:trace>
  <inkml:trace contextRef="#ctx0" brushRef="#br0" timeOffset="259547.8453">9422 13129 3685,'0'5'98,"2"-1"43,8 3 12,13-2 4,17-2 1,20-3-30,20 2-148,16-22-837,6 20-21,6-1-21,9-3-21</inkml:trace>
  <inkml:trace contextRef="#ctx0" brushRef="#br0" timeOffset="261760.9718">17185 12211 4105,'0'0'71,"3"0"-1,-1 0 13,2 0 16,2 2 20,1 3 20,3 3 21,1 6 16,2 6 15,1 6-45,-3 7-2,1 7 9,-3 7 3,-4 5-2,-2-1 0,-3 2-9,2-7-17,-4-7-8,-1-4-9,-4-8 3,-6-3-9,-9-3-21,-8-6-82,-6-4-60,-6-7-67,0 1-109,5-12-251,-2-7-645,6-8-35,2-7-37,7-9-40</inkml:trace>
  <inkml:trace contextRef="#ctx0" brushRef="#br0" timeOffset="261979.9843">16796 12310 4356,'0'-10'151,"7"-6"25,13-4 23,12-9 37,19-2 24,22-1 1,11 8-2,0 2-76,5 10-83,-5 8-324,-10-40-895,-10 42-34,-10-4-36</inkml:trace>
  <inkml:trace contextRef="#ctx0" brushRef="#br0" timeOffset="262392.0077">18110 11742 3641,'0'-5'118,"1"-4"8,-1 3 3,0 0 1,0 2 3,-1 4 7,-5 3 24,-6 4 15,-9 11 19,-6 11-51,-6 16-28,-4 16 3,-9 16 11,1 14 6,-1 14 1,5 7 14,8-1-18,8-4-7,14-3-20,7-13-9,4-11-8,11-12-5,7-13-6,7-12-11,10-11-52,11-7-71,5-7-93,10-7-166,2-14-854,-4 1-36,0-10-40</inkml:trace>
  <inkml:trace contextRef="#ctx0" brushRef="#br0" timeOffset="262839.0335">18379 12143 4317,'2'-14'149,"4"-3"26,9-2 16,5-1 11,8 10 4,9 5 13,-2 10 0,-4 8 5,-8 13 6,-7 11-103,-12 9-28,-7 6-23,-9 2-11,-6-10-5,1-6 12,-4-8 21,6-11 28,4-5 19,7-7 15,2-4 5,5-1-8,8-4-2,9 0-28,10-3-100,12-2-113,12-1-130,13 0-321,-4-1-740,1 2-44,-4-2-48,-7 1-52</inkml:trace>
  <inkml:trace contextRef="#ctx0" brushRef="#br0" timeOffset="263096.048">19174 12388 3822,'0'3'123,"-2"3"39,-5 11 23,-4 5 7,-8 14-1,-7 11 1,-8 10-6,1 4-16,4 2-23,6-3-112,10-9-169,16-12-348,-6-7-428,5-14-22,3-10-24,9-7-24</inkml:trace>
  <inkml:trace contextRef="#ctx0" brushRef="#br0" timeOffset="263686.0819">19556 11754 3904,'-1'-9'101,"-1"3"0,-3-2 10,-3 3 16,-2 6 28,1 12 19,-2 10 20,2 8 7,5 14 2,4 8-82,0 7-13,0 4 0,3-2-7,-3-6-15,1-9-25,-1-12-19,2-13-15,-1-7-2,-1-6 1,0-5-7,-3-2-2,-3-2-2,-3-1-3,1-2-5,-3-5-5,2-3-2,6-6-9,3-4-4,6-1-7,7 2 7,7 6 4,5 9 2,5 3 8,-1 12 11,-3 12 10,-3 7 12,-6 10 20,-7 10 6,-4 5 13,-4 2 10,-5 1-8,-3-4-3,0-6 0,3-6-6,-2-8-11,3-9-6,5-4-42,8-8-66,8-2-111,14-7-289,8-1-672,7-7-34,4-7-38</inkml:trace>
  <inkml:trace contextRef="#ctx0" brushRef="#br0" timeOffset="264272.1155">20124 11940 4347,'0'-8'132,"4"-2"16,2-1 12,5 1 10,8 5 7,3 4 10,5 4 4,-2 10 3,-10 8 2,-6 4-104,-6 14-22,-10 2-17,-4 1-10,-1-7-13,3-3-6,2-9-10,3-5-4,8-4 0,6 3-4,10 0 0,5 5 0,0 4-2,0 1 1,-12-2 6,-6 1 2,-19-2-9,-16-3-16,-12-1-14,-12-3-27,-7-6-44,1-3-90,17-5-304,11-2-535,17-4-28,17-3-31,24-3-32</inkml:trace>
  <inkml:trace contextRef="#ctx0" brushRef="#br0" timeOffset="264480.1274">20626 12414 4801,'0'0'128,"-1"3"13,-7 9 7,-5 5 1,-4 9 0,-9 11 1,0 4-2,3 0-18,4-1-42,5-5-136,5-4-191,49-10-841,-41-3-33,6-10-33,1-6-36</inkml:trace>
  <inkml:trace contextRef="#ctx0" brushRef="#br0" timeOffset="264904.1516">20862 11944 4439,'0'-9'83,"0"4"5,0 1 21,0 7 5,-1 11 8,0 14 6,1 11 7,-2 5 8,5-1 8,5-2-65,6-9 16,8-7 3,8-12-3,7-5 5,4-8 15,-1-9 12,-1-5 12,-1-3 0,-7-5-6,-6 0-12,-8 4-14,-5 4-18,-6 7-13,-5 8-5,-5 11-22,-2 11-14,-5 8-16,-8 7-113,-3 14-87,-1 1-197,2-10-876,7 5-42,9-6-45,11-16-49</inkml:trace>
  <inkml:trace contextRef="#ctx0" brushRef="#br0" timeOffset="265116.1636">21501 12491 4407,'-2'8'141,"-2"4"10,-7 9 8,-5 7 1,-6 8 2,-10 2-26,-1 7-63,4 0-113,15-6-314,-2-3-593,7-7-24,9-13-26,4-10-27</inkml:trace>
  <inkml:trace contextRef="#ctx0" brushRef="#br0" timeOffset="265508.1862">21881 11865 4602,'0'0'71,"3"-2"32,0 7 29,6 5 16,1 13 13,5 11 12,-2 13 16,-3 10 15,-3 6 7,-4 3-33,-1-4-33,-2-4-27,0-12-24,-2-7-45,1-10-49,-11-7-75,-4-7-143,35-10-959,-50-3-37,-3-9-40</inkml:trace>
  <inkml:trace contextRef="#ctx0" brushRef="#br0" timeOffset="265705.1974">21764 11872 4314,'13'-17'145,"4"-2"20,11-3 5,13-2 2,9 6-1,7 10-41,8 3-145,4 0-978,-4 6-27,-7 2-28,-2 0-30</inkml:trace>
  <inkml:trace contextRef="#ctx0" brushRef="#br0" timeOffset="266356.2347">22336 11679 3531,'3'-12'139,"5"-3"40,5-2 29,9-3 25,1 9 8,3 5 6,0 6 9,0 10 3,-5 10 4,-2 11-89,-4 10-44,-1 10-37,-3 4-27,-3-1-25,2-9-7,1-6-3,-2-10-3,4-8 13,2-7 15,-1-7 2,5-3 14,1-4 13,-4 0 13,-2-4 2,-4-3 2,-4-5-5,-3-2-4,-3-3-24,-3 5-20,-7 3-8,-7 3-18,-2 5-10,-9 4-28,0 9-2,0 8-9,4 13 4,8 13-2,6 5 6,5 5 3,8 4 7,2 1 2,2-1-3,-6-2 10,2-2 2,-7-5 6,-11-8 4,-10-6 3,-13-8-2,-11-5-21,-4-10-52,0-2-48,11-9-100,10 2-182,12-72-786,13 57-37,10-4-40,17-2-43</inkml:trace>
  <inkml:trace contextRef="#ctx0" brushRef="#br0" timeOffset="266828.2616">22933 11298 4333,'0'-5'86,"0"1"5,0 0 22,3 8 16,3 12 10,4 23 12,2 17 12,2 20 9,-2 20 5,-2 14-86,-6 13 6,-4 7-2,-4 3-16,-4-6-11,-6-15-2,-5-18 11,-13-19-1,-9-16-3,-10-15-16,-5-8-44,-6-10-75,4-9-156,12-17-920,16 3-35,15-13-38</inkml:trace>
  <inkml:trace contextRef="#ctx0" brushRef="#br0" timeOffset="267066.2753">23226 12093 6020,'9'-10'49,"12"-2"5,14-4-2,15 3-12,13 5-64,10 5-188,-3-9-910,-8 18-35,-15 1-35,-16 7-40</inkml:trace>
  <inkml:trace contextRef="#ctx0" brushRef="#br0" timeOffset="267216.2839">23176 12476 5993,'1'1'198,"16"0"4,20 2-16,29 5-155,25 4-243,23-2-984,7 0-39,-11-3-42</inkml:trace>
  <inkml:trace contextRef="#ctx0" brushRef="#br0" timeOffset="268882.3792">1230 15079 3507,'-10'-10'75,"-5"-2"11,2 1 9,-5-2 22,3 5 11,-3 5 0,-2 1 9,-6 4 8,-5 5 5,-5 10-53,1 6-4,4 8-10,2 3-7,10 4-19,10-6-5,6-6 6,6-6 6,9-8 3,8-7 2,6-4-4,9-7-1,5-6 7,-4-6 8,-5-5 13,-6-2 5,-6 3 3,-6 4-8,-7 3-20,-2 8 3,1 6 20,-1 10 6,-1 15 5,3 9 11,-5 16-5,-2 13-10,-9 10-8,-6 7 3,-10 5 14,-8-1 5,-6-5-16,-8-10-2,0-10-9,1-12-19,-2-15-10,7-13-27,6-11-63,10-7-104,10-13-127,25-11-407,-2-9-546,17-14-39,16-13-43,16-9-46</inkml:trace>
  <inkml:trace contextRef="#ctx0" brushRef="#br0" timeOffset="269260.4008">2066 14780 4500,'-8'-14'96,"-4"-2"8,-1 0 0,0 2-1,1 7 3,-5 13 16,-6 12 20,-3 15 4,-7 17 2,-2 21-60,-1 17-2,4 15 5,3 8 29,5 8 14,6-1 17,10-5 4,5-14-7,6-14 8,10-17 2,6-15-16,9-14-11,13-10-29,7-11-102,9-6-94,4-8-146,5-2-253,-2-57-704,-8 40-38,-5-9-43,-11-12-44</inkml:trace>
  <inkml:trace contextRef="#ctx0" brushRef="#br0" timeOffset="269732.4278">2395 14970 5065,'9'-11'55,"5"6"10,8-2 6,7 1 7,1 12 2,-4 14 3,-7 6 5,-8 10 0,-6 7 5,-7 5-49,-7-3-8,-2-5-10,3-7-7,2-9-9,3-7-2,7-8 1,9 0-2,9 1 4,5 1 0,3 2 10,-2 1 4,-9 1 13,-9 3 41,-17-2 12,-17 2 8,-17 5-11,-12 0 8,-10 0-6,-3-2-14,5-4-77,12-3-98,24-6-399,8-4-638,17-6-34,21-8-38</inkml:trace>
  <inkml:trace contextRef="#ctx0" brushRef="#br0" timeOffset="269976.4416">3198 15492 5827,'-9'10'42,"-7"7"5,-7 9 1,-8 14 1,-4 9 9,-3 7-7,4 2-26,2-2-55,9-4-170,7-17-912,10-3-32,8-14-37,9-12-37</inkml:trace>
  <inkml:trace contextRef="#ctx0" brushRef="#br0" timeOffset="270608.4779">3803 14718 4027,'-13'-23'106,"0"-2"17,-7 0 7,-6 0 6,0 16 17,0 16 15,0 12 10,3 11 13,7 12 7,4 17-76,9 7-12,2 7-12,2 3-5,4-1-5,1-7-16,-1-7-11,-2-8-11,-2-10-20,-3-8-11,-7-10-8,-5-7-9,1-10-6,-5-5-5,4-6-12,7-9-8,5-8-14,11-1-7,10-4 5,9 0 1,7 6-1,4 9 1,1 9 11,-5 8 15,-9 9 21,-12 13 18,-7 13 21,-18 15 11,-15 19 6,-19 16 33,-8 8 14,-6 3 52,7-6 9,13-18 2,16-16 1,13-19 1,13-12 10,18-14-31,21-9-135,22-5-154,21-8-1196,9-4-47,0-6-53,-2-5-56</inkml:trace>
  <inkml:trace contextRef="#ctx0" brushRef="#br0" timeOffset="271419.5243">4216 14991 4985,'10'-12'82,"3"-2"11,10 1 12,6 2 14,3 10 13,-2 11 7,-6 15 12,-15 11 19,-9 11 6,-13 13-57,-14 6-17,-9-3-7,1-6 8,1-10 18,8-11 27,12-14 41,7-10-12,7-4-19,16-8-9,17-4-6,18-4-1,18-3-68,15-1-195,43-3-1309,-40 2-54,-11 2-61</inkml:trace>
  <inkml:trace contextRef="#ctx0" brushRef="#br0" timeOffset="271660.5381">5105 15529 5868,'-1'7'103,"-9"9"18,-8 11 3,-11 14 8,-11 9 6,-7 7-1,2-1-51,4-5-75,8-5-154,66-7-1085,-43-8-40,13-11-44</inkml:trace>
  <inkml:trace contextRef="#ctx0" brushRef="#br0" timeOffset="272140.5655">5560 14854 5374,'0'-4'0,"0"2"18,0 12 5,0 11 9,-3 9 13,0 20 7,1 6 4,2-2 10,5-5 8,7-6 9,9-13 4,8-12-15,10-8-2,5-10-3,2-7-12,-3-8-1,-1-5-6,-9-6 9,-6-4 21,-8 4 22,-7 6-9,-9 8 14,0 10 16,-3 11 7,-2 11-3,2 10-1,2 8 2,-5 9-47,-2 7-160,4 5-274,-2 3-942,9-1-44,10-15-50</inkml:trace>
  <inkml:trace contextRef="#ctx0" brushRef="#br0" timeOffset="272356.5777">6385 15470 5745,'-6'11'116,"-10"8"7,-7 10 6,-10 12-2,-5 5-37,-3 4-70,3 5-114,13-1-290,3-7-720,11-7-33,8-15-34,9-13-39</inkml:trace>
  <inkml:trace contextRef="#ctx0" brushRef="#br0" timeOffset="272727.5991">6713 15029 5070,'2'-4'71,"5"1"32,9 3 38,9 7 57,5 13 46,9 14 59,-4 8 16,-2 12-2,-10 3-4,-9 2-43,-8-4-28,-4-5-31,-7-6-36,-9-7-69,-9-8-218,-6-7-175,-10-16-1130,-9 0-55,6-13-59,1-11-65</inkml:trace>
  <inkml:trace contextRef="#ctx0" brushRef="#br0" timeOffset="272893.6086">6742 15029 4644,'22'-22'103,"9"-6"6,9-4-5,8-3-95,51 10-951,-54 8-25,-2 2-24,3 4-28</inkml:trace>
  <inkml:trace contextRef="#ctx0" brushRef="#br0" timeOffset="273435.6396">7375 14597 4426,'22'-6'54,"4"2"23,4 1 21,2 11 12,-12 11 4,-10 15 7,-6 10 2,-2 12-2,-4-1 2,2-2-36,2-10-3,7-10-10,5-12-8,7-13-6,8-7-3,6-4 2,0-10 5,-4-7 8,-3-3 10,-11-5-1,-6-3-6,-4 2 4,-6 7-14,-2 7-11,-8 8-4,-4 11-8,-2 14-3,-3 13-15,-5 14 13,8 15 7,-1 15 1,6 8-10,3 8 20,4 5 2,3 2 1,0-5 4,0-8 0,1-9 5,-5-15-13,-10-12 3,-14-13-3,-16-10-16,-13-13-52,-9-5-65,2-8-76,10-8-172,16-13-927,16 4-43,15-4-46</inkml:trace>
  <inkml:trace contextRef="#ctx0" brushRef="#br0" timeOffset="273927.6676">8088 14367 4899,'2'-8'110,"2"-1"16,5 6 26,5 3 53,7 17 27,6 17 43,6 19 28,2 22 27,-1 24 7,-4 19-98,-7 14-11,-11 6-16,-7-1-26,-9-11-51,-9-14-26,-11-16-43,-11-15-29,-12-19-27,-5-10-50,2-13-145,9-9-126,11-24-1102,19 1-54,11-10-59</inkml:trace>
  <inkml:trace contextRef="#ctx0" brushRef="#br0" timeOffset="274193.6827">8898 15073 6068,'0'-18'147,"7"-4"7,13-6 0,18-3-3,14 11-62,19 3-105,9 8-232,-1-40-966,-13 47-39,-13 5-43,-18 1-46</inkml:trace>
  <inkml:trace contextRef="#ctx0" brushRef="#br0" timeOffset="274364.6926">8931 15363 5875,'-7'7'255,"3"1"0,1-3-2,11-1-3,31 2 0,25-9-2,24 1-152,35 1-451,-3-2-968,-6-5-47,-9-8-51</inkml:trace>
  <inkml:trace contextRef="#ctx0" brushRef="#br0" timeOffset="275725.7706">16773 14128 5345,'0'-3'79,"0"0"1,0 3 18,0 0 39,2 12 42,4 9 67,3 15 26,-1 12 20,0 12-1,-4 8-73,-2 6-4,-4-3-6,-2-2-15,-4-7-39,-3-12-41,-5-9-65,-5-6-24,-8-7-24,-7-8 0,-1-7-28,-9-4-136,-1-7-96,2-4-177,0-20-916,4 2-49,9-11-54</inkml:trace>
  <inkml:trace contextRef="#ctx0" brushRef="#br0" timeOffset="275931.7824">16321 14292 4668,'0'-11'177,"10"-5"78,13-5 60,21-5 44,19-1 11,18 2-3,12 0-27,5 2-133,-1 8-119,7 8-471,-10 4-876,-6 1-43,-7 0-46,-7-4-50</inkml:trace>
  <inkml:trace contextRef="#ctx0" brushRef="#br0" timeOffset="276263.8014">17783 13788 3108,'0'-9'256,"2"-2"50,-2 2 14,0-3-3,-6 8-1,-7 6 5,-10 12 10,-10 11 35,-7 21 44,-4 17-130,0 24-40,0 19-9,5 17-17,7 11 0,10 2-4,12-7-7,12-12-14,11-18-35,14-19-47,15-16-48,8-16-38,14-15-254,22-13-365,-5-13-760,2-10-51,-4-13-54,-7-19-59</inkml:trace>
  <inkml:trace contextRef="#ctx0" brushRef="#br0" timeOffset="276751.8293">18183 14119 6010,'15'-11'94,"6"0"16,9 3 15,7 1 6,-6 16-1,-6 13-2,-13 12 2,-8 10-9,-11 8-22,-7 0-60,-3-4-34,2-11-14,0-8-28,11-9-3,4-12 7,11 0 14,9-3 18,8 2 15,1 2 28,1 3 6,-6 0 11,-12 2 13,-10 0 21,-14 2-2,-17 4-16,-13 1-46,-8 0-78,-11-1-74,5-4-94,27-5-396,3-7-601,20-4-40,24-3-43,22-7-46</inkml:trace>
  <inkml:trace contextRef="#ctx0" brushRef="#br0" timeOffset="276936.8398">18739 14593 5274,'0'8'279,"-5"9"29,-12 10 3,-10 10 2,-8 10-2,-8 3-78,-3 1-152,7-1-163,10-10-1223,7-2-46,12-12-49,7-7-55</inkml:trace>
  <inkml:trace contextRef="#ctx0" brushRef="#br0" timeOffset="277604.8779">19289 13766 4669,'-6'-8'55,"-8"0"4,-5 5 15,-7 1 9,-1 12 20,1 14 15,6 7 14,8 10 12,6 11 10,3 8-42,3 3-3,0 2-4,2-1-12,-2-5-7,0-7-8,0-9-6,0-9-15,-2-11-17,-2-10-18,-3-8-16,1-6-6,2-8 0,0-11-3,4-9-9,7-3-10,7-1-12,5 5 0,10 8 1,4 14 8,2 6 13,-2 12 6,-7 11 3,-9 11 6,-10 9 16,-8 10 8,-11 7 11,-8 3 28,-4 0 46,-1-4 26,3-8 12,8-9 10,7-8 16,5-8 10,11-8-6,10-8-10,17-2-94,13-5-168,39-3-492,-4-4-719,7-12-46,9-6-49,0-10-53</inkml:trace>
  <inkml:trace contextRef="#ctx0" brushRef="#br0" timeOffset="278415.9244">19815 14041 2096,'0'-8'203,"0"-2"52,1-5 46,-1-1 45,0 1 36,0 4 19,0 2 8,0 3 3,0 2-1,0 3-145,0-1-23,0-1-30,6 3-42,7-2-29,7 1-33,6-1-13,8 2-5,0 5-2,-7 8 1,-8 8 1,-6 8-4,-9 12-14,-8 7 1,-9 4-7,-4 0 11,-3-5 3,-1-7-3,8-8-4,4-13 7,6-4 7,4-6 6,7-6-6,8-3-5,10 0-7,9-3-89,11-2-151,5-2-216,2-59-986,5 47-51,1-4-54,5 0-60</inkml:trace>
  <inkml:trace contextRef="#ctx0" brushRef="#br0" timeOffset="278632.9369">20529 14225 4174,'0'9'196,"0"8"43,-1 7 22,-4 9 7,-3 6 6,-2 7 0,-6 0-32,3 2-49,1-5-67,5-4-334,36-13-925,-22-7-35,2-10-37,5-6-40</inkml:trace>
  <inkml:trace contextRef="#ctx0" brushRef="#br0" timeOffset="279055.9611">20818 13894 4612,'0'-9'92,"0"3"20,0 2 24,0 8 14,0 8 13,2 17 10,1 5 7,5 3 11,3-2 22,9-5-50,7-7 19,6-8-17,5-9-13,-1-8-10,1-5-1,-2-9-2,-6-3 8,-8-3 3,-2-1-6,-10 4-26,-5 4-29,-2 8-1,-3 9-8,0 7-5,0 10-12,2 11-10,-2 8-13,-5 12-17,-1 2-29,1 2-141,1 1-110,2-6-199,7-70-897,9 52-50,7-11-54,7-12-58</inkml:trace>
  <inkml:trace contextRef="#ctx0" brushRef="#br0" timeOffset="279275.9736">21589 14362 4773,'0'4'209,"-2"6"70,-4 9 22,-6 8 10,-8 10 0,-9 6-3,-7 5-44,2-1-89,6 0-60,5-5-251,14-6-345,2-8-720,7-10-39,1-8-42,15-9-45</inkml:trace>
  <inkml:trace contextRef="#ctx0" brushRef="#br0" timeOffset="279643.9947">21810 14004 4332,'-2'-3'100,"0"3"41,2-1 29,0 5 35,-2 6 51,8 9 57,6 6 34,6 10 27,5 5 16,5 5-63,-3-1-36,-2 2-41,-8-7-29,-3-2-35,-8-9-47,-4-5-58,-7-2-147,-10-3-123,-4-6-109,-3-3-297,-11-10-701,5 1-45,7-11-50,4-7-53</inkml:trace>
  <inkml:trace contextRef="#ctx0" brushRef="#br0" timeOffset="279844.0061">21793 13924 3811,'0'-12'208,"0"-5"26,1-2 21,9-2 19,11 3 15,14 6 3,15 3-3,10 2-60,5 5-113,95 2-1242,-98 3-34,-5 3-36,-5-2-40</inkml:trace>
  <inkml:trace contextRef="#ctx0" brushRef="#br0" timeOffset="280609.0499">22387 13675 3579,'0'-9'180,"0"-4"29,1-2 18,6-5 15,6 5 19,4 5 12,5 4 9,2 7 30,-2 11 20,-2 10-114,-4 13-42,-4 9-24,-2 8-15,2 2-13,2-6-15,1-6-1,3-10 1,1-10-21,1-10-13,-1-5-8,2-5-1,1-5-2,-6-3-4,-1-3-2,-9-4-6,-3-2-16,-3 1-14,0 4-21,-3 3-14,-1 5-11,-2 6-4,-4 8-1,3 12-2,1 12 5,0 17 2,-1 14 12,-1 10 4,-1 8 25,-2 1 12,-1-7 10,-3-8 6,-3-11 8,-4-10 9,-5-10 0,-7-9-6,-4-6-43,0-7-91,-4-7-106,9-8-196,5-13-947,11 2-48,11-8-52,7-8-55</inkml:trace>
  <inkml:trace contextRef="#ctx0" brushRef="#br0" timeOffset="281000.0723">22989 13605 4581,'0'-12'138,"3"-1"8,3 2 30,4 5 16,5 14 47,5 18 28,0 20 38,-2 16 29,-2 22 3,-8 15-109,-8 17-15,-13 5-8,-11 5-24,-8-6-16,-4-12-46,-9-18-25,-4-18-51,-2-16-59,2-14-80,2-12-97,7-9-129,25-14-1036,0-7-50,14-9-54,12-11-59</inkml:trace>
  <inkml:trace contextRef="#ctx0" brushRef="#br0" timeOffset="281233.0856">23356 14119 5792,'20'-12'125,"11"-4"14,9-1 5,15-2 2,6 7-14,-1 6-103,-1 4-124,-6 1-1104,-15 11-38,-16 2-43</inkml:trace>
  <inkml:trace contextRef="#ctx0" brushRef="#br0" timeOffset="281429.0968">23408 14412 5745,'0'1'274,"0"1"-1,7-2-2,19 0-2,19 3-77,27-2-229,17-2-1261,13 2-45,-10 0-50,-11 1-53</inkml:trace>
  <inkml:trace contextRef="#ctx0" brushRef="#br0" timeOffset="283240.2004">991 16765 3181,'-14'-5'102,"-7"3"20,-8-1 30,-4 3 32,-1 5 20,0 12 15,2 5 13,7 10 8,5 6 3,9-1-77,8-2-9,7-7-12,10-7-20,10-12-27,6-4-19,9-10-8,3-7-18,-2-9-2,-4-4 4,-6-4 5,-6-2 20,-11 6 36,-3 3 18,-6 6-15,-2 6-6,1 8 3,4 9 11,6 13 8,1 11-1,5 17-5,-6 17-12,-4 8-40,-9 10-13,0-1 26,-12-7 18,-8-7-3,-6-11-9,-13-12-13,-7-12-10,-3-11-52,2-8-143,6-8-91,8-5-251,10-10-867,12-8-48,10-12-52</inkml:trace>
  <inkml:trace contextRef="#ctx0" brushRef="#br0" timeOffset="283664.2246">1990 16549 4293,'0'-6'108,"-2"3"4,-5 5 13,-6 12 31,-7 13 22,-2 22 23,-6 18 41,6 16 42,4 8 31,10 5-97,3-3 13,11-12 9,13-9-7,8-15-22,11-10-98,12-13-149,8-8-197,10-16-1065,-6-5-46,-7-13-50,-9-13-52</inkml:trace>
  <inkml:trace contextRef="#ctx0" brushRef="#br0" timeOffset="284069.2476">2356 16696 4917,'0'8'71,"0"11"18,2 10 12,2 10 12,6 0 6,0 3 13,6-6 14,3-9 38,2-9 19,4-10-40,1-8-13,6-7-5,-3-10 1,-2-3 20,-2-4 17,-6-3 14,-3 1-11,-8 9-38,-2 5-20,1 7-7,2 8-10,1 11-12,4 6-16,2 11-29,-3 12-23,-1 5-26,2 6-109,-1 1-131,9-2-281,2-7-842,3-10-50,5-18-54,10-9-59</inkml:trace>
  <inkml:trace contextRef="#ctx0" brushRef="#br0" timeOffset="284436.2686">3513 16922 5509,'0'0'90,"0"7"30,0 8 19,-5 9-6,-6 10 3,-5 9 10,-5 3-57,0-2-49,5-5-107,10-4-330,5-9-719,10-10-33,12-9-36</inkml:trace>
  <inkml:trace contextRef="#ctx0" brushRef="#br0" timeOffset="285008.3015">3942 16465 4498,'-16'-3'87,"-6"3"17,-5 6 19,-2 7 15,11 9 13,8 6 14,8 10 11,9 1 14,10 1 24,4 2-54,1 2-7,6 1-10,-5-4-18,-7 0 1,-9-3-7,-4-4-15,-11-4-30,-6-6-27,-5-5-30,-1-9-17,-1-7-15,4-8-26,6-10-17,8-4-20,12-5-13,7-3 1,8 0 18,4 9 9,6 6 14,-3 6 18,-4 9 33,-9 7 35,-4 9 37,-8 7 20,-3 12 28,-11 10 12,-3 4 12,-4 2 5,1-1 11,1-7-7,7-8-13,5-11-9,5-10-22,13-10-13,11-3-23,12-6-35,19-5-134,14-5-152,12 0-1167,0-7-55,3-6-59,0-7-63</inkml:trace>
  <inkml:trace contextRef="#ctx0" brushRef="#br0" timeOffset="285940.3546">4587 16606 4400,'4'-6'114,"9"-3"19,10-1 17,11-2 15,3 7 10,8 2 5,-9 11 5,-4 7 3,-16 11 3,-9 8-92,-14 12-14,-11-2-17,-9 4 14,-6-6 8,-1-5 47,7-10 46,7-9 23,10-7-5,7-6-7,10-3 0,12-8-6,14-3-49,12-6-175,21-1-147,59-8-1208,-45 4-53,0-3-56,-5 3-62</inkml:trace>
  <inkml:trace contextRef="#ctx0" brushRef="#br0" timeOffset="286184.3686">5514 16771 5580,'-9'10'207,"-7"7"31,-4 9 5,-10 12 7,-4 9 2,0 5-4,2 1-10,4-2-89,10-1-102,7-8-261,52-6-1127,-35-8-50,6-10-52,6-12-57</inkml:trace>
  <inkml:trace contextRef="#ctx0" brushRef="#br0" timeOffset="286695.398">5839 16495 5008,'14'-21'108,"12"-5"18,10-2 10,12-2 24,-2 15 19,-1 12 8,-12 12 3,-9 10 3,-16 12 6,-5 8-65,-12 6-25,-8-2-26,-1-1-14,4-7-32,4-11-32,5-8-9,14-4 2,11-3-2,8-1-7,3-1-7,4 2-4,-5 2 20,-9 3 9,-7-1 29,-9-3 28,-12 4 2,-15 2 1,-16 2-3,-14 1-3,-11 0-14,-5 0-53,7-4-83,13-1-94,21-4-357,14-7-666,19-1-38,18-7-43,24-2-45</inkml:trace>
  <inkml:trace contextRef="#ctx0" brushRef="#br0" timeOffset="286940.412">6640 16824 6388,'-1'0'182,"-8"1"5,-7 7 9,-4 5 1,-9 7-4,-6 9-2,5 8 3,4 1-37,6 3-96,8-2-247,8-2-121,1-6-252,7-58-723,5 35-44,6-4-48,8-13-52</inkml:trace>
  <inkml:trace contextRef="#ctx0" brushRef="#br0" timeOffset="287248.4296">6920 16533 5545,'0'-9'128,"0"4"21,3-1 68,0 4 30,6 9 31,2 12-2,5 8-2,1 6-2,4 6-3,-1 0-99,-4 2-22,-2-4-22,-6-3-66,-3-3-28,-5-6-32,-7-2-116,-9-3-104,-3-1-136,12-7-359,-26-5-548,3-4-43,-1-10-47,8-10-50</inkml:trace>
  <inkml:trace contextRef="#ctx0" brushRef="#br0" timeOffset="287433.4402">6910 16470 5198,'17'-21'136,"9"-4"13,9-3 11,11-3-12,-2 10-93,5 8-238,-2 4-884,-3 3-30,-1 2-32,-3 0-36</inkml:trace>
  <inkml:trace contextRef="#ctx0" brushRef="#br0" timeOffset="287928.4685">7627 16225 5138,'6'-3'56,"5"0"22,4 2 13,3 2 10,2 10 6,0 6 3,-2 9 1,-4 7-1,-1 2 3,3-3-45,-3-1-4,4-12-16,2-4-7,2-9-7,1-3 3,-3-7 8,-2-3 0,-5-7 6,-5-2-6,-4-3 2,-3 0-6,-2 5-18,-3 4-7,0 7-13,0 6-7,-1 6-7,0 11-3,3 9 1,3 12 18,0 10 13,1 12 18,1 4 10,0 8 1,3 3 12,-2-8 0,-1-8 20,-7-12 13,-13-13 1,-13-14-14,-6-9-14,-5-9-90,1-6-114,19-5-351,7-6-743,10-8-40,14-9-45</inkml:trace>
  <inkml:trace contextRef="#ctx0" brushRef="#br0" timeOffset="288273.4883">8488 16120 6046,'2'-4'55,"-2"1"48,7 6 48,6 10 37,3 14 34,7 18 0,1 15-3,-6 15 0,-5 8-2,-8 1-53,-3-1-1,-9-4-47,-8-8-46,-5-12-34,-11-8-36,-10-9-7,0-9-101,4-10-117,11-6-343,13-10-781,6-9-49,16-10-53,18-11-58</inkml:trace>
  <inkml:trace contextRef="#ctx0" brushRef="#br0" timeOffset="288481.5002">9196 16339 6135,'24'-15'176,"11"-4"13,11-3 1,12 0 0,-4 7-62,-1 11-150,0 3-236,-11 5-996,-13 5-42,-11 3-46,-10 8-49</inkml:trace>
  <inkml:trace contextRef="#ctx0" brushRef="#br0" timeOffset="288659.5103">9113 16666 7073,'-1'2'126,"1"-1"-1,4-1 0,19-3 0,19 0-1,20-7 0,16-2-1,13 2-419,-6-1-1115,-10 0-54,-4-5-59,-4-4-63</inkml:trace>
  <inkml:trace contextRef="#ctx0" brushRef="#br0" timeOffset="289782.5746">16664 15850 4724,'1'-16'176,"-1"1"67,3-2 77,-1-1 25,-2 9-9,0 6-2,0 1 7,3 9 14,0 11-5,4 13-122,0 15-44,3 16-64,-4 12-74,-2 1-25,-2 0 5,-1-3 0,1-9-10,-2-9-16,0-11 0,-3-7 0,-4-10 0,-8-6 0,-5-6 0,-16-6 0,-4-5-35,-10-3-171,3-6-186,-4-17-1004,9-4-52,12-12-58,13-14-62</inkml:trace>
  <inkml:trace contextRef="#ctx0" brushRef="#br0" timeOffset="290015.5879">16310 15963 5535,'-1'-9'286,"0"-4"8,6-3-4,13-8 0,22 0-4,18-3-1,17-4-3,18-1-1,2 4-3,3 6-208,-6 9-222,-5 7-125,3 4-355,-10 4-688,-2 0-47,-7-4-51,-3 2-56</inkml:trace>
  <inkml:trace contextRef="#ctx0" brushRef="#br0" timeOffset="290330.6057">17830 15502 4207,'-1'-6'117,"-10"1"9,-4 1 20,-11 4 21,-5 8 23,-10 13 24,-5 17 19,-5 15 73,-1 18 44,1 14-70,5 11 3,9 3 0,18-6-21,10-6-21,17-9-23,14-13-25,18-10-20,15-11-71,15-12-215,16-8-183,37-10-1121,-31-5-55,-1-6-59</inkml:trace>
  <inkml:trace contextRef="#ctx0" brushRef="#br0" timeOffset="291515.6737">18000 15684 400,'0'0'76,"0"-1"19,0-1 27,0 2 29,0 0 28,0-1 37,0 2 37,0-2 49,0 1 31,0 0-21,0 0-1,0-2 14,0-2 18,0 0-7,0 0-6,0-5-21,0-1-15,0-3-24,7 1-15,0-2-1,3 1-9,3 1-34,-1 6-47,-2 3-16,0 1-18,-4 9-16,0 5-20,-6 6-13,-2 10-3,-8 11-20,-8 6-1,-3 4 4,1 3 3,0-6-5,11-3 7,5-11 9,5-6 37,11-11 20,17-6-16,7-7-8,13-4-12,7-7-2,-5-3-3,-4-4-2,-9-6-9,-9-6-12,-6 1-37,-10-5-28,-5 4-3,-3 6 0,-2 6 0,-3 7 0,0 6 0,0 6 0,0 8 0,0 10 0,0 4 0,0 8 0,1 8 0,2-2 0,0 0-30,3 0-152,0-1-140,24-4-414,-23-3-551,2-6-44,5-5-49,8-9-52</inkml:trace>
  <inkml:trace contextRef="#ctx0" brushRef="#br0" timeOffset="291777.6886">18908 16075 5421,'0'0'234,"0"2"62,0 8-2,-4 7-3,-6 12-1,-6 10-3,-9 9-2,-9 5-85,3 3-124,2-1-222,16-5-414,6-5-735,7-15-44,6-11-50,11-10-53</inkml:trace>
  <inkml:trace contextRef="#ctx0" brushRef="#br0" timeOffset="292555.7332">19475 15383 4090,'0'-17'150,"0"0"2,0-1 0,0 0-27,0 9-19,0 8-10,0 1-18,0 1-9,-1 2-4,-2 2-122,-1 1-23,2 1 1,-7 1 17,2-1 56,-1 0 39,-7 4 39,4 3 30,-1 4 25,4 4 19,3 4 15,5 5 4,5 4 12,9 5-11,-2 3-23,2 3-14,-3 0-23,-5-3-3,-7 0-14,-9-6-57,-12-3-17,-8-8-16,-5-8-18,-4-7-7,4-7-3,8-5-2,11-7 11,10-7-2,14-3-2,15-1 45,7-2 10,8 10 25,5 5 8,-3 5 24,-7 10 27,-7 6 7,-14 9 0,-6 8 1,-18 11 2,-11 5 1,-7 6-3,-2 1-18,2-2-6,6-7-16,10-9-22,8-8 2,12-11-16,15-6-8,17-4-5,16-7-44,14-1-163,13-1-198,1-46-1013,-4 35-52,-4-10-57</inkml:trace>
  <inkml:trace contextRef="#ctx0" brushRef="#br0" timeOffset="293066.7624">19956 15577 4451,'2'-11'176,"8"-5"19,8 0 23,8 1 30,6 7 37,7 7 15,-4 10 20,-12 12 4,-11 7-6,-14 15-128,-12 8-21,-8 3-14,-2-5-17,2-4-27,0-11-9,8-11-10,6-10-24,7-5-8,5-5 5,12-3-13,9 0-43,17-3-163,14 0-155,24-3-336,-7 2-645,1-3-44,-4-3-50,-11 0-51</inkml:trace>
  <inkml:trace contextRef="#ctx0" brushRef="#br0" timeOffset="293262.7736">20642 15819 5123,'0'-3'105,"0"3"90,-3 3 100,-6 7 27,-7 13-4,-8 8-1,-6 11-3,-7 6-3,0 6-13,4 2-222,4-1-119,9 1-225,10-13-1095,6-2-50,6-17-55,14-11-59</inkml:trace>
  <inkml:trace contextRef="#ctx0" brushRef="#br0" timeOffset="293703.7989">21032 15404 5360,'26'-16'76,"7"3"10,6 0 9,3 5 5,-11 5 8,-10 18 6,-8 7 7,-7 10-1,-8 3 1,-4 6-66,0-1-19,5-6-11,-3-7-11,7-5-3,1-4-13,8-1-4,5 2-7,-4 3 5,6 3 0,-11 0 13,-11 3 13,-7-4 5,-14-1 7,-8 0 1,-14-7 5,-6 0-32,-6-5-57,5-3-82,21-4-389,4-3-573,20-2-34,14-3-34,18-5-37</inkml:trace>
  <inkml:trace contextRef="#ctx0" brushRef="#br0" timeOffset="293936.8122">21593 15845 5246,'2'2'220,"1"1"69,-2 6 21,-5 6-1,-10 6-1,-4 9-4,-5 2-42,-4 2-91,1 0-91,1-3-258,9-2-303,6-44-791,3 29-45,8-8-47,12-9-51</inkml:trace>
  <inkml:trace contextRef="#ctx0" brushRef="#br0" timeOffset="294202.8274">21843 15660 3552,'6'-23'275,"0"-2"85,-1-2 24,1 0-18,-4 12 0,-2 12 18,1 8 20,2 12 17,4 12 27,1 10-177,1 9-61,1 3-80,-2 0-31,-1-5 14,-4-10-55,-2-3-138,-9-6-126,-1-7-306,-10-8-796,-4-6-47,-1-5-49</inkml:trace>
  <inkml:trace contextRef="#ctx0" brushRef="#br0" timeOffset="294380.8376">21806 15565 4201,'5'-18'172,"6"-5"17,10-2 3,8-4 3,15 8 1,9 8-17,9 6-162,2-7-1026,1 8-29,-8 5-28</inkml:trace>
  <inkml:trace contextRef="#ctx0" brushRef="#br0" timeOffset="294918.8684">22412 15355 4336,'6'-9'125,"8"0"24,9-1 21,8 2 11,1 5 10,2 10 7,-5 10 0,-7 6 2,-8 9-2,-5 10-81,-4 1-37,3-3-15,2-4 3,3-7 19,1-11-1,6-6 5,5-8 0,-1-5-1,1-2 6,0-7 8,-8-1 3,-10-8-8,-4-1-24,-3-1-37,-3 6-10,-6 4-20,-2 7 1,-3 8 4,-5 11-9,2 9-4,4 9 1,-2 18 12,-2 6 7,2 6 8,-2 2 7,1-2 7,0-12 2,0-7 0,-7-6 6,-6-6-7,-5-10-27,-7-4-112,-2-7-103,4-7-184,6-81-911,9 64-45,16-6-49</inkml:trace>
  <inkml:trace contextRef="#ctx0" brushRef="#br0" timeOffset="295307.8906">23039 15166 5007,'18'-18'127,"10"-1"21,5-1 25,8 2 41,-3 13 28,-4 16 18,-4 13 13,-4 17 10,-12 13 1,-8 18-84,-10 13-39,-14 14-12,-6 1-22,-4-2-34,-2-6-32,1-11-15,5-15-23,-1-12-115,3-7-113,5-6-297,0-7-811,10-9-47,4-7-50,4-10-54</inkml:trace>
  <inkml:trace contextRef="#ctx0" brushRef="#br0" timeOffset="295771.9172">23853 15587 5205,'10'-12'103,"7"-1"8,14-5 4,12-2-1,9 8 2,16 5-1,0 4-37,0 1-120,-1 6-297,-12 4-712,-19 3-30,-18 6-31,-15 9-35</inkml:trace>
  <inkml:trace contextRef="#ctx0" brushRef="#br0" timeOffset="296013.931">23810 15983 5566,'10'0'173,"14"-2"8,17 2 3,18 0-14,20 0-56,8 0-75,4 0-161,6 0-1057,-27 5-39,-19-3-40,-24 1-43</inkml:trace>
  <inkml:trace contextRef="#ctx0" brushRef="#br0" timeOffset="300459.1852">1556 17749 1411,'0'-1'83,"0"-1"29,0 1 46,1-1 38,-1-4 25,0 4 34,0-2 13,0 0 10,0 0 1,0 1-58,0 1-14,0-1-25,0 0-46,0-1-33,0 2-26,-2-3-27,-3 3-5,-3 1-9,-2-2-3,-4 2 5,0 1 0,0 0-3,-2 3 1,1 4-2,2 2-1,3 8-9,3 2-10,0 5 0,6 0 3,1 0-8,4-4 3,6-2 6,1-5 6,5-4 3,5-6 3,2-3 10,-2-4-4,2-7 5,-3-2 10,-3-4 8,-4-4 9,-2 0 3,-5 0 1,-3 3 8,0 3 6,-2 6-4,1 3 1,-2 3-11,0 3-13,1 0-11,1 6-9,2 0-12,2 11-6,4 5-4,0 11-2,3 3 1,0 9 6,0 0 7,0 3 4,-4-1 1,-2-5 4,-4-2 2,-1-5 1,-2-5-2,-5-3-5,-5-5 3,-5-4 2,-10-3-13,-6-4-12,-2-4-22,-4-3-34,7-3-54,10-1-149,10-12-859,7 0-33,17-8-34,14-7-39</inkml:trace>
  <inkml:trace contextRef="#ctx0" brushRef="#br0" timeOffset="301464.2426">2242 17691 2214,'0'0'202,"2"-2"28,-2 2 42,1-2 35,-1 0 26,0 0 21,0 1 9,0 0 1,0 1-2,0-2-151,4 6-34,-1 8-22,3 11-27,0 13-21,3 13-13,2 11 19,1 8 11,-1 0 12,7-1 15,2-4 3,3-8 2,9-11 4,12-10-22,11-11-140,15-10-122,86-7-1156,-64-9-43,-1-9-48,0-8-52</inkml:trace>
  <inkml:trace contextRef="#ctx0" brushRef="#br0" timeOffset="302266.2886">2769 17769 3083,'0'0'203,"0"1"18,0-1 4,0 2 11,0-1 38,4 0 26,4 3 20,9-1 23,5 2 39,9 3-118,8 3 2,2-1 8,0 7 32,-3 2-15,-5 2-39,-8 0-26,-8 2-23,-6-1-25,-6 0-39,-3-3-34,-7 0-42,-8 1-26,-8-1-37,-4 0-17,-14-3-109,-1-1-95,1-3-102,10-5-333,-2-4-619,6-7-43,2-8-48</inkml:trace>
  <inkml:trace contextRef="#ctx0" brushRef="#br0" timeOffset="302519.3031">2810 17761 5575,'4'-9'143,"9"-6"67,9-2 53,12-5 10,12-2-2,9 2-2,3 1-1,3 2-3,1 6-58,1 6-197,2 5-152,5 2-288,-4-3-902,-5 8-48,-9 2-52</inkml:trace>
  <inkml:trace contextRef="#ctx0" brushRef="#br0" timeOffset="302891.3244">3862 17974 4900,'0'-1'102,"0"1"10,-3 1 11,-2 11 5,-4 8 7,-4 11 3,-6 6 3,-2 6-12,0-1-67,4-2-283,8-31-860,5 18-33,7-9-33,14-12-36</inkml:trace>
  <inkml:trace contextRef="#ctx0" brushRef="#br0" timeOffset="303627.3665">4352 17620 3579,'-9'-1'98,"-7"-2"13,-4 3 26,-1 0 18,6 4 24,1 10 19,9 5 22,1 9 18,9 9 12,6 3-63,5 2-9,8 2-13,6-3-22,2-2-15,-3-4-19,-5-3-16,-12-3-26,-5-4-46,-4-4-20,-7-2-31,-8-4-28,-5-3-6,1-7-6,-5-2-13,3-8-15,8-7-11,4-4 0,8-6 24,13-3 7,13 1 18,5 2 20,5 9 18,5 5 20,-7 5 33,-4 7 28,-8 11 19,-8 5 16,-8 13 8,-4 10 5,-10 11 5,-4 5 1,-2 2 15,-1-5 4,-1-6-6,4-10-17,6-13 4,4-12 23,11-8-1,12-5-1,15-11-49,14-5-109,16-2-141,83-7-1127,-74-2-45,-2-2-49,-3-2-53</inkml:trace>
  <inkml:trace contextRef="#ctx0" brushRef="#br0" timeOffset="305843.4932">4988 17715 1670,'0'0'186,"0"1"40,0-1 23,0 0 19,0-1 18,0 1 15,0 0 17,0 0 23,0 0 21,0 0-113,0 0-41,0-2-24,0 0-12,0 0-10,0-1-8,0 0-12,0-1-9,0 2-21,0-1-22,2 0-10,6-3-10,8 0-14,5 1-10,8 1-5,4 1-4,-3 9-1,-1 7 0,-8 10 6,-8 10 14,-5 12 6,-7 4 9,-5 0 14,-6-3 19,2-4 12,1-11 10,-3-5-2,4-10 6,5-5 0,1-6-3,10-3 1,10-4-37,15-4-147,15-5-109,15-3-185,35-8-957,-26 0-46,-6 0-49,-9-2-55</inkml:trace>
  <inkml:trace contextRef="#ctx0" brushRef="#br0" timeOffset="306042.5046">5740 17883 4511,'0'2'147,"0"5"26,0 5 32,0 8 20,0 9 4,-1 7 6,-6 3 5,3 3-59,-4 3-63,1-1-235,5-11-1035,2 1-37,0-12-37</inkml:trace>
  <inkml:trace contextRef="#ctx0" brushRef="#br0" timeOffset="306512.5315">6097 17587 5014,'9'-12'80,"4"-1"21,10 0 18,6 1 9,-2 7 6,0 14 12,-3 6 2,-10 6 9,-8 8 1,-5 5-56,-1 0-28,-1-2-29,1-8-32,0-5-13,1-2-7,4-5-12,9-3-2,4 3-10,5 4 4,2-2 7,-5 4 7,-6-3 31,-8 0 43,-6 0 10,-12 0 5,-10 1 4,-11 2-9,-11 1-33,-6 0-52,-2 0-58,5-2-118,22-8-1010,1-5-38,16-2-43,14-8-44</inkml:trace>
  <inkml:trace contextRef="#ctx0" brushRef="#br0" timeOffset="306758.5456">6713 17887 5691,'-1'0'54,"-3"3"5,-2 6 4,-3 11 0,-1 6 4,-5 10 0,-2 5-1,2-1-32,2 3-113,4-4-272,3-68-728,4 51-32,4-10-33,6-10-36</inkml:trace>
  <inkml:trace contextRef="#ctx0" brushRef="#br0" timeOffset="307204.5711">6886 17562 5418,'4'3'46,"3"10"10,3 11 9,3 7 6,6 6 6,0 6 6,0-4 7,1-8 34,1-6 20,0-12-21,2-7-8,1-6-4,-2-3-5,1-11-4,-4-2-1,-2-5 3,-6-6 11,-3 3-11,-2 5 1,-2 5-16,-3 4-6,1 8 15,3 6 9,-2 9 0,3 5-5,2 10-11,-4 11-16,0 5-23,0 1-19,-1 1-15,2-4-154,2-4-173,59-4-426,-54-8-554,1-8-45,4-11-49,1-5-51</inkml:trace>
  <inkml:trace contextRef="#ctx0" brushRef="#br0" timeOffset="307952.6138">7648 17401 4516,'0'-7'198,"0"-1"33,0-1 6,0 2-2,0 4 6,2 1 42,7 5 18,4 6 25,5 8 6,2 2-141,5 5-38,-4 1-26,-4-4-8,-4-5-3,-4-3-2,-4-7-32,-1-1-13,-3-4-15,-1-1-9,0 0-8,0-1-1,0-5-23,0 1-53,0 1-100,0-1-77,0 4-87,0 1-130,41-2-852,-44 2-45,0 0-49,-2-1-52</inkml:trace>
  <inkml:trace contextRef="#ctx0" brushRef="#br0" timeOffset="308516.6459">7645 17497 3718,'-3'0'180,"0"0"39,0-2 10,2 0 14,5-1 18,7-1 24,8-1 38,6 3 29,2-1 21,2 8-93,-3 11-45,-7 8-29,-5 11-5,-3 8-15,-4 5-18,0-1-29,3-8-28,2-10-28,3-7-15,2-11-27,4-7 7,2-4-10,2-8-13,-6-5-3,-3-4-19,-5-7 3,-7 0-17,-2 0-11,-2 5-13,0 2-19,0 8-17,-2 6 2,2 9 9,-1 9 11,1 9 24,-2 12-2,5 11 27,0 4 17,4 3 12,-4 5 24,-1-2 14,-2-2 4,-5-2-6,-10-7-6,-7-3-6,-10-10 0,-7-5-16,-3-9-16,2-9-88,10-6-159,14-6-250,10-10-889,16-6-50,14-12-56,18-9-59</inkml:trace>
  <inkml:trace contextRef="#ctx0" brushRef="#br0" timeOffset="308865.6659">8523 17292 5779,'0'-9'162,"0"-1"36,11 3 42,8 0 19,10 14-3,10 17-1,10 12-2,-4 15-1,-6 17-3,-10 14-136,-12 10-18,-6 2-34,-8 1-42,-7-8-19,-6-12 0,-7-12 0,-9-12 0,-8-11 0,3-8-44,3-11-154,10-6-207,12-30-988,7 10-53,12-13-57,7-13-62</inkml:trace>
  <inkml:trace contextRef="#ctx0" brushRef="#br0" timeOffset="309080.6782">9483 17596 6240,'23'-12'200,"14"-6"12,18-3-1,20-4-1,6 5-80,6 7-145,-6 7-213,-8-27-1066,-18 30-45,-19 3-49</inkml:trace>
  <inkml:trace contextRef="#ctx0" brushRef="#br0" timeOffset="309277.6896">9633 17849 6431,'0'5'199,"4"-3"-1,17 0 0,19-4-1,30-7-2,28-11 0,15-1-139,12-1-397,-9-4-1016,-10-4-49,-9-1-54,-8-7-59</inkml:trace>
  <inkml:trace contextRef="#ctx0" brushRef="#br0" timeOffset="310344.7506">16414 17166 4272,'2'-8'139,"-2"2"2,2-3 6,0 3 37,3 9 17,5 6 47,1 11 51,6 13 86,-2 12 18,1 15-113,-3 10-24,-3 2-4,-6 3-7,-1-1-36,-3-7-20,-3-9-44,-7-11-51,-4-7-82,-12-9-22,-12-9 0,-8-7 0,-3-8 0,-3-5-71,2-9-147,10-8-383,7-14-751,9-13-49,11-15-54,8-7-58</inkml:trace>
  <inkml:trace contextRef="#ctx0" brushRef="#br0" timeOffset="310572.7637">16091 17310 5846,'0'-8'238,"10"1"20,19-7-1,19-4-2,27 0-1,22 0-2,15 3-2,5 2-151,-1 8-143,2 4-532,-8 3-740,-16-2-46,-5 2-50,-10-1-56</inkml:trace>
  <inkml:trace contextRef="#ctx0" brushRef="#br0" timeOffset="310964.7861">17997 17008 4287,'-7'-9'104,"-4"2"7,-4 0 16,-3 0 26,-5 12 31,-7 11 21,-5 16 47,-8 14 63,-3 17 52,-2 15-38,8 14-35,3 9-7,12 5-18,7 0-25,13-4-33,2-12-21,11-12-45,15-13-61,17-17-53,19-10-194,26-16-185,17-15-1069,9-2-54,1-14-60</inkml:trace>
  <inkml:trace contextRef="#ctx0" brushRef="#br0" timeOffset="312040.8476">18433 17274 3818,'3'-4'145,"-3"2"18,0-3 7,1 1 7,-1 1 26,0 3 27,0 3 25,2 6 62,1 6 47,5 8-59,5 8-3,2 6-13,3 4-10,1 0-9,-1 0-27,2-5-27,-4-3-25,-5-4-62,-2-8-47,-6-4-47,-2-3-27,-5-1-8,-9-3-26,-7-3-162,-8 2-145,17-6-1078,-28-7-53,3-8-59,8-12-64</inkml:trace>
  <inkml:trace contextRef="#ctx0" brushRef="#br0" timeOffset="312237.859">18442 17237 5227,'10'-13'184,"14"-3"73,8-5 56,16-2-2,9 1-1,11 5-4,4 5-28,5 5-179,-3 4-179,-3 3-1256,-4 9-48,-11 2-53</inkml:trace>
  <inkml:trace contextRef="#ctx0" brushRef="#br0" timeOffset="312476.8726">19444 17602 5509,'-12'20'87,"-7"10"2,-5 7 1,-1 7 7,2-5-25,3-2-51,7-5-100,7-3-290,2-4-671,5-9-30,8-8-31,4-5-34</inkml:trace>
  <inkml:trace contextRef="#ctx0" brushRef="#br0" timeOffset="313168.9122">20086 16886 3829,'-1'-16'89,"-7"2"29,-6-2 18,-5-1 17,-4 10 15,-10 9 15,1 7 17,2 9 13,2 10 5,10 11-50,6 12-28,11 5-25,-1 4-13,5 1-16,3-1-17,-3-4-11,0-6-20,0-9-23,-1-9-15,-6-7-12,-5-9-7,-1-9-3,-4-4-11,-1-8-2,7-4 1,2-6-7,9-5-2,11-3 12,11 2 7,4 3 7,5 7 1,0 7 7,-4 7 18,-6 6 14,-11 9 21,-5 6 15,-7 9 38,-7 6 30,-7 7 22,-8 5 23,-1 3 29,-4-1 18,1-1 8,7-7-10,6-7-24,8-7-9,2-8-38,11-7-26,9-6-24,12-3-22,13-5-28,11-1-181,9-4-151,9-4-313,6-7-727,-1-9-47,0-11-52</inkml:trace>
  <inkml:trace contextRef="#ctx0" brushRef="#br0" timeOffset="313548.9339">20494 17124 4306,'6'-16'166,"6"-1"24,5 0 16,4 2 32,5 8 27,-2 13 16,-4 7 11,-10 11 2,-5 8 13,-9 10-126,-8 4-28,-7 0-23,-2-3-18,-1-6-3,3-10 2,9-8 10,5-8-12,2-5-5,17-4-15,7-4 5,14-3-11,13 0 1,15-2-1,3 2-214,-2 0-228,-6-39-1047,-9 35-55,-9 1-57</inkml:trace>
  <inkml:trace contextRef="#ctx0" brushRef="#br0" timeOffset="313800.9484">21211 17394 5259,'1'3'322,"-1"3"-1,-4 7-1,-8 8-4,-12 11-1,-11 5-4,-7 6-2,-1 4-30,2-2-128,8 0-278,7-6-263,8-12-977,6 0-51,4-8-54,6-12-60</inkml:trace>
  <inkml:trace contextRef="#ctx0" brushRef="#br0" timeOffset="314328.9786">21638 16944 5283,'19'-11'82,"7"2"11,4 5 8,2-1 5,-12 14 1,-8 11 3,-9 11 7,-9 5-8,-6 8 0,-1 0-67,2-3-19,-2-9-14,10-4-9,4-7-3,10-5-1,9-2-5,4 3-5,4 0 8,2 0 1,-13 4 9,-7 1 7,-11-2 10,-13-2 9,-17 0 0,-11-1-24,-11-4-28,-8-1-60,4-3-122,8-4-930,18-2-35,17-3-37,21-3-40</inkml:trace>
  <inkml:trace contextRef="#ctx0" brushRef="#br0" timeOffset="314556.9916">22163 17442 5763,'0'6'247,"-3"6"19,-5 6-1,-4 7-3,-6 8-1,-5 5-3,1 2-27,0-1-96,3-1-90,9-2-254,6-7-283,3-21-814,2 2-46,6-6-49,8-6-55</inkml:trace>
  <inkml:trace contextRef="#ctx0" brushRef="#br0" timeOffset="315009.0175">22508 17020 5098,'2'-1'46,"-2"1"15,0 5 13,0 12 10,2 10 10,-2 6 9,0 8 8,3-2 8,4-8 31,4-7 11,4-6-27,9-9-5,1-4 2,-1-5 13,2-5 12,-2-2 19,0-5-1,-2-5 5,-6-2-20,-2 1-20,-8 6-8,-3 3-12,-3 9-13,-2 7-23,-3 10-23,1 8-27,-3 10-8,-3 5-12,1 4-13,2-2 0,4 1-141,3-5-167,8-7-1119,6-4-56,8-8-60,4-11-65</inkml:trace>
  <inkml:trace contextRef="#ctx0" brushRef="#br0" timeOffset="315921.0696">23020 16747 4441,'0'-9'160,"0"2"22,7-5 8,0 0 7,6 4 6,3 8 19,4 0 16,0 9 4,1 7 12,2 9-124,-2 7-22,1 2-19,1-2-3,2-1 2,-2-9 4,-3-5-17,2-5-8,-4-8-4,-3-1-5,-2-2 7,-4-3 3,-6-4-1,-2-1-8,-1 0-11,-4-2-9,-5 1-11,-2 5-17,-5 2 0,-3 9-3,-1 8-18,1 10-7,2 15-3,1 14 5,3 9 7,5 6 0,1 5 9,1-2 7,3-8 9,-6-9-4,-6-9 4,-7-13 7,-7-10 11,-5-7-17,-4-8-73,1-5-89,9-2-118,15-5-344,6-5-622,7-3-40,6-3-44</inkml:trace>
  <inkml:trace contextRef="#ctx0" brushRef="#br0" timeOffset="316397.0968">23577 16545 5432,'3'-10'133,"-1"-1"-5,4 3 11,5 1 19,-2 14 44,5 19 30,3 15 32,2 17 21,-7 20-2,-5 16-93,-3 13-36,-8 6 4,-11 6-13,-6 2-18,-10-3-42,-7-11-32,-5-6-30,-4-15-23,2-13 0,-3-16 0,0-13-8,1-13-122,3-7-124,25-10-459,-6-8-603,15-9-46,10-9-51,15-12-54</inkml:trace>
  <inkml:trace contextRef="#ctx0" brushRef="#br0" timeOffset="316668.1123">24006 17306 6286,'16'-7'117,"7"-2"1,10-1 3,10-1-13,1 4-105,2 4-122,1 0-1118,-10 9-42,-13 1-44,-12 4-48</inkml:trace>
  <inkml:trace contextRef="#ctx0" brushRef="#br0" timeOffset="316928.1272">23900 17544 5836,'0'0'265,"0"0"-2,11 0-2,16 0-2,22 1-103,16 1-191,23-8-1266,5 6-45,-7-4-51,-5-4-52</inkml:trace>
  <inkml:trace contextRef="#ctx0" brushRef="#br0" timeOffset="321968.4155">21742 12420 1643,'0'0'95,"0"0"5,0 0 2,0 0 9,0-2 19,0 1 18,0 0 10,0-1 9,0 0 10,0-1-55,0 1-25,0 0-2,0 0 2,0 1-6,0-1-21,-2-1-13,2 3-4,-1-3-3,0 3-6,-2 0 1,2 0 4,1-1 3,0 1-5,0 0 0,0 0 1,0 0-3,0 0-5,0 0 0,0 0 3,0 1 0,0 5-3,0 1-4,0 4 2,0 1 1,1 1 3,2 1 11,2-2 4,1-1 6,5 0-3,1-1-3,-1-2-3,-3-1 5,5-2 2,0 2 2,3-5-8,6-2-76,8 2-221,-1-2-637,-2-3-22,4-1-21,-4-5-23</inkml:trace>
  <inkml:trace contextRef="#ctx0" brushRef="#br0" timeOffset="322724.4586">21879 12457 1946,'0'0'126,"0"0"17,0 0 13,0 0 13,0 0 14,2 0 16,-1 0 20,1 0 19,1 0 19,1 3-68,-3 0-21,1 4-11,-2 1-2,0 3-7,0-3-6,0 0-12,0 3-16,-3-4-17,-6 0-26,-2 0-70,-10 0-296,-7-1-601,-4-6-23,4 2-22,9-7-24</inkml:trace>
  <inkml:trace contextRef="#ctx0" brushRef="#br0" timeOffset="336918.2706">352 11562 1352,'5'-4'96,"1"0"38,2-3 34,2 0 37,-1 0 19,1 3 18,-3-4 5,-2 2 5,0 1-1,-3 1-63,-1 1-28,-1 2-37,0 0-33,2 1-35,-2 0-16,3 0-16,4 0-7,0 0-1,3 0 1,6 0 6,0 0 0,4 0 3,2 0 0,-3 0 0,8 0-1,-3 0-2,2 0-1,2 0-3,-2 0-3,4-1-5,0 1-3,-1-3-1,0 3 2,0-3-2,3-1 1,-2 1-1,2 1 2,0-1 0,-1-1 1,0 2 0,-4 1 0,5-2 0,-2 3-1,0 0 1,4 0-3,0 0 0,4 0 0,0 0 1,3-3 0,-2 2 5,1-3 2,1 1 2,-3-3-1,-2 5-1,2-5 3,-6 4 0,5-2 3,-3 1 0,0-1-1,2 1-2,0-2-4,2 0-2,-1-1 2,2 2 0,-2-1-4,1-1 1,-4 3-4,0 2-1,-6 0 3,0-1-1,-6 1-1,2 0 1,-1-2 4,0 2 1,-2 1 0,-1 0-1,3 0 1,-3 0 0,2 0-2,-2 0-2,0 0 5,-1 0-2,1 0-3,-1 0-2,4 0 5,2 0 2,5 0-1,3-2 3,2-1 0,1 0 8,3-1 0,-1 0 3,1-3 1,-2 3-1,-2-1 0,-1 0-2,-5-2 4,-4 4-3,-4-1-1,-2 2-5,-4-1-3,-3 3-2,-3 0-2,1-2 4,0 1-3,2 0 0,0-1 0,5 1 1,-1-2 3,3 2 2,1 1 2,0-2 4,2 1 1,2 0-1,1-1 2,1 1 2,-3 0-2,1-1 1,-2-1-1,-3 2-1,-3-1-1,2 2-3,-7-1-3,-1 1 1,0 0-4,0 0 0,0 0 2,7 0-4,1 0-3,5 0-2,4 0 0,3 0 0,-1 0-1,-1 0-2,1 1 0,-5-1 1,-8 2-4,1 1-2,-4-2 2,-4 2-1,0-2 0,-1 1-1,1-1 0,2 2 5,1-1-4,2 3-2,3-3 0,-2 3 2,0-1 1,2 0 0,-2 0-2,-1 1 0,-1-1 0,3-1-5,-2 2 2,1-2 4,1 1-1,-3-2-1,4 4 0,-1-2 0,-2 1 0,3-3 2,2 1 0,-1 0 3,1-2 0,2 2-4,2 0 3,-1-2 0,0 0 1,1 1 4,1-2 0,-2 0 0,0 0 1,0 0 0,6 0 3,-5 0 0,3 0 2,-3 0-2,2 0 3,-2 0-7,1 0 1,1 0-3,-2 0-1,-3 0 0,0 0-1,-4 3-1,0-3 0,-1 5-1,2-2-3,-1-2 4,1 2-2,1 1 1,-1-2 0,-3 2 0,2-1-1,3-2 0,-5 2 0,4-2-3,-2 2 1,2 0-1,0 2 4,0-5-2,-3 4 1,0-2-3,-3-2 1,1 3-1,-1-2 1,-2 2 1,-1 0 0,-2 1 1,-1-3-6,-3 3 2,0 2-1,2-1 3,-1 2 1,-1 2 2,2 2 0,1-2 1,-2 4 0,2 1-1,2 1 4,-2 1-2,2 1-1,3 2-1,-4-1 2,3 2-2,-2 1 1,-3-1 0,2-1-2,-1 0 0,0 1 1,0-2 2,2 1 1,-2 0 1,-2 0-5,-1-1 0,-1 0 1,1 1 1,0 1-1,-2-2-1,2 3-1,3 0-1,-2-2-1,0 2 0,2 1 0,-1-2 3,0 2-2,2-3-2,-2 3 2,-2 1-1,2 0-1,0-1 3,-2 2 1,4 0 0,0-2-3,0 1-1,-2-4 3,2 0-1,-2-2 0,1-3 3,-3 1-1,3-3-1,-5 1-3,4-1 2,-4 0 3,1 1 0,-1 0 0,1-3-2,-2 2 1,0-3 1,0 1-1,0-2 1,0-1 3,0 0-1,0-2 0,0 2 1,-2-3-3,1 4 2,-3-3 0,0 2-1,2 0-1,0-1 1,1 3-3,-1-2 0,2 0-1,-3 1-1,0-1 1,2-3 0,-2 1 4,-1-2-1,0 0 2,-2-1-1,-3 3 2,-2 1 1,-2-3-1,-5 2-1,0-1 3,-1-1-3,-2 2-1,-2-1 0,0-1-2,-2 4 2,1-2-1,-2 0-2,-1 1 2,-2 1-1,0-2-2,-1 2 3,1-1-1,0 0-3,1 1 1,3 0 0,-1-3-2,4 2 2,0-2 0,2-3-1,-1 2 0,1-2 2,-1 0-3,-3 1 3,-2 0 2,1 1-4,-4 0 3,-2 1-2,1-1-1,1 4 1,-1-2 0,4 1-3,-1 0 5,1 1-1,3-2-3,1 1 3,-1 0-2,1-2 1,1-2 1,-1 1-1,-1 2 1,-2-5 1,1 3-3,-4 0 1,2-2 1,-1 2-2,-4 0 1,3-1 0,-3 0 0,1 1 0,-2-1-1,2 1 2,-2 0-1,2-2-1,-1 3 0,1-1 1,1-2 1,0 4-3,0-3 1,1 0 0,2 1 2,0 0-4,-1-3 4,2 2-1,0-2-1,1 1 0,-2-1 0,3 0 3,0 0-1,2 0 1,-3 0-2,1 0 2,0 0-1,0 0 0,-1 0-1,0 0 2,-2 0-4,0 0 2,1 0-1,-2 0 0,-2 0 0,1 0 0,1 0 0,-2 0 0,-1 0 3,-2 1 0,0 1-1,-1 1 1,0 1 0,2-2-1,1 0 1,1-1 0,1 2-2,2-1 0,-3-2 2,1 4-4,2-2 5,0 0-4,3 0 0,1 3 1,1-5 0,2 3 0,0-1 2,-1-2 0,1 0-2,-1 0 1,-1 0-2,-1 0 0,2 0 2,-1 0 0,1 0 0,-2 0-3,2 0 1,-3 0-1,4 0 2,-4 0 0,2 0 1,-1 0 0,0 2-1,-2 0 1,-1-2-2,-1 0 2,2 1 1,-5-1 1,-1 0-3,3 2 0,-3-2 0,1 0 0,-1 0-1,-2 1-2,-1 0 4,3 1-2,-4 0-1,4 1 0,0-2 2,3 1 0,3-1 0,1-1 2,6 0 0,-2 0-1,6 0 2,-2 0 4,8 0-2,0 0 2,-1 0 0,-1 0 1,1 0 1,-7 0-3,-3 0-1,-3-1 3,-2 1-2,-4-2-2,-1 2-3,2-1 3,-2 1-3,5-2-1,0 2 0,4 0 2,-1 0 0,3 0-1,3 0 0,5 0-1,-2 0 3,6 0 0,0 0-1,0 0 1,-1 0 0,1-1-1,-3 1 1,-4 0-2,1-1-1,-2 1 1,-4 0-2,-2-3 2,-1 3 1,-2-1-3,3 0 0,1-1-1,3 2 2,1 0 0,5 0 2,2 0 1,0-3 1,2 1 1,2 0 7,-1-1 2,-2 0 3,0-2 3,-2-2 3,-1-1 12,-1-3-2,-3-3 9,0 0 4,-4 1-4,-1 2-4,3-1 0,-2 3-5,0 0 2,4 0-4,-1-2-4,1 2 0,3 1-2,1-4-1,2 0 2,0-2-3,-2-1 1,3-1-1,0 1 6,-1-2 0,1-1-8,1-1 1,0 1-9,1 0-3,0-2 5,-1-1-5,-1-1-1,0 1-2,0-1-4,-2 0-2,3 2 4,0 1-2,0 1 3,0 2-7,2-1-2,0-1 7,-1 3-6,1-2 3,0 0-7,0 0 5,2 0-4,1 1 1,-2 0-3,-2-2 9,1 0 1,1 1-3,-5 1 2,5 1-2,-1 0 11,0 2-8,1-3 3,-1 3 10,-2-2-13,1-2 0,-2 2 5,0-2-2,2 0 2,-2-1-1,-1 4-4,5-1 3,-2 1-1,1 0-9,2 3 10,-4-1 7,-1 1-12,2 1 0,-3 0 2,-1-2 2,3 1 3,3 1 6,-1-1-6,1 2-3,-1-3-2,0 4-6,-1-2 4,-2-1 3,1 0 0,4 2-1,-2 0-8,3 0-4,0 1 4,0 1 10,0 2-5,0-1 0,0 0 4,0 1-9,0-2-1,0 1 0,0 2 0,0-1-3,0-2-7,0 3-5,0-3 2,0 1-2,2 3-5,0-1 3,3-1 6,-1 2-6,6-3 0,-1 2-2,0-3 9,-1 1-1,4 1 6,-2-1 0,-4 3 0,5-2-8,-2 1-67,1 2-39,4-2-104,15-1-343,-4-1-535,3-1-33,7-11-36,3-5-37</inkml:trace>
  <inkml:trace contextRef="#ctx0" brushRef="#br0" timeOffset="396342.6695">10420 12605 1902,'0'0'72,"0"0"14,0 0 52,0-1 35,0 1 19,0-1 18,0 1 20,0-3 16,0 1 19,0 0-32,0 2-3,0-2 3,0-1-42,0 0-24,0-3-16,0-2-14,3-2-18,1-4-13,5 1-17,4-1-7,6 0-20,4 4-14,4 3-10,0 4-6,4 3-4,-5 6-4,0 7 0,-3 12-3,-7 9-1,-9 14-3,-3 12-3,-10 8 3,-4 0 0,-5 0-2,0-6 2,-5-12 2,4-9-3,3-7 1,7-9 5,1-11 8,4-3 9,4-6 24,6-5 25,16-3 7,9-6-4,14-4-47,8-3-82,7-4-214,-3-14-853,-6 11-33,-1 0-34,-5-6-38</inkml:trace>
  <inkml:trace contextRef="#ctx0" brushRef="#br0" timeOffset="397095.7125">11252 12251 2650,'-6'6'105,"-2"5"21,-1 7 15,1 8 23,7 5 22,-1 4 32,7 1 32,6-2 20,4 0 22,9-2-64,9-1-16,5 0-14,3 2-13,3 0-17,-3 1-24,-1 4-27,-7-4-31,-6 2-17,-6 1-19,-6-3-11,-6-3-4,-6 1-3,-1-4-2,-7 1-13,-8-4-7,-5-3-10,-8-3-4,-5-6-8,1-7-8,3-4-7,3-7-9,10-9-8,2-7-4,6-4 11,5-11 12,1-3 8,1-7 11,7 0 17,1-4 5,1 0 10,3 0 12,-2 0 8,-3-1 3,-3 1 3,-1 1 2,-4 1 11,0 1 12,-3 4 12,-2 5 9,-5 2 2,-5 8-10,-6 6-4,-4 5-3,-4 9-13,-2 7-2,-3 6-20,2 11-18,2 9-91,4 9-76,6 9-152,10 1-917,6 4-39,1-2-43,13-10-45</inkml:trace>
  <inkml:trace contextRef="#ctx0" brushRef="#br0" timeOffset="401598.9701">24133 11719 1565,'0'0'153,"2"0"34,-2 0 27,0 0 10,2-1 17,-2-2 19,0 0 12,0 1 8,0-3 5,0 3-89,0 0-43,0 1-28,0 1-24,0 0-7,0 0-19,0-2-17,0 2-13,0 3-3,-2 6 5,0 7 0,-1 9-2,2 7-1,-2 7 0,3 2 0,0 0 1,0-2 6,3-6 0,3-8-2,3-4-1,8-11-2,4-5-3,2-7-3,3-6 1,-1-9-3,-8 0 0,0-6-6,-7-3-1,-2 0-5,-4 1-7,2 4-4,-5 6-5,1 4-8,-1 6 2,-1 4 2,0 7 3,1 5 1,1 7 1,-2 4 2,1 10-7,-1 3-39,0 8-94,0 1-212,0-52-614,3 48-25,2-9-25,6-13-28</inkml:trace>
  <inkml:trace contextRef="#ctx0" brushRef="#br0" timeOffset="401882.9864">24670 12168 4152,'0'12'93,"0"9"25,-1 6 18,-4 9 9,1 0 4,-3 3 2,-5-3 3,-2 3-2,1-7-25,-2 0-95,-2-1-214,4-10-807,-1-1-26,5-6-29,5-8-29</inkml:trace>
  <inkml:trace contextRef="#ctx0" brushRef="#br0" timeOffset="402259.0077">24800 11916 4275,'0'-3'67,"0"-1"-7,3 2 31,1-1 24,2 6 24,4 6 19,5 4 10,1 5 11,2 8 9,-3 1-57,-1 4 2,-2 1 13,-3-2-29,-1-2-12,-4-2-7,-1-5-10,-3 0-19,0-6-59,-6 3-69,-6 0-131,31-8-951,-43-7-36,-3 1-37,-1-14-41</inkml:trace>
  <inkml:trace contextRef="#ctx0" brushRef="#br0" timeOffset="402462.0195">24807 11838 5028,'10'-18'131,"10"-5"43,6-5 16,9-4 8,4 5-27,6 6-114,21 4-348,-7 9-774,-2 1-32,-4 2-32,-5 0-34</inkml:trace>
  <inkml:trace contextRef="#ctx0" brushRef="#br0" timeOffset="524906.0229">10095 14758 2894,'0'0'116,"1"0"23,-2 0 66,1 0 21,-3 0 11,3 0 5,-2 0-2,2 0 1,0 0 2,0 0-88,0 0-22,-1 0-18,0 0-64,-2 0-21,1 0-12,1-1-4,-3 1-3,4-2 0,0 1-3,-3-2-1,0 1-1,0-2-2,-1 0-1,1-3 2,1 4 0,1-3 3,-1 1 6,1-2 5,1 2 6,0 0 5,-2-3 1,4 4 2,1-3-1,6 2-2,6-4-1,6 1-3,8 0-6,4 1-3,0 4-11,1 2-4,0-1-1,-1 5-3,-3 5 3,-2 4 0,-6 6 2,-4 9 4,-9 7 2,-6 6 2,-7 6 3,-8 4 3,-8-3-1,-4-1 3,0-5-3,-2-4 4,6-5-4,5-5-5,4-6-4,5-4-3,5-6 7,6-6 11,14-2 7,8-3 2,13-5 6,10-6-4,6-3 0,-3-5-48,1-1-162,-3-7-924,-3 11-32,-10 2-35,-6 3-37</inkml:trace>
  <inkml:trace contextRef="#ctx0" brushRef="#br0" timeOffset="525718.0693">10928 14505 2592,'0'-1'105,"0"1"34,0-4 20,0 4 16,0-3 13,0 3 8,0 0 7,0-2-2,0 1-1,0 0-67,0 1-39,0-2-30,0 5-17,0 3-13,0 3-1,0 7 3,0 7 12,3 8 5,-2 4 7,2 6 15,-1 4 3,2 2 4,0 3-6,1-2-2,2 2-6,4-7-9,3-5-11,4-5-2,6-8-4,3-5-1,4-5-3,4-8-4,-2-3 5,1-4-2,-1-4-4,-3-2 1,-7-2-5,-5 0 0,-6-12 5,-7 4 6,-4-5 2,-1 0 7,-6 0 0,-3 4 2,-5 2 0,-6 5-4,-6 5-3,-1 2-5,-6 6-8,0 5-11,-2 4-6,3 4-9,-1 5-13,5 1-76,4 3-181,6-7-841,3 6-33,9-2-34</inkml:trace>
  <inkml:trace contextRef="#ctx0" brushRef="#br0" timeOffset="527383.1646">24383 13791 2259,'0'0'114,"0"-5"36,-2 1 27,2 1 28,0 0 35,0-1 41,0 2 25,0-1 25,0 2 15,0-3-78,0 1-23,-1 3-38,-1-1-28,-2 1-22,1 4-29,-3 6-38,-1 9-19,-6 6-25,0 13-12,-4 1-4,2 4 3,-3 1 1,3-2 4,0-2-2,4-4-4,3-4-4,5-7 0,1-4 5,4-6 23,6-4 21,11-4 8,6-2 8,11-3-1,6-2 7,1 0 1,5-2-3,-3 0-1,1-2-17,-2-2-47,0 1-83,-5 1-51,-5-1-74,-2 4-110,-3-1-222,-9-3-602,-7 4-34,-4 0-36</inkml:trace>
  <inkml:trace contextRef="#ctx0" brushRef="#br0" timeOffset="527726.184">24640 14023 4156,'-2'-7'143,"2"-2"38,-1-1 16,-1 0-1,2 6-2,-2 2 2,-4 5 2,0 12 9,-5 9-2,-6 15-99,-6 12-31,-1 9-34,-2 5-15,0 1-2,4-6-6,2-5-43,7-6-108,9-5-343,2-6-566,0-8-30,4-6-31,8-14-33</inkml:trace>
  <inkml:trace contextRef="#ctx0" brushRef="#br0" timeOffset="642785.7652">10255 16091 2429,'0'-1'183,"-1"-2"11,1 1 11,-2-2 28,0 0 12,2 2 19,0-3 48,-2 1 11,2-1 7,-1 0-159,1 2-4,0-3-6,0 0-8,1 1-23,1 0-7,6-4-13,5 2-42,2 0-9,6-1-4,2-1-2,2 4-3,-2 0-4,3 0-6,0 3 0,-2 4-6,-1 3 1,-3 2-8,-3 8 15,-7 6 1,-6 6 4,-2 5 0,-5 4-1,-6 3 7,-3-2-5,0 2 2,-5-3-5,5-3-4,3-5-18,4-6-13,3-6 9,2-7 18,5-4 29,7-4 6,8-1-3,5-4 8,12-3-8,2-5-56,3-1-109,6-3-265,1-1-887,-4-1-43,5-3-45,2-1-49</inkml:trace>
  <inkml:trace contextRef="#ctx0" brushRef="#br0" timeOffset="643837.8254">11223 15812 2724,'-2'-1'97,"-1"0"3,-1-2 1,-3 1 10,-3 1 22,-3 4 26,3 3 29,-2 7 32,0 5 18,1 6-62,4 6-7,2 3 14,2 2 13,5-3-2,2-3-16,7-3-15,6-6-19,7-2-23,8-5-17,8 2-12,4-5-12,-4 1-15,2-1-11,-2 2-12,-6 0-3,-4 1-8,-6 4-5,-5-2-5,-3 3 0,-9 1 7,-4-1 1,-1 5 4,-5-2 4,-6 2 12,-4 2-13,-3-4-13,-7 0-18,-3-3-13,2-6-11,3-3-19,0-6-14,2-1-15,4-6-12,5-6-11,-1-8 12,7-3 5,1-8 20,0-5 8,1 0 7,2 1 14,0-2 17,0-1 14,0 4 16,0-1 10,0 0 7,2 1 14,-2-1 0,1-2 7,-1 1 11,2 2 4,-2 4 15,-2 1 5,-4 1-8,-2 7 3,-4 4-11,-5 3-8,-5 9-7,-4 1-10,0 5-7,2 11-12,-1 0-88,10 8-81,7 6-158,5-13-907,4 15-37,7-4-43,4-2-44</inkml:trace>
  <inkml:trace contextRef="#ctx0" brushRef="#br0" timeOffset="645408.9152">24723 15475 3821,'0'0'75,"0"-2"32,0-2 13,0-2 16,3 1 15,2-2 17,2 1 13,4 2 11,4-1 6,2-1-43,5 2-21,1 0-26,5 3-11,0 0-13,-2 2-9,-3 7-7,-5 4-9,-5 9-8,-8 9-7,-2 8-4,-7 7-6,-8 5 2,-8-1-3,-4 1-3,-4-2-5,1-8-8,5-2-6,6-8-2,6-4 2,6-7 1,1-3 18,13-5 19,9-6 16,13-2 1,12-2-18,16-4-64,8-1-81,43 2-441,-46-4-568,0 0-33,-15-3-36,-8-2-37</inkml:trace>
  <inkml:trace contextRef="#ctx0" brushRef="#br0" timeOffset="696098.8145">11221 17316 1964,'5'15'164,"0"3"39,1 7 31,-2 4 12,-4-4 18,0 1 18,-3-1 8,0-1 8,-1-3 5,0-4-108,-2-5-43,5-4-41,-1-4-63,2-1-80,0-3-134,9-9-702,-5 8-20,2-3-21,0-6-23</inkml:trace>
  <inkml:trace contextRef="#ctx0" brushRef="#br0" timeOffset="696652.8462">11029 17383 3492,'0'-6'105,"0"-1"37,0-4 10,2-1 17,-2-1 12,2 3 3,4 2 3,6 3 3,2 2 1,8 2-59,0 4-39,4 6-31,-2 3-5,-1 6-11,-1 7-1,-6 7 1,-6 5 3,-5 3 1,-3 4 0,-5 3-1,-5-2-2,-4-5-4,3-5-3,-2-7-6,4-7-11,2-7 3,4-5 10,1-6 5,6-3 0,7-7 9,10-6 5,8-2 4,10-7 4,4-4-12,-3 0-33,-2 4-74,0 4-159,-2-15-916,-9 16-35,-3 3-38</inkml:trace>
  <inkml:trace contextRef="#ctx0" brushRef="#br0" timeOffset="697178.8763">11581 17209 3255,'0'0'126,"0"0"29,0 0 14,4-1 17,6-4 20,10-3 9,6-3 11,8-1 5,2-3 7,-2 4-89,-3 5-30,-4 3-21,-2 3-4,-4 5-7,-2 7-1,-2 7 0,-3 7-2,-3 8 5,-4 7 4,-1 5 13,-3 2 14,0 2-7,-2-4 1,3-2-13,-2-7-15,-1-2-12,1-8-6,1-3-10,-1-7-26,3-3-73,-1-2-54,5-3-71,5-1-297,-1-5-680,3-3-36,-4-11-37,1-10-41</inkml:trace>
  <inkml:trace contextRef="#ctx0" brushRef="#br0" timeOffset="698932.9766">24703 17145 2461,'0'0'68,"0"0"26,2 0 30,-2 0 26,0 0 36,0 0 43,0 0 13,0 0 10,-2-2 6,1 1-24,-1-1-23,1 2-10,1-3-14,0 1-15,0 1-23,0-3-35,0-1-14,0 3-9,1-3-6,5-2-10,5 2-10,4 0-16,5 1-16,5 1-11,-3 3-13,-2 5-5,1 5 0,-5 6-2,0 8 3,-9 10-1,-2 7 1,-8 7 5,-6 3 1,-7 3 1,-3-1 0,-4-4 1,-1-5-2,1-6 1,5-9-4,4-5-1,6-7-4,6-5 5,6-7 12,14-4 7,12-1 2,12 0 0,11-2-1,6-1 2,0-1 0,-8-2 5,-5 0-4,-8 2-40,-11 2-91,-7 0-230,-13-4-763,-3 6-32,-4-3-35,-2 0-36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249.9771" units="1/cm"/>
        </inkml:channelProperties>
      </inkml:inkSource>
      <inkml:timestamp xml:id="ts0" timeString="2020-09-15T10:06:02.4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1657 1399 3749,'2'-6'59,"-2"1"49,0-2 15,0-1 7,1 6 6,-1 2 5,0-2 2,0 1-5,0 1 0,2 0-22,1 6-16,1 10-47,3 11-6,-1 9-3,1 13-2,-1 6-2,1 0-1,-4-3 6,-1-2 1,3-2-19,-2-6-35,2-3-68,2-5-86,3-5-184,0-12-579,3-1-22,1-7-26,1-7-25</inkml:trace>
  <inkml:trace contextRef="#ctx0" brushRef="#br0" timeOffset="392.0224">2117 1427 3592,'-6'0'23,"-3"4"23,-5 6 17,-2 4 15,2 6 13,4 9 12,8 2 11,2 1 2,7 0 6,7-1-11,5-2 0,7-3-17,9-1-14,-3-4-17,-3-1-5,-9-3-10,-7 0-3,-9-1 2,-8 1-1,-8 2-3,-9-1-4,-7 2-7,-6-6-12,-1 0-28,6-7-56,7-4-113,20-4-275,-1-6-404,4-7-19,5-6-20</inkml:trace>
  <inkml:trace contextRef="#ctx0" brushRef="#br0" timeOffset="712.0407">2273 1189 3726,'1'-12'143,"-1"0"20,0-2-3,2 2-13,-1 7 4,4 9 10,4 13 7,4 13 12,3 19 7,-1 16-81,-2 14-43,-2 5-15,-2-4 6,1-7 13,-1-8-3,-1-11-9,1-13-31,0-6-60,1-8-93,5-7-156,6-28-702,3 11-27,7-9-27,5-10-30</inkml:trace>
  <inkml:trace contextRef="#ctx0" brushRef="#br0" timeOffset="971.0555">2851 1492 3861,'0'0'149,"0"-3"7,6-4 11,6-7 9,11-3 5,14-8 3,14 1-18,3-2-65,-1 9-130,6 2-394,-21 7-469,-15 5-21,-9 6-23,-12 5-24</inkml:trace>
  <inkml:trace contextRef="#ctx0" brushRef="#br0" timeOffset="1161.0664">2932 1689 3253,'-8'13'166,"0"-1"49,0 0 19,2-1 12,15-7 19,15-8 6,15-7-4,13-4-20,14-4-69,7-2-206,5-4-976,-8 4-28,-9-1-29,5 0-30</inkml:trace>
  <inkml:trace contextRef="#ctx0" brushRef="#br0" timeOffset="1600.0915">3566 1177 4133,'0'-3'4,"0"3"9,0 3 5,2 9 10,2 9 13,3 11 8,6 7 9,2 0 11,2-7 34,-1-6 37,3-8 25,2-12 6,1-3 2,5-9 3,1-6-3,-1-6 17,-1-4 3,-4-5 0,-5 0-30,-4 3-23,-4 4-19,-3 6-28,-3 7-16,1 5-12,3 11 0,2 11-25,2 13-9,4 11-33,-2 13-66,4 5-81,2 3-127,13-10-918,6 6-39,9-10-42,9-13-44</inkml:trace>
  <inkml:trace contextRef="#ctx0" brushRef="#br0" timeOffset="2656.1519">1627 2764 2844,'-7'-9'119,"-2"0"20,-4 0 16,-1-3 7,-4 5 1,-3 5 7,-4 0 1,-4 9 5,-5 7 2,1 8-89,2 9-16,7 11-17,5-1-11,9-1-7,4-3 0,6-11-7,9-6 10,3-8 15,6-8 5,4-4 1,10-8-1,-2-9 8,-3-6 2,-1-5 14,-7-7 6,-6-1 14,0 3-4,-7 2-7,-2 8-11,-3 7-8,1 6-12,1 9-10,4 12-8,5 13-11,-1 19-5,-1 14-8,-4 15-11,-3 9-10,-2 2 1,-1-3 7,-4-3 8,-4-6 0,-7-7 3,-8-9 0,-4-8-2,-7-6-9,3-8-10,0-12-26,2-9-53,1-6-88,6-12-152,3-23-710,7 0-28,7-11-31,15-12-32</inkml:trace>
  <inkml:trace contextRef="#ctx0" brushRef="#br0" timeOffset="3092.1767">2177 2471 3484,'0'-13'100,"0"0"31,0-2 15,-1-1-6,1 8 0,-7 8-1,-4 7 6,-4 15 7,-4 18 6,0 18-48,-1 23-19,4 21-9,2 9-4,6 8 15,5-2-3,5-7 7,7-10-3,3-12-3,3-10-4,8-12-14,4-13-19,5-13-48,6-13-98,9-13-150,3-18-786,1-10-28,-3-12-31,-3-16-32</inkml:trace>
  <inkml:trace contextRef="#ctx0" brushRef="#br0" timeOffset="3400.1944">2518 2714 4618,'0'-2'33,"0"-1"16,0 3 25,0 9 12,3 11 8,0 15 5,0 12 3,2 8 5,1 4 0,5-1-64,0-5-69,6-5-147,3-21-813,9 5-27,6-11-27,14-14-30</inkml:trace>
  <inkml:trace contextRef="#ctx0" brushRef="#br0" timeOffset="3656.2091">3342 3094 4570,'-11'9'29,"-4"8"20,-6 10 11,-5 11 7,3 8 6,0 8-3,1 3-1,3 1-27,6-2-74,7-3-194,3-37-681,2 18-22,1-13-24,7-13-25</inkml:trace>
  <inkml:trace contextRef="#ctx0" brushRef="#br0" timeOffset="4552.2603">3699 2467 4056,'-6'-12'71,"0"-5"24,-4 0 19,-4-3 0,1 8-6,-3 6-3,-1 3-2,-2 11-1,-1 5-1,-1 12-35,7 10-36,2 12-26,8 4-16,8 4 1,7-1 2,7-3 4,3-6 1,6 0 9,2-4 1,-3-3 4,-4-4-3,-2-3 8,-10-7-2,-4-4-1,-3-4 10,-3-6 7,-2-5 11,2-2 0,0-3-5,0-7-8,0-3-11,2 1-5,3-4-1,10 1-9,-1 3-12,6 3-6,3 5-12,-2 8-6,-1 8 6,-7 11 15,-2 12 22,-6 11 11,-8 11 5,-7 8 10,-5 3 3,1 2 2,-5-5 5,5-5 7,2-13 1,8-10 0,1-14 0,3-7-1,3-10 9,10-6 2,9-6-1,14-6-18,11-7-93,11-5-158,4-24-851,0 12-31,3-4-32,11-6-35</inkml:trace>
  <inkml:trace contextRef="#ctx0" brushRef="#br0" timeOffset="5072.2901">4286 2481 4666,'0'-5'85,"0"1"-7,0 1 6,0 5 16,-1 11 17,0 15 3,-6 12 2,5 16 1,-1 13-6,3 4-104,-1 0-76,4-7-117,8-9-837,7-7-27,8-15-30,5-14-32</inkml:trace>
  <inkml:trace contextRef="#ctx0" brushRef="#br0" timeOffset="5960.3409">4031 2491 3550,'0'-4'86,"0"-2"23,2 0 10,1-2 8,7-1 11,6 3 19,5 0 12,6 2 8,0 2 4,3 7-60,-3 7-19,0 12-17,-6 8-10,-4 14-3,-4 8-10,-5 3-16,-4 3-11,-3-2 8,-2-4 3,-8-7 10,1-6 6,0-7 3,-2-12 2,4-6 6,2-4 6,4-3 23,0-8 4,2 2-18,0-3 13,14-2-15,12-2-19,15-3-54,13-2-73,11-4-144,6-8-957,-6 2-37,-4-3-39,-2-3-42</inkml:trace>
  <inkml:trace contextRef="#ctx0" brushRef="#br0" timeOffset="6480.3706">5039 2965 4552,'0'0'29,"-3"0"17,-4 5 35,-5 7 13,-5 8 17,-1 11 12,-5 9 5,-3 7 0,1-1 2,0 1-31,5-5-37,4-5-92,8-8-186,4-13-793,6-1-28,2-12-28</inkml:trace>
  <inkml:trace contextRef="#ctx0" brushRef="#br0" timeOffset="7032.4022">5149 2435 4421,'0'-12'118,"0"-5"20,1-3 13,6-2 8,7 6 14,8 5 7,5 5 3,7 4 3,-1 8 3,-3 11-80,-6 11-33,-7 6-22,-10 12-19,-4-1-9,-3-3-14,-1-5-11,1-8-7,1-8-11,1-6-7,6-2 0,7-2 1,6 1 0,7 0 5,2 4 2,-6 2-1,-6 0 1,-9 0 5,-8 6 5,-13 0 8,-9 3-1,-11 0-11,-4 0-49,-5 0-111,10-4-227,3-5-619,11-5-27,11-8-30,11-7-32</inkml:trace>
  <inkml:trace contextRef="#ctx0" brushRef="#br0" timeOffset="7288.4168">5894 2960 4976,'-2'10'7,"-5"5"3,-3 9 4,-2 4 1,2 6 4,-3 1-1,3 3-6,0 2-24,3-2-46,5-4-76,1-5-171,8-22-564,-1 3-20,4-8-21,3-8-23</inkml:trace>
  <inkml:trace contextRef="#ctx0" brushRef="#br0" timeOffset="7704.4406">5980 2362 4397,'0'-7'5,"0"1"12,3 3 23,0 9 15,3 9 10,2 16 5,4 5 1,0 6 6,5-3 7,2-3 10,-1-9 32,4-6 8,4-10-16,2-7-11,6-7-4,1-8 0,-1-6 3,-3-3-4,-7-4-5,-6 5-18,-7 1-24,-4 7-23,-5 7-8,-2 5 0,0 10-5,0 8-4,0 9-9,0 10-36,0 9-89,0 8-160,0-20-811,1 24-32,6-7-35,4-11-36</inkml:trace>
  <inkml:trace contextRef="#ctx0" brushRef="#br0" timeOffset="7964.4555">6795 2868 4955,'-3'10'32,"-3"7"20,-3 7 7,-5 9 6,-2 4 5,2 4 0,2 1-1,4 0-7,3-1-39,3-4-86,2-8-113,11-6-211,-6-9-531,7-9-22,8-10-25,6-11-25</inkml:trace>
  <inkml:trace contextRef="#ctx0" brushRef="#br0" timeOffset="8264.4727">6991 2489 4265,'0'-5'59,"0"-3"10,1 5 26,5 2 30,3 13 21,9 12 18,4 10 17,3 8 12,4 8 0,1 1-51,-3-1 4,-2-5-10,-4-2-11,-7-7-29,-3-8-35,-7-6-58,-8-2-110,-10-3-255,-13-8-716,-8-4-32,-10-3-33,-7-14-36</inkml:trace>
  <inkml:trace contextRef="#ctx0" brushRef="#br0" timeOffset="8461.4839">6945 2339 4631,'13'-12'62,"8"-2"8,11-7 0,10-2-3,1 4-98,18 5-343,-11 5-484,-5-1-18,-2 1-22,-3-1-22</inkml:trace>
  <inkml:trace contextRef="#ctx0" brushRef="#br0" timeOffset="9059.5181">7587 2118 3294,'0'-12'87,"6"-2"49,-2-3 39,3-2 18,2 6 7,4 5 18,1 4 9,4 10 6,-1 10 5,3 14-42,0 10-36,-2 9-45,-2 4-38,0-2-11,0-10 0,0-6-10,2-10 0,4-10-2,-2-9 0,4-3-6,-2-8 5,-6-5 1,-4-3-2,-6-4-2,-6-4-12,-3 5-13,-3 2-15,-6 5-10,2 5-9,-5 7-3,0 9-2,1 8-4,3 13 0,4 13 0,1 12 0,5 13 6,1 11 7,0 11 8,4 0 6,-1-1 1,-3-7 1,2-13 2,-4-12 2,-14-12-1,-12-8-3,-9-9-7,-9-7-34,-2-9-115,12-8-197,10-4-728,15-9-30,9-9-34,14-10-35</inkml:trace>
  <inkml:trace contextRef="#ctx0" brushRef="#br0" timeOffset="9431.5394">8228 1871 4603,'0'-16'121,"0"0"15,0-2-3,0 3-10,5 6 13,9 16 17,9 17 15,12 21 25,4 26 45,4 24-45,-8 26-10,-9 17-17,-16 13 3,-9 10 36,-14 2-23,-11-6-60,-11-14-91,-7-23-103,-7-21-238,-4-20-968,-5-16-45,2-20-48,6-21-50</inkml:trace>
  <inkml:trace contextRef="#ctx0" brushRef="#br0" timeOffset="12115.6929">8917 2651 1114,'-12'-10'88,"-3"-4"4,-3 0 31,-1-6 27,8 3 15,1 4 24,4 2 16,2 1 25,-1 0 22,2 3-51,-1-1 18,-1 1 17,2 0 0,1 3-1,-1-1 5,3 2-9,-1 1 0,1 1-9,0 1-10,0 0-15,3-3-22,8-1-16,12-6-29,16-3-25,12-2-22,9 2-34,5 1-76,-10 4-111,0 4-233,-17 4-619,-14 3-26,-11-2-29,-10 8-29</inkml:trace>
  <inkml:trace contextRef="#ctx0" brushRef="#br0" timeOffset="12303.7037">8896 2796 4031,'-12'14'101,"0"-1"74,1-1 24,0 0 7,13-5 7,17-10 4,21-6-17,24-6-51,27-3-156,23-11-1028,-2 4-29,-9-3-30,-14 3-33</inkml:trace>
  <inkml:trace contextRef="#ctx0" brushRef="#br0" timeOffset="34267.96">1649 5334 3120,'0'3'37,"0"0"33,0-2 30,0 2 76,0-3 22,0 0 9,0 0 9,0-2 16,0 2 12,0 0 2,0-1-24,-2-2-18,-1 1-17,2 0-71,-3-3-15,1 3-10,3 1-9,0 1-19,0-1-15,0 1-13,0 4-3,7 7-13,2 8-13,7 10-2,7 12-3,1 9-1,4 11-1,-5 6 8,-4 1 6,-4-2 5,-4-5 6,-7-9 7,-2-7 15,-4-6 10,-10-6 6,-6-4-5,-7-8-36,-10-4-31,-5-6-50,-2-6-95,-5-4-187,-3-22-753,0 8-33,-4-13-34,1-6-38</inkml:trace>
  <inkml:trace contextRef="#ctx0" brushRef="#br0" timeOffset="34508.9738">1079 5542 4799,'0'-7'128,"0"-4"10,10-7 17,14-6 12,21-6 28,14-6 5,19-5 7,6 0-1,2 0-51,-3 7-156,-1 5-150,35 8-1009,-41 4-37,-6 4-39,-5-3-42</inkml:trace>
  <inkml:trace contextRef="#ctx0" brushRef="#br0" timeOffset="34915.9969">2532 4659 4406,'-4'-2'6,"-7"2"2,-1 4 13,-4 9 17,3 8 16,0 18 22,2 19 17,2 17 22,0 10 19,5 15 6,4 8 10,-3 3 1,9 0-12,1 1-9,6-10-16,6-10-14,8-13-18,8-13-35,7-11-80,11-11-86,12-9-167,7-34-764,1 8-29,-1-12-31,-6-13-35</inkml:trace>
  <inkml:trace contextRef="#ctx0" brushRef="#br0" timeOffset="35180.0121">3096 4996 5394,'0'-5'17,"0"2"-1,0 3 10,2 10 12,3 12 4,3 12 3,3 16 4,4 10-2,0 3-34,8 3-165,9-1-291,-6-6-521,4-12-26,2-15-26,1-19-28</inkml:trace>
  <inkml:trace contextRef="#ctx0" brushRef="#br0" timeOffset="35404.0248">3954 5337 4432,'0'15'32,"-1"8"6,-3 11 5,-3 6 1,1 3-2,-1 1-6,1-1-71,4-2-186,2-21-621,3 1-18,3-8-21,6-12-21</inkml:trace>
  <inkml:trace contextRef="#ctx0" brushRef="#br0" timeOffset="36020.0602">4425 4478 4167,'-13'-5'7,"-7"2"8,-5 4 19,1 8 16,10 11 16,8 16 9,6 8 10,10 11 9,9 5 9,4 4 11,4 2 4,5-1-2,-4-4-15,-4-8-9,-8-8-11,-8-9-3,-3-10-1,-4-8-1,-4-6-5,0-5-14,-2-6-1,-4-4-2,0-7-4,5-5-8,1-2-13,3-1-11,7 2-14,6 5-11,2 6-5,8 9 3,3 8 3,-1 13-3,-2 8 7,-11 15 10,-6 12 9,-8 11 6,-9 10 9,-9 3 1,3-2 3,-1-4-2,4-15-5,7-10 0,4-19 0,3-7 26,9-13 19,8-8 10,12-6-2,10-5-14,13-8-85,2-2-134,14-6-350,-10-8-599,-2-8-32,-2-5-35,7-12-37</inkml:trace>
  <inkml:trace contextRef="#ctx0" brushRef="#br0" timeOffset="36420.083">4977 4836 4430,'7'-15'70,"-1"-1"26,10-1 18,4-1 16,3 9 12,6 9 12,3 13 11,-5 11 1,-5 14 3,-10 12-34,-7 9-28,-5 3-24,-5-5-17,1-8-12,1-13-12,-1-10 2,1-10 40,3-8 48,0-4 25,6-3 7,6-3-3,9-4 0,9-4-17,9-4-83,6-4-122,6 2-260,-1-1-954,-2-2-43,3-1-48,0-1-51</inkml:trace>
  <inkml:trace contextRef="#ctx0" brushRef="#br0" timeOffset="36664.0968">5899 5194 4220,'-6'20'124,"-4"11"24,-1 10 5,-3 14 2,2 1 0,-1 0 0,3 2-1,0-7 1,4-3-20,1-8-145,3-4-185,-1-22-815,3 2-29,4-11-28,0-7-32</inkml:trace>
  <inkml:trace contextRef="#ctx0" brushRef="#br0" timeOffset="37112.1225">6096 4625 4676,'11'-14'33,"4"-4"11,3 2 13,7 2 14,1 6 14,0 16 12,-3 9 6,-3 9 1,-5 8-3,-6 7-14,-3 0-21,-1-5-13,5-6-10,7-9-9,5-6-15,7-5-9,7 1-7,-4 2-5,-4 2-3,-8 6-1,-14 1 12,-7 7 3,-17 0 4,-13 2-1,-14 0 0,-5-3 1,-7-2-3,6-3-48,11-3-303,10-7-673,14-7-28,11-5-30,23-9-30</inkml:trace>
  <inkml:trace contextRef="#ctx0" brushRef="#br0" timeOffset="37360.1368">6912 5083 5305,'-3'9'31,"-5"6"5,-4 6 7,-3 9 5,1 4 2,-4 3 1,2 3 0,5 1-8,0-2-28,6-2-81,2-4-207,23-13-735,-14-2-28,5-11-28,2-4-32</inkml:trace>
  <inkml:trace contextRef="#ctx0" brushRef="#br0" timeOffset="37764.1599">7098 4576 5140,'0'-6'14,"0"1"17,0 5 11,0 10 7,0 11 9,3 15 11,1 6 11,3 1 11,5-6 9,5-5 3,2-9 40,4-11 2,3-6 7,3-9 2,0-6-2,1-6 4,-1-5-3,-3-6-15,-6 4-8,-3 0-22,-7 5-62,-5 10-3,0 7 0,-4 10-8,-1 11-6,2 12-22,0 9-55,-2 11-85,0 6-113,23 3-367,-17-3-579,1-6-38,11-14-40,7-17-46</inkml:trace>
  <inkml:trace contextRef="#ctx0" brushRef="#br0" timeOffset="37988.1728">7915 5050 5142,'-4'14'45,"-1"8"10,-5 8 10,-3 11 3,1 1 4,-2 1 0,3 3 2,2-5-13,-1-4-59,8-3-220,0-22-809,3 4-28,5-8-31</inkml:trace>
  <inkml:trace contextRef="#ctx0" brushRef="#br0" timeOffset="38284.1896">8217 4802 4940,'0'-4'29,"0"2"22,0 1 16,1 6 21,3 7 12,5 15 12,4 10 8,4 10 12,1 4 0,2 0-14,-3-2-9,-1-7-19,-7-6-16,-3-9-43,-5-3-52,-5-4-153,25-7-952,-42-7-34,0-3-36,-9-8-40</inkml:trace>
  <inkml:trace contextRef="#ctx0" brushRef="#br0" timeOffset="38481.2008">8098 4674 4508,'9'-12'23,"5"-4"1,11-3 2,11-5-8,14 3-142,8-3-730,0 7-19,-3 0-21,4 2-21</inkml:trace>
  <inkml:trace contextRef="#ctx0" brushRef="#br0" timeOffset="39024.2318">8669 4273 3619,'2'-12'34,"6"-3"29,3-2 28,5 1 19,-2 8 12,7 7 13,0 7 9,1 8 5,-4 8 2,0 2-2,-1 2-3,-4-4-16,-1-5-10,1-7-6,2-5-5,-4-4-10,2-2-6,-4-7-3,-7-1 0,1-1-8,-1-2-20,-4 3-21,2 3-23,0 6-16,-5 3-3,-1 11-6,-1 9-2,-1 16 3,4 15-4,2 15 2,2 12 3,6 8 8,5 9 9,0 3 5,8-9 2,-2-9 4,-5-12 0,-6-14 4,-6-14 2,-14-11 1,-9-3 0,-10-15-7,-3-6-60,-4-4-120,13-6-318,2-8-560,7-3-29,13-8-30,5-6-33</inkml:trace>
  <inkml:trace contextRef="#ctx0" brushRef="#br0" timeOffset="39360.2512">9279 4113 5077,'0'-10'68,"0"0"10,2 2 24,3 7 15,5 15 36,8 25 41,5 21 31,4 19 36,4 19 17,-5 13-55,-6 15-9,-10 9 15,-7 6-35,-9-1-35,-11-9-83,-10-18-149,-10-20-103,-9-16-159,-10-22-976,-6-6-47,-4-15-50,2-13-54</inkml:trace>
  <inkml:trace contextRef="#ctx0" brushRef="#br0" timeOffset="40185.2982">8285 5133 2754,'0'0'161,"1"1"34,-2-1 25,2 2 31,-2-4 23,1 2 15,-3 0 11,3 0 7,0 0 7,0 0-113,0 0-35,-2 0-29,2 0-24,-1 0-27,-1 0-23,1 0-16,-2 2-11,0-2-9,-4 3-6,0 3-4,-1-2-3,1 0-5,1 0-3,2-1-1,1-2-2,1 2 0,2-2-4,0 1-6,0 1-3,0-1-4,0 2-4,0 2 2,5 0 4,5 5-12,12-2-87,50-1-981,-25 0-32,9-4-35,1-4-36</inkml:trace>
  <inkml:trace contextRef="#ctx0" brushRef="#br0" timeOffset="40933.3412">9783 4674 3919,'4'-3'148,"5"-5"42,7-1 20,6-3 17,7 0 9,9-1 1,4 2-1,9 1-1,-2 4-33,-2 2-192,-3 2-265,-7-3-800,-15 8-29,-7-1-33,-8 4-33</inkml:trace>
  <inkml:trace contextRef="#ctx0" brushRef="#br0" timeOffset="41104.351">9860 4914 4892,'-3'10'98,"0"-4"35,4 2 41,15-1 12,29-5-47,24-7-137,35-41-1061,15 34-31,4-5-32,-5-7-35</inkml:trace>
  <inkml:trace contextRef="#ctx0" brushRef="#br0" timeOffset="42135.41">8152 5059 480,'-3'-1'72,"0"1"37,1 0 56,-1 0 44,2-2 35,1 4 36,0-2 34,0 1 27,-2-1 20,2 0-16,0 0-1,0 0-17,0 0-33,0 0-31,0 0-22,0 0-23,0 0-21,0 0-20,0 0-17,-1 0-18,-1 0-29,-1 0-25,0 0-17,-2 0-13,2 0-15,0 4-14,2-1-10,-1 8-4,2 2-3,5 6 2,7-1-3,14 5-26,10 2-155,18-23-880,7 17-30,1-11-31,-1-6-35</inkml:trace>
  <inkml:trace contextRef="#ctx0" brushRef="#br0" timeOffset="46696.6708">3526 1042 2169,'0'0'50,"0"-2"18,0 1 23,-2-2 62,1 0 22,-3 0 6,1 0 13,0-1 11,3 1 13,-2-2-7,-1 3-15,2-2-9,0 1-8,-1 0-51,1 1-18,1 0-4,0 1-7,0-1-13,0 2-13,0 0-17,0 0-12,-2 0-13,1 0-15,1 0-6,0 3-5,0 1-2,1 5-6,2 3-1,0 1 3,4 4-3,2 0 4,-1 0 4,1 0 0,2 1 0,-2 2-1,2-1-2,-3-1 0,2 3 1,-1 1-2,-3-3 3,1 1-1,0-3 0,-1 0 1,1-1-2,-1-1 0,2 0 4,-2-1 0,2-1 1,-3-2-1,1-2 1,1 1 0,-2-2 2,0-1 0,0-2 1,-2-1-1,1-1-2,-1-2 0,0 3 1,-1-1 0,0-3-2,1 3-1,0 1-2,1 1 2,-1-3 1,0 1 0,1-3 1,-1 2 4,-1 0 0,2-2 3,-1 1 5,0 1 2,0-2 2,1 1 0,-1-1 3,1 0 1,-1 0 10,4 0 12,0 0 5,7-3 2,6-2-2,4 0-2,4-7 3,3 0 0,3-5-3,0 2 1,5-1-12,-2 1-11,3 0-3,-1-2-2,-3 2 3,-3-1 2,-1 4 0,-2-3 1,-4 4 0,-4 2 4,-6-1 2,1 4-2,-7-1 2,-1 2-10,-3 3-7,-2-1-15,-3 3-36,-1-2-46,2 2-53,-2 0-89,0 0-178,-2-8-632,-2 8-28,-5 0-31</inkml:trace>
  <inkml:trace contextRef="#ctx0" brushRef="#br0" timeOffset="47319.7065">3898 1139 1962,'-2'-1'141,"2"-2"45,-1 2 25,0-2 21,-1-1 13,1 2 15,-2 0 15,3 0 14,-4 0 15,4 2-63,-1-2-57,1 2-38,-2 0-28,2 0-27,0 0-16,0 0-15,0 2-15,0 6-15,3 6-12,4 5-5,0 6 3,5 6 0,4 3 8,1 3 11,2 3 3,-1 4 6,1-3 3,-2 5 3,1-4-1,-1-3-5,-2-3-7,2-5 0,-5-4-3,-1-6-5,-2-4-1,-3-5-4,-3-5-2,-1-2-1,-2-2-1,2-2 7,-2-1-3,2 0-44,1 0-187,1-26-843,3 21-29,5-7-32,7-12-33</inkml:trace>
  <inkml:trace contextRef="#ctx0" brushRef="#br0" timeOffset="92238.2757">9978 2177 547,'0'-4'45,"0"-2"0,0-3 1,1 0 1,3 0-2,0 0 3,1-1-2,1 3-1,2-1 1,2-1-31,1 1-13,1-1-2,-3 2 2,0 1-3,-4 1-1,1-1-3,-2 2-14,6-2-22,2 1-140,-2 2 0,0 2-1,-6-1-1</inkml:trace>
  <inkml:trace contextRef="#ctx0" brushRef="#br0" timeOffset="93768.3631">10104 2181 389,'3'-9'48,"2"0"14,0-2 21,0-3 20,0 0 3,-2 3 17,1 0 4,-1-2 3,-1 1 15,-2 2-24,0 1-15,0-3-12,0 4-22,-2-1-17,-1 2-3,-1-1-10,-2 4-2,0-4-2,0 5-14,-1-1-5,1-1-2,-1 2 2,1-1 1,0 1-2,2 3 1,2-2-8,-1 2-3,-2 0-2,1 0-1,-1 0 0,1 0-3,-1 3-3,0 0-3,1 0 3,2 0-1,1 0 2,-1-1 3,2-1 5,0 1 27,0-1 18,0-1 9,0 1 24,2-1 13,4 0 10,5-1 6,5 0 3,9-4 0,5 1 0,5 0-21,2 0-15,2 1-6,0 3-22,-1 0-14,-7 6-7,-3 3-7,-8 8 0,-4 4 1,-8 10 1,-5 4-3,-1 2 1,-7 1 2,-3-2 1,-1-5 4,0-7-5,0-4 1,3-7-1,1-4-7,5-3 1,0-3-3,0-3 2,5 0 2,6 0-2,10 0-1,7-1 2,13-1-3,-2 4 0,1 2 1,-8 10-5,-6 4 3,-10 8 0,-9 8 2,-7 2 8,-11 3 6,-11 1 4,-12-1 9,-9 3 1,-7-1 2,-2-5 1,3-4 2,6-3-3,10-8-12,10-4-62,13-9-179,5-4-118,15-30-432,6 20-15,10-5-16,12-9-17</inkml:trace>
  <inkml:trace contextRef="#ctx0" brushRef="#br0" timeOffset="94276.3921">11164 1999 2621,'-5'-14'124,"-1"-2"23,-1-1 6,-3 1-6,7 7-4,-1 7-2,1 9-1,1 7 2,2 11-3,0 6-68,6 6-51,3 1-19,4-1 1,3-8 16,5-8 24,1-8 26,2-6 10,3-12 13,3-7 4,0-9 6,-1-6 4,-1-6-5,-4-2-1,-2-4-13,-3 5-18,-4 6-29,-4 8-17,-3 7-19,-2 9-2,1 9 0,6 10-4,0 11 5,3 11-2,-2 13 6,0 6 5,1 6 13,7 4-3,8 2-68,12-4-117,13-5-259,-4-1-423,2-12-20,0-16-20,4-16-21</inkml:trace>
  <inkml:trace contextRef="#ctx0" brushRef="#br0" timeOffset="95867.4831">10846 4311 670,'0'-3'51,"0"-2"32,0 1 14,0-3 15,0 2 33,0 2 24,0-1 33,0-1 7,0 1 21,0 0-17,0 1 4,0-3-19,0 3 0,0 0-5,0-1-27,0-3-19,0 0-29,0-3-8,4 1-19,-1-4-13,6 3-19,5 1-15,2 1-13,1 0-13,5 5-5,-5 2-5,3 2-2,1 6-1,-1 7 2,-6 3-2,-1 10 1,-8 8 3,-4 0 4,-2 5 3,-2 2 1,-4-3 2,0-6-2,-2-4-1,0-6-1,2-4-3,4-9-1,0-2-5,3-4 0,3-2-2,4-2 4,9 0-3,7-2 2,8 2-1,5 0-3,-2 3 0,-6 3 0,-5 4-1,-5 7 0,-7 4 1,-7 4 0,-2 4 4,-8 0 0,-10 2 5,-7 1-1,-8 2 3,-8-2 2,-2 1 2,1-4-3,3-4-6,2-4-47,7-4-137,35-12-592,-16 4-16,10-4-16,7-5-18</inkml:trace>
  <inkml:trace contextRef="#ctx0" brushRef="#br0" timeOffset="96171.5006">11729 4855 3775,'0'0'47,"0"0"2,-1 6 2,-5 6 3,-7 11 0,-4 11 4,-9 11 4,1 7 2,-1 3 0,2 1-65,8-4-119,3-4-180,1 0-440,4-7-15,5-14-15,-1-10-16</inkml:trace>
  <inkml:trace contextRef="#ctx0" brushRef="#br0" timeOffset="97507.5771">11877 4180 737,'0'-3'87,"0"0"44,0 0 26,2-1 15,-2-1 29,0 2 68,0-3 4,2 2-1,-2-3 11,0 2-32,0-2-35,0 2-36,0 0-21,0-1 2,0 5-21,0-2-59,0 2 3,0-1 8,0 0-5,0 2 0,0 0-2,0 0 0,0-2-7,0 2-18,0 0-17,0 0-15,0 0-9,0 2-8,-2 4-8,0 5-10,0 7-8,-5 5-3,3 6 1,-4 3 2,3-1 10,-3-1 11,3-2-2,0-3-2,4-8 2,1-5 3,0-5 3,0-4 14,6-3 10,7-3 9,2 0 1,10-6 1,4-1 2,0-3 0,-2 4-1,1 6-3,-2 0-1,-2 7-14,-1 4-10,-2 3-9,-4 2-3,-4 6-3,-4 1 5,-5 1 1,-1-1 7,-2 1 1,-9 0 6,-1 1 2,-8-1 1,-4 2 3,-8 0-3,1-4-6,2 0-19,1-3-34,6-1-61,3-5-91,8-3-150,-2-16-526,4 9-21,2-2-20,1-5-23</inkml:trace>
  <inkml:trace contextRef="#ctx0" brushRef="#br0" timeOffset="97808.5943">11866 4235 3160,'9'-14'115,"7"-11"39,13-7 19,16-9 5,11 2 3,10 1-4,8 4-21,1 7-116,6 6-287,-22 9-535,-11 5-17,-23 0-18,-13 0-17</inkml:trace>
  <inkml:trace contextRef="#ctx0" brushRef="#br0" timeOffset="100431.7441">2161 7465 676,'-8'-7'60,"-2"-2"10,-4 0 13,-1-2 7,5 2 13,-2 2 4,6 0 6,-1 3 4,3-2 4,-2 2-24,4 1 12,-2 3 11,1-3 2,1 3 21,-1-3 22,0 1 14,1-2 4,-1 1 22,2 0 16,-1-1 0,1 0-13,-1 1-8,2-3-16,-2 6-32,1-1-37,1-1-17,0 5-10,0 5-27,1 5-15,-1 11-19,0 9-14,0 14-9,0 10 7,0 14 3,0 12 10,0 9 2,-2 2 3,-5-1 4,0-6 1,-2-11 1,-2-9-4,5-9 0,3-12-3,2-12-31,2-7-52,8-12-90,11-8-174,7-32-498,9 19-19,7-9-18</inkml:trace>
  <inkml:trace contextRef="#ctx0" brushRef="#br0" timeOffset="100847.7681">2875 7903 3368,'0'2'90,"0"-2"36,1 0 34,1 0 24,6-2 9,10-4 1,7-4 3,13-3 2,10-7 2,8-2-69,6 1-55,10-1-147,10-3-303,5 2-517,-3 2-21,-3-4-23,-12-3-24</inkml:trace>
  <inkml:trace contextRef="#ctx0" brushRef="#br0" timeOffset="101303.7941">3934 7440 3657,'5'-12'64,"6"-6"30,4-3 18,6-3 11,-2 6 5,4 9 8,0 4 6,-3 10 4,-6 11 6,-9 12-36,0 10-23,-5 9-30,-2 1-20,2-5-9,7-5-4,5-9-3,12-5-7,11-8-2,15-1-4,6-3-3,1 2-2,-5 4-3,-13 4 2,-17 9-2,-18 4 3,-24 7 2,-22 6 0,-17 4 2,-15 1-1,-11 1 0,0 4-34,8-1-311,1-4-608,12-5-25,10-12-25,16-17-26</inkml:trace>
  <inkml:trace contextRef="#ctx0" brushRef="#br0" timeOffset="105655.0431">4493 9106 1984,'0'-5'161,"0"-2"37,0 0 16,-1-2 33,-2-1 23,0 2 31,-1-1 30,-1 1 19,1 1 5,2 2-80,1 1-70,1 3-40,0-1-19,0 2-35,1 4-17,4 11-30,4 10-34,3 9-18,4 17-8,2 6-3,-1 4 5,-3 0 2,-3-1 8,-4-8 4,-3-6-2,-1-6 8,-3-5 5,-4-5 4,-5-3-6,-6-3-15,-6-5-29,-9-4-77,0-4-111,14-8-322,-19 0-402,5-12-24,-7-10-24,6-8-27</inkml:trace>
  <inkml:trace contextRef="#ctx0" brushRef="#br0" timeOffset="105883.0561">4071 9304 3527,'-1'-11'109,"1"-6"30,3-10 32,10-7 30,19-4 13,17-10 11,20-5-1,15-4 1,4 5-7,0 4-118,-6 11-132,-2 9-266,-12 7-654,-6 9-25,-8 2-25,-3 4-28</inkml:trace>
  <inkml:trace contextRef="#ctx0" brushRef="#br0" timeOffset="106364.0836">5365 8486 3437,'-1'-1'21,"-5"1"2,-3 6 16,-5 10 19,-5 13 24,-3 19 27,-1 17 29,2 16 23,2 15 9,5 22-15,5 14 4,6 9 0,6-2-14,9-5-17,12-17-17,11-22-21,9-17-27,11-21-25,7-18-44,6-14-103,6-16-212,2-19-601,-5-4-22,-4-8-24,-8-10-26</inkml:trace>
  <inkml:trace contextRef="#ctx0" brushRef="#br0" timeOffset="107004.1202">5671 8941 4148,'-1'-15'123,"-1"-5"14,2-2 16,4-5 5,12 5 4,6 5 9,7 10 5,7 7 5,-3 15 4,-4 14-104,-10 17-11,-9 12-15,-9 10-15,-2 2-7,-2-7-9,2-12-24,2-13-24,2-14-5,10-11-2,11-6 0,11-3-5,7 0 1,6-1-3,-8 3 4,-9 1 1,-11 4 18,-11 1 22,-9 6 3,-12 6-2,-14 5-1,-10 3 3,-4 3-24,-5-2-105,13-4-285,2-8-561,12-9-25,14-9-28,8-11-27</inkml:trace>
  <inkml:trace contextRef="#ctx0" brushRef="#br0" timeOffset="107232.1333">6640 9235 5285,'-4'16'0,"-2"9"8,-1 14 1,-6 11 0,4 9 3,2 3-1,0 3-16,4-6-72,3-6-127,17-11-753,-13-5-24,1-13-27,1-12-27</inkml:trace>
  <inkml:trace contextRef="#ctx0" brushRef="#br0" timeOffset="107820.1669">6764 8322 3354,'-14'1'41,"-5"5"25,1 14 14,0 9 16,12 10 10,12 20 13,12 7 13,11 3 25,8 1 12,5 0-16,1-3-17,-7-1-19,-8-1-13,-7-7-12,-10-5 0,-6-10-10,-4-10-6,-5-9-15,-2-12-11,-4-8-3,3-8-6,-4-8-1,7-10-7,6-5-10,8 1-10,10-3-5,6 12-15,7 5-12,0 9-1,-3 9 4,-3 17 8,-11 15 5,-10 18 9,-5 20 16,-7 16 3,-5 7 6,-4-2 7,5-7 6,2-13-2,6-16-1,4-18 1,16-12 0,14-15 2,17-13-11,19-9-45,16-10-176,12-17-871,3-1-31,-5-12-32,1-12-35</inkml:trace>
  <inkml:trace contextRef="#ctx0" brushRef="#br0" timeOffset="108415.2009">7425 8753 3536,'6'-11'50,"9"-3"18,4 2 16,8 0 54,2 9 23,0 12 18,-9 17 5,-6 13 6,-9 12 3,-7 12-32,-6 5-15,-7-6-13,-1-5-3,3-14-42,2-14-14,5-11-6,6-8 4,6-8 0,12-6-3,14-8-7,10-7-80,16-3-195,5-17-847,0 8-31,1-1-32,-7 2-35</inkml:trace>
  <inkml:trace contextRef="#ctx0" brushRef="#br0" timeOffset="108643.214">8308 8974 4646,'-8'9'111,"-3"9"18,-8 13 8,-4 12 3,2 10 2,0 9 1,2 9-1,6-2-27,2 0-49,9-6-224,27-7-900,-22-10-30,4-9-33,1-16-33</inkml:trace>
  <inkml:trace contextRef="#ctx0" brushRef="#br0" timeOffset="109336.2536">8417 8495 4647,'0'16'9,"2"11"25,2 9 15,3 10 8,9 5 7,1-5 10,7-7 17,0-8 17,2-11 17,1-13 11,2-7-13,-1-11-20,1-7-14,-3-7-6,-6-5-3,-5-5-11,-6-3-13,-4 10-14,-2 3-16,-3 10-10,0 7-7,1 8-2,-1 8 0,2 9-4,4 9-1,2 7-7,7 9-72,8 11-250,4-14-746,6 17-31,5-8-34,4-16-35</inkml:trace>
  <inkml:trace contextRef="#ctx0" brushRef="#br0" timeOffset="109555.2661">9295 8881 4316,'-3'25'58,"2"9"8,-5 11 2,3 9-1,2-1-1,-1 0-27,2 0-116,7-7-218,-5-7-528,1-7-18,1-15-19,5-10-20</inkml:trace>
  <inkml:trace contextRef="#ctx0" brushRef="#br0" timeOffset="109837.2823">9445 8615 5184,'0'-5'45,"5"3"23,2 2 31,9 9 26,7 10 31,8 10 17,7 9 9,1 5 5,2 1 2,-8-1-34,-3-2-19,-10-2-94,-11-5-82,-13-2-153,12-8-1022,-42-5-40,-11-9-43,-13-11-46</inkml:trace>
  <inkml:trace contextRef="#ctx0" brushRef="#br0" timeOffset="110016.2924">9299 8465 4721,'17'-32'93,"8"-4"3,7-9 0,10-4 0,-2 11-32,2 12-126,33 5-905,-25 8-25,1-1-27,0 2-29</inkml:trace>
  <inkml:trace contextRef="#ctx0" brushRef="#br0" timeOffset="110543.3227">9994 7989 4204,'3'-14'106,"3"-4"17,7 0 12,7-3 19,7 9 13,8 6 8,4 11 7,0 8 6,-2 8 0,-2 6-78,-5 6-21,-4-3-14,-4-4-7,-6-7-13,-3-7 7,-3-6 25,0-6 6,-1-7-3,-5-7 9,-1-4-6,-3-6 1,-6-2 1,-1 0-5,0 6-22,2 5-37,0 6-34,-1 8-16,0 12 0,3 8-12,0 12 1,3 12 1,12 14-6,4 8 1,8 15 12,5 8 16,3 10 3,-3 1 6,-8-2 3,-8-5 1,-8-7 0,-12-13-10,-15-6-11,-10-9-38,-2-10-58,-4-13-199,8-20-857,10-4-36,14-13-40,4-15-42</inkml:trace>
  <inkml:trace contextRef="#ctx0" brushRef="#br0" timeOffset="111042.3512">10720 7643 5182,'0'-3'10,"4"2"34,13 2 42,11 10 24,15 16 50,14 21 42,6 19 22,-2 22 21,-9 18 8,-13 15-6,-16 18-1,-13 13-31,-11 8-55,-14-2-71,-8-9-107,-8-14-86,-11-15-62,-13-17-116,0-13-296,-10-11-605,-4-14-38,-2-19-40,-7-15-44</inkml:trace>
  <inkml:trace contextRef="#ctx0" brushRef="#br0" timeOffset="130115.4419">4945 7545 2379,'-3'0'95,"-3"0"24,0 0 14,-2-2 24,1 2 20,1 0 14,0-1 8,-1 1 27,1-2 13,2 1-52,1 1-25,2-3-18,1 3-14,0 0-23,0 0-10,4 0 6,12-3-1,10-2-20,16-3-10,17-2-2,16-8 5,6 0 4,10-4 5,4-1 3,3-3-11,-1 0-21,-2 0-5,-3 0-5,-2 3-5,-5 0-9,-11 5-27,-10 3-77,-16 7-107,-13 2-171,-12-25-632,-11 31-26,-6-1-27,-5-4-30</inkml:trace>
  <inkml:trace contextRef="#ctx0" brushRef="#br0" timeOffset="130767.4794">6937 6811 2957,'-1'-6'133,"-3"1"28,-1 0 28,1-2 14,-2 3 0,2 3 2,1 1 8,-1 5 19,2 7 13,2 8-80,0 9-26,6 8-25,7 6-24,4 3-10,11-1-1,5-8 3,5-5-4,5-14-13,2-10-10,4-10-13,2-12-8,2-11-2,-1-7 0,-5-1-1,-9-6-1,-8 2-5,-9 3-2,-7-1-7,-7 5-4,-4 9 0,-2 3-9,-1 9 1,2 7-4,1 7 0,4 10 0,6 9 0,4 9-4,4 10 0,3 10 5,6 5-4,4 4-53,6 2-167,3-26-850,0 22-30,5-13-34,11-13-35</inkml:trace>
  <inkml:trace contextRef="#ctx0" brushRef="#br0" timeOffset="132523.5799">5370 11262 3487,'-5'-5'117,"1"-4"35,-2 1 26,2-2 10,2 6 0,1 0-7,1 3 1,1 1 8,5 5 12,7 9-57,9 12-34,5 13-27,6 17-18,-1 9 0,-3 3 2,-3 4 10,-6-8 0,-7-4-7,-6-8-7,-4-9-9,-1-6-5,-8-5-7,-4-6-3,-9-2-11,-7-9-16,-7-2-25,-5-5-39,-4-5-93,2-3-121,1-8-799,-2 1-32,3-7-32,8-8-34</inkml:trace>
  <inkml:trace contextRef="#ctx0" brushRef="#br0" timeOffset="132755.5931">4915 11535 4278,'-2'-6'139,"1"-8"19,9-10 16,19-16 12,30-10 7,19-8-1,20-5 0,10 2-17,-6 11-49,-10 11-198,-5 9-149,24 2-820,-43 13-30,-5 5-31</inkml:trace>
  <inkml:trace contextRef="#ctx0" brushRef="#br0" timeOffset="133158.6162">6340 10682 3806,'-10'-1'63,"-6"1"13,-3 3 28,-6 7 23,5 14 20,0 11 21,1 15 20,5 12 16,4 13 13,5 17-42,4 15 1,4 14-7,8 8-25,5 0-24,7-6-18,8-17-21,6-17-18,4-16-17,3-17-34,4-11-46,4-16-101,3-14-110,9-12-212,-2-12-548,-9-12-28,-8-15-29</inkml:trace>
  <inkml:trace contextRef="#ctx0" brushRef="#br0" timeOffset="133574.64">6793 11126 4223,'-4'0'44,"1"5"22,1 7 18,1 8 17,10 6 11,6 3 11,1 0 15,6-4 17,2-8 18,4-9-6,-1-7-12,4-9-19,-4-6-15,2-8-14,-6-3-8,-3-7-9,-6 6-3,0 3-5,-8 6-26,-1 5-16,-2 11 2,2 1-1,2 8 3,3 5-1,0 11 0,1 7 0,1 8-41,0 5-49,3 1-52,0-2-121,7-4-169,1-24-713,-2 6-33,1-10-35,4-11-37</inkml:trace>
  <inkml:trace contextRef="#ctx0" brushRef="#br0" timeOffset="133822.6542">7700 11247 4537,'0'4'86,"0"9"17,0 8 10,0 15 3,0 12 6,0 14 3,0 4-1,4 3 0,2-2-18,4-7-103,2-10-98,5-8-75,10-12-249,-3-16-507,1-11-22,6-12-26,1-13-25</inkml:trace>
  <inkml:trace contextRef="#ctx0" brushRef="#br0" timeOffset="134422.6885">8121 10465 3415,'-23'-1'80,"-4"-2"31,-6 9 30,-3 9 25,15 10 15,11 17 14,6 11 13,11 5 9,13 0 9,8 0-49,9-4-13,11-5-20,1 0-27,0 0-21,-4 0-12,-5 1-15,-11-4-11,-16 1-6,-7-5-6,-11-6-9,-8-7-5,-7-8-8,-3-8-2,0-9-5,6-11-6,8-11-3,9-9-2,13-5-4,9-1-6,7 5-4,1 5 1,1 11-1,-1 6 1,-6 9 8,-5 12 8,-7 17 5,-6 13 4,-8 17 5,-8 14 17,-3 9 8,-3 2 2,6-1-2,4-9 1,2-14-9,9-15 10,10-17 1,17-18-1,12-11-32,20-15-59,17-12-121,14-10-284,0-10-668,4-6-33,3-14-36,-8-4-39</inkml:trace>
  <inkml:trace contextRef="#ctx0" brushRef="#br0" timeOffset="136782.8233">8875 10788 3357,'0'-8'89,"0"-3"31,0-5 26,3-2 31,7-3 9,6 1 6,1 7 4,7 4 6,3 9 13,-6 12-51,-6 12-19,-8 15-24,-3 12-20,-11 14-25,-7 0-7,-6 1 4,-3-8 13,1-7 3,4-15 11,7-11 34,6-9 21,4-7 15,5-7 1,9-8 1,12-8-3,10-6-18,14-6-53,7-3-108,1 2-91,-1 8-164,11-2-992,-20 10-42,-10 3-46,-6 2-50</inkml:trace>
  <inkml:trace contextRef="#ctx0" brushRef="#br0" timeOffset="137038.8381">9678 11017 4074,'-2'4'116,"2"7"35,-1 8 18,-3 13 14,-1 13 3,-5 9 2,-4 8-1,-1 7 0,-1-3-9,2-3-106,2-8-166,8-4-204,1-14-704,9-13-27,8-14-29,7-15-31</inkml:trace>
  <inkml:trace contextRef="#ctx0" brushRef="#br0" timeOffset="137506.8647">10046 10500 4947,'-3'-11'116,"-1"0"1,2 0-1,-1 0 1,3 7 10,0 12 14,2 6 17,4 7 17,4 6 24,6 9-76,5 0-17,8-1 13,3 0 4,1-5 9,2-1-11,-3-5-12,-7 0-15,-3-6-9,-7 0-29,-11-3-50,-4 2-93,-9 4-65,-11 4-71,-7-1-120,0-3-192,-11-4-582,3-10-34,2-10-36</inkml:trace>
  <inkml:trace contextRef="#ctx0" brushRef="#br0" timeOffset="137703.8762">10001 10401 4552,'0'-21'128,"0"-6"19,5-8 6,6-7 2,17 6 0,10 6-45,15 1-129,14 4-998,1 6-27,-1 4-30,-2 0-32</inkml:trace>
  <inkml:trace contextRef="#ctx0" brushRef="#br0" timeOffset="138234.9063">10582 9932 3643,'7'-14'106,"10"-6"35,6 1 35,6 4 23,4 10 23,5 14 10,-5 16 2,-6 9 4,-1 9 1,-11 8-54,-2-3-45,0-6-34,1-9-30,1-9-14,3-9-21,4-9-10,0-5 2,-1-9-6,-3-5-6,-7-4-10,-6 0-8,-5-3-10,-2 6-9,-1 5-13,-5 6-3,1 8-4,-4 11-4,5 6 0,4 11 8,0 12 8,5 10 6,6 9 13,5 14 10,4 9 3,3 10 3,1 5 1,-3-3 1,-8-6 2,-5-12-1,-6-10 7,-16-14-3,-16-7-7,-11-9-21,-5-9-80,3-7-188,7-48-784,12 25-31,17-14-32,11-22-35</inkml:trace>
  <inkml:trace contextRef="#ctx0" brushRef="#br0" timeOffset="138558.9251">11234 9616 5684,'12'-6'42,"11"3"28,11 9 51,16 12 53,7 20 39,6 26 43,-1 22-1,-8 25-2,-9 19-2,-10 25-26,-21 19-17,-5 12-26,-12 6-49,-13-2-53,-11-8-106,-9-23-146,-12-11-62,-4-16-145,9-16-979,-24-9-50,-8-13-54,-15-19-59</inkml:trace>
  <inkml:trace contextRef="#ctx0" brushRef="#br0" timeOffset="154546.8393">8363 7086 2194,'25'-2'139,"12"-5"35,14-5 23,13-6 19,0-4 13,3-4 14,0-1 17,-3 1 13,-5 4 16,-2 1-78,0 1-32,5 1-24,0 4-18,3-2-17,-3 2-12,-6 1-15,-11 3-13,-13 2-19,-15 3-29,-7 3-33,-9 3-67,-1 0-149,0-15-750,0 17-25,0-6-27,0-2-29</inkml:trace>
  <inkml:trace contextRef="#ctx0" brushRef="#br0" timeOffset="155094.8709">9909 6546 3055,'0'-2'124,"0"-5"12,6-4 25,8-4 16,11 0 16,8-4 14,10-1 8,3 8 5,-3 5 5,-5 5-90,-9 13-14,-7 12-6,-12 12-25,-6 10-12,-6 12-16,-3 6-13,-7-1-10,-2-4-2,-2-6-5,0-8-3,4-11-12,6-9 0,3-7 9,3-10 14,6-4 18,11-3 5,11-6-2,14-8 1,18-2-1,10-6 2,5-2 0,-1 1-3,-10 3-13,-4 4-18,-14 4-56,-12 9-83,-5 2-204,-8 3-762,-8 3-31,1-3-33,-1-7-36</inkml:trace>
  <inkml:trace contextRef="#ctx0" brushRef="#br0" timeOffset="157054.9829">6562 13380 4249,'-6'-5'103,"2"-2"30,0-1 25,-2 1 12,4 2 7,2 1-2,-1 1-2,1 3 10,6 2 18,9 9-44,6 12-21,6 16-22,8 13-7,-3 13-5,-6 2 11,-10-1 8,-5-2 10,-6-8-7,-7-3-7,-7-5-11,-7-6-14,-8-3-17,-12-6-89,-5-2-75,-5-10-122,-3-7-175,-1-46-831,-1 25-40,-3-16-43,6-10-46</inkml:trace>
  <inkml:trace contextRef="#ctx0" brushRef="#br0" timeOffset="157262.9949">6054 13678 4134,'-5'-15'133,"2"-4"25,1-5 38,4-9 23,15-3 52,14-6 31,14-8 11,14 0-5,15 0-28,8 7-177,3 9-101,5 9-151,14 5-341,-13 5-598,-5 1-31,-9 0-35</inkml:trace>
  <inkml:trace contextRef="#ctx0" brushRef="#br0" timeOffset="157655.0173">7540 12736 4250,'-10'-4'56,"-5"4"5,-7 1 19,-3 10 27,4 13 27,-3 13 25,3 20 28,8 15 14,9 20 21,5 16-28,10 17 11,10 11-5,8 3-14,9-4-25,7-10-25,8-19-21,2-15-27,4-20-16,2-18-67,2-14-100,4-18-151,32-13-381,-31-13-473,-3-15-32,-6-16-35,-10-11-37</inkml:trace>
  <inkml:trace contextRef="#ctx0" brushRef="#br0" timeOffset="158033.0389">8026 13242 4585,'0'-20'98,"6"-4"33,6-4 17,6-1 11,8 11 6,8 11 6,2 16 2,-2 13 4,-5 19 5,-6 10-64,-13 12-28,-4 4-36,-6-4-8,-6-9-8,0-9 1,4-13 11,-1-13 20,1-7 3,5-9 0,7-7 2,9-10-1,10-10-65,11-4-85,11-5-144,21-4-994,-19 6-40,-2 1-43,-6 3-46</inkml:trace>
  <inkml:trace contextRef="#ctx0" brushRef="#br0" timeOffset="158251.0513">8990 13360 4550,'0'27'118,"-1"18"11,-3 9 8,0 14 5,-2-1-2,-2-4 1,2-6-23,4-5-72,-2-8-223,18-17-832,-8-4-29,9-15-28,3-9-32</inkml:trace>
  <inkml:trace contextRef="#ctx0" brushRef="#br0" timeOffset="158831.0844">9299 12646 4296,'-17'-7'63,"-3"2"25,-6 3 26,-2 9 21,11 11 22,10 18 16,7 9 12,12 6 7,14 7 4,7-2-35,4-4-18,7-1-19,-4-3-21,-1-3-18,-9-1-11,-6-5-16,-9-2-7,-6-5-3,-6-4 2,-3-7 0,-4-9-6,-4-6-11,-1-3-18,-3-7-7,1-7-9,6-7-10,2-4-8,7-2-3,8 2-18,3 5-5,3 5-1,5 9 8,-1 6 19,0 13 7,-2 11 5,-5 11 13,-4 14 7,-6 8 11,-3 6 17,-1-4 13,-1-2 0,0-6 2,2-14-9,1-7-2,1-10 2,7-10 2,6-8-6,7-5-41,6-10-71,8-4-94,8-9-189,-3-37-824,2 17-37,-7-10-40,-8-5-43</inkml:trace>
  <inkml:trace contextRef="#ctx0" brushRef="#br0" timeOffset="159135.102">9805 12841 4580,'-3'-7'118,"2"2"8,-2-3 43,9 5 83,11 3 58,10 8 48,11 9 15,11 7-2,5 5-4,-1 14-101,-5-2-15,-8 5-10,-8 0-39,-12 0-81,-12-2-67,-3-2-137,-11-3-137,-9-4-150,-9-16-1014,-6-2-52,-10-10-57</inkml:trace>
  <inkml:trace contextRef="#ctx0" brushRef="#br0" timeOffset="159343.1139">9847 12840 4582,'4'-24'118,"9"-11"28,9-7 13,11-9 2,8 8-7,7 7-78,18 6-416,-18 8-618,-6 8-25,-6 3-27,2 0-27</inkml:trace>
  <inkml:trace contextRef="#ctx0" brushRef="#br0" timeOffset="159879.1445">10326 12276 4667,'3'-9'91,"9"-1"35,6 4 28,11 2 15,3 13 36,8 15 6,-1 12 4,0 5 11,-5 5-4,-4-3-52,-3-8-25,-8-9-24,-2-10-13,-2-10-3,1-6-35,-6-8-13,-1-9-30,-4-5-63,-5-2-32,-8-4-17,-3 4-15,-2 5-14,-1 10-17,-1 6-14,4 13 3,5 7 12,8 10 28,6 4 60,14 10 39,6 8 16,11 8 9,3 7 8,2 11 0,1 2 5,-5 3-6,-7-4-10,-8-4-14,-15-7-25,-10-5-32,-15-11-34,-13-6-61,-9-9-149,-4-41-755,-3 18-30,4-12-31</inkml:trace>
  <inkml:trace contextRef="#ctx0" brushRef="#br0" timeOffset="160213.1636">10999 11944 5623,'19'0'47,"17"8"54,17 19 47,16 16 35,8 23 40,-2 26 28,-6 19 9,-8 15-3,-16 12 0,-13 9-18,-12 1-29,-14 2-92,-17-9-136,-15 0-108,-14-9-102,-13-9-164,-14-75-934,-8 54-48,-7-21-52,-8-24-55</inkml:trace>
  <inkml:trace contextRef="#ctx0" brushRef="#br0" timeOffset="177083.1285">11149 6740 2863,'10'0'78,"9"-2"33,4-4 28,7-1 14,3-3 31,2-5 22,1 1 16,6-5 9,6 4 1,3-1-33,3 4-35,4-3-35,3 5-25,-5-1-19,-1 1-55,-4 3-97,-3 3-252,-6-2-582,-9 1-23,-8-2-23,3-4-24</inkml:trace>
  <inkml:trace contextRef="#ctx0" brushRef="#br0" timeOffset="177491.1519">12613 6237 3378,'-1'0'48,"-2"0"8,-3 0 18,-1 4 11,0 4 11,5 6 21,1 5 31,8 6 28,9 1 16,8 6-35,8 2 8,8 0 4,2 7-11,3-4-3,-3 1-3,-3 1-14,-8-3-24,-5-6-24,-7-2-13,-10-1-3,-6-4-12,-6-1-8,-10 1-11,-11-1-23,-5-1-50,-10 0-79,-6-1-213,-1-47-722,-6 35-30,2-10-31,2-6-33</inkml:trace>
  <inkml:trace contextRef="#ctx0" brushRef="#br0" timeOffset="177711.1643">12463 6394 4842,'17'-19'84,"15"-8"21,17-9 12,22-8 4,10 1 0,6 4 0,2 7-47,-4 8-142,-8-7-973,-6 23-29,-11 1-32,-14 2-32</inkml:trace>
  <inkml:trace contextRef="#ctx0" brushRef="#br0" timeOffset="178823.2281">7486 14861 3836,'-9'-4'150,"-2"0"20,2-1 10,0 0 1,7 3 1,3 0 8,5 4 12,11 4 12,8 10 9,12 16-76,7 14-41,-1 14-18,-2 11 9,-7 4-1,-8-3 6,-10-4-2,-6-6-9,-7-7-9,-6-6-1,-8-6-15,-6-5-23,-7-7-68,-8-8-93,-4-8-174,-6-19-868,-3-1-36,-3-15-39,-3-14-42</inkml:trace>
  <inkml:trace contextRef="#ctx0" brushRef="#br0" timeOffset="179047.2409">7131 15237 4691,'-3'-12'113,"2"-6"14,5-9 17,13-12 10,18-11 8,14-4-1,14-1 1,13 5-3,6 9-31,1 12-151,3 11-102,-4 8-192,-1-7-727,-6 17-30,-1 1-31,-6 5-33</inkml:trace>
  <inkml:trace contextRef="#ctx0" brushRef="#br0" timeOffset="179435.2631">8655 14600 3803,'-14'-1'93,"-3"1"10,-3 0 18,-3 8 19,5 11 19,1 11 26,5 18 15,4 20 12,5 18 25,7 15-66,13 13-4,8 13 1,10 0-10,7 1-8,6-8-11,3-9-16,3-17-8,-1-15-10,3-15-15,2-13-54,4-13-67,4-9-92,5-14-149,12-13-898,-13-11-37,-6-11-39,-15-16-43</inkml:trace>
  <inkml:trace contextRef="#ctx0" brushRef="#br0" timeOffset="179815.2848">9266 15018 4444,'0'-6'54,"0"3"14,0 2 47,9 2 27,10 6 20,9 11 16,9 5 8,8 4 11,1 5 11,-4 0-48,-5-1 5,-4-2-3,-8 0-31,-5-4-16,-13-1-8,-2 2-32,-11-1-75,-7 1-76,-12 1-133,18-8-381,-39-7-500,-9-8-32,-5-13-35</inkml:trace>
  <inkml:trace contextRef="#ctx0" brushRef="#br0" timeOffset="179995.2951">9194 14966 3808,'6'-30'166,"5"-9"21,11-11 11,10-13 5,8 10-5,9 6-41,2 13-124,66 4-972,-64 18-24,-6 8-25,-1 1-26</inkml:trace>
  <inkml:trace contextRef="#ctx0" brushRef="#br0" timeOffset="180226.3083">10341 15116 4003,'-3'28'123,"-2"11"18,-4 11 6,0 12 3,0 0 0,-3-7-2,4-1-11,2-7-55,6-5-200,3-23-823,3-2-25,3-11-25,0-9-26</inkml:trace>
  <inkml:trace contextRef="#ctx0" brushRef="#br0" timeOffset="180754.3383">10831 14400 3886,'-11'-14'74,"-3"3"1,-3 3 8,0 5 13,10 18 20,4 15 21,0 15 15,9 10 10,3 13 7,11 5-52,1-1-16,10-7 1,2-11 5,3-15 5,0-15-12,6-16-16,-4-13-12,-1-12-7,-2-15-4,-6-8 3,-9-10-6,-11-7-3,-6-4-18,-13-6-34,-8-2-12,-9 4-11,-5 9-9,-9 15-2,-4 18-11,-3 19-12,0 19-6,3 13-14,8 9-14,12 4-33,15 1-91,11-4-202,8-21-522,9 3-24,7-13-25,4-12-27</inkml:trace>
  <inkml:trace contextRef="#ctx0" brushRef="#br0" timeOffset="181026.3539">11031 14088 3943,'-3'-18'187,"-2"-2"-7,-2 5 7,-3 6 10,0 26 17,-3 28 4,-2 25 13,-3 29 9,1 26 5,-1 22-155,-2 21 2,4 7 6,6-1-5,3-9-7,4-19-20,9-24-57,9-22-96,11-25-208,8-21-830,8-29-34,2-28-36,0-34-40</inkml:trace>
  <inkml:trace contextRef="#ctx0" brushRef="#br0" timeOffset="182174.4197">11544 13908 3411,'0'-5'145,"0"-1"1,3 4 25,14 4 37,17 13 25,18 12 23,21 17 14,10 20 6,1 20 9,-8 19-135,-11 21 1,-16 15 0,-13 11-22,-12 0-47,-13-3-79,-8-5-99,-9-12-286,-10-16-672,-13-14-29,-13-14-33,-28-20-34</inkml:trace>
  <inkml:trace contextRef="#ctx0" brushRef="#br0" timeOffset="184416.548">13609 6496 3370,'0'0'133,"0"-3"30,0-1 20,-3 1 15,3-4 21,-3 2 18,-1-2 17,0 2 17,2 0 11,1 1-63,1-1-22,-1 2-13,6 0-14,17-7-12,22-8-21,27-6-10,30-6-16,20-2-14,9-1-12,0 4-20,-8 0-28,-15 3-10,-14 3-3,-10 4-36,-20 4-68,-11 8-63,-10 2-87,-7 3-154,1-3-248,-11 0-400,-2-1-29,-6-5-31</inkml:trace>
  <inkml:trace contextRef="#ctx0" brushRef="#br0" timeOffset="184787.5692">15230 5904 1972,'2'-5'219,"3"-2"46,-3 1 45,2-2 8,-4 1-4,2 5-8,-2 0-3,0 4 1,4 6-3,5 11-144,8 11-52,7 15-41,6 17-37,6 8-7,-2 6 5,-2 4 13,-4-6 3,-4-8 2,-6-12 7,-9-9 1,0-14-1,-4-7 4,-4-6-2,-1-6 3,3-3-46,23-1-380,3-1-592,19-3-25,29-23-26,49-44-28</inkml:trace>
  <inkml:trace contextRef="#ctx0" brushRef="#br0" timeOffset="189066.8139">18542 5596 1039,'0'-1'87,"0"-1"36,0 1 28,0 0 33,0-4 30,0 3 15,0-3 35,-2 1 25,-1 0 18,-1-2-47,4 2-9,-2-3-18,2 0-9,-1 2-16,1-2-19,-2-3-12,2 1-29,0 1-25,5-1-20,2 0-7,6 1-19,7 1-11,7-1-14,1 4-17,2 1-11,1 1-3,-1 4-5,-3 5-2,1 2 2,-8 6 0,-3 7-1,-4 4 1,-9 2 2,-4 7 0,-4 1-5,-10 0 1,-2-3 0,-6 2 3,-1-7-5,0-6-3,10-5-2,4-3-7,6-9-14,1-3 2,7 0 6,4-2-4,10-2 3,5 1-2,14 0-2,2 0 1,2-1-3,-3 1 1,-4 4 7,-5 2 2,-5 5-5,-7 5 3,-6 2 3,-6 5 5,-5 2 7,-8 0 2,-7 0 8,-8 3 1,-8-3 3,-8-1-1,-4-1 4,-3-4-3,3-1-4,6-5-10,6-3-18,6-2-44,9-5-103,34-1-335,-18-1-413,5-2-23,7-5-23,7-3-24</inkml:trace>
  <inkml:trace contextRef="#ctx0" brushRef="#br0" timeOffset="189694.8499">19321 5303 2911,'0'-8'154,"-2"-1"30,1-3 25,-1 1 7,1 5-5,1 3-6,0 1 3,0 4 9,0 5 4,1 6-111,2 9-24,0 11-25,0 12-20,0 5-7,-1 2 4,-2 0 10,1-3-6,1-9-2,2-7 6,1-9 6,3-6 12,5-8 11,10-5 0,15-5 0,13-5 1,14-7-2,7-1 3,-1-3-14,-7-1-36,-7-1-69,-6 6-125,-5-2-288,-12 2-542,-11-1-28,-13-1-28,-4-2-30</inkml:trace>
  <inkml:trace contextRef="#ctx0" brushRef="#br0" timeOffset="189914.8625">19721 5398 3193,'0'0'60,"0"4"36,0 9 35,0 10 32,0 14 20,1 18 9,-1 18 5,3 7 1,6 7-83,10 5-978,-2 0-21,7-4-20</inkml:trace>
  <inkml:trace contextRef="#ctx0" brushRef="#br0" timeOffset="193247.0531">13611 8426 2910,'0'-2'140,"0"-2"35,0 1 21,0-1 9,0 2 4,0-2 1,0 4 0,0 0 0,0 0-2,0 0-107,0 4-22,0 2-30,1 10-19,-1 11-3,0 12 7,0 15 6,0 10 10,-3 12 8,-3 7 7,-2 8 0,-2 1-1,-4 2-2,2-4-1,1-11-5,4-9-12,2-11-7,2-16-9,3-9-9,0-8-8,0-8-33,6-4-75,11-6-245,6-49-641,6 33-26,7-5-28,4-17-28</inkml:trace>
  <inkml:trace contextRef="#ctx0" brushRef="#br0" timeOffset="193691.0784">14305 9019 3811,'0'0'126,"0"0"12,1 0 9,7-4 18,6 1 20,14-5 13,18-6 9,14-3 4,13-5 6,9-1-86,2 1-31,-8 0-9,-5 5-12,-19 4-16,-13 4-30,-13 4-40,-9 4-57,-8 2-144,1 1-851,-7 1-31,1 0-32,2-1-35</inkml:trace>
  <inkml:trace contextRef="#ctx0" brushRef="#br0" timeOffset="194215.1084">15353 8436 3181,'-1'0'41,"-1"3"29,1 0 20,0 8 21,-1 6 21,2 5 31,0 4 19,0 3 18,6-2 30,5-3-6,5-4-6,12-3-12,9-3-14,6-2-18,8 0-15,4 0-28,1 4-16,-3 3-18,-5 3-29,-4 4-16,-8 0-10,-9 4-16,-8 1-4,-8 0 0,-6 0-8,-10-1 3,-10-1-4,-9 0 1,-7 0 0,-14-2-1,-1 0-3,-5-4-8,1-3-15,0-3-24,6-3-53,9-7-115,10-2-276,7-5-543,5-11-28,4-5-30</inkml:trace>
  <inkml:trace contextRef="#ctx0" brushRef="#br0" timeOffset="194575.1289">15365 8446 3443,'-2'-7'171,"-1"-4"29,3-1 16,3-4 9,9-2 8,12 0 10,17-6 8,20-2 11,21-5 6,6 1-120,1-4-28,-5 6-29,-9 2-11,-17 5-14,-17 7-7,-14 4-14,-14 6-9,-9 3-29,-4 5-86,-1 5-284,-5 3-714,0-1-32,-3 1-33</inkml:trace>
  <inkml:trace contextRef="#ctx0" brushRef="#br0" timeOffset="197815.3143">13748 10429 2487,'-4'-6'159,"-2"0"30,0-3 36,-2 0 24,3 2 8,2 0 2,1 3-2,2 3 0,0-1-2,0 4-121,5 4-24,2 9-22,3 7-32,5 14-20,3 12-6,1 10 0,-3 6 5,0 3 1,-6-4 3,-3-6 4,-2-10-1,-2-9-1,-3-7 0,-1-6 2,-7-2-1,-7-4 1,-5-5-6,-9-5 1,-4-3-9,-3-4-37,1-2-71,1 0-192,21-11-718,-17 2-26,2-12-29,8-11-29</inkml:trace>
  <inkml:trace contextRef="#ctx0" brushRef="#br0" timeOffset="198047.3276">13409 10607 3499,'0'0'166,"-2"-5"16,7-4 27,16-11 17,18-7 12,17-14 7,19-5 1,12-5-2,8 3-4,-2 9-147,-7 9-181,25 7-949,-37 9-30,-13 6-30,-11-2-33</inkml:trace>
  <inkml:trace contextRef="#ctx0" brushRef="#br0" timeOffset="198594.3589">14958 9835 2383,'-9'-13'167,"-5"-2"23,-2-3 11,-3 1 2,3 11 1,-3 3 10,-2 9 8,-3 9 26,1 14 16,2 15-105,2 23-19,5 20-5,5 19-2,3 16-1,6 13 2,6 7-9,8-1-4,12-9-21,11-18-19,9-18-11,8-19-17,7-18-19,4-12-37,4-14-95,9-10-265,-4-13-630,-3-7-27,1-14-28</inkml:trace>
  <inkml:trace contextRef="#ctx0" brushRef="#br0" timeOffset="199634.4184">15326 10125 1987,'1'-10'205,"1"-1"45,-2-3 43,1 1 25,-1 1 15,0 4-1,0 8-4,0-2-3,0 4 1,-3 9-140,-4 7-48,-3 10-43,-4 9-43,1 4-24,2-2-16,4-3-1,4-9 8,3-7 10,0-8 19,7-6 9,9-5 2,9-4-1,10-1 4,7-4-2,2 4 1,1 0 1,0 5-1,-8 6-8,-4 5-20,-5 6-7,-9 3-1,-15 4 2,0 3 1,-10 1 1,-11 0 0,-6-2-2,-6 5-1,-8-6-4,-2 0-2,1-6-12,1-2-51,5-5-82,7-5-210,1-44-728,5 29-31,5-10-32,1-12-34</inkml:trace>
  <inkml:trace contextRef="#ctx0" brushRef="#br0" timeOffset="199871.4319">15287 10060 3741,'3'-18'164,"10"-6"19,7-4 8,10-9 4,12 6 4,9 6-3,7 4-14,1 4-89,6 10-279,-5 4-755,-6 1-24,-12 4-25,1 2-26</inkml:trace>
  <inkml:trace contextRef="#ctx0" brushRef="#br0" timeOffset="200122.4463">16313 10540 3790,'-12'36'108,"-6"14"15,-5 13 6,-6 16 1,1-4 1,4-8 3,4-8 1,4-7-14,6-12-114,10-9-346,0-11-514,10-13-19,6-7-21</inkml:trace>
  <inkml:trace contextRef="#ctx0" brushRef="#br0" timeOffset="200767.483">16804 9515 3272,'-19'-9'37,"-5"2"10,-9 2 24,-6 9 27,12 8 5,6 18 15,10 6 19,8 10 16,10 5 4,10 8-20,6 2-6,3 3-4,5-2-20,-1-3-15,-7-8 0,-4-8-7,-6-7-12,-6-6-11,-6-4-4,-4-7-1,-5-2-2,-5-10-6,-3-2 1,-2-10-10,3-8-2,6-8-5,6-8-5,6-4-2,7 0-2,9 3-7,0 10 0,6 6-1,1 9-3,-3 11 6,-3 12 2,-6 15 4,-6 12 3,-3 13 1,-8 13 5,-5 7 2,-7 2-2,2-2 1,3-8 1,4-10-5,3-15 8,8-15 10,6-13 15,14-11-1,10-9 0,16-9 4,16-5-36,14 0-70,8-3-219,8-37-872,1 33-35,5-6-37,1-12-40</inkml:trace>
  <inkml:trace contextRef="#ctx0" brushRef="#br0" timeOffset="202923.6065">17485 9640 2215,'0'-4'189,"0"-2"45,0-5 24,0-3 38,2-2 10,2-2 21,4 2 3,3-4 4,10 4-1,6 4-127,2 6-36,3 3-42,1 9-20,-6 10-32,-6 11-13,-7 8-17,-10 7-9,-5 4-4,-6 2-1,-1-6-9,-2-6-6,3-9-3,1-7-7,5-7 1,4-5-4,7-3 2,9 0-2,5 2-1,5 2-1,-2 2 1,-7 1-4,-8 5 2,-8 1 1,-7-1-2,-12 5 1,-8 2-2,-8 1 0,-5-1 3,-1 0-7,3-4-42,10-2-153,17-8-317,2-1-440,11-6-24,13-6-27,20-9-27</inkml:trace>
  <inkml:trace contextRef="#ctx0" brushRef="#br0" timeOffset="203170.6206">18414 9951 4884,'0'3'28,"-3"7"16,-4 8 7,-6 9 8,-1 9 6,-11 8 2,1 5 0,-3 2 3,6-5-2,1-1-12,6-4-53,6-8-170,11-9-274,-1-4-482,7-10-22,7-7-24</inkml:trace>
  <inkml:trace contextRef="#ctx0" brushRef="#br0" timeOffset="205266.7405">17786 9711 1397,'0'0'106,"0"3"49,0-3 32,0 3 12,0-2 3,0 0 14,0 1 15,0 0 8,0-2 2,-1 1-49,-2 1-34,-2 0-43,0 1-24,-4 1-12,-1 0 2,0 4-15,-3-2-13,0 1-9,0-1-2,-3 2-7,1-2-8,0 0-1,4-3 4,-1-3 4,0 0 13,5-3 13,-1-5 3,3-2 5,0-4 1,4-5 4,-2-2 3,3-2-1,0 1-3,0-3-3,0 3-8,2-2-8,-2 2 2,3 1 5,4 1 2,1 4-2,2 1-5,1 3-3,-2 2-5,0 4-6,0 2-4,1 1-4,2 3-9,3 0-6,3 0-2,-2 5-2,4-2 1,-3 4 1,1 2 5,-3 2 3,1 2 1,-3 2-2,-5 2 2,0 5-2,1 2 1,-9 3 1,1 7-3,-1 0 0,-3 4-5,-5 2-5,1-1 0,-3 5 0,2-2 0,-6-1-6,5-3-4,-4 1 1,4-8 1,2-1 0,0-4-2,-3-1 5,1-4-3,-2 2 0,-4-2 2,1-2 3,-5-2-1,0-2 1,0-1-4,-1-3-2,-1-3-6,2-2-6,0-2-4,5-4-4,-1 0-7,5-2-6,3-3-6,4-3-4,1-5 1,2-1 2,2-2 6,5 2 0,-1-2 4,3 3 5,4 0 4,0 6 10,1 2 4,3 2 8,4 5 7,2 4 7,1 4 4,7 2 8,2 6 5,0 0 2,3 5 4,3-2 0,-1-2 3,-1-2-5,-1-1-3,-1-2-7,-5-4-20,-3-1-50,-1-3-162,5-3-884,-12-3-32,-5 0-33</inkml:trace>
  <inkml:trace contextRef="#ctx0" brushRef="#br0" timeOffset="206870.8323">17909 9649 1751,'-1'2'96,"-2"1"38,-3 4 31,0 2 25,-4 3 15,-3 0 9,-2 5 8,-2-2 3,-2 1 5,-1-1-54,-3 0-35,1-1-35,3 1-28,-2-3-23,2-3-14,3-1-9,2-3-5,1-3 1,3-2-4,0-2-2,1-3 1,3-3 0,2-3-3,-1-6 2,1-1 3,3-3 3,1 1-1,-2 0 2,2 2 4,0 0 4,2-1 3,1 1 9,2 0 11,3 1 5,5-1 3,1 0 3,1 2 6,0 1-2,0 1-4,-2 2 4,-2 1-6,1 2-12,-2 4-9,-1 0-7,1 2-2,1 3-10,1-1-8,4 1-1,-1 1 1,0 0-5,3 1 3,-1 3 0,-3 2 4,-1 3 1,-1 1-4,-3 4 4,0 0 0,-4 2-4,1 1-4,-2 1-3,-1 2-1,-3 1 2,0 3-4,0 3-3,0-1 1,-2 3-4,-2 0-1,-2-1 2,0-1 1,-2-1-3,-1 0-2,2 0 0,-2 2-4,-1-2 3,0-4 0,1 0-1,-3-3 4,3-1-2,-3-2 0,-1 1 3,2-2 0,-4 0-1,4 1 0,-1-3 3,1 3-4,0-2 3,0-1-5,2 1 0,-2-2 0,-2 0 0,1-4-1,2 1-1,-1-2-3,-1-3-5,-1 0-1,0 1-6,-2-3-1,0-3-5,0 3 0,1-3 0,2 0 0,2-3-1,0 3 3,3 0 5,-1 0 2,1 0 2,2-1 5,-1-2 4,4-2 0,1-1 4,-1-1 2,2-1 4,0 0 1,0-4 1,0 0 2,2 2 1,1-2 0,3 2 4,1-1 3,3 3-2,0 0-1,-1-1-2,2 2 0,-1 2-2,1 2 1,0 1 1,2 2 4,1 4-1,-1 1 0,3 3-1,0 4-1,-2 2 2,3 6 4,-2 0 1,1 1-1,1 3-1,-3-2-6,0-2-1,0-1-1,2-2 0,-3-2-11,6-2-36,3-1-84,19-2-350,-7-2-533,0-4-27,10-6-29,3-10-30</inkml:trace>
  <inkml:trace contextRef="#ctx0" brushRef="#br0" timeOffset="208359.9175">18683 9484 2756,'10'-6'142,"9"-5"23,8-2 40,6-5 15,3 1 18,0 3 17,-4 3 18,-4 5 15,-5 5 8,-9 5-109,-4 8-18,-5 9-20,-8 6-34,-10 8-17,-3 5-18,-4-2-15,2-5-19,2-8-18,9-7-8,4-5-4,5-5-2,6-2-1,12 0 0,8 3-2,8 2 2,4 5-3,-3 4 1,-5 5-2,-12 1 4,-10 2-1,-6 2-2,-12 3-2,-13 1-1,-12 1-3,-9 3-18,-10-1-92,0-1-277,-9 2-647,-1-8-28,-1-5-31,-3-8-32</inkml:trace>
  <inkml:trace contextRef="#ctx0" brushRef="#br0" timeOffset="209898.0054">19430 10045 3657,'0'-10'182,"0"-2"28,0 0 13,0 0 1,0 7 11,0 8 13,-5 11 4,-2 11 2,-7 8 1,-4 12-127,-5 6-51,-1 2-57,0-2-83,4-2-317,4-7-661,0-9-30,3-11-31,-4-12-34</inkml:trace>
  <inkml:trace contextRef="#ctx0" brushRef="#br0" timeOffset="212507.1545">19711 9274 2977,'1'-9'127,"1"0"20,-1 0 32,0-3 16,-1 6 11,0 3-3,0 2-1,0 1-1,0 1 8,0 8-81,0 7-24,0 9-15,0 4-26,0 9-14,3-2-8,2-4 7,6-4 21,4-7 20,8-7 8,6-7 0,7-4-2,7-3-4,6-6-3,4-5-1,2 1-5,-1-5-6,-1-1-30,-1 4-56,-7 3-93,-3 3-171,-11-18-799,-13 19-31,-8 0-34</inkml:trace>
  <inkml:trace contextRef="#ctx0" brushRef="#br0" timeOffset="212815.1723">20067 9163 3766,'0'0'47,"0"0"47,-2 6 42,0 14 15,1 13 14,-3 10 10,2 16 7,-3 4 2,0 3 0,2-1-11,-2-2-34,4-4-53,1-5-95,0-9-137,12-12-302,-3-7-479,2-13-22,9-10-26,13-16-25</inkml:trace>
  <inkml:trace contextRef="#ctx0" brushRef="#br0" timeOffset="213467.2096">20410 8901 3020,'13'-11'111,"4"1"19,3-3 22,9 6 32,-2 4 15,1 13 11,1 9 7,-1 10 3,0 3-1,-2 4-78,0-3-18,-4-7-4,1-8-15,0-9-24,0-6-11,-4-6-12,4-6-1,-8-3-2,-6-4-2,-5-3-5,-5 1-9,-11 4-12,-5 2-10,-4 8-8,-3 3-5,1 8-3,6 8-8,11 6-2,5 8-1,10 10 1,8 9-2,4 9 3,0 7 1,3 11 1,-2 5 1,-7-2 3,-10-8 3,-2-5 0,-13-9 5,-16-9 1,-10-5 2,-9-7-1,-7-8 1,0-3-1,12-8-7,8-7-40,16-3-163,16-11-811,2 0-28,13-10-30,11-6-30</inkml:trace>
  <inkml:trace contextRef="#ctx0" brushRef="#br0" timeOffset="213847.2313">21167 8461 4090,'0'-8'56,"0"-1"3,3 5 29,6 8 23,10 19 19,4 21 26,2 17 16,2 19 12,-1 19 11,-6 19-44,-11 18 5,-5 16 1,-8 15-27,-12 5-26,-9 0-17,-4-12-23,-14-15-22,-5-15-48,-6-17-102,-1-15-347,-13-8-594,-5-11-29,-6-13-31,-8-16-35</inkml:trace>
  <inkml:trace contextRef="#ctx0" brushRef="#br0" timeOffset="224890.863">16361 8669 3698,'16'-4'67,"10"-4"39,10-7 33,13-7 30,2-5 23,9-6 23,5-1 8,6-4 12,3 3 3,5 2-34,6 2-28,-1 3-37,1 7-31,-9 3-29,-10 4-26,-20 7-56,-14 4-60,-16 1-144,5 2-279,-12 0-512,1-2-28,4-3-27,11-10-32</inkml:trace>
  <inkml:trace contextRef="#ctx0" brushRef="#br0" timeOffset="225430.8939">17926 7908 3496,'0'-9'138,"0"-8"18,6-1 8,13-4 14,11 5 10,8 5 11,12 6 11,-1 2 5,-1 4 3,-9 9-110,-9 7-17,-11 13-16,-12 11-5,-8 12-11,-10 7-12,-7 4-9,-5-2-12,-2-3-4,-1-8-5,2-8-3,6-7-4,8-11-1,4-7 0,5-6 7,8-6 14,15-5 1,12-6 6,16-6 0,20-3 5,8-6 4,3-5 3,0 4 2,-9 0-1,-10 4-11,-14 4-15,-18 7-3,-17 1-3,-8 3 1,-5 1-2,-6 4-23,-3 3-86,7 5-340,-7 2-650,1-2-33,4-4-33,3-4-36</inkml:trace>
  <inkml:trace contextRef="#ctx0" brushRef="#br0" timeOffset="226629.9624">14411 12616 2531,'-11'-8'129,"-4"0"28,-3-3 20,-1-2 41,6 1 19,4 4 23,3-1 23,1 3 14,1 0 7,2 3-98,1 0-21,1 2-27,0-1-21,0 2-40,0 0-21,0 2-20,0 2-18,1 8-10,5 8-2,2 12 1,3 13 0,1 8 6,3 7 11,-3 2 10,-3 2 5,-2-1 0,-3-9 0,-3-3-1,-1-7-3,-8-7 17,-7-2 11,-6-8 1,-8-3-3,-7-5-4,-6-6-3,-6-6 1,-3-3-10,-5-4-29,3-4-58,3-5-72,12-4-100,14-4-226,10-27-705,10 10-34,11-6-36,-4-9-40</inkml:trace>
  <inkml:trace contextRef="#ctx0" brushRef="#br0" timeOffset="226890.9774">13837 12714 3145,'-10'-5'172,"-5"-2"48,-3-2 33,2-4 26,9-1 26,5-1 6,14-6 5,22-8 5,26-8 25,22-8-112,19-2-50,0-1-46,-4 9-60,-16 8-72,-16 14-97,-6 11-171,-10-3-856,-3 14-34,-9-1-36,4-4-38</inkml:trace>
  <inkml:trace contextRef="#ctx0" brushRef="#br0" timeOffset="227377.0052">15467 11908 4050,'0'-4'87,"0"-4"-3,-6 5 0,-6 3 1,-4 12 1,-10 15 0,-8 17 9,0 14 13,-1 18 19,-1 18-58,5 14 4,2 14 9,5 16 12,7 6 0,10-7 3,4-7 1,9-18 0,11-25-9,8-18-11,9-20-11,17-16-11,15-13-20,8-14-66,6-3-140,20-12-319,-22-3-501,-7-8-26,-19-8-28,-9-11-30</inkml:trace>
  <inkml:trace contextRef="#ctx0" brushRef="#br0" timeOffset="227787.0286">15776 12407 3705,'0'-17'117,"5"-5"9,6-3 18,7 0 18,4 8 16,8 12 19,0 5 9,-3 11 5,-5 12 2,-10 13-95,-5 15-14,-10 13-12,-7 5-14,-8-3-17,1-7-9,0-13 5,5-14 54,1-13 57,11-10 18,0-6-2,4-9 6,12-10-5,10-5 7,9-8-9,18-7-52,7 3-139,3 5-154,7 7-260,-2 6-837,-6 4-43,-7 3-46</inkml:trace>
  <inkml:trace contextRef="#ctx0" brushRef="#br0" timeOffset="228039.043">16852 12566 5258,'-2'2'58,"-6"9"14,-5 8 12,-10 14 5,-2 14 0,-8 13 4,6 6-1,1-3 1,7 0-3,7-5-75,5-10-68,5-6-104,6-7-174,5-20-705,5-3-30,7-9-30,9-12-33</inkml:trace>
  <inkml:trace contextRef="#ctx0" brushRef="#br0" timeOffset="228690.0803">17471 11551 3820,'-12'-25'101,"-4"-4"7,-7 4-1,-6 4 1,0 16 5,0 22 10,3 10 9,7 12 7,13 7 13,9 7-77,12 5-6,11 1 3,5-1 1,8-1 1,2-1-1,-5-8-11,-6-4-3,-7-4-8,-13 2-8,-5-3-4,-5-3-7,-9-5-2,-6-6-1,-3-11 1,-3-5-1,0-6 2,1-7-2,5-7 1,10-8-1,6-7-4,16-6-3,7-1-5,10 4-1,4 5-4,4 9-4,-5 8-6,-3 7-2,-3 11 1,-7 16 0,-8 11 4,-8 17 6,-7 17 4,-10 12 2,-6 6 4,-4 5-4,2 2 5,2-8 4,8-17 0,5-12 1,11-18 18,12-17 8,19-16-7,14-10-5,25-13-38,13-10-66,13-9-303,-4-7-744,-4-13-34,-2-24-36,-2-15-37</inkml:trace>
  <inkml:trace contextRef="#ctx0" brushRef="#br0" timeOffset="229595.132">18345 11755 3066,'-3'-8'196,"1"-2"38,1-5 15,1-2 5,7 1 6,8 3 5,8 2 13,4 5 9,8 2 6,0 10-120,-6 12-59,-9 7-37,-10 13-13,-6 11-8,-7-1-4,-1 0-8,0-9-13,4-9-13,0-7-6,7-6-5,10 0 1,7 4-3,8 0-2,4 6 1,-7 1-6,-11 1 5,-10 0 2,-21 4 2,-18-2 1,-11 1-1,-13-2 0,-4-2-2,1-5 3,8-4-20,12-7-80,22-5-432,6-5-508,20-11-29,22-13-30,16-14-33</inkml:trace>
  <inkml:trace contextRef="#ctx0" brushRef="#br0" timeOffset="229814.1446">19318 12134 5022,'-14'20'28,"-7"7"13,-8 13 4,-10 9 4,5 3 0,-4 2 2,4-1-1,6-6-13,8-4-69,13-6-216,2-37-716,11 15-26,7-14-26,3-9-28</inkml:trace>
  <inkml:trace contextRef="#ctx0" brushRef="#br0" timeOffset="230234.1686">19402 11476 4753,'0'3'12,"0"11"14,2 10 15,4 10 14,5 8 9,1 12 5,6-5 14,3-6 23,-1-10 23,4-11 11,5-13-4,2-7-11,1-13-14,4-8-14,-6-9-5,-5-3-8,-5-3-12,-5 2-23,-7 5-26,-3 9-20,-1 11-1,1 6 4,3 12 4,4 10 10,2 7 1,3 11 6,1 8 0,-5 4-4,5 5-27,-3 1-32,2-2-74,1-2-127,3-17-893,-1-5-34,1-16-38</inkml:trace>
  <inkml:trace contextRef="#ctx0" brushRef="#br0" timeOffset="230830.2027">20165 11018 3745,'8'-8'57,"2"-1"27,6 5 36,7 1 24,-1 13 12,5 14 5,0 5 2,2 7 7,0 1 6,0-3-20,0-8-3,4-10-20,0-8-30,2-8-24,0-9-8,-5-3-5,-7-5-9,-9-2-12,-8-3-17,-4 3-20,-2 4-29,-5 7-8,-1 4-9,-5 12-2,1 10-2,-3 10-3,7 11 8,3 17 7,5 10 16,-2 9 9,3 13 20,0 7 4,-2 8 4,6 4 1,-3-2 1,-2-6 1,-1-16 2,-8-13 2,-15-19-5,-12-13-4,-15-13-5,-10-11-1,-1-5-28,10-7-51,12-6-123,45-5-340,-18-5-430,11-9-25,7-13-27,13-14-27</inkml:trace>
  <inkml:trace contextRef="#ctx0" brushRef="#br0" timeOffset="231163.2217">21025 10735 4130,'7'0'36,"9"0"37,8 12 42,12 10 30,9 16 27,8 18 27,2 16 19,0 14 40,-9 15 21,-12 17 12,-19 18-18,-15 17-39,-20 14-33,-17 2-28,-15-4-75,-9-10-123,-7-14-144,-2-24-1079,-1-8-43,3-20-45,1-23-49</inkml:trace>
  <inkml:trace contextRef="#ctx0" brushRef="#br0" timeOffset="250218.3116">19165 7950 2890,'0'0'102,"6"-1"20,5-5 17,9-2 31,6-8 22,11-4 24,11-7 17,3-1 13,10-3 8,5 0-67,2 1-25,-3 4-16,0 2-18,-9 3-30,-7 3-29,-7 6-71,-10 4-112,1 1-255,-10 3-556,-7-1-23,0-4-24,-4-1-26</inkml:trace>
  <inkml:trace contextRef="#ctx0" brushRef="#br0" timeOffset="250810.3455">20295 7264 2446,'0'-8'202,"0"-5"49,0 1 33,0-2-1,0 4-3,0 7-6,0 2-1,0 2 2,0 8 0,3 12-151,0 8-31,3 7-44,2 7-28,6 1-1,3-4 6,2-5 8,2-7 12,5-6 9,0-9 8,5-6 1,0-6-3,4-6 0,0-7-4,-2-6-1,-5-4 0,-3-8-7,-3-4-11,-5-3-12,1-5-9,-4 0-11,0 5-2,-6 8-6,-2 9-6,-3 13 1,-1 5 2,5 11 4,2 8 3,3 8 2,4 8 2,-2 9 5,0 3 2,-2 0 7,1 0 5,-3-6-3,-3-2-2,1-6-1,-1-7-9,-4 0-68,16-2-422,-8-2-551,2-6-28,10-10-31,10-10-32</inkml:trace>
  <inkml:trace contextRef="#ctx0" brushRef="#br0" timeOffset="252402.4365">14647 14548 3873,'-4'-7'122,"-1"-1"27,1 0 7,-1 0 1,3 3 2,2 2 2,0 3 17,2 9 15,5 6 16,4 14-67,8 13-37,4 10-18,6 7-3,0 4 4,-3-2 0,-7-3 7,-5-5-9,-6-3-9,-3-5-13,-5-7-2,-3-3 5,-7-2-11,-4-5-24,-10-6-67,-9 0-100,-4-7-301,-6-8-669,-5-11-33,-4-17-36,-3-15-37</inkml:trace>
  <inkml:trace contextRef="#ctx0" brushRef="#br0" timeOffset="252630.4496">14179 14786 5042,'-7'-14'119,"5"-7"17,0-10 64,16-10 35,22-12 19,19-7 11,13-1 3,14 2-1,5 4-1,3 11-110,8 13-133,0 4-98,2 8-190,22 2-1017,-32 2-44,-12-5-48,-10 2-52</inkml:trace>
  <inkml:trace contextRef="#ctx0" brushRef="#br0" timeOffset="252962.4686">15638 13963 3181,'-15'0'111,"-2"5"30,-6 5 34,-3 9 29,6 10 25,4 19 12,5 19 15,7 13 10,4 18 3,4 14-67,11 11-37,1 2-24,4-4-31,9-5-29,1-16-19,1-16-15,5-18-45,6-13-99,4-17-215,4-29-721,1-1-29,1-12-30,-3-16-33</inkml:trace>
  <inkml:trace contextRef="#ctx0" brushRef="#br0" timeOffset="253374.4921">15945 14350 4811,'-2'-3'54,"2"1"20,0 13 13,4 12 13,7 11 5,8 12 9,4 4 8,5-8 10,5-9 14,-3-10-9,-2-11 37,1-6 4,-1-13-6,-1-10 0,-2-9-4,-3-8-7,-9-7-7,-3 0-10,-6 9-11,-2 6-50,-1 9-34,3 12-25,6 14-3,5 8-7,0 12-1,8 7 1,1 10-33,0 0-108,3 0-89,6-4-215,26-6-828,-20-9-43,3-10-46,5-13-50</inkml:trace>
  <inkml:trace contextRef="#ctx0" brushRef="#br0" timeOffset="253562.5029">17044 14584 4334,'0'17'103,"0"12"8,0 11 3,-3 10 2,3 5 0,-4-4-1,2-2-7,1-6-54,1-9-150,8-21-866,1 2-25,13-12-26,5-11-28</inkml:trace>
  <inkml:trace contextRef="#ctx0" brushRef="#br0" timeOffset="254146.5363">17428 13583 4447,'-13'-11'50,"-3"5"21,-3 6 28,-3 14 26,8 14 17,7 23 8,5 8 10,11 6 11,10-2 5,9-3-21,3-8-23,8-3-22,-3-6-24,-2-4-25,-7-3-17,-7-7-8,-5-1-7,-7-7-7,-3-6 8,-3-4 15,0-7 4,-2-3 3,0-6 8,0-4-5,3-8 10,5 1-13,7-5-1,7 5-6,7 7-17,5 5-24,2 12-13,0 16-4,-7 16-6,-7 14 6,-8 13-6,-6 7 16,-8 2-1,0 1 3,-6-6 1,4-5 1,1-10 14,-1-11 2,5-11 1,9-13 5,8-12-2,13-5 4,11-9-5,9-8-29,3-3-80,2-4-98,8-6-376,-17 0-565,-7-6-34,-7-4-38,-7-8-38</inkml:trace>
  <inkml:trace contextRef="#ctx0" brushRef="#br0" timeOffset="254574.5608">18292 14070 3996,'-1'-30'172,"0"-9"34,0-4 25,4-7 21,10 11 17,4 15 32,6 9 27,6 12 14,-3 18 1,-4 18-119,-5 12-41,-9 7-35,-3 9-20,-1-5-18,2-8-23,-1-10-29,4-8-28,8-10-7,7-11-6,12-2-1,10-3-3,6-2-9,3 5-15,-8 5-4,-6 6-3,-16 3 3,-13 8 0,-13 3-6,-12 5-3,-10 3-2,-12 2-15,-4 2-32,-7-3-43,0 0-54,4-5-111,42-11-959,-26-8-42,6-11-45,13-17-48</inkml:trace>
  <inkml:trace contextRef="#ctx0" brushRef="#br0" timeOffset="255170.5949">18683 13429 5240,'-2'-24'93,"-1"-1"19,-1-2 13,4-2 0,7 11 13,11 14 3,11 5 14,7 12 13,10 10 2,1 10-53,-3 6-28,-4 3-16,-2-2-6,-5-8 6,-6-8-2,-1-9 2,-7-10-12,0-3-9,-8-9 5,-3-3-4,-4-7-13,-3-1-21,-8-3-15,0 6-16,-1 6-17,0 5-10,0 14-8,4 14 3,9 9-7,9 15-1,12 14 11,6 7 17,10 9 11,8 7 10,4 4 3,-4 2 11,-2-3-1,-6-6-1,-16-7 7,-17-11-1,-18-10-1,-17-7-11,-16-8-49,-8-9-50,-5-7-33,2-9-103,7-12-988,13-7-40,15-12-44,12-18-46</inkml:trace>
  <inkml:trace contextRef="#ctx0" brushRef="#br0" timeOffset="255490.6132">19428 12925 5559,'18'0'23,"22"14"23,20 20 23,21 22 30,13 20 33,1 32 17,-10 20 29,-10 7 9,-14 7 3,-16 7-3,-15 1-17,-8-5-22,-15-7-64,-10-9-139,-17-7-109,-5-8-352,-24-9-695,-16-9-39,-24-18-43,-17-21-46</inkml:trace>
  <inkml:trace contextRef="#ctx0" brushRef="#br0" timeOffset="256730.6841">21351 7236 2908,'-14'3'110,"0"1"21,3 1 12,-2 0 29,11-2 36,2-3 36,5 0 21,9-3 14,18-5 6,16-8-74,17-6-27,11-4-21,2-5-8,-9 5-32,-8 2-31,-13 8-45,-7 6-65,-7 3-123,-6 6-211,2-16-633,3 13-27,0-6-27,6-5-30</inkml:trace>
  <inkml:trace contextRef="#ctx0" brushRef="#br0" timeOffset="257209.7115">22256 6638 3534,'4'-10'139,"5"-3"13,7-2 5,4-3 1,8 4 4,5 7 5,3 4 1,0 9 1,-4 8 3,-10 11-100,-10 8-29,-6 10-10,-6 3-6,-2 3 0,1-6-2,1-7-3,5-6 4,10-6 1,16-4 0,14-2-1,17 2-2,6 3-7,-2 4 0,-11 5-6,-16 7 4,-26 0-2,-19 3-2,-24 7 2,-22 2-6,-21 2-14,-13 2-59,-7 2-214,-10 0-688,-2-1-25,-17-6-27</inkml:trace>
  <inkml:trace contextRef="#ctx0" brushRef="#br0" timeOffset="257786.7445">23324 6792 3950,'-3'-2'175,"2"2"19,0 0 22,1-1 13,3 1 2,14-5 3,15-5 2,14-7-1,16-2-1,9-1-141,2 2-100,-6 6-180,19 0-910,-39 3-33,-13 0-34</inkml:trace>
  <inkml:trace contextRef="#ctx0" brushRef="#br0" timeOffset="258074.761">24111 6096 3915,'0'-12'133,"0"3"-5,2 1 6,0 6 14,6 16 9,-1 20 13,3 18 3,-1 19 10,1 17 4,1 12-123,1 5 0,4 2-28,4-4-101,27-2-385,-17-5-494,12-12-25,10-18-24,7-23-28</inkml:trace>
  <inkml:trace contextRef="#ctx0" brushRef="#br0" timeOffset="261393.9508">13074 10015 1720,'20'-6'116,"10"-4"24,8-2 27,12-5 34,-4 0 24,2-2 23,0-3 15,-2 2 16,0-1 5,1 2-64,-3 2-35,2 2-19,-4 2-20,6 0-27,-3 5-20,6-4-15,1 1-13,6 2-13,0-1-1,4-1-4,0-1-4,3 0 0,-1 0-4,-1-3-3,0 1-3,1-1-5,1-2 1,4 0-6,1 1-6,1-1-1,1 0-1,-3 3-2,-3 0-2,-2-1-2,-3 0 0,-2 0-4,-1 1-1,-2-2-1,0 0 2,2 1-3,-2 3-2,4-2 0,-3 2 1,4 0-1,1 2-3,-1-1 3,-2-2-4,4 1 6,-2-3-4,-3 1 2,2-3 3,1 2-3,-2 1 0,-1 2 0,5-2-1,3 1 2,4-2-1,4-5 0,4 2 1,-8-3-2,1 3-1,-3 0 3,-6 2 0,-1-1-2,1 3 6,0-3-4,0 2 6,4-4-2,4 3 1,2 0 1,-1-1 1,1 0 2,0 1 0,-5 0 0,-3 1 1,1 0 1,1 0-5,0 1 2,2 1-1,4-3 0,3 3 0,1 0-3,2-2 4,0 0-2,-1-2 1,2-1 0,2 0 2,4-1 0,2-3 0,4 2 0,3-4 0,-1 1 0,3-2-3,-2 2 3,-3-3-2,3 1 1,1 2 0,4 1 0,1 0-2,0-2 1,2 3-2,-5-3 3,-2 2-2,-2 2-4,-4 1 1,4 0-2,0 2 0,1 0-1,3-1 1,-3 0-2,4 0 1,-9-2-2,2-1 0,0 0 4,8 0 0,0 3-3,1-3 3,1 0 1,-5 2 6,-4-4 2,-4 1 2,0 1 0,-2 0-2,3 1 3,0 1-1,-1-1 4,-1-1-4,-4 4 2,-3 0-4,-6-1-3,1 3-3,-6 1 2,-4 2 2,-3 1 0,-2 1-5,-2 0-3,-5 1 4,-5 1-1,-2-1-3,-2 3-1,-2-2 5,-2 0-3,0 0-4,-3 1-2,-5 1 4,-4-1-2,0 2 3,-2-1-6,4 1 5,0 0 0,2-2-3,1 0 0,2 2 1,2-2-2,7 0-2,3-1 12,1-1-11,7 0 7,1-1-7,-1 0 5,-1 2-5,1-2 2,-3 0-2,1-1 5,-2 1 2,-1 1-14,-1 0 5,-1-2-7,2 4 5,-5-1 0,-2 1 6,-2 0 3,-5 2-2,-3 0-6,-3 1 1,-1-1 1,-1 1 2,-2-2 5,-2 2-5,2 0-2,-4 1-2,1-3-3,3 2 2,1-1 2,4-1 0,3 0 2,4 0-2,5-1-3,-2 1 3,-1-1 2,-3 2-9,-9 2-3,-8-2-3,-8 3-9,-5 2-5,-6-1 5,1 1-6,-4 0 6,4 0-1,-2-1 4,0-1 2,0 2 8,0 0 5,0 0 8,0 0 5,0 0-4,0 0 3,0 0-12,0 0-24,0 0-42,0 0-22,0 0-126,0 0-255,0 2-586,-5-1-31,0 2-32,-10-2-35</inkml:trace>
  <inkml:trace contextRef="#ctx0" brushRef="#br0" timeOffset="265030.1586">1997 8968 1571,'-3'-3'95,"2"-1"54,-2-1 46,-2 0 36,2-2 10,2 0 14,-2 0 13,3 3 11,0 0 4,0 1-64,0 1-30,0 2-56,3-3-39,3 2-25,5-1-1,11-3-10,8 0-6,6 0-6,5-2-1,3-2 11,1-4 8,6 3 8,-1-4-4,5-1-7,0 1-6,1-1-4,5-2-4,0 5-5,1-4-6,3 2-9,1 2-4,-4 0-3,0-1-4,-3 0 0,-2 2 0,-4-3-2,2 2-4,2-1 4,2-2 1,4-4 1,5-1-2,2 0 1,4-3-2,0-1 1,2 2-5,-2 0 3,0-2-1,-2 0-3,1 1 0,-2 0-2,4-1 0,5 3-2,1 0 1,1 2 0,-1 0 3,-3-1-3,-2 5 1,-1-3-2,-2 0-3,0 0 2,2 0-2,2 2 2,5 1 1,2-2-2,1 2 0,-2 0 0,2-1-1,-3 1 0,-2-2 1,2 1 1,3-1 1,3 0-2,4 0-2,3-3-1,1 2 0,-2-4 2,-3 2 0,-3-1-1,0 3 0,0 0 0,-3 5-2,1 1 6,-3 4-3,-5 1 2,0 2-2,-6 0-1,-1 1 1,-2 1 2,0-1 0,2 2-2,3-4 4,2 2-8,2-2 4,2 2 3,-3-3 0,-1 1 1,-3-3 1,-3-2-2,-2-2 2,-1 1-2,-1-1 2,3 4 0,-2-2 2,5-1-4,1 3 0,2-4 0,0 1-2,-4-1 1,-1 2-2,-2 1 3,0 0-4,0 1 1,4 2 0,0 1 0,1 2 2,3 3-1,-4 0 0,2-1-1,-5 1 1,-1-1-2,0-2 1,3 1 1,-1-1-1,5-1 3,5 2-3,7-2 1,1 1 1,-1 0-1,-3 0 1,-8 1-1,0-1-1,-5 1-1,-7 1 2,5-1-2,-2 3 0,4 0 0,3-2 1,-1 2 0,0-1 1,-1 1 3,-4-1-1,-5 1 0,0-2 2,-3 1-2,1-2 2,-2-1 0,4 0 2,4-2 0,1 2 0,2-3 0,0 2 0,-1-2-1,-2 2-1,-1-3 0,-1 2-3,1 0 2,-1-1 0,2 0-1,2 0-3,2 3 0,2-1 1,2 1-1,2 0 2,-1 1 1,-2 1-3,-2-4 0,-3 2 0,-2 0 1,9-2 0,-3-1 0,4 2 1,2-2 2,1 0-5,-1-3 0,0 2 4,-5-5-2,0 1-2,-2-1-3,-2 1 6,-2-5-3,0 3 0,0 1-5,-2-2 3,3 1 1,-4 2-1,2 2 0,-5 1 2,0 0 1,-2 1-2,1 0 1,-3-4-3,1 3 6,2-2-1,-1 2 1,4 2-1,-1 0-1,0 2 3,-2 1-1,0 1 1,-2 1-1,-1-1 1,1-2-1,0-3 2,-1 1-2,0-3 0,3-1 1,-4 3 0,-5-2 0,-1 2-1,-11 0 0,-4 0 2,-7 4-2,-7-4 3,-2 4 0,-1-2-3,-2 2 2,1 0 0,3 3 0,1-4-1,2 2 1,1 1-3,-3-2 2,-1-1-4,-3 3 1,-8-1 5,-4 3 3,-3 0 2,-3 0 1,0 0 4,0 0-2,0-3 1,0 3-4,0 0-15,0 0-24,0 0-50,0 0-131,0 0-195,-3-24-582,-6 28-27,3-2-27,2-5-30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0C79-A797-4C4F-8BDA-4E5E4A999DD5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63A1-9B4E-4C66-9235-6174247B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0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0C79-A797-4C4F-8BDA-4E5E4A999DD5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63A1-9B4E-4C66-9235-6174247B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5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0C79-A797-4C4F-8BDA-4E5E4A999DD5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63A1-9B4E-4C66-9235-6174247B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6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0C79-A797-4C4F-8BDA-4E5E4A999DD5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63A1-9B4E-4C66-9235-6174247B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2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0C79-A797-4C4F-8BDA-4E5E4A999DD5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63A1-9B4E-4C66-9235-6174247B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1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0C79-A797-4C4F-8BDA-4E5E4A999DD5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63A1-9B4E-4C66-9235-6174247B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96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0C79-A797-4C4F-8BDA-4E5E4A999DD5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63A1-9B4E-4C66-9235-6174247B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6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0C79-A797-4C4F-8BDA-4E5E4A999DD5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63A1-9B4E-4C66-9235-6174247B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1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0C79-A797-4C4F-8BDA-4E5E4A999DD5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63A1-9B4E-4C66-9235-6174247B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7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0C79-A797-4C4F-8BDA-4E5E4A999DD5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63A1-9B4E-4C66-9235-6174247B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6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0C79-A797-4C4F-8BDA-4E5E4A999DD5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63A1-9B4E-4C66-9235-6174247B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0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20C79-A797-4C4F-8BDA-4E5E4A999DD5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363A1-9B4E-4C66-9235-6174247B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6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emf"/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12" Type="http://schemas.openxmlformats.org/officeDocument/2006/relationships/customXml" Target="../ink/ink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5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Traveling Salesperson Problem using Dynamic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9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49200" y="97560"/>
              <a:ext cx="8723520" cy="5488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480" y="87840"/>
                <a:ext cx="8742240" cy="550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619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30680" y="71280"/>
              <a:ext cx="9102960" cy="6608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440" y="63360"/>
                <a:ext cx="9122760" cy="662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075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96440" y="35640"/>
              <a:ext cx="8627400" cy="6768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360" y="24480"/>
                <a:ext cx="8652600" cy="679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075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1440" y="180720"/>
              <a:ext cx="9040680" cy="6463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320" y="171360"/>
                <a:ext cx="9060480" cy="648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075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88440" y="358560"/>
              <a:ext cx="8611200" cy="5422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280" y="347400"/>
                <a:ext cx="8636040" cy="544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600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00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0999" y="195590"/>
            <a:ext cx="46957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Traveling Salesperson Problem </a:t>
            </a: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" y="718810"/>
            <a:ext cx="89439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45" y="3200400"/>
            <a:ext cx="27432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191" y="3200400"/>
            <a:ext cx="25146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344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0999" y="195590"/>
            <a:ext cx="46957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Traveling Salesperson Problem </a:t>
            </a:r>
            <a:endParaRPr lang="en-US" sz="2800" dirty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0" y="838200"/>
            <a:ext cx="27432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08708" y="3403274"/>
            <a:ext cx="38862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Possible tours for the above graph..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1-2-3-4-1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1-2-4-3-1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1-3-2-4-1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1-3-4-2-1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1-4-2-3-1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1-4-3-2-1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6262445" y="209445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4"/>
            <a:endCxn id="7" idx="0"/>
          </p:cNvCxnSpPr>
          <p:nvPr/>
        </p:nvCxnSpPr>
        <p:spPr>
          <a:xfrm>
            <a:off x="4400104" y="3477648"/>
            <a:ext cx="0" cy="5134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7" idx="4"/>
            <a:endCxn id="26" idx="0"/>
          </p:cNvCxnSpPr>
          <p:nvPr/>
        </p:nvCxnSpPr>
        <p:spPr>
          <a:xfrm>
            <a:off x="5352617" y="3511711"/>
            <a:ext cx="0" cy="499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4628704" y="1860562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4171504" y="3991132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171504" y="3020448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2" idx="3"/>
            <a:endCxn id="5" idx="0"/>
          </p:cNvCxnSpPr>
          <p:nvPr/>
        </p:nvCxnSpPr>
        <p:spPr>
          <a:xfrm flipH="1">
            <a:off x="4857304" y="599690"/>
            <a:ext cx="1472096" cy="1260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5" idx="0"/>
          </p:cNvCxnSpPr>
          <p:nvPr/>
        </p:nvCxnSpPr>
        <p:spPr>
          <a:xfrm flipH="1">
            <a:off x="4400104" y="2302329"/>
            <a:ext cx="404075" cy="718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124017" y="4011388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124017" y="305451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5" idx="5"/>
            <a:endCxn id="27" idx="0"/>
          </p:cNvCxnSpPr>
          <p:nvPr/>
        </p:nvCxnSpPr>
        <p:spPr>
          <a:xfrm>
            <a:off x="5018949" y="2250807"/>
            <a:ext cx="333668" cy="803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262445" y="1880282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5805245" y="4010852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805245" y="3040168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40" name="Straight Arrow Connector 39"/>
          <p:cNvCxnSpPr>
            <a:stCxn id="2" idx="4"/>
            <a:endCxn id="37" idx="0"/>
          </p:cNvCxnSpPr>
          <p:nvPr/>
        </p:nvCxnSpPr>
        <p:spPr>
          <a:xfrm>
            <a:off x="6491045" y="666645"/>
            <a:ext cx="0" cy="1213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9" idx="0"/>
          </p:cNvCxnSpPr>
          <p:nvPr/>
        </p:nvCxnSpPr>
        <p:spPr>
          <a:xfrm flipH="1">
            <a:off x="6033845" y="2322049"/>
            <a:ext cx="404075" cy="718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757758" y="4031108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757758" y="307423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7" idx="5"/>
            <a:endCxn id="43" idx="0"/>
          </p:cNvCxnSpPr>
          <p:nvPr/>
        </p:nvCxnSpPr>
        <p:spPr>
          <a:xfrm>
            <a:off x="6652690" y="2270527"/>
            <a:ext cx="333668" cy="803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033845" y="3511711"/>
            <a:ext cx="0" cy="499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986358" y="3497368"/>
            <a:ext cx="0" cy="499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903088" y="1913292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7445888" y="4043862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/>
          <p:cNvSpPr/>
          <p:nvPr/>
        </p:nvSpPr>
        <p:spPr>
          <a:xfrm>
            <a:off x="7445888" y="3073178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2" idx="5"/>
            <a:endCxn id="57" idx="0"/>
          </p:cNvCxnSpPr>
          <p:nvPr/>
        </p:nvCxnSpPr>
        <p:spPr>
          <a:xfrm>
            <a:off x="6652690" y="599690"/>
            <a:ext cx="1478998" cy="1313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9" idx="0"/>
          </p:cNvCxnSpPr>
          <p:nvPr/>
        </p:nvCxnSpPr>
        <p:spPr>
          <a:xfrm flipH="1">
            <a:off x="7674488" y="2355059"/>
            <a:ext cx="404075" cy="718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8398401" y="4064118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8398401" y="310724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57" idx="5"/>
            <a:endCxn id="63" idx="0"/>
          </p:cNvCxnSpPr>
          <p:nvPr/>
        </p:nvCxnSpPr>
        <p:spPr>
          <a:xfrm>
            <a:off x="8293333" y="2303537"/>
            <a:ext cx="333668" cy="803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674488" y="3544721"/>
            <a:ext cx="0" cy="499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627001" y="3530378"/>
            <a:ext cx="0" cy="499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844418" y="5019101"/>
            <a:ext cx="3769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=4</a:t>
            </a:r>
          </a:p>
          <a:p>
            <a:r>
              <a:rPr lang="en-US" dirty="0" smtClean="0"/>
              <a:t>n! =4! = 24 tours</a:t>
            </a:r>
          </a:p>
          <a:p>
            <a:r>
              <a:rPr lang="en-US" dirty="0" smtClean="0"/>
              <a:t>Each source generates 6 tours.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56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 animBg="1"/>
      <p:bldP spid="5" grpId="0" animBg="1"/>
      <p:bldP spid="7" grpId="0" animBg="1"/>
      <p:bldP spid="15" grpId="0" animBg="1"/>
      <p:bldP spid="26" grpId="0" animBg="1"/>
      <p:bldP spid="27" grpId="0" animBg="1"/>
      <p:bldP spid="37" grpId="0" animBg="1"/>
      <p:bldP spid="38" grpId="0" animBg="1"/>
      <p:bldP spid="39" grpId="0" animBg="1"/>
      <p:bldP spid="42" grpId="0" animBg="1"/>
      <p:bldP spid="43" grpId="0" animBg="1"/>
      <p:bldP spid="57" grpId="0" animBg="1"/>
      <p:bldP spid="58" grpId="0" animBg="1"/>
      <p:bldP spid="59" grpId="0" animBg="1"/>
      <p:bldP spid="62" grpId="0" animBg="1"/>
      <p:bldP spid="63" grpId="0" animBg="1"/>
      <p:bldP spid="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0999" y="195590"/>
            <a:ext cx="46957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Traveling Salesperson Problem 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854" y="877193"/>
            <a:ext cx="58483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/>
          <p:nvPr/>
        </p:nvGrpSpPr>
        <p:grpSpPr>
          <a:xfrm>
            <a:off x="255908" y="718810"/>
            <a:ext cx="2894923" cy="2987438"/>
            <a:chOff x="4158619" y="20782"/>
            <a:chExt cx="4684097" cy="4311873"/>
          </a:xfrm>
        </p:grpSpPr>
        <p:sp>
          <p:nvSpPr>
            <p:cNvPr id="6" name="Oval 5"/>
            <p:cNvSpPr/>
            <p:nvPr/>
          </p:nvSpPr>
          <p:spPr>
            <a:xfrm>
              <a:off x="6249560" y="20782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11" idx="4"/>
              <a:endCxn id="10" idx="0"/>
            </p:cNvCxnSpPr>
            <p:nvPr/>
          </p:nvCxnSpPr>
          <p:spPr>
            <a:xfrm>
              <a:off x="4387219" y="3288985"/>
              <a:ext cx="0" cy="5134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5" idx="4"/>
              <a:endCxn id="14" idx="0"/>
            </p:cNvCxnSpPr>
            <p:nvPr/>
          </p:nvCxnSpPr>
          <p:spPr>
            <a:xfrm>
              <a:off x="5339732" y="3323048"/>
              <a:ext cx="0" cy="4996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615819" y="1671899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158619" y="3802469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158619" y="2831785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6" idx="3"/>
              <a:endCxn id="9" idx="0"/>
            </p:cNvCxnSpPr>
            <p:nvPr/>
          </p:nvCxnSpPr>
          <p:spPr>
            <a:xfrm flipH="1">
              <a:off x="4844419" y="411027"/>
              <a:ext cx="1472096" cy="12608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11" idx="0"/>
            </p:cNvCxnSpPr>
            <p:nvPr/>
          </p:nvCxnSpPr>
          <p:spPr>
            <a:xfrm flipH="1">
              <a:off x="4387219" y="2113666"/>
              <a:ext cx="404075" cy="7181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5111132" y="3822725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5111132" y="2865848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5"/>
              <a:endCxn id="15" idx="0"/>
            </p:cNvCxnSpPr>
            <p:nvPr/>
          </p:nvCxnSpPr>
          <p:spPr>
            <a:xfrm>
              <a:off x="5006064" y="2062144"/>
              <a:ext cx="333668" cy="803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249560" y="1691619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5792360" y="3822189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5792360" y="2851505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20" name="Straight Arrow Connector 19"/>
            <p:cNvCxnSpPr>
              <a:stCxn id="6" idx="4"/>
              <a:endCxn id="17" idx="0"/>
            </p:cNvCxnSpPr>
            <p:nvPr/>
          </p:nvCxnSpPr>
          <p:spPr>
            <a:xfrm>
              <a:off x="6478160" y="477982"/>
              <a:ext cx="0" cy="12136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9" idx="0"/>
            </p:cNvCxnSpPr>
            <p:nvPr/>
          </p:nvCxnSpPr>
          <p:spPr>
            <a:xfrm flipH="1">
              <a:off x="6020960" y="2133386"/>
              <a:ext cx="404075" cy="7181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44873" y="3842445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6744873" y="2885568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17" idx="5"/>
              <a:endCxn id="23" idx="0"/>
            </p:cNvCxnSpPr>
            <p:nvPr/>
          </p:nvCxnSpPr>
          <p:spPr>
            <a:xfrm>
              <a:off x="6639805" y="2081864"/>
              <a:ext cx="333668" cy="803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020960" y="3323048"/>
              <a:ext cx="0" cy="4996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973473" y="3308705"/>
              <a:ext cx="0" cy="4996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7890203" y="1724629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7433003" y="3855199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433003" y="2884515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30" name="Straight Arrow Connector 29"/>
            <p:cNvCxnSpPr>
              <a:stCxn id="6" idx="5"/>
              <a:endCxn id="27" idx="0"/>
            </p:cNvCxnSpPr>
            <p:nvPr/>
          </p:nvCxnSpPr>
          <p:spPr>
            <a:xfrm>
              <a:off x="6639805" y="411027"/>
              <a:ext cx="1478998" cy="13136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29" idx="0"/>
            </p:cNvCxnSpPr>
            <p:nvPr/>
          </p:nvCxnSpPr>
          <p:spPr>
            <a:xfrm flipH="1">
              <a:off x="7661603" y="2166396"/>
              <a:ext cx="404075" cy="7181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8385516" y="3875455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8385516" y="2918578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34" name="Straight Arrow Connector 33"/>
            <p:cNvCxnSpPr>
              <a:stCxn id="27" idx="5"/>
              <a:endCxn id="33" idx="0"/>
            </p:cNvCxnSpPr>
            <p:nvPr/>
          </p:nvCxnSpPr>
          <p:spPr>
            <a:xfrm>
              <a:off x="8280448" y="2114874"/>
              <a:ext cx="333668" cy="803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7661603" y="3356058"/>
              <a:ext cx="0" cy="4996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8614116" y="3341715"/>
              <a:ext cx="0" cy="4996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454" y="1780097"/>
            <a:ext cx="46291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3" y="2643580"/>
            <a:ext cx="27717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TextBox 2055"/>
          <p:cNvSpPr txBox="1"/>
          <p:nvPr/>
        </p:nvSpPr>
        <p:spPr>
          <a:xfrm>
            <a:off x="1176023" y="4062412"/>
            <a:ext cx="3949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Calculations should start from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|S|=0                                           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7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119" y="4530000"/>
            <a:ext cx="14763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22" y="4530000"/>
            <a:ext cx="12001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260971" y="2588480"/>
            <a:ext cx="1596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When |S|&lt; n-1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76023" y="5170408"/>
            <a:ext cx="321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|S|=1 , |S|=2  and soon |S|=n-1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829" y="3065894"/>
            <a:ext cx="2009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4291917" y="3127965"/>
            <a:ext cx="1596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When |S|= n-1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12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" grpId="0"/>
      <p:bldP spid="3" grpId="0"/>
      <p:bldP spid="5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0999" y="195590"/>
            <a:ext cx="46957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Traveling Salesperson Problem </a:t>
            </a:r>
            <a:endParaRPr lang="en-US" sz="2800" dirty="0"/>
          </a:p>
        </p:txBody>
      </p:sp>
      <p:grpSp>
        <p:nvGrpSpPr>
          <p:cNvPr id="2" name="Group 2"/>
          <p:cNvGrpSpPr/>
          <p:nvPr/>
        </p:nvGrpSpPr>
        <p:grpSpPr>
          <a:xfrm>
            <a:off x="145968" y="779919"/>
            <a:ext cx="2547423" cy="2166092"/>
            <a:chOff x="4158619" y="20782"/>
            <a:chExt cx="4684097" cy="4311873"/>
          </a:xfrm>
        </p:grpSpPr>
        <p:sp>
          <p:nvSpPr>
            <p:cNvPr id="5" name="Oval 4"/>
            <p:cNvSpPr/>
            <p:nvPr/>
          </p:nvSpPr>
          <p:spPr>
            <a:xfrm>
              <a:off x="6249560" y="20782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stCxn id="10" idx="4"/>
              <a:endCxn id="9" idx="0"/>
            </p:cNvCxnSpPr>
            <p:nvPr/>
          </p:nvCxnSpPr>
          <p:spPr>
            <a:xfrm>
              <a:off x="4387219" y="3288985"/>
              <a:ext cx="0" cy="5134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4" idx="4"/>
              <a:endCxn id="13" idx="0"/>
            </p:cNvCxnSpPr>
            <p:nvPr/>
          </p:nvCxnSpPr>
          <p:spPr>
            <a:xfrm>
              <a:off x="5339732" y="3323048"/>
              <a:ext cx="0" cy="4996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4615819" y="1671899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158619" y="3802469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58619" y="2831785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5" idx="3"/>
              <a:endCxn id="8" idx="0"/>
            </p:cNvCxnSpPr>
            <p:nvPr/>
          </p:nvCxnSpPr>
          <p:spPr>
            <a:xfrm flipH="1">
              <a:off x="4844419" y="411027"/>
              <a:ext cx="1472096" cy="12608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10" idx="0"/>
            </p:cNvCxnSpPr>
            <p:nvPr/>
          </p:nvCxnSpPr>
          <p:spPr>
            <a:xfrm flipH="1">
              <a:off x="4387219" y="2113666"/>
              <a:ext cx="404075" cy="7181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5111132" y="3822725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5111132" y="2865848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8" idx="5"/>
              <a:endCxn id="14" idx="0"/>
            </p:cNvCxnSpPr>
            <p:nvPr/>
          </p:nvCxnSpPr>
          <p:spPr>
            <a:xfrm>
              <a:off x="5006064" y="2062144"/>
              <a:ext cx="333668" cy="803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6249560" y="1691619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792360" y="3822189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5792360" y="2851505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9" name="Straight Arrow Connector 18"/>
            <p:cNvCxnSpPr>
              <a:stCxn id="5" idx="4"/>
              <a:endCxn id="16" idx="0"/>
            </p:cNvCxnSpPr>
            <p:nvPr/>
          </p:nvCxnSpPr>
          <p:spPr>
            <a:xfrm>
              <a:off x="6478160" y="477982"/>
              <a:ext cx="0" cy="12136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18" idx="0"/>
            </p:cNvCxnSpPr>
            <p:nvPr/>
          </p:nvCxnSpPr>
          <p:spPr>
            <a:xfrm flipH="1">
              <a:off x="6020960" y="2133386"/>
              <a:ext cx="404075" cy="7181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6744873" y="3842445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6744873" y="2885568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16" idx="5"/>
              <a:endCxn id="22" idx="0"/>
            </p:cNvCxnSpPr>
            <p:nvPr/>
          </p:nvCxnSpPr>
          <p:spPr>
            <a:xfrm>
              <a:off x="6639805" y="2081864"/>
              <a:ext cx="333668" cy="803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020960" y="3323048"/>
              <a:ext cx="0" cy="4996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973473" y="3308705"/>
              <a:ext cx="0" cy="4996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7890203" y="1724629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7433003" y="3855199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433003" y="2884515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5" idx="5"/>
              <a:endCxn id="26" idx="0"/>
            </p:cNvCxnSpPr>
            <p:nvPr/>
          </p:nvCxnSpPr>
          <p:spPr>
            <a:xfrm>
              <a:off x="6639805" y="411027"/>
              <a:ext cx="1478998" cy="13136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7661603" y="2166396"/>
              <a:ext cx="404075" cy="7181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8385516" y="3875455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8385516" y="2918578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33" name="Straight Arrow Connector 32"/>
            <p:cNvCxnSpPr>
              <a:stCxn id="26" idx="5"/>
              <a:endCxn id="32" idx="0"/>
            </p:cNvCxnSpPr>
            <p:nvPr/>
          </p:nvCxnSpPr>
          <p:spPr>
            <a:xfrm>
              <a:off x="8280448" y="2114874"/>
              <a:ext cx="333668" cy="803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7661603" y="3356058"/>
              <a:ext cx="0" cy="4996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8614116" y="3341715"/>
              <a:ext cx="0" cy="4996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92392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885" y="590496"/>
            <a:ext cx="58483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03964"/>
            <a:ext cx="64579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45" y="5108864"/>
            <a:ext cx="116205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726" y="5127914"/>
            <a:ext cx="13144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42" y="5139171"/>
            <a:ext cx="3257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651" y="6060498"/>
            <a:ext cx="28289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737947"/>
            <a:ext cx="15811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79313"/>
            <a:ext cx="46291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261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15160"/>
            <a:ext cx="7776864" cy="363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644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0999" y="195590"/>
            <a:ext cx="46957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Traveling Salesperson Problem 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676400"/>
            <a:ext cx="15621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92392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52800"/>
            <a:ext cx="55149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454" y="1780097"/>
            <a:ext cx="46291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8"/>
          <p:cNvGrpSpPr/>
          <p:nvPr/>
        </p:nvGrpSpPr>
        <p:grpSpPr>
          <a:xfrm>
            <a:off x="3254734" y="2513522"/>
            <a:ext cx="5889266" cy="314325"/>
            <a:chOff x="3254734" y="2513522"/>
            <a:chExt cx="5889266" cy="314325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4734" y="2513522"/>
              <a:ext cx="446722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0" y="2513522"/>
              <a:ext cx="152400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" name="Straight Arrow Connector 2"/>
          <p:cNvCxnSpPr/>
          <p:nvPr/>
        </p:nvCxnSpPr>
        <p:spPr>
          <a:xfrm flipV="1">
            <a:off x="2516303" y="2670685"/>
            <a:ext cx="816334" cy="10631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" name="Group 7"/>
          <p:cNvGrpSpPr/>
          <p:nvPr/>
        </p:nvGrpSpPr>
        <p:grpSpPr>
          <a:xfrm>
            <a:off x="609600" y="4735655"/>
            <a:ext cx="8447809" cy="609600"/>
            <a:chOff x="810491" y="5429250"/>
            <a:chExt cx="8447809" cy="609600"/>
          </a:xfrm>
        </p:grpSpPr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491" y="5605893"/>
              <a:ext cx="72771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5300" y="5429250"/>
              <a:ext cx="11430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6" name="Straight Arrow Connector 15"/>
          <p:cNvCxnSpPr/>
          <p:nvPr/>
        </p:nvCxnSpPr>
        <p:spPr>
          <a:xfrm>
            <a:off x="3269454" y="4267200"/>
            <a:ext cx="196723" cy="6693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175" y="5791200"/>
            <a:ext cx="98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5" y="5779187"/>
            <a:ext cx="2647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199909" y="3549134"/>
            <a:ext cx="2286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For one vertex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584029" y="3733800"/>
            <a:ext cx="588171" cy="171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/>
              <p14:cNvContentPartPr/>
              <p14:nvPr/>
            </p14:nvContentPartPr>
            <p14:xfrm>
              <a:off x="411120" y="2309760"/>
              <a:ext cx="5750640" cy="41022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8520" y="2298240"/>
                <a:ext cx="5774760" cy="412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263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52400"/>
            <a:ext cx="25146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52400"/>
            <a:ext cx="58483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40" y="841217"/>
            <a:ext cx="46291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85" y="1820573"/>
            <a:ext cx="5867400" cy="27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43346" y="1451241"/>
            <a:ext cx="997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|S|=0 </a:t>
            </a:r>
            <a:r>
              <a:rPr lang="en-US" dirty="0" smtClean="0">
                <a:solidFill>
                  <a:srgbClr val="FF0000"/>
                </a:solidFill>
              </a:rPr>
              <a:t>                                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6" y="2819400"/>
            <a:ext cx="54197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01781" y="2588618"/>
            <a:ext cx="997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|S</a:t>
            </a:r>
            <a:r>
              <a:rPr lang="en-US" dirty="0" smtClean="0">
                <a:solidFill>
                  <a:srgbClr val="FF0000"/>
                </a:solidFill>
              </a:rPr>
              <a:t>|=1                                 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18" y="4093746"/>
            <a:ext cx="59912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57201" y="3724414"/>
            <a:ext cx="997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|S</a:t>
            </a:r>
            <a:r>
              <a:rPr lang="en-US" dirty="0" smtClean="0">
                <a:solidFill>
                  <a:srgbClr val="FF0000"/>
                </a:solidFill>
              </a:rPr>
              <a:t>|=2                                 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49" y="5116612"/>
            <a:ext cx="7239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57201" y="4931946"/>
            <a:ext cx="997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|S</a:t>
            </a:r>
            <a:r>
              <a:rPr lang="en-US" dirty="0" smtClean="0">
                <a:solidFill>
                  <a:srgbClr val="FF0000"/>
                </a:solidFill>
              </a:rPr>
              <a:t>|=3                           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3085" y="4122007"/>
            <a:ext cx="20574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J (2,{3,4})  =  4</a:t>
            </a:r>
          </a:p>
          <a:p>
            <a:r>
              <a:rPr lang="en-US" sz="1600" dirty="0" smtClean="0"/>
              <a:t>J ( 3, {2,4} ) = 4</a:t>
            </a:r>
          </a:p>
          <a:p>
            <a:r>
              <a:rPr lang="en-US" sz="1600" dirty="0" smtClean="0"/>
              <a:t>J (4, {2,3})= </a:t>
            </a: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765682" y="2791122"/>
            <a:ext cx="284491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J ( 2, {3} )  =  3           J </a:t>
            </a:r>
            <a:r>
              <a:rPr lang="en-US" sz="1600" dirty="0"/>
              <a:t>(2</a:t>
            </a:r>
            <a:r>
              <a:rPr lang="en-US" sz="1600" dirty="0" smtClean="0"/>
              <a:t>,{4})  </a:t>
            </a:r>
            <a:r>
              <a:rPr lang="en-US" sz="1600" dirty="0"/>
              <a:t>=  </a:t>
            </a:r>
            <a:r>
              <a:rPr lang="en-US" sz="1600" dirty="0" smtClean="0"/>
              <a:t>4</a:t>
            </a:r>
            <a:endParaRPr lang="en-US" sz="1600" dirty="0"/>
          </a:p>
          <a:p>
            <a:r>
              <a:rPr lang="en-US" sz="1600" dirty="0"/>
              <a:t>J ( 3, {2} ) = </a:t>
            </a:r>
            <a:r>
              <a:rPr lang="en-US" sz="1600" dirty="0" smtClean="0"/>
              <a:t> 2            J (3, {4}) =  4</a:t>
            </a:r>
            <a:endParaRPr lang="en-US" sz="1600" dirty="0"/>
          </a:p>
          <a:p>
            <a:r>
              <a:rPr lang="en-US" sz="1600" dirty="0" smtClean="0"/>
              <a:t>J ( 4, {2} ) =  2            J (4, {</a:t>
            </a:r>
            <a:r>
              <a:rPr lang="en-US" sz="1600" dirty="0"/>
              <a:t>3</a:t>
            </a:r>
            <a:r>
              <a:rPr lang="en-US" sz="1600" dirty="0" smtClean="0"/>
              <a:t>}) =  3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43346" y="2095761"/>
            <a:ext cx="588968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J (2,Ø)  =  1 	J (3,Ø</a:t>
            </a:r>
            <a:r>
              <a:rPr lang="en-US" sz="1600" dirty="0"/>
              <a:t>)  =  1</a:t>
            </a:r>
            <a:r>
              <a:rPr lang="en-US" sz="1600" dirty="0" smtClean="0"/>
              <a:t> 	           J (4,Ø</a:t>
            </a:r>
            <a:r>
              <a:rPr lang="en-US" sz="1600" dirty="0"/>
              <a:t>)  =  1 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5994412"/>
            <a:ext cx="1681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 </a:t>
            </a:r>
            <a:r>
              <a:rPr lang="en-US" dirty="0" smtClean="0"/>
              <a:t>(1,{2,3,4</a:t>
            </a:r>
            <a:r>
              <a:rPr lang="en-US" dirty="0"/>
              <a:t>})  = 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291472" y="6035932"/>
            <a:ext cx="1507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 </a:t>
            </a:r>
            <a:r>
              <a:rPr lang="en-US" dirty="0" smtClean="0"/>
              <a:t>(2,{3,4</a:t>
            </a:r>
            <a:r>
              <a:rPr lang="en-US" dirty="0"/>
              <a:t>})  =  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51016" y="5992042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 </a:t>
            </a:r>
            <a:r>
              <a:rPr lang="en-US" dirty="0" smtClean="0"/>
              <a:t>(4,{3})  </a:t>
            </a:r>
            <a:r>
              <a:rPr lang="en-US" dirty="0"/>
              <a:t>= 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435837" y="5987486"/>
            <a:ext cx="1277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 </a:t>
            </a:r>
            <a:r>
              <a:rPr lang="en-US" dirty="0" smtClean="0"/>
              <a:t>(3,</a:t>
            </a:r>
            <a:r>
              <a:rPr lang="en-US" dirty="0"/>
              <a:t> Ø</a:t>
            </a:r>
            <a:r>
              <a:rPr lang="en-US" dirty="0" smtClean="0"/>
              <a:t>)  </a:t>
            </a:r>
            <a:r>
              <a:rPr lang="en-US" dirty="0"/>
              <a:t>= 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0" y="6405264"/>
            <a:ext cx="63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67966" y="6418793"/>
            <a:ext cx="63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71800" y="6409728"/>
            <a:ext cx="63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00985" y="6372998"/>
            <a:ext cx="63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60623" y="6363744"/>
            <a:ext cx="63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23" idx="1"/>
          </p:cNvCxnSpPr>
          <p:nvPr/>
        </p:nvCxnSpPr>
        <p:spPr>
          <a:xfrm>
            <a:off x="1145735" y="6589930"/>
            <a:ext cx="522231" cy="135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082884" y="6548410"/>
            <a:ext cx="888916" cy="569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1"/>
          </p:cNvCxnSpPr>
          <p:nvPr/>
        </p:nvCxnSpPr>
        <p:spPr>
          <a:xfrm flipV="1">
            <a:off x="3348094" y="6557664"/>
            <a:ext cx="1252891" cy="54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6" idx="1"/>
          </p:cNvCxnSpPr>
          <p:nvPr/>
        </p:nvCxnSpPr>
        <p:spPr>
          <a:xfrm>
            <a:off x="5098652" y="6548178"/>
            <a:ext cx="1561971" cy="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72349" y="5630547"/>
            <a:ext cx="2137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Minimum tour cost is 35 and               path is      1-2-4-3-1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35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  <p:bldP spid="14" grpId="0"/>
      <p:bldP spid="8" grpId="0" animBg="1"/>
      <p:bldP spid="16" grpId="0" animBg="1"/>
      <p:bldP spid="17" grpId="0" animBg="1"/>
      <p:bldP spid="9" grpId="0"/>
      <p:bldP spid="19" grpId="0"/>
      <p:bldP spid="20" grpId="0"/>
      <p:bldP spid="21" grpId="0"/>
      <p:bldP spid="11" grpId="0"/>
      <p:bldP spid="23" grpId="0"/>
      <p:bldP spid="24" grpId="0"/>
      <p:bldP spid="25" grpId="0"/>
      <p:bldP spid="26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057400"/>
            <a:ext cx="3843338" cy="2681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19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286</Words>
  <Application>Microsoft Office PowerPoint</Application>
  <PresentationFormat>On-screen Show (4:3)</PresentationFormat>
  <Paragraphs>94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Traveling Salesperson Problem using Dynamic Programming</vt:lpstr>
      <vt:lpstr>PowerPoint Presentation</vt:lpstr>
      <vt:lpstr>PowerPoint Presentation</vt:lpstr>
      <vt:lpstr>PowerPoint Presentation</vt:lpstr>
      <vt:lpstr>PowerPoint Presentation</vt:lpstr>
      <vt:lpstr>Algorithm</vt:lpstr>
      <vt:lpstr>PowerPoint Presentation</vt:lpstr>
      <vt:lpstr>PowerPoint Presentation</vt:lpstr>
      <vt:lpstr>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Traveling Salesperson Problem using Dynamic Programming</dc:title>
  <dc:creator>PEGA7</dc:creator>
  <cp:lastModifiedBy>A Sangeetha, Asst. Prof. CSE Department</cp:lastModifiedBy>
  <cp:revision>22</cp:revision>
  <dcterms:created xsi:type="dcterms:W3CDTF">2020-09-14T03:51:17Z</dcterms:created>
  <dcterms:modified xsi:type="dcterms:W3CDTF">2022-04-18T09:20:05Z</dcterms:modified>
</cp:coreProperties>
</file>