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30" r:id="rId2"/>
    <p:sldId id="260" r:id="rId3"/>
    <p:sldId id="261" r:id="rId4"/>
    <p:sldId id="259" r:id="rId5"/>
    <p:sldId id="262" r:id="rId6"/>
    <p:sldId id="293" r:id="rId7"/>
    <p:sldId id="266" r:id="rId8"/>
    <p:sldId id="267" r:id="rId9"/>
    <p:sldId id="268" r:id="rId10"/>
    <p:sldId id="269" r:id="rId11"/>
    <p:sldId id="270" r:id="rId12"/>
    <p:sldId id="271" r:id="rId13"/>
    <p:sldId id="272" r:id="rId14"/>
    <p:sldId id="273" r:id="rId15"/>
    <p:sldId id="279" r:id="rId16"/>
    <p:sldId id="290" r:id="rId17"/>
    <p:sldId id="291" r:id="rId18"/>
    <p:sldId id="292" r:id="rId19"/>
    <p:sldId id="283" r:id="rId20"/>
    <p:sldId id="331" r:id="rId21"/>
    <p:sldId id="284" r:id="rId22"/>
    <p:sldId id="332" r:id="rId23"/>
    <p:sldId id="265" r:id="rId24"/>
    <p:sldId id="294" r:id="rId25"/>
    <p:sldId id="295" r:id="rId26"/>
    <p:sldId id="277" r:id="rId27"/>
    <p:sldId id="275" r:id="rId28"/>
    <p:sldId id="278" r:id="rId29"/>
    <p:sldId id="276" r:id="rId30"/>
    <p:sldId id="410" r:id="rId31"/>
    <p:sldId id="376" r:id="rId32"/>
    <p:sldId id="333" r:id="rId33"/>
    <p:sldId id="411" r:id="rId34"/>
    <p:sldId id="412" r:id="rId35"/>
    <p:sldId id="367" r:id="rId36"/>
    <p:sldId id="413" r:id="rId37"/>
    <p:sldId id="414" r:id="rId38"/>
    <p:sldId id="415" r:id="rId39"/>
    <p:sldId id="296" r:id="rId40"/>
    <p:sldId id="280" r:id="rId41"/>
    <p:sldId id="349" r:id="rId42"/>
    <p:sldId id="343" r:id="rId43"/>
    <p:sldId id="350" r:id="rId44"/>
    <p:sldId id="339" r:id="rId45"/>
    <p:sldId id="33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94660"/>
  </p:normalViewPr>
  <p:slideViewPr>
    <p:cSldViewPr snapToGrid="0">
      <p:cViewPr varScale="1">
        <p:scale>
          <a:sx n="69" d="100"/>
          <a:sy n="69" d="100"/>
        </p:scale>
        <p:origin x="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AA945-0F9C-4177-ADA3-0B13E4CC93B5}"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92F80-0398-4C74-A05F-16002105358E}" type="slidenum">
              <a:rPr lang="en-US" smtClean="0"/>
              <a:t>‹#›</a:t>
            </a:fld>
            <a:endParaRPr lang="en-US"/>
          </a:p>
        </p:txBody>
      </p:sp>
    </p:spTree>
    <p:extLst>
      <p:ext uri="{BB962C8B-B14F-4D97-AF65-F5344CB8AC3E}">
        <p14:creationId xmlns:p14="http://schemas.microsoft.com/office/powerpoint/2010/main" val="277312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xmlns="" id="{401AD234-C5C6-45CB-A1D7-86110CBF9F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A954CDB-53C2-4DE3-AD96-E83F24B5314F}"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3491" name="Rectangle 2">
            <a:extLst>
              <a:ext uri="{FF2B5EF4-FFF2-40B4-BE49-F238E27FC236}">
                <a16:creationId xmlns:a16="http://schemas.microsoft.com/office/drawing/2014/main" xmlns="" id="{E9E1E818-FA65-4105-8002-E9E8CEA3A79E}"/>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xmlns="" id="{EE13CB05-B7D0-4B9E-8D10-07EB7313A4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66230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xmlns="" id="{2F1340D2-3FBC-47C6-83CF-F8A725AC50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fontAlgn="base">
              <a:spcBef>
                <a:spcPct val="0"/>
              </a:spcBef>
              <a:spcAft>
                <a:spcPct val="0"/>
              </a:spcAft>
              <a:defRPr>
                <a:solidFill>
                  <a:schemeClr val="tx1"/>
                </a:solidFill>
                <a:latin typeface="Calibri" panose="020F0502020204030204" pitchFamily="34" charset="0"/>
              </a:defRPr>
            </a:lvl6pPr>
            <a:lvl7pPr marL="2971800" indent="-228600" defTabSz="923925" fontAlgn="base">
              <a:spcBef>
                <a:spcPct val="0"/>
              </a:spcBef>
              <a:spcAft>
                <a:spcPct val="0"/>
              </a:spcAft>
              <a:defRPr>
                <a:solidFill>
                  <a:schemeClr val="tx1"/>
                </a:solidFill>
                <a:latin typeface="Calibri" panose="020F0502020204030204" pitchFamily="34" charset="0"/>
              </a:defRPr>
            </a:lvl7pPr>
            <a:lvl8pPr marL="3429000" indent="-228600" defTabSz="923925" fontAlgn="base">
              <a:spcBef>
                <a:spcPct val="0"/>
              </a:spcBef>
              <a:spcAft>
                <a:spcPct val="0"/>
              </a:spcAft>
              <a:defRPr>
                <a:solidFill>
                  <a:schemeClr val="tx1"/>
                </a:solidFill>
                <a:latin typeface="Calibri" panose="020F0502020204030204" pitchFamily="34" charset="0"/>
              </a:defRPr>
            </a:lvl8pPr>
            <a:lvl9pPr marL="3886200" indent="-228600" defTabSz="92392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37F4F38-9490-44DF-B667-BA83B6E7087D}" type="slidenum">
              <a:rPr lang="en-US" altLang="en-US">
                <a:latin typeface="Times New Roman" panose="02020603050405020304" pitchFamily="18" charset="0"/>
                <a:ea typeface="MS PGothic" panose="020B0600070205080204" pitchFamily="34" charset="-128"/>
              </a:rPr>
              <a:pPr fontAlgn="base">
                <a:spcBef>
                  <a:spcPct val="0"/>
                </a:spcBef>
                <a:spcAft>
                  <a:spcPct val="0"/>
                </a:spcAft>
              </a:pPr>
              <a:t>39</a:t>
            </a:fld>
            <a:endParaRPr lang="en-US" altLang="en-US">
              <a:latin typeface="Times New Roman" panose="02020603050405020304" pitchFamily="18" charset="0"/>
              <a:ea typeface="MS PGothic" panose="020B0600070205080204" pitchFamily="34" charset="-128"/>
            </a:endParaRPr>
          </a:p>
        </p:txBody>
      </p:sp>
      <p:sp>
        <p:nvSpPr>
          <p:cNvPr id="19459" name="Rectangle 2">
            <a:extLst>
              <a:ext uri="{FF2B5EF4-FFF2-40B4-BE49-F238E27FC236}">
                <a16:creationId xmlns:a16="http://schemas.microsoft.com/office/drawing/2014/main" xmlns="" id="{C44BDBA3-9BED-4599-836A-944B6AA6E51A}"/>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xmlns="" id="{CACCD736-2C3A-4E5A-99D6-C72058D0D4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10537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xmlns="" id="{2801E01A-B789-4256-AA5A-BBC06BEAF5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fontAlgn="base">
              <a:spcBef>
                <a:spcPct val="0"/>
              </a:spcBef>
              <a:spcAft>
                <a:spcPct val="0"/>
              </a:spcAft>
              <a:defRPr>
                <a:solidFill>
                  <a:schemeClr val="tx1"/>
                </a:solidFill>
                <a:latin typeface="Calibri" panose="020F0502020204030204" pitchFamily="34" charset="0"/>
              </a:defRPr>
            </a:lvl6pPr>
            <a:lvl7pPr marL="2971800" indent="-228600" defTabSz="923925" fontAlgn="base">
              <a:spcBef>
                <a:spcPct val="0"/>
              </a:spcBef>
              <a:spcAft>
                <a:spcPct val="0"/>
              </a:spcAft>
              <a:defRPr>
                <a:solidFill>
                  <a:schemeClr val="tx1"/>
                </a:solidFill>
                <a:latin typeface="Calibri" panose="020F0502020204030204" pitchFamily="34" charset="0"/>
              </a:defRPr>
            </a:lvl7pPr>
            <a:lvl8pPr marL="3429000" indent="-228600" defTabSz="923925" fontAlgn="base">
              <a:spcBef>
                <a:spcPct val="0"/>
              </a:spcBef>
              <a:spcAft>
                <a:spcPct val="0"/>
              </a:spcAft>
              <a:defRPr>
                <a:solidFill>
                  <a:schemeClr val="tx1"/>
                </a:solidFill>
                <a:latin typeface="Calibri" panose="020F0502020204030204" pitchFamily="34" charset="0"/>
              </a:defRPr>
            </a:lvl8pPr>
            <a:lvl9pPr marL="3886200" indent="-228600" defTabSz="92392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01BB71D-FBB9-472A-ADB8-5AD2ABDAB693}" type="slidenum">
              <a:rPr lang="en-US" altLang="en-US">
                <a:latin typeface="Times New Roman" panose="02020603050405020304" pitchFamily="18" charset="0"/>
                <a:ea typeface="MS PGothic" panose="020B0600070205080204" pitchFamily="34" charset="-128"/>
              </a:rPr>
              <a:pPr fontAlgn="base">
                <a:spcBef>
                  <a:spcPct val="0"/>
                </a:spcBef>
                <a:spcAft>
                  <a:spcPct val="0"/>
                </a:spcAft>
              </a:pPr>
              <a:t>40</a:t>
            </a:fld>
            <a:endParaRPr lang="en-US" altLang="en-US">
              <a:latin typeface="Times New Roman" panose="02020603050405020304" pitchFamily="18" charset="0"/>
              <a:ea typeface="MS PGothic" panose="020B0600070205080204" pitchFamily="34" charset="-128"/>
            </a:endParaRPr>
          </a:p>
        </p:txBody>
      </p:sp>
      <p:sp>
        <p:nvSpPr>
          <p:cNvPr id="21507" name="Rectangle 2">
            <a:extLst>
              <a:ext uri="{FF2B5EF4-FFF2-40B4-BE49-F238E27FC236}">
                <a16:creationId xmlns:a16="http://schemas.microsoft.com/office/drawing/2014/main" xmlns="" id="{0FD2B214-C104-4020-A67A-E50FD69E8AB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xmlns="" id="{37B39E72-F589-4E0A-9745-B2B0A7BA2A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15578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xmlns="" id="{C12D1E3D-CB13-465A-B652-813516F686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fontAlgn="base">
              <a:spcBef>
                <a:spcPct val="0"/>
              </a:spcBef>
              <a:spcAft>
                <a:spcPct val="0"/>
              </a:spcAft>
              <a:defRPr>
                <a:solidFill>
                  <a:schemeClr val="tx1"/>
                </a:solidFill>
                <a:latin typeface="Calibri" panose="020F0502020204030204" pitchFamily="34" charset="0"/>
              </a:defRPr>
            </a:lvl6pPr>
            <a:lvl7pPr marL="2971800" indent="-228600" defTabSz="923925" fontAlgn="base">
              <a:spcBef>
                <a:spcPct val="0"/>
              </a:spcBef>
              <a:spcAft>
                <a:spcPct val="0"/>
              </a:spcAft>
              <a:defRPr>
                <a:solidFill>
                  <a:schemeClr val="tx1"/>
                </a:solidFill>
                <a:latin typeface="Calibri" panose="020F0502020204030204" pitchFamily="34" charset="0"/>
              </a:defRPr>
            </a:lvl7pPr>
            <a:lvl8pPr marL="3429000" indent="-228600" defTabSz="923925" fontAlgn="base">
              <a:spcBef>
                <a:spcPct val="0"/>
              </a:spcBef>
              <a:spcAft>
                <a:spcPct val="0"/>
              </a:spcAft>
              <a:defRPr>
                <a:solidFill>
                  <a:schemeClr val="tx1"/>
                </a:solidFill>
                <a:latin typeface="Calibri" panose="020F0502020204030204" pitchFamily="34" charset="0"/>
              </a:defRPr>
            </a:lvl8pPr>
            <a:lvl9pPr marL="3886200" indent="-228600" defTabSz="92392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9E86FD4-95ED-42ED-85AB-4289FA8FC56A}" type="slidenum">
              <a:rPr lang="en-US" altLang="en-US">
                <a:latin typeface="Times New Roman" panose="02020603050405020304" pitchFamily="18" charset="0"/>
                <a:ea typeface="MS PGothic" panose="020B0600070205080204" pitchFamily="34" charset="-128"/>
              </a:rPr>
              <a:pPr fontAlgn="base">
                <a:spcBef>
                  <a:spcPct val="0"/>
                </a:spcBef>
                <a:spcAft>
                  <a:spcPct val="0"/>
                </a:spcAft>
              </a:pPr>
              <a:t>41</a:t>
            </a:fld>
            <a:endParaRPr lang="en-US" altLang="en-US">
              <a:latin typeface="Times New Roman" panose="02020603050405020304" pitchFamily="18" charset="0"/>
              <a:ea typeface="MS PGothic" panose="020B0600070205080204" pitchFamily="34" charset="-128"/>
            </a:endParaRPr>
          </a:p>
        </p:txBody>
      </p:sp>
      <p:sp>
        <p:nvSpPr>
          <p:cNvPr id="23555" name="Rectangle 2">
            <a:extLst>
              <a:ext uri="{FF2B5EF4-FFF2-40B4-BE49-F238E27FC236}">
                <a16:creationId xmlns:a16="http://schemas.microsoft.com/office/drawing/2014/main" xmlns="" id="{D8E853E6-AB26-4AF5-86B5-FEA6ACB12968}"/>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xmlns="" id="{43B5B72A-328D-4CA7-9537-6DE89E9E34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24152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xmlns="" id="{5FF24537-D2A1-44C2-8C31-DA338458E3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fontAlgn="base">
              <a:spcBef>
                <a:spcPct val="0"/>
              </a:spcBef>
              <a:spcAft>
                <a:spcPct val="0"/>
              </a:spcAft>
              <a:defRPr>
                <a:solidFill>
                  <a:schemeClr val="tx1"/>
                </a:solidFill>
                <a:latin typeface="Calibri" panose="020F0502020204030204" pitchFamily="34" charset="0"/>
              </a:defRPr>
            </a:lvl6pPr>
            <a:lvl7pPr marL="2971800" indent="-228600" defTabSz="923925" fontAlgn="base">
              <a:spcBef>
                <a:spcPct val="0"/>
              </a:spcBef>
              <a:spcAft>
                <a:spcPct val="0"/>
              </a:spcAft>
              <a:defRPr>
                <a:solidFill>
                  <a:schemeClr val="tx1"/>
                </a:solidFill>
                <a:latin typeface="Calibri" panose="020F0502020204030204" pitchFamily="34" charset="0"/>
              </a:defRPr>
            </a:lvl7pPr>
            <a:lvl8pPr marL="3429000" indent="-228600" defTabSz="923925" fontAlgn="base">
              <a:spcBef>
                <a:spcPct val="0"/>
              </a:spcBef>
              <a:spcAft>
                <a:spcPct val="0"/>
              </a:spcAft>
              <a:defRPr>
                <a:solidFill>
                  <a:schemeClr val="tx1"/>
                </a:solidFill>
                <a:latin typeface="Calibri" panose="020F0502020204030204" pitchFamily="34" charset="0"/>
              </a:defRPr>
            </a:lvl8pPr>
            <a:lvl9pPr marL="3886200" indent="-228600" defTabSz="92392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9AB539A-0B86-4404-9364-DE242C8B407D}" type="slidenum">
              <a:rPr lang="en-US" altLang="en-US">
                <a:latin typeface="Times New Roman" panose="02020603050405020304" pitchFamily="18" charset="0"/>
                <a:ea typeface="MS PGothic" panose="020B0600070205080204" pitchFamily="34" charset="-128"/>
              </a:rPr>
              <a:pPr fontAlgn="base">
                <a:spcBef>
                  <a:spcPct val="0"/>
                </a:spcBef>
                <a:spcAft>
                  <a:spcPct val="0"/>
                </a:spcAft>
              </a:pPr>
              <a:t>42</a:t>
            </a:fld>
            <a:endParaRPr lang="en-US" altLang="en-US">
              <a:latin typeface="Times New Roman" panose="02020603050405020304" pitchFamily="18" charset="0"/>
              <a:ea typeface="MS PGothic" panose="020B0600070205080204" pitchFamily="34" charset="-128"/>
            </a:endParaRPr>
          </a:p>
        </p:txBody>
      </p:sp>
      <p:sp>
        <p:nvSpPr>
          <p:cNvPr id="25603" name="Rectangle 2">
            <a:extLst>
              <a:ext uri="{FF2B5EF4-FFF2-40B4-BE49-F238E27FC236}">
                <a16:creationId xmlns:a16="http://schemas.microsoft.com/office/drawing/2014/main" xmlns="" id="{89B46EB0-BAC3-4BE0-BD7F-C08E09A3317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xmlns="" id="{09242471-7987-4165-99A0-BEDCB90FA2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15179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xmlns="" id="{033F8837-5C60-4232-BF15-6373BD1625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fontAlgn="base">
              <a:spcBef>
                <a:spcPct val="0"/>
              </a:spcBef>
              <a:spcAft>
                <a:spcPct val="0"/>
              </a:spcAft>
              <a:defRPr>
                <a:solidFill>
                  <a:schemeClr val="tx1"/>
                </a:solidFill>
                <a:latin typeface="Calibri" panose="020F0502020204030204" pitchFamily="34" charset="0"/>
              </a:defRPr>
            </a:lvl6pPr>
            <a:lvl7pPr marL="2971800" indent="-228600" defTabSz="923925" fontAlgn="base">
              <a:spcBef>
                <a:spcPct val="0"/>
              </a:spcBef>
              <a:spcAft>
                <a:spcPct val="0"/>
              </a:spcAft>
              <a:defRPr>
                <a:solidFill>
                  <a:schemeClr val="tx1"/>
                </a:solidFill>
                <a:latin typeface="Calibri" panose="020F0502020204030204" pitchFamily="34" charset="0"/>
              </a:defRPr>
            </a:lvl7pPr>
            <a:lvl8pPr marL="3429000" indent="-228600" defTabSz="923925" fontAlgn="base">
              <a:spcBef>
                <a:spcPct val="0"/>
              </a:spcBef>
              <a:spcAft>
                <a:spcPct val="0"/>
              </a:spcAft>
              <a:defRPr>
                <a:solidFill>
                  <a:schemeClr val="tx1"/>
                </a:solidFill>
                <a:latin typeface="Calibri" panose="020F0502020204030204" pitchFamily="34" charset="0"/>
              </a:defRPr>
            </a:lvl8pPr>
            <a:lvl9pPr marL="3886200" indent="-228600" defTabSz="92392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04133C9-7193-4CDA-AC6B-1E06E70B1750}" type="slidenum">
              <a:rPr lang="en-US" altLang="en-US">
                <a:latin typeface="Times New Roman" panose="02020603050405020304" pitchFamily="18" charset="0"/>
                <a:ea typeface="MS PGothic" panose="020B0600070205080204" pitchFamily="34" charset="-128"/>
              </a:rPr>
              <a:pPr fontAlgn="base">
                <a:spcBef>
                  <a:spcPct val="0"/>
                </a:spcBef>
                <a:spcAft>
                  <a:spcPct val="0"/>
                </a:spcAft>
              </a:pPr>
              <a:t>43</a:t>
            </a:fld>
            <a:endParaRPr lang="en-US" altLang="en-US">
              <a:latin typeface="Times New Roman" panose="02020603050405020304" pitchFamily="18" charset="0"/>
              <a:ea typeface="MS PGothic" panose="020B0600070205080204" pitchFamily="34" charset="-128"/>
            </a:endParaRPr>
          </a:p>
        </p:txBody>
      </p:sp>
      <p:sp>
        <p:nvSpPr>
          <p:cNvPr id="27651" name="Rectangle 2">
            <a:extLst>
              <a:ext uri="{FF2B5EF4-FFF2-40B4-BE49-F238E27FC236}">
                <a16:creationId xmlns:a16="http://schemas.microsoft.com/office/drawing/2014/main" xmlns="" id="{4605DC36-2D82-4D67-B3F8-80D4D9837DBD}"/>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xmlns="" id="{A848228C-469C-47DF-B244-8AD0333950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2399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9FECF5D4-A006-43B7-81DD-6AEB38519812}"/>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xmlns="" id="{5D869BC6-F3AA-43DF-97E7-5490F809FB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64986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xmlns="" id="{AA1067DA-A5CB-4726-97E5-9DF195D4E6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fontAlgn="base">
              <a:spcBef>
                <a:spcPct val="0"/>
              </a:spcBef>
              <a:spcAft>
                <a:spcPct val="0"/>
              </a:spcAft>
              <a:defRPr>
                <a:solidFill>
                  <a:schemeClr val="tx1"/>
                </a:solidFill>
                <a:latin typeface="Calibri" panose="020F0502020204030204" pitchFamily="34" charset="0"/>
              </a:defRPr>
            </a:lvl6pPr>
            <a:lvl7pPr marL="2971800" indent="-228600" defTabSz="923925" fontAlgn="base">
              <a:spcBef>
                <a:spcPct val="0"/>
              </a:spcBef>
              <a:spcAft>
                <a:spcPct val="0"/>
              </a:spcAft>
              <a:defRPr>
                <a:solidFill>
                  <a:schemeClr val="tx1"/>
                </a:solidFill>
                <a:latin typeface="Calibri" panose="020F0502020204030204" pitchFamily="34" charset="0"/>
              </a:defRPr>
            </a:lvl7pPr>
            <a:lvl8pPr marL="3429000" indent="-228600" defTabSz="923925" fontAlgn="base">
              <a:spcBef>
                <a:spcPct val="0"/>
              </a:spcBef>
              <a:spcAft>
                <a:spcPct val="0"/>
              </a:spcAft>
              <a:defRPr>
                <a:solidFill>
                  <a:schemeClr val="tx1"/>
                </a:solidFill>
                <a:latin typeface="Calibri" panose="020F0502020204030204" pitchFamily="34" charset="0"/>
              </a:defRPr>
            </a:lvl8pPr>
            <a:lvl9pPr marL="3886200" indent="-228600" defTabSz="92392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3922FCE-84A6-479A-8C18-DA7C1F646F11}" type="slidenum">
              <a:rPr lang="en-US" altLang="en-US">
                <a:latin typeface="Times New Roman" panose="02020603050405020304" pitchFamily="18" charset="0"/>
                <a:ea typeface="MS PGothic" panose="020B0600070205080204" pitchFamily="34" charset="-128"/>
              </a:rPr>
              <a:pPr fontAlgn="base">
                <a:spcBef>
                  <a:spcPct val="0"/>
                </a:spcBef>
                <a:spcAft>
                  <a:spcPct val="0"/>
                </a:spcAft>
              </a:pPr>
              <a:t>45</a:t>
            </a:fld>
            <a:endParaRPr lang="en-US" altLang="en-US">
              <a:latin typeface="Times New Roman" panose="02020603050405020304" pitchFamily="18" charset="0"/>
              <a:ea typeface="MS PGothic" panose="020B0600070205080204" pitchFamily="34" charset="-128"/>
            </a:endParaRPr>
          </a:p>
        </p:txBody>
      </p:sp>
      <p:sp>
        <p:nvSpPr>
          <p:cNvPr id="31747" name="Rectangle 2">
            <a:extLst>
              <a:ext uri="{FF2B5EF4-FFF2-40B4-BE49-F238E27FC236}">
                <a16:creationId xmlns:a16="http://schemas.microsoft.com/office/drawing/2014/main" xmlns="" id="{AEA73FD3-7ACB-444C-9F8A-773EA96FD543}"/>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xmlns="" id="{47AD44DA-4C7C-4BD6-9199-829EF09F6D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526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xmlns="" id="{C3264286-007E-4E18-8CE0-BCAC4E2B2D20}"/>
              </a:ext>
            </a:extLst>
          </p:cNvPr>
          <p:cNvSpPr>
            <a:spLocks noGrp="1" noRot="1" noChangeAspect="1" noChangeArrowheads="1" noTextEdit="1"/>
          </p:cNvSpPr>
          <p:nvPr>
            <p:ph type="sldImg"/>
          </p:nvPr>
        </p:nvSpPr>
        <p:spPr>
          <a:xfrm>
            <a:off x="342900" y="696913"/>
            <a:ext cx="6197600" cy="3486150"/>
          </a:xfrm>
          <a:ln/>
        </p:spPr>
      </p:sp>
      <p:sp>
        <p:nvSpPr>
          <p:cNvPr id="92163" name="Rectangle 3">
            <a:extLst>
              <a:ext uri="{FF2B5EF4-FFF2-40B4-BE49-F238E27FC236}">
                <a16:creationId xmlns:a16="http://schemas.microsoft.com/office/drawing/2014/main" xmlns="" id="{E1547EDC-9501-4193-B8FF-59FE1521441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7478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xmlns="" id="{BB1AB2A8-1CF1-4F95-A4F8-E07203769F9B}"/>
              </a:ext>
            </a:extLst>
          </p:cNvPr>
          <p:cNvSpPr>
            <a:spLocks noGrp="1" noRot="1" noChangeAspect="1" noChangeArrowheads="1" noTextEdit="1"/>
          </p:cNvSpPr>
          <p:nvPr>
            <p:ph type="sldImg"/>
          </p:nvPr>
        </p:nvSpPr>
        <p:spPr>
          <a:xfrm>
            <a:off x="342900" y="696913"/>
            <a:ext cx="6197600" cy="3486150"/>
          </a:xfrm>
          <a:ln/>
        </p:spPr>
      </p:sp>
      <p:sp>
        <p:nvSpPr>
          <p:cNvPr id="93187" name="Rectangle 3">
            <a:extLst>
              <a:ext uri="{FF2B5EF4-FFF2-40B4-BE49-F238E27FC236}">
                <a16:creationId xmlns:a16="http://schemas.microsoft.com/office/drawing/2014/main" xmlns="" id="{85216539-5ED1-4510-BD76-02D4649554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7916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xmlns="" id="{682F96FB-6840-48C5-8056-D3BF1E770F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fontAlgn="base">
              <a:spcBef>
                <a:spcPct val="0"/>
              </a:spcBef>
              <a:spcAft>
                <a:spcPct val="0"/>
              </a:spcAft>
              <a:defRPr>
                <a:solidFill>
                  <a:schemeClr val="tx1"/>
                </a:solidFill>
                <a:latin typeface="Calibri" panose="020F0502020204030204" pitchFamily="34" charset="0"/>
              </a:defRPr>
            </a:lvl6pPr>
            <a:lvl7pPr marL="2971800" indent="-228600" defTabSz="923925" fontAlgn="base">
              <a:spcBef>
                <a:spcPct val="0"/>
              </a:spcBef>
              <a:spcAft>
                <a:spcPct val="0"/>
              </a:spcAft>
              <a:defRPr>
                <a:solidFill>
                  <a:schemeClr val="tx1"/>
                </a:solidFill>
                <a:latin typeface="Calibri" panose="020F0502020204030204" pitchFamily="34" charset="0"/>
              </a:defRPr>
            </a:lvl7pPr>
            <a:lvl8pPr marL="3429000" indent="-228600" defTabSz="923925" fontAlgn="base">
              <a:spcBef>
                <a:spcPct val="0"/>
              </a:spcBef>
              <a:spcAft>
                <a:spcPct val="0"/>
              </a:spcAft>
              <a:defRPr>
                <a:solidFill>
                  <a:schemeClr val="tx1"/>
                </a:solidFill>
                <a:latin typeface="Calibri" panose="020F0502020204030204" pitchFamily="34" charset="0"/>
              </a:defRPr>
            </a:lvl8pPr>
            <a:lvl9pPr marL="3886200" indent="-228600" defTabSz="92392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119568F-FC41-4B6C-B6DD-5B85E009D51E}" type="slidenum">
              <a:rPr lang="en-US" altLang="en-US">
                <a:latin typeface="Times New Roman" panose="02020603050405020304" pitchFamily="18" charset="0"/>
                <a:ea typeface="MS PGothic" panose="020B0600070205080204" pitchFamily="34" charset="-128"/>
              </a:rPr>
              <a:pPr fontAlgn="base">
                <a:spcBef>
                  <a:spcPct val="0"/>
                </a:spcBef>
                <a:spcAft>
                  <a:spcPct val="0"/>
                </a:spcAft>
              </a:pPr>
              <a:t>33</a:t>
            </a:fld>
            <a:endParaRPr lang="en-US" altLang="en-US">
              <a:latin typeface="Times New Roman" panose="02020603050405020304" pitchFamily="18" charset="0"/>
              <a:ea typeface="MS PGothic" panose="020B0600070205080204" pitchFamily="34" charset="-128"/>
            </a:endParaRPr>
          </a:p>
        </p:txBody>
      </p:sp>
      <p:sp>
        <p:nvSpPr>
          <p:cNvPr id="7171" name="Rectangle 2">
            <a:extLst>
              <a:ext uri="{FF2B5EF4-FFF2-40B4-BE49-F238E27FC236}">
                <a16:creationId xmlns:a16="http://schemas.microsoft.com/office/drawing/2014/main" xmlns="" id="{F664AD6B-D8A9-4ABD-8B84-AEA7F4155721}"/>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xmlns="" id="{5DA9E817-FE25-495D-81E1-5A00DEBC65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1514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xmlns="" id="{352284AA-E818-4468-94B7-A770C366D1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fontAlgn="base">
              <a:spcBef>
                <a:spcPct val="0"/>
              </a:spcBef>
              <a:spcAft>
                <a:spcPct val="0"/>
              </a:spcAft>
              <a:defRPr>
                <a:solidFill>
                  <a:schemeClr val="tx1"/>
                </a:solidFill>
                <a:latin typeface="Calibri" panose="020F0502020204030204" pitchFamily="34" charset="0"/>
              </a:defRPr>
            </a:lvl6pPr>
            <a:lvl7pPr marL="2971800" indent="-228600" defTabSz="923925" fontAlgn="base">
              <a:spcBef>
                <a:spcPct val="0"/>
              </a:spcBef>
              <a:spcAft>
                <a:spcPct val="0"/>
              </a:spcAft>
              <a:defRPr>
                <a:solidFill>
                  <a:schemeClr val="tx1"/>
                </a:solidFill>
                <a:latin typeface="Calibri" panose="020F0502020204030204" pitchFamily="34" charset="0"/>
              </a:defRPr>
            </a:lvl7pPr>
            <a:lvl8pPr marL="3429000" indent="-228600" defTabSz="923925" fontAlgn="base">
              <a:spcBef>
                <a:spcPct val="0"/>
              </a:spcBef>
              <a:spcAft>
                <a:spcPct val="0"/>
              </a:spcAft>
              <a:defRPr>
                <a:solidFill>
                  <a:schemeClr val="tx1"/>
                </a:solidFill>
                <a:latin typeface="Calibri" panose="020F0502020204030204" pitchFamily="34" charset="0"/>
              </a:defRPr>
            </a:lvl8pPr>
            <a:lvl9pPr marL="3886200" indent="-228600" defTabSz="92392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86C296D-8D4F-4BDB-B88B-F9EC48FA62B1}" type="slidenum">
              <a:rPr lang="en-US" altLang="en-US">
                <a:latin typeface="Times New Roman" panose="02020603050405020304" pitchFamily="18" charset="0"/>
                <a:ea typeface="MS PGothic" panose="020B0600070205080204" pitchFamily="34" charset="-128"/>
              </a:rPr>
              <a:pPr fontAlgn="base">
                <a:spcBef>
                  <a:spcPct val="0"/>
                </a:spcBef>
                <a:spcAft>
                  <a:spcPct val="0"/>
                </a:spcAft>
              </a:pPr>
              <a:t>34</a:t>
            </a:fld>
            <a:endParaRPr lang="en-US" altLang="en-US">
              <a:latin typeface="Times New Roman" panose="02020603050405020304" pitchFamily="18" charset="0"/>
              <a:ea typeface="MS PGothic" panose="020B0600070205080204" pitchFamily="34" charset="-128"/>
            </a:endParaRPr>
          </a:p>
        </p:txBody>
      </p:sp>
      <p:sp>
        <p:nvSpPr>
          <p:cNvPr id="9219" name="Rectangle 2">
            <a:extLst>
              <a:ext uri="{FF2B5EF4-FFF2-40B4-BE49-F238E27FC236}">
                <a16:creationId xmlns:a16="http://schemas.microsoft.com/office/drawing/2014/main" xmlns="" id="{8B20A446-69FF-4397-BE5F-3545BFF35A4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xmlns="" id="{4410C4AA-D6AA-4121-88CC-7C1322D4DD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1809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xmlns="" id="{BBACE1DC-AFB5-41F1-8A1D-3E59A3D535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fontAlgn="base">
              <a:spcBef>
                <a:spcPct val="0"/>
              </a:spcBef>
              <a:spcAft>
                <a:spcPct val="0"/>
              </a:spcAft>
              <a:defRPr>
                <a:solidFill>
                  <a:schemeClr val="tx1"/>
                </a:solidFill>
                <a:latin typeface="Calibri" panose="020F0502020204030204" pitchFamily="34" charset="0"/>
              </a:defRPr>
            </a:lvl6pPr>
            <a:lvl7pPr marL="2971800" indent="-228600" defTabSz="923925" fontAlgn="base">
              <a:spcBef>
                <a:spcPct val="0"/>
              </a:spcBef>
              <a:spcAft>
                <a:spcPct val="0"/>
              </a:spcAft>
              <a:defRPr>
                <a:solidFill>
                  <a:schemeClr val="tx1"/>
                </a:solidFill>
                <a:latin typeface="Calibri" panose="020F0502020204030204" pitchFamily="34" charset="0"/>
              </a:defRPr>
            </a:lvl7pPr>
            <a:lvl8pPr marL="3429000" indent="-228600" defTabSz="923925" fontAlgn="base">
              <a:spcBef>
                <a:spcPct val="0"/>
              </a:spcBef>
              <a:spcAft>
                <a:spcPct val="0"/>
              </a:spcAft>
              <a:defRPr>
                <a:solidFill>
                  <a:schemeClr val="tx1"/>
                </a:solidFill>
                <a:latin typeface="Calibri" panose="020F0502020204030204" pitchFamily="34" charset="0"/>
              </a:defRPr>
            </a:lvl8pPr>
            <a:lvl9pPr marL="3886200" indent="-228600" defTabSz="92392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8799E67-116E-4DC6-A61D-64DFED57B3D7}" type="slidenum">
              <a:rPr lang="en-US" altLang="en-US">
                <a:latin typeface="Times New Roman" panose="02020603050405020304" pitchFamily="18" charset="0"/>
                <a:ea typeface="MS PGothic" panose="020B0600070205080204" pitchFamily="34" charset="-128"/>
              </a:rPr>
              <a:pPr fontAlgn="base">
                <a:spcBef>
                  <a:spcPct val="0"/>
                </a:spcBef>
                <a:spcAft>
                  <a:spcPct val="0"/>
                </a:spcAft>
              </a:pPr>
              <a:t>35</a:t>
            </a:fld>
            <a:endParaRPr lang="en-US" altLang="en-US">
              <a:latin typeface="Times New Roman" panose="02020603050405020304" pitchFamily="18" charset="0"/>
              <a:ea typeface="MS PGothic" panose="020B0600070205080204" pitchFamily="34" charset="-128"/>
            </a:endParaRPr>
          </a:p>
        </p:txBody>
      </p:sp>
      <p:sp>
        <p:nvSpPr>
          <p:cNvPr id="11267" name="Rectangle 2">
            <a:extLst>
              <a:ext uri="{FF2B5EF4-FFF2-40B4-BE49-F238E27FC236}">
                <a16:creationId xmlns:a16="http://schemas.microsoft.com/office/drawing/2014/main" xmlns="" id="{BB6DC811-5493-4C6A-A05E-9334C8DA7541}"/>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xmlns="" id="{1811AA6D-D710-442E-A288-7658F9F6A2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27664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xmlns="" id="{EED28796-6349-4754-9600-910A1B1C61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fontAlgn="base">
              <a:spcBef>
                <a:spcPct val="0"/>
              </a:spcBef>
              <a:spcAft>
                <a:spcPct val="0"/>
              </a:spcAft>
              <a:defRPr>
                <a:solidFill>
                  <a:schemeClr val="tx1"/>
                </a:solidFill>
                <a:latin typeface="Calibri" panose="020F0502020204030204" pitchFamily="34" charset="0"/>
              </a:defRPr>
            </a:lvl6pPr>
            <a:lvl7pPr marL="2971800" indent="-228600" defTabSz="923925" fontAlgn="base">
              <a:spcBef>
                <a:spcPct val="0"/>
              </a:spcBef>
              <a:spcAft>
                <a:spcPct val="0"/>
              </a:spcAft>
              <a:defRPr>
                <a:solidFill>
                  <a:schemeClr val="tx1"/>
                </a:solidFill>
                <a:latin typeface="Calibri" panose="020F0502020204030204" pitchFamily="34" charset="0"/>
              </a:defRPr>
            </a:lvl7pPr>
            <a:lvl8pPr marL="3429000" indent="-228600" defTabSz="923925" fontAlgn="base">
              <a:spcBef>
                <a:spcPct val="0"/>
              </a:spcBef>
              <a:spcAft>
                <a:spcPct val="0"/>
              </a:spcAft>
              <a:defRPr>
                <a:solidFill>
                  <a:schemeClr val="tx1"/>
                </a:solidFill>
                <a:latin typeface="Calibri" panose="020F0502020204030204" pitchFamily="34" charset="0"/>
              </a:defRPr>
            </a:lvl8pPr>
            <a:lvl9pPr marL="3886200" indent="-228600" defTabSz="92392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4C3E9C7-7456-4EB7-A24B-59F410C354D6}" type="slidenum">
              <a:rPr lang="en-US" altLang="en-US">
                <a:latin typeface="Times New Roman" panose="02020603050405020304" pitchFamily="18" charset="0"/>
                <a:ea typeface="MS PGothic" panose="020B0600070205080204" pitchFamily="34" charset="-128"/>
              </a:rPr>
              <a:pPr fontAlgn="base">
                <a:spcBef>
                  <a:spcPct val="0"/>
                </a:spcBef>
                <a:spcAft>
                  <a:spcPct val="0"/>
                </a:spcAft>
              </a:pPr>
              <a:t>36</a:t>
            </a:fld>
            <a:endParaRPr lang="en-US" altLang="en-US">
              <a:latin typeface="Times New Roman" panose="02020603050405020304" pitchFamily="18" charset="0"/>
              <a:ea typeface="MS PGothic" panose="020B0600070205080204" pitchFamily="34" charset="-128"/>
            </a:endParaRPr>
          </a:p>
        </p:txBody>
      </p:sp>
      <p:sp>
        <p:nvSpPr>
          <p:cNvPr id="13315" name="Rectangle 2">
            <a:extLst>
              <a:ext uri="{FF2B5EF4-FFF2-40B4-BE49-F238E27FC236}">
                <a16:creationId xmlns:a16="http://schemas.microsoft.com/office/drawing/2014/main" xmlns="" id="{FA34427C-DE0D-4B13-A4FD-F30ED29F6F69}"/>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xmlns="" id="{9E366EC0-390F-40F3-B970-45720ABB00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58475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FC93AE56-5F70-4408-A9AB-C5E237D610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fontAlgn="base">
              <a:spcBef>
                <a:spcPct val="0"/>
              </a:spcBef>
              <a:spcAft>
                <a:spcPct val="0"/>
              </a:spcAft>
              <a:defRPr>
                <a:solidFill>
                  <a:schemeClr val="tx1"/>
                </a:solidFill>
                <a:latin typeface="Calibri" panose="020F0502020204030204" pitchFamily="34" charset="0"/>
              </a:defRPr>
            </a:lvl6pPr>
            <a:lvl7pPr marL="2971800" indent="-228600" defTabSz="923925" fontAlgn="base">
              <a:spcBef>
                <a:spcPct val="0"/>
              </a:spcBef>
              <a:spcAft>
                <a:spcPct val="0"/>
              </a:spcAft>
              <a:defRPr>
                <a:solidFill>
                  <a:schemeClr val="tx1"/>
                </a:solidFill>
                <a:latin typeface="Calibri" panose="020F0502020204030204" pitchFamily="34" charset="0"/>
              </a:defRPr>
            </a:lvl7pPr>
            <a:lvl8pPr marL="3429000" indent="-228600" defTabSz="923925" fontAlgn="base">
              <a:spcBef>
                <a:spcPct val="0"/>
              </a:spcBef>
              <a:spcAft>
                <a:spcPct val="0"/>
              </a:spcAft>
              <a:defRPr>
                <a:solidFill>
                  <a:schemeClr val="tx1"/>
                </a:solidFill>
                <a:latin typeface="Calibri" panose="020F0502020204030204" pitchFamily="34" charset="0"/>
              </a:defRPr>
            </a:lvl8pPr>
            <a:lvl9pPr marL="3886200" indent="-228600" defTabSz="92392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A1EB682-7532-4266-8BA7-3703922DED15}" type="slidenum">
              <a:rPr lang="en-US" altLang="en-US">
                <a:latin typeface="Times New Roman" panose="02020603050405020304" pitchFamily="18" charset="0"/>
                <a:ea typeface="MS PGothic" panose="020B0600070205080204" pitchFamily="34" charset="-128"/>
              </a:rPr>
              <a:pPr fontAlgn="base">
                <a:spcBef>
                  <a:spcPct val="0"/>
                </a:spcBef>
                <a:spcAft>
                  <a:spcPct val="0"/>
                </a:spcAft>
              </a:pPr>
              <a:t>37</a:t>
            </a:fld>
            <a:endParaRPr lang="en-US" altLang="en-US">
              <a:latin typeface="Times New Roman" panose="02020603050405020304" pitchFamily="18" charset="0"/>
              <a:ea typeface="MS PGothic" panose="020B0600070205080204" pitchFamily="34" charset="-128"/>
            </a:endParaRPr>
          </a:p>
        </p:txBody>
      </p:sp>
      <p:sp>
        <p:nvSpPr>
          <p:cNvPr id="15363" name="Rectangle 2">
            <a:extLst>
              <a:ext uri="{FF2B5EF4-FFF2-40B4-BE49-F238E27FC236}">
                <a16:creationId xmlns:a16="http://schemas.microsoft.com/office/drawing/2014/main" xmlns="" id="{A17C150C-319A-4D28-AB37-F41EBDA09F21}"/>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D859583A-BE37-4552-B1A1-E0CF1FA99B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2823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xmlns="" id="{6AA8DBE8-3169-48FB-B7FE-D58374C7C1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Calibri" panose="020F0502020204030204" pitchFamily="34" charset="0"/>
              </a:defRPr>
            </a:lvl1pPr>
            <a:lvl2pPr marL="742950" indent="-285750" defTabSz="923925">
              <a:defRPr>
                <a:solidFill>
                  <a:schemeClr val="tx1"/>
                </a:solidFill>
                <a:latin typeface="Calibri" panose="020F0502020204030204" pitchFamily="34" charset="0"/>
              </a:defRPr>
            </a:lvl2pPr>
            <a:lvl3pPr marL="1143000" indent="-228600" defTabSz="923925">
              <a:defRPr>
                <a:solidFill>
                  <a:schemeClr val="tx1"/>
                </a:solidFill>
                <a:latin typeface="Calibri" panose="020F0502020204030204" pitchFamily="34" charset="0"/>
              </a:defRPr>
            </a:lvl3pPr>
            <a:lvl4pPr marL="1600200" indent="-228600" defTabSz="923925">
              <a:defRPr>
                <a:solidFill>
                  <a:schemeClr val="tx1"/>
                </a:solidFill>
                <a:latin typeface="Calibri" panose="020F0502020204030204" pitchFamily="34" charset="0"/>
              </a:defRPr>
            </a:lvl4pPr>
            <a:lvl5pPr marL="2057400" indent="-228600" defTabSz="923925">
              <a:defRPr>
                <a:solidFill>
                  <a:schemeClr val="tx1"/>
                </a:solidFill>
                <a:latin typeface="Calibri" panose="020F0502020204030204" pitchFamily="34" charset="0"/>
              </a:defRPr>
            </a:lvl5pPr>
            <a:lvl6pPr marL="2514600" indent="-228600" defTabSz="923925" fontAlgn="base">
              <a:spcBef>
                <a:spcPct val="0"/>
              </a:spcBef>
              <a:spcAft>
                <a:spcPct val="0"/>
              </a:spcAft>
              <a:defRPr>
                <a:solidFill>
                  <a:schemeClr val="tx1"/>
                </a:solidFill>
                <a:latin typeface="Calibri" panose="020F0502020204030204" pitchFamily="34" charset="0"/>
              </a:defRPr>
            </a:lvl6pPr>
            <a:lvl7pPr marL="2971800" indent="-228600" defTabSz="923925" fontAlgn="base">
              <a:spcBef>
                <a:spcPct val="0"/>
              </a:spcBef>
              <a:spcAft>
                <a:spcPct val="0"/>
              </a:spcAft>
              <a:defRPr>
                <a:solidFill>
                  <a:schemeClr val="tx1"/>
                </a:solidFill>
                <a:latin typeface="Calibri" panose="020F0502020204030204" pitchFamily="34" charset="0"/>
              </a:defRPr>
            </a:lvl7pPr>
            <a:lvl8pPr marL="3429000" indent="-228600" defTabSz="923925" fontAlgn="base">
              <a:spcBef>
                <a:spcPct val="0"/>
              </a:spcBef>
              <a:spcAft>
                <a:spcPct val="0"/>
              </a:spcAft>
              <a:defRPr>
                <a:solidFill>
                  <a:schemeClr val="tx1"/>
                </a:solidFill>
                <a:latin typeface="Calibri" panose="020F0502020204030204" pitchFamily="34" charset="0"/>
              </a:defRPr>
            </a:lvl8pPr>
            <a:lvl9pPr marL="3886200" indent="-228600" defTabSz="92392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F63BDAE-5398-4510-A1D9-22FE282C4FA6}" type="slidenum">
              <a:rPr lang="en-US" altLang="en-US">
                <a:latin typeface="Times New Roman" panose="02020603050405020304" pitchFamily="18" charset="0"/>
                <a:ea typeface="MS PGothic" panose="020B0600070205080204" pitchFamily="34" charset="-128"/>
              </a:rPr>
              <a:pPr fontAlgn="base">
                <a:spcBef>
                  <a:spcPct val="0"/>
                </a:spcBef>
                <a:spcAft>
                  <a:spcPct val="0"/>
                </a:spcAft>
              </a:pPr>
              <a:t>38</a:t>
            </a:fld>
            <a:endParaRPr lang="en-US" altLang="en-US">
              <a:latin typeface="Times New Roman" panose="02020603050405020304" pitchFamily="18" charset="0"/>
              <a:ea typeface="MS PGothic" panose="020B0600070205080204" pitchFamily="34" charset="-128"/>
            </a:endParaRPr>
          </a:p>
        </p:txBody>
      </p:sp>
      <p:sp>
        <p:nvSpPr>
          <p:cNvPr id="17411" name="Rectangle 2">
            <a:extLst>
              <a:ext uri="{FF2B5EF4-FFF2-40B4-BE49-F238E27FC236}">
                <a16:creationId xmlns:a16="http://schemas.microsoft.com/office/drawing/2014/main" xmlns="" id="{61EA04D8-CDA2-47EE-BD9A-BDEE67926626}"/>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xmlns="" id="{D1DB89DE-D430-4088-B493-5D1EA935BD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4519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85B852-F7E4-492D-AD5A-528CE214A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3435EEA-C287-490B-8A22-5D5A637E09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5C55424-898A-4274-9E4F-F35378A2CE46}"/>
              </a:ext>
            </a:extLst>
          </p:cNvPr>
          <p:cNvSpPr>
            <a:spLocks noGrp="1"/>
          </p:cNvSpPr>
          <p:nvPr>
            <p:ph type="dt" sz="half" idx="10"/>
          </p:nvPr>
        </p:nvSpPr>
        <p:spPr/>
        <p:txBody>
          <a:bodyPr/>
          <a:lstStyle/>
          <a:p>
            <a:fld id="{873C7FFA-633C-4B6F-933A-C01FA6E629D5}" type="datetimeFigureOut">
              <a:rPr lang="en-US" smtClean="0"/>
              <a:t>8/30/2022</a:t>
            </a:fld>
            <a:endParaRPr lang="en-US"/>
          </a:p>
        </p:txBody>
      </p:sp>
      <p:sp>
        <p:nvSpPr>
          <p:cNvPr id="5" name="Footer Placeholder 4">
            <a:extLst>
              <a:ext uri="{FF2B5EF4-FFF2-40B4-BE49-F238E27FC236}">
                <a16:creationId xmlns:a16="http://schemas.microsoft.com/office/drawing/2014/main" xmlns="" id="{4E46EEDA-385E-4101-8444-9541FC256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AF6B31-FAC7-45C1-8265-DA3A3F0070A2}"/>
              </a:ext>
            </a:extLst>
          </p:cNvPr>
          <p:cNvSpPr>
            <a:spLocks noGrp="1"/>
          </p:cNvSpPr>
          <p:nvPr>
            <p:ph type="sldNum" sz="quarter" idx="12"/>
          </p:nvPr>
        </p:nvSpPr>
        <p:spPr/>
        <p:txBody>
          <a:bodyPr/>
          <a:lstStyle/>
          <a:p>
            <a:fld id="{B0056392-D68F-467C-9437-A65D134AADC3}" type="slidenum">
              <a:rPr lang="en-US" smtClean="0"/>
              <a:t>‹#›</a:t>
            </a:fld>
            <a:endParaRPr lang="en-US"/>
          </a:p>
        </p:txBody>
      </p:sp>
    </p:spTree>
    <p:extLst>
      <p:ext uri="{BB962C8B-B14F-4D97-AF65-F5344CB8AC3E}">
        <p14:creationId xmlns:p14="http://schemas.microsoft.com/office/powerpoint/2010/main" val="109134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12800-ACD0-4F90-9C3C-B46DEF60E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B08C767-AF38-4C68-A68B-771C06D77F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C07951-C4BC-4F49-BA92-3C16856E2033}"/>
              </a:ext>
            </a:extLst>
          </p:cNvPr>
          <p:cNvSpPr>
            <a:spLocks noGrp="1"/>
          </p:cNvSpPr>
          <p:nvPr>
            <p:ph type="dt" sz="half" idx="10"/>
          </p:nvPr>
        </p:nvSpPr>
        <p:spPr/>
        <p:txBody>
          <a:bodyPr/>
          <a:lstStyle/>
          <a:p>
            <a:fld id="{873C7FFA-633C-4B6F-933A-C01FA6E629D5}" type="datetimeFigureOut">
              <a:rPr lang="en-US" smtClean="0"/>
              <a:t>8/30/2022</a:t>
            </a:fld>
            <a:endParaRPr lang="en-US"/>
          </a:p>
        </p:txBody>
      </p:sp>
      <p:sp>
        <p:nvSpPr>
          <p:cNvPr id="5" name="Footer Placeholder 4">
            <a:extLst>
              <a:ext uri="{FF2B5EF4-FFF2-40B4-BE49-F238E27FC236}">
                <a16:creationId xmlns:a16="http://schemas.microsoft.com/office/drawing/2014/main" xmlns="" id="{737E8BDF-5CA0-4FD4-A2FC-1FA26944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BB8D196-6C2F-4545-B7E5-C46A6566D292}"/>
              </a:ext>
            </a:extLst>
          </p:cNvPr>
          <p:cNvSpPr>
            <a:spLocks noGrp="1"/>
          </p:cNvSpPr>
          <p:nvPr>
            <p:ph type="sldNum" sz="quarter" idx="12"/>
          </p:nvPr>
        </p:nvSpPr>
        <p:spPr/>
        <p:txBody>
          <a:bodyPr/>
          <a:lstStyle/>
          <a:p>
            <a:fld id="{B0056392-D68F-467C-9437-A65D134AADC3}" type="slidenum">
              <a:rPr lang="en-US" smtClean="0"/>
              <a:t>‹#›</a:t>
            </a:fld>
            <a:endParaRPr lang="en-US"/>
          </a:p>
        </p:txBody>
      </p:sp>
    </p:spTree>
    <p:extLst>
      <p:ext uri="{BB962C8B-B14F-4D97-AF65-F5344CB8AC3E}">
        <p14:creationId xmlns:p14="http://schemas.microsoft.com/office/powerpoint/2010/main" val="361213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0B2228D-8251-4EEC-A33D-D252DEF63B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4CC7482-1C73-4F16-AAF9-BA8F93648A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8D27D4-3B1E-45BF-B850-A766F1F56520}"/>
              </a:ext>
            </a:extLst>
          </p:cNvPr>
          <p:cNvSpPr>
            <a:spLocks noGrp="1"/>
          </p:cNvSpPr>
          <p:nvPr>
            <p:ph type="dt" sz="half" idx="10"/>
          </p:nvPr>
        </p:nvSpPr>
        <p:spPr/>
        <p:txBody>
          <a:bodyPr/>
          <a:lstStyle/>
          <a:p>
            <a:fld id="{873C7FFA-633C-4B6F-933A-C01FA6E629D5}" type="datetimeFigureOut">
              <a:rPr lang="en-US" smtClean="0"/>
              <a:t>8/30/2022</a:t>
            </a:fld>
            <a:endParaRPr lang="en-US"/>
          </a:p>
        </p:txBody>
      </p:sp>
      <p:sp>
        <p:nvSpPr>
          <p:cNvPr id="5" name="Footer Placeholder 4">
            <a:extLst>
              <a:ext uri="{FF2B5EF4-FFF2-40B4-BE49-F238E27FC236}">
                <a16:creationId xmlns:a16="http://schemas.microsoft.com/office/drawing/2014/main" xmlns="" id="{BD21DBBB-FD55-4BEE-B526-7EF5763A1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7FC06-4D08-4704-8A72-719B507E16F4}"/>
              </a:ext>
            </a:extLst>
          </p:cNvPr>
          <p:cNvSpPr>
            <a:spLocks noGrp="1"/>
          </p:cNvSpPr>
          <p:nvPr>
            <p:ph type="sldNum" sz="quarter" idx="12"/>
          </p:nvPr>
        </p:nvSpPr>
        <p:spPr/>
        <p:txBody>
          <a:bodyPr/>
          <a:lstStyle/>
          <a:p>
            <a:fld id="{B0056392-D68F-467C-9437-A65D134AADC3}" type="slidenum">
              <a:rPr lang="en-US" smtClean="0"/>
              <a:t>‹#›</a:t>
            </a:fld>
            <a:endParaRPr lang="en-US"/>
          </a:p>
        </p:txBody>
      </p:sp>
    </p:spTree>
    <p:extLst>
      <p:ext uri="{BB962C8B-B14F-4D97-AF65-F5344CB8AC3E}">
        <p14:creationId xmlns:p14="http://schemas.microsoft.com/office/powerpoint/2010/main" val="1613511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CE5E0-7FDA-4975-A993-E1916030B8CB}"/>
              </a:ext>
            </a:extLst>
          </p:cNvPr>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a:extLst>
              <a:ext uri="{FF2B5EF4-FFF2-40B4-BE49-F238E27FC236}">
                <a16:creationId xmlns:a16="http://schemas.microsoft.com/office/drawing/2014/main" xmlns="" id="{F69D3565-E1B8-4CC5-8168-4340076A64B3}"/>
              </a:ext>
            </a:extLst>
          </p:cNvPr>
          <p:cNvSpPr>
            <a:spLocks noGrp="1"/>
          </p:cNvSpPr>
          <p:nvPr>
            <p:ph type="tbl" idx="1"/>
          </p:nvPr>
        </p:nvSpPr>
        <p:spPr>
          <a:xfrm>
            <a:off x="609600" y="1600201"/>
            <a:ext cx="10972800" cy="4530725"/>
          </a:xfrm>
        </p:spPr>
        <p:txBody>
          <a:bodyPr/>
          <a:lstStyle/>
          <a:p>
            <a:endParaRPr lang="en-US"/>
          </a:p>
        </p:txBody>
      </p:sp>
      <p:sp>
        <p:nvSpPr>
          <p:cNvPr id="4" name="Date Placeholder 3">
            <a:extLst>
              <a:ext uri="{FF2B5EF4-FFF2-40B4-BE49-F238E27FC236}">
                <a16:creationId xmlns:a16="http://schemas.microsoft.com/office/drawing/2014/main" xmlns="" id="{5579D248-DBF7-42E0-8160-89CBD146F476}"/>
              </a:ext>
            </a:extLst>
          </p:cNvPr>
          <p:cNvSpPr>
            <a:spLocks noGrp="1"/>
          </p:cNvSpPr>
          <p:nvPr>
            <p:ph type="dt" sz="half" idx="10"/>
          </p:nvPr>
        </p:nvSpPr>
        <p:spPr>
          <a:xfrm>
            <a:off x="609600" y="6243638"/>
            <a:ext cx="28448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4B510842-51C7-4691-99CC-6058682BC62E}"/>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6171EDF7-0B7B-4D8E-943C-4D82129D8DC7}"/>
              </a:ext>
            </a:extLst>
          </p:cNvPr>
          <p:cNvSpPr>
            <a:spLocks noGrp="1"/>
          </p:cNvSpPr>
          <p:nvPr>
            <p:ph type="sldNum" sz="quarter" idx="12"/>
          </p:nvPr>
        </p:nvSpPr>
        <p:spPr>
          <a:xfrm>
            <a:off x="8737600" y="6243638"/>
            <a:ext cx="2844800" cy="457200"/>
          </a:xfrm>
        </p:spPr>
        <p:txBody>
          <a:bodyPr/>
          <a:lstStyle>
            <a:lvl1pPr>
              <a:defRPr/>
            </a:lvl1pPr>
          </a:lstStyle>
          <a:p>
            <a:fld id="{12BCE705-C2EC-485C-BE91-9BDBDCC29749}" type="slidenum">
              <a:rPr lang="en-US" altLang="en-US"/>
              <a:pPr/>
              <a:t>‹#›</a:t>
            </a:fld>
            <a:endParaRPr lang="en-US" altLang="en-US"/>
          </a:p>
        </p:txBody>
      </p:sp>
    </p:spTree>
    <p:extLst>
      <p:ext uri="{BB962C8B-B14F-4D97-AF65-F5344CB8AC3E}">
        <p14:creationId xmlns:p14="http://schemas.microsoft.com/office/powerpoint/2010/main" val="2302722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1333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5297B3-BAC3-480F-ACDA-B664A181F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58DF257-8976-436E-8BD3-6B0BEB8EA3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59602E4-99DA-4A5C-981F-699A0C6D347F}"/>
              </a:ext>
            </a:extLst>
          </p:cNvPr>
          <p:cNvSpPr>
            <a:spLocks noGrp="1"/>
          </p:cNvSpPr>
          <p:nvPr>
            <p:ph type="dt" sz="half" idx="10"/>
          </p:nvPr>
        </p:nvSpPr>
        <p:spPr/>
        <p:txBody>
          <a:bodyPr/>
          <a:lstStyle/>
          <a:p>
            <a:fld id="{873C7FFA-633C-4B6F-933A-C01FA6E629D5}" type="datetimeFigureOut">
              <a:rPr lang="en-US" smtClean="0"/>
              <a:t>8/30/2022</a:t>
            </a:fld>
            <a:endParaRPr lang="en-US"/>
          </a:p>
        </p:txBody>
      </p:sp>
      <p:sp>
        <p:nvSpPr>
          <p:cNvPr id="5" name="Footer Placeholder 4">
            <a:extLst>
              <a:ext uri="{FF2B5EF4-FFF2-40B4-BE49-F238E27FC236}">
                <a16:creationId xmlns:a16="http://schemas.microsoft.com/office/drawing/2014/main" xmlns="" id="{E347B725-10FE-4B83-85D4-02AEF62D1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57035B-DC14-4F78-99C3-6C4BC1760797}"/>
              </a:ext>
            </a:extLst>
          </p:cNvPr>
          <p:cNvSpPr>
            <a:spLocks noGrp="1"/>
          </p:cNvSpPr>
          <p:nvPr>
            <p:ph type="sldNum" sz="quarter" idx="12"/>
          </p:nvPr>
        </p:nvSpPr>
        <p:spPr/>
        <p:txBody>
          <a:bodyPr/>
          <a:lstStyle/>
          <a:p>
            <a:fld id="{B0056392-D68F-467C-9437-A65D134AADC3}" type="slidenum">
              <a:rPr lang="en-US" smtClean="0"/>
              <a:t>‹#›</a:t>
            </a:fld>
            <a:endParaRPr lang="en-US"/>
          </a:p>
        </p:txBody>
      </p:sp>
    </p:spTree>
    <p:extLst>
      <p:ext uri="{BB962C8B-B14F-4D97-AF65-F5344CB8AC3E}">
        <p14:creationId xmlns:p14="http://schemas.microsoft.com/office/powerpoint/2010/main" val="392664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96BCE-01D4-478E-922F-B4273BA910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105878F-97AC-4118-B29A-C5ECFF162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0B199F1-5B12-42E9-B107-6319A724A29E}"/>
              </a:ext>
            </a:extLst>
          </p:cNvPr>
          <p:cNvSpPr>
            <a:spLocks noGrp="1"/>
          </p:cNvSpPr>
          <p:nvPr>
            <p:ph type="dt" sz="half" idx="10"/>
          </p:nvPr>
        </p:nvSpPr>
        <p:spPr/>
        <p:txBody>
          <a:bodyPr/>
          <a:lstStyle/>
          <a:p>
            <a:fld id="{873C7FFA-633C-4B6F-933A-C01FA6E629D5}" type="datetimeFigureOut">
              <a:rPr lang="en-US" smtClean="0"/>
              <a:t>8/30/2022</a:t>
            </a:fld>
            <a:endParaRPr lang="en-US"/>
          </a:p>
        </p:txBody>
      </p:sp>
      <p:sp>
        <p:nvSpPr>
          <p:cNvPr id="5" name="Footer Placeholder 4">
            <a:extLst>
              <a:ext uri="{FF2B5EF4-FFF2-40B4-BE49-F238E27FC236}">
                <a16:creationId xmlns:a16="http://schemas.microsoft.com/office/drawing/2014/main" xmlns="" id="{EFA6632A-0D58-4E6C-B5C6-227483389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7EDB563-37C5-4E22-8E23-4F78EFC47AA2}"/>
              </a:ext>
            </a:extLst>
          </p:cNvPr>
          <p:cNvSpPr>
            <a:spLocks noGrp="1"/>
          </p:cNvSpPr>
          <p:nvPr>
            <p:ph type="sldNum" sz="quarter" idx="12"/>
          </p:nvPr>
        </p:nvSpPr>
        <p:spPr/>
        <p:txBody>
          <a:bodyPr/>
          <a:lstStyle/>
          <a:p>
            <a:fld id="{B0056392-D68F-467C-9437-A65D134AADC3}" type="slidenum">
              <a:rPr lang="en-US" smtClean="0"/>
              <a:t>‹#›</a:t>
            </a:fld>
            <a:endParaRPr lang="en-US"/>
          </a:p>
        </p:txBody>
      </p:sp>
    </p:spTree>
    <p:extLst>
      <p:ext uri="{BB962C8B-B14F-4D97-AF65-F5344CB8AC3E}">
        <p14:creationId xmlns:p14="http://schemas.microsoft.com/office/powerpoint/2010/main" val="401181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14E4A-E484-4B00-AF3F-B99F79446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DEA1089-8C04-4F8E-BC5C-F04AB0114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32780D5-5BDF-40A5-B914-56396524F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320F27B-AF35-4AE6-BD67-12EF7277B764}"/>
              </a:ext>
            </a:extLst>
          </p:cNvPr>
          <p:cNvSpPr>
            <a:spLocks noGrp="1"/>
          </p:cNvSpPr>
          <p:nvPr>
            <p:ph type="dt" sz="half" idx="10"/>
          </p:nvPr>
        </p:nvSpPr>
        <p:spPr/>
        <p:txBody>
          <a:bodyPr/>
          <a:lstStyle/>
          <a:p>
            <a:fld id="{873C7FFA-633C-4B6F-933A-C01FA6E629D5}" type="datetimeFigureOut">
              <a:rPr lang="en-US" smtClean="0"/>
              <a:t>8/30/2022</a:t>
            </a:fld>
            <a:endParaRPr lang="en-US"/>
          </a:p>
        </p:txBody>
      </p:sp>
      <p:sp>
        <p:nvSpPr>
          <p:cNvPr id="6" name="Footer Placeholder 5">
            <a:extLst>
              <a:ext uri="{FF2B5EF4-FFF2-40B4-BE49-F238E27FC236}">
                <a16:creationId xmlns:a16="http://schemas.microsoft.com/office/drawing/2014/main" xmlns="" id="{BC83A671-AE60-4770-A587-D4773DA59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58C2FE-D90A-4AA3-86C9-B5F6AF15CCFD}"/>
              </a:ext>
            </a:extLst>
          </p:cNvPr>
          <p:cNvSpPr>
            <a:spLocks noGrp="1"/>
          </p:cNvSpPr>
          <p:nvPr>
            <p:ph type="sldNum" sz="quarter" idx="12"/>
          </p:nvPr>
        </p:nvSpPr>
        <p:spPr/>
        <p:txBody>
          <a:bodyPr/>
          <a:lstStyle/>
          <a:p>
            <a:fld id="{B0056392-D68F-467C-9437-A65D134AADC3}" type="slidenum">
              <a:rPr lang="en-US" smtClean="0"/>
              <a:t>‹#›</a:t>
            </a:fld>
            <a:endParaRPr lang="en-US"/>
          </a:p>
        </p:txBody>
      </p:sp>
    </p:spTree>
    <p:extLst>
      <p:ext uri="{BB962C8B-B14F-4D97-AF65-F5344CB8AC3E}">
        <p14:creationId xmlns:p14="http://schemas.microsoft.com/office/powerpoint/2010/main" val="305001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7FA2B-3D5A-4B91-A35A-49615A4A89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0DF0FD-D2CD-4E0A-B0AA-CD11B7C88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C044213-B0CB-4D97-9218-8EF02A1FC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9E412AD-96DD-4671-9A9D-415C4DD70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2F0116-31B2-4E3B-80A9-1827AD9624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939DC3A-7E2F-4ECB-8E55-905039D239A8}"/>
              </a:ext>
            </a:extLst>
          </p:cNvPr>
          <p:cNvSpPr>
            <a:spLocks noGrp="1"/>
          </p:cNvSpPr>
          <p:nvPr>
            <p:ph type="dt" sz="half" idx="10"/>
          </p:nvPr>
        </p:nvSpPr>
        <p:spPr/>
        <p:txBody>
          <a:bodyPr/>
          <a:lstStyle/>
          <a:p>
            <a:fld id="{873C7FFA-633C-4B6F-933A-C01FA6E629D5}" type="datetimeFigureOut">
              <a:rPr lang="en-US" smtClean="0"/>
              <a:t>8/30/2022</a:t>
            </a:fld>
            <a:endParaRPr lang="en-US"/>
          </a:p>
        </p:txBody>
      </p:sp>
      <p:sp>
        <p:nvSpPr>
          <p:cNvPr id="8" name="Footer Placeholder 7">
            <a:extLst>
              <a:ext uri="{FF2B5EF4-FFF2-40B4-BE49-F238E27FC236}">
                <a16:creationId xmlns:a16="http://schemas.microsoft.com/office/drawing/2014/main" xmlns="" id="{92EBF5E4-466F-4689-8D71-31660154C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CF7A3D-D56C-4870-A14B-73761C474DCB}"/>
              </a:ext>
            </a:extLst>
          </p:cNvPr>
          <p:cNvSpPr>
            <a:spLocks noGrp="1"/>
          </p:cNvSpPr>
          <p:nvPr>
            <p:ph type="sldNum" sz="quarter" idx="12"/>
          </p:nvPr>
        </p:nvSpPr>
        <p:spPr/>
        <p:txBody>
          <a:bodyPr/>
          <a:lstStyle/>
          <a:p>
            <a:fld id="{B0056392-D68F-467C-9437-A65D134AADC3}" type="slidenum">
              <a:rPr lang="en-US" smtClean="0"/>
              <a:t>‹#›</a:t>
            </a:fld>
            <a:endParaRPr lang="en-US"/>
          </a:p>
        </p:txBody>
      </p:sp>
    </p:spTree>
    <p:extLst>
      <p:ext uri="{BB962C8B-B14F-4D97-AF65-F5344CB8AC3E}">
        <p14:creationId xmlns:p14="http://schemas.microsoft.com/office/powerpoint/2010/main" val="1036248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A00349-2DD0-4BF6-AB42-A9EE0E5E62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46676A7-77BF-4071-A102-1152884A5A4D}"/>
              </a:ext>
            </a:extLst>
          </p:cNvPr>
          <p:cNvSpPr>
            <a:spLocks noGrp="1"/>
          </p:cNvSpPr>
          <p:nvPr>
            <p:ph type="dt" sz="half" idx="10"/>
          </p:nvPr>
        </p:nvSpPr>
        <p:spPr/>
        <p:txBody>
          <a:bodyPr/>
          <a:lstStyle/>
          <a:p>
            <a:fld id="{873C7FFA-633C-4B6F-933A-C01FA6E629D5}" type="datetimeFigureOut">
              <a:rPr lang="en-US" smtClean="0"/>
              <a:t>8/30/2022</a:t>
            </a:fld>
            <a:endParaRPr lang="en-US"/>
          </a:p>
        </p:txBody>
      </p:sp>
      <p:sp>
        <p:nvSpPr>
          <p:cNvPr id="4" name="Footer Placeholder 3">
            <a:extLst>
              <a:ext uri="{FF2B5EF4-FFF2-40B4-BE49-F238E27FC236}">
                <a16:creationId xmlns:a16="http://schemas.microsoft.com/office/drawing/2014/main" xmlns="" id="{63E7BAE9-E930-4406-B3AD-13A7576BFC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B5D74EF-1DA1-4FCE-8C4F-FD9818CF290C}"/>
              </a:ext>
            </a:extLst>
          </p:cNvPr>
          <p:cNvSpPr>
            <a:spLocks noGrp="1"/>
          </p:cNvSpPr>
          <p:nvPr>
            <p:ph type="sldNum" sz="quarter" idx="12"/>
          </p:nvPr>
        </p:nvSpPr>
        <p:spPr/>
        <p:txBody>
          <a:bodyPr/>
          <a:lstStyle/>
          <a:p>
            <a:fld id="{B0056392-D68F-467C-9437-A65D134AADC3}" type="slidenum">
              <a:rPr lang="en-US" smtClean="0"/>
              <a:t>‹#›</a:t>
            </a:fld>
            <a:endParaRPr lang="en-US"/>
          </a:p>
        </p:txBody>
      </p:sp>
    </p:spTree>
    <p:extLst>
      <p:ext uri="{BB962C8B-B14F-4D97-AF65-F5344CB8AC3E}">
        <p14:creationId xmlns:p14="http://schemas.microsoft.com/office/powerpoint/2010/main" val="357817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706EBEA-F677-4222-911C-6A494EBDBE9C}"/>
              </a:ext>
            </a:extLst>
          </p:cNvPr>
          <p:cNvSpPr>
            <a:spLocks noGrp="1"/>
          </p:cNvSpPr>
          <p:nvPr>
            <p:ph type="dt" sz="half" idx="10"/>
          </p:nvPr>
        </p:nvSpPr>
        <p:spPr/>
        <p:txBody>
          <a:bodyPr/>
          <a:lstStyle/>
          <a:p>
            <a:fld id="{873C7FFA-633C-4B6F-933A-C01FA6E629D5}" type="datetimeFigureOut">
              <a:rPr lang="en-US" smtClean="0"/>
              <a:t>8/30/2022</a:t>
            </a:fld>
            <a:endParaRPr lang="en-US"/>
          </a:p>
        </p:txBody>
      </p:sp>
      <p:sp>
        <p:nvSpPr>
          <p:cNvPr id="3" name="Footer Placeholder 2">
            <a:extLst>
              <a:ext uri="{FF2B5EF4-FFF2-40B4-BE49-F238E27FC236}">
                <a16:creationId xmlns:a16="http://schemas.microsoft.com/office/drawing/2014/main" xmlns="" id="{E72DABEE-D9B5-4E3E-B28A-8139189C15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F759599-E805-4F13-BDA2-EA3C4AF1C605}"/>
              </a:ext>
            </a:extLst>
          </p:cNvPr>
          <p:cNvSpPr>
            <a:spLocks noGrp="1"/>
          </p:cNvSpPr>
          <p:nvPr>
            <p:ph type="sldNum" sz="quarter" idx="12"/>
          </p:nvPr>
        </p:nvSpPr>
        <p:spPr/>
        <p:txBody>
          <a:bodyPr/>
          <a:lstStyle/>
          <a:p>
            <a:fld id="{B0056392-D68F-467C-9437-A65D134AADC3}" type="slidenum">
              <a:rPr lang="en-US" smtClean="0"/>
              <a:t>‹#›</a:t>
            </a:fld>
            <a:endParaRPr lang="en-US"/>
          </a:p>
        </p:txBody>
      </p:sp>
    </p:spTree>
    <p:extLst>
      <p:ext uri="{BB962C8B-B14F-4D97-AF65-F5344CB8AC3E}">
        <p14:creationId xmlns:p14="http://schemas.microsoft.com/office/powerpoint/2010/main" val="2438557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A94C3D-7B9D-44FE-9CA0-BE3DD6F86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2154A25-10A3-45C0-8609-B8270F6625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F13FF94-6910-42D8-858A-34E640397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4A96335-3C4C-4627-B8B1-769BBC37A9E4}"/>
              </a:ext>
            </a:extLst>
          </p:cNvPr>
          <p:cNvSpPr>
            <a:spLocks noGrp="1"/>
          </p:cNvSpPr>
          <p:nvPr>
            <p:ph type="dt" sz="half" idx="10"/>
          </p:nvPr>
        </p:nvSpPr>
        <p:spPr/>
        <p:txBody>
          <a:bodyPr/>
          <a:lstStyle/>
          <a:p>
            <a:fld id="{873C7FFA-633C-4B6F-933A-C01FA6E629D5}" type="datetimeFigureOut">
              <a:rPr lang="en-US" smtClean="0"/>
              <a:t>8/30/2022</a:t>
            </a:fld>
            <a:endParaRPr lang="en-US"/>
          </a:p>
        </p:txBody>
      </p:sp>
      <p:sp>
        <p:nvSpPr>
          <p:cNvPr id="6" name="Footer Placeholder 5">
            <a:extLst>
              <a:ext uri="{FF2B5EF4-FFF2-40B4-BE49-F238E27FC236}">
                <a16:creationId xmlns:a16="http://schemas.microsoft.com/office/drawing/2014/main" xmlns="" id="{55A31948-813D-4DFD-816F-F8532F50C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874B295-89AF-48C6-854C-0299E5CF81BF}"/>
              </a:ext>
            </a:extLst>
          </p:cNvPr>
          <p:cNvSpPr>
            <a:spLocks noGrp="1"/>
          </p:cNvSpPr>
          <p:nvPr>
            <p:ph type="sldNum" sz="quarter" idx="12"/>
          </p:nvPr>
        </p:nvSpPr>
        <p:spPr/>
        <p:txBody>
          <a:bodyPr/>
          <a:lstStyle/>
          <a:p>
            <a:fld id="{B0056392-D68F-467C-9437-A65D134AADC3}" type="slidenum">
              <a:rPr lang="en-US" smtClean="0"/>
              <a:t>‹#›</a:t>
            </a:fld>
            <a:endParaRPr lang="en-US"/>
          </a:p>
        </p:txBody>
      </p:sp>
    </p:spTree>
    <p:extLst>
      <p:ext uri="{BB962C8B-B14F-4D97-AF65-F5344CB8AC3E}">
        <p14:creationId xmlns:p14="http://schemas.microsoft.com/office/powerpoint/2010/main" val="277509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E1017F-28F5-41D4-8F10-FA7444295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1928311-526F-4F66-89D1-AC9E5127D5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DA8F4D9-DC24-4977-A082-A8B7FA151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5687B49-9CF2-4833-82D3-2D927F20F729}"/>
              </a:ext>
            </a:extLst>
          </p:cNvPr>
          <p:cNvSpPr>
            <a:spLocks noGrp="1"/>
          </p:cNvSpPr>
          <p:nvPr>
            <p:ph type="dt" sz="half" idx="10"/>
          </p:nvPr>
        </p:nvSpPr>
        <p:spPr/>
        <p:txBody>
          <a:bodyPr/>
          <a:lstStyle/>
          <a:p>
            <a:fld id="{873C7FFA-633C-4B6F-933A-C01FA6E629D5}" type="datetimeFigureOut">
              <a:rPr lang="en-US" smtClean="0"/>
              <a:t>8/30/2022</a:t>
            </a:fld>
            <a:endParaRPr lang="en-US"/>
          </a:p>
        </p:txBody>
      </p:sp>
      <p:sp>
        <p:nvSpPr>
          <p:cNvPr id="6" name="Footer Placeholder 5">
            <a:extLst>
              <a:ext uri="{FF2B5EF4-FFF2-40B4-BE49-F238E27FC236}">
                <a16:creationId xmlns:a16="http://schemas.microsoft.com/office/drawing/2014/main" xmlns="" id="{9541CDE5-5763-4E95-A0DF-7BF8205C4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CEF4C87-12D4-4D82-9208-A785006D4123}"/>
              </a:ext>
            </a:extLst>
          </p:cNvPr>
          <p:cNvSpPr>
            <a:spLocks noGrp="1"/>
          </p:cNvSpPr>
          <p:nvPr>
            <p:ph type="sldNum" sz="quarter" idx="12"/>
          </p:nvPr>
        </p:nvSpPr>
        <p:spPr/>
        <p:txBody>
          <a:bodyPr/>
          <a:lstStyle/>
          <a:p>
            <a:fld id="{B0056392-D68F-467C-9437-A65D134AADC3}" type="slidenum">
              <a:rPr lang="en-US" smtClean="0"/>
              <a:t>‹#›</a:t>
            </a:fld>
            <a:endParaRPr lang="en-US"/>
          </a:p>
        </p:txBody>
      </p:sp>
    </p:spTree>
    <p:extLst>
      <p:ext uri="{BB962C8B-B14F-4D97-AF65-F5344CB8AC3E}">
        <p14:creationId xmlns:p14="http://schemas.microsoft.com/office/powerpoint/2010/main" val="110947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32AC892-5500-48C9-9472-7F08ACAE8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17E2E90-0488-42F2-A4D6-F9B30F5A28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5436971-D0FB-45C6-906D-1815FD9E9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C7FFA-633C-4B6F-933A-C01FA6E629D5}" type="datetimeFigureOut">
              <a:rPr lang="en-US" smtClean="0"/>
              <a:t>8/30/2022</a:t>
            </a:fld>
            <a:endParaRPr lang="en-US"/>
          </a:p>
        </p:txBody>
      </p:sp>
      <p:sp>
        <p:nvSpPr>
          <p:cNvPr id="5" name="Footer Placeholder 4">
            <a:extLst>
              <a:ext uri="{FF2B5EF4-FFF2-40B4-BE49-F238E27FC236}">
                <a16:creationId xmlns:a16="http://schemas.microsoft.com/office/drawing/2014/main" xmlns="" id="{20804CB1-5E50-40B4-A615-298152E4F7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70BD06D-A4A8-4336-ABDD-4E5355615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56392-D68F-467C-9437-A65D134AADC3}" type="slidenum">
              <a:rPr lang="en-US" smtClean="0"/>
              <a:t>‹#›</a:t>
            </a:fld>
            <a:endParaRPr lang="en-US"/>
          </a:p>
        </p:txBody>
      </p:sp>
    </p:spTree>
    <p:extLst>
      <p:ext uri="{BB962C8B-B14F-4D97-AF65-F5344CB8AC3E}">
        <p14:creationId xmlns:p14="http://schemas.microsoft.com/office/powerpoint/2010/main" val="26295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xmlns="" id="{52D28121-4203-454E-9541-6B946FFF145B}"/>
              </a:ext>
            </a:extLst>
          </p:cNvPr>
          <p:cNvSpPr>
            <a:spLocks noGrp="1" noChangeArrowheads="1"/>
          </p:cNvSpPr>
          <p:nvPr>
            <p:ph type="ctrTitle"/>
          </p:nvPr>
        </p:nvSpPr>
        <p:spPr>
          <a:xfrm>
            <a:off x="1895475" y="1900238"/>
            <a:ext cx="8458200" cy="1143000"/>
          </a:xfrm>
          <a:noFill/>
        </p:spPr>
        <p:txBody>
          <a:bodyPr/>
          <a:lstStyle/>
          <a:p>
            <a:pPr eaLnBrk="1" hangingPunct="1"/>
            <a:r>
              <a:rPr lang="en-US" altLang="en-US" dirty="0"/>
              <a:t>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A53A53-232A-4EA9-A019-D2153DF0E592}"/>
              </a:ext>
            </a:extLst>
          </p:cNvPr>
          <p:cNvSpPr>
            <a:spLocks noGrp="1"/>
          </p:cNvSpPr>
          <p:nvPr>
            <p:ph type="title"/>
          </p:nvPr>
        </p:nvSpPr>
        <p:spPr/>
        <p:txBody>
          <a:bodyPr/>
          <a:lstStyle/>
          <a:p>
            <a:r>
              <a:rPr lang="en-US" b="0" i="0" dirty="0">
                <a:effectLst/>
                <a:latin typeface="+mn-lt"/>
              </a:rPr>
              <a:t>Secondary Storage Management</a:t>
            </a:r>
            <a:br>
              <a:rPr lang="en-US" b="0" i="0" dirty="0">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xmlns="" id="{013760FA-5B6C-412E-BE85-A7BD8480B014}"/>
              </a:ext>
            </a:extLst>
          </p:cNvPr>
          <p:cNvSpPr>
            <a:spLocks noGrp="1"/>
          </p:cNvSpPr>
          <p:nvPr>
            <p:ph idx="1"/>
          </p:nvPr>
        </p:nvSpPr>
        <p:spPr/>
        <p:txBody>
          <a:bodyPr>
            <a:normAutofit fontScale="85000" lnSpcReduction="20000"/>
          </a:bodyPr>
          <a:lstStyle/>
          <a:p>
            <a:pPr marL="0" indent="0" algn="just" fontAlgn="base">
              <a:buNone/>
            </a:pPr>
            <a:r>
              <a:rPr lang="en-IN" b="0" i="0" dirty="0">
                <a:effectLst/>
                <a:latin typeface="Roboto" panose="02000000000000000000" pitchFamily="2" charset="0"/>
              </a:rPr>
              <a:t>The programs to be executed, along with the data they access, must be in the main memory or primary storage during their execution. Since main memory is too small to accommodate all data and programs, and because the data it holds are lost when the power is lost, the computer system must provide secondary storage to backup main memory. Most programs are stored on a disk until loaded into the memory and then use disk as both the source and destination of their processing. Like all other resources in a computer system, proper management of disk storage is important.</a:t>
            </a:r>
            <a:br>
              <a:rPr lang="en-IN" b="0" i="0" dirty="0">
                <a:effectLst/>
                <a:latin typeface="Roboto" panose="02000000000000000000" pitchFamily="2" charset="0"/>
              </a:rPr>
            </a:br>
            <a:r>
              <a:rPr lang="en-IN" b="0" i="0" dirty="0">
                <a:effectLst/>
                <a:latin typeface="Roboto" panose="02000000000000000000" pitchFamily="2" charset="0"/>
              </a:rPr>
              <a:t>The operating system is responsible for the following activities in connection with disk management:</a:t>
            </a:r>
          </a:p>
          <a:p>
            <a:pPr algn="just" fontAlgn="base">
              <a:buFont typeface="Arial" panose="020B0604020202020204" pitchFamily="34" charset="0"/>
              <a:buChar char="•"/>
            </a:pPr>
            <a:r>
              <a:rPr lang="en-IN" b="0" i="0" dirty="0">
                <a:effectLst/>
                <a:latin typeface="Roboto" panose="02000000000000000000" pitchFamily="2" charset="0"/>
              </a:rPr>
              <a:t>Free-space management</a:t>
            </a:r>
          </a:p>
          <a:p>
            <a:pPr algn="just" fontAlgn="base">
              <a:buFont typeface="Arial" panose="020B0604020202020204" pitchFamily="34" charset="0"/>
              <a:buChar char="•"/>
            </a:pPr>
            <a:r>
              <a:rPr lang="en-IN" b="0" i="0" dirty="0">
                <a:effectLst/>
                <a:latin typeface="Roboto" panose="02000000000000000000" pitchFamily="2" charset="0"/>
              </a:rPr>
              <a:t>Storage allocation and deallocation</a:t>
            </a:r>
          </a:p>
          <a:p>
            <a:pPr algn="just" fontAlgn="base">
              <a:buFont typeface="Arial" panose="020B0604020202020204" pitchFamily="34" charset="0"/>
              <a:buChar char="•"/>
            </a:pPr>
            <a:r>
              <a:rPr lang="en-IN" b="0" i="0" dirty="0">
                <a:effectLst/>
                <a:latin typeface="Roboto" panose="02000000000000000000" pitchFamily="2" charset="0"/>
              </a:rPr>
              <a:t>Disk scheduling</a:t>
            </a:r>
          </a:p>
          <a:p>
            <a:endParaRPr lang="en-US" dirty="0"/>
          </a:p>
        </p:txBody>
      </p:sp>
    </p:spTree>
    <p:extLst>
      <p:ext uri="{BB962C8B-B14F-4D97-AF65-F5344CB8AC3E}">
        <p14:creationId xmlns:p14="http://schemas.microsoft.com/office/powerpoint/2010/main" val="398165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36B959-C449-4D95-8B15-B768F6EF1865}"/>
              </a:ext>
            </a:extLst>
          </p:cNvPr>
          <p:cNvSpPr>
            <a:spLocks noGrp="1"/>
          </p:cNvSpPr>
          <p:nvPr>
            <p:ph type="title"/>
          </p:nvPr>
        </p:nvSpPr>
        <p:spPr/>
        <p:txBody>
          <a:bodyPr/>
          <a:lstStyle/>
          <a:p>
            <a:r>
              <a:rPr lang="en-US" b="0" i="0" dirty="0" err="1">
                <a:effectLst/>
                <a:latin typeface="+mn-lt"/>
              </a:rPr>
              <a:t>Input/Output</a:t>
            </a:r>
            <a:r>
              <a:rPr lang="en-US" b="0" i="0" dirty="0">
                <a:effectLst/>
                <a:latin typeface="+mn-lt"/>
              </a:rPr>
              <a:t> Management</a:t>
            </a:r>
            <a:r>
              <a:rPr lang="en-US" b="0" i="0" dirty="0">
                <a:solidFill>
                  <a:srgbClr val="555555"/>
                </a:solidFill>
                <a:effectLst/>
                <a:latin typeface="Roboto" panose="02000000000000000000" pitchFamily="2" charset="0"/>
              </a:rPr>
              <a:t/>
            </a:r>
            <a:br>
              <a:rPr lang="en-US" b="0" i="0" dirty="0">
                <a:solidFill>
                  <a:srgbClr val="555555"/>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xmlns="" id="{67EC7909-278C-4721-A8B0-A3844E565725}"/>
              </a:ext>
            </a:extLst>
          </p:cNvPr>
          <p:cNvSpPr>
            <a:spLocks noGrp="1"/>
          </p:cNvSpPr>
          <p:nvPr>
            <p:ph idx="1"/>
          </p:nvPr>
        </p:nvSpPr>
        <p:spPr/>
        <p:txBody>
          <a:bodyPr/>
          <a:lstStyle/>
          <a:p>
            <a:pPr marL="0" indent="0" algn="l" fontAlgn="base">
              <a:buNone/>
            </a:pPr>
            <a:r>
              <a:rPr lang="en-IN" sz="2400" b="0" i="0" dirty="0">
                <a:effectLst/>
              </a:rPr>
              <a:t>The input and output subsystem consists of:</a:t>
            </a:r>
          </a:p>
          <a:p>
            <a:pPr algn="l" fontAlgn="base">
              <a:buFont typeface="Arial" panose="020B0604020202020204" pitchFamily="34" charset="0"/>
              <a:buChar char="•"/>
            </a:pPr>
            <a:r>
              <a:rPr lang="en-IN" sz="2400" b="0" i="0" dirty="0">
                <a:effectLst/>
              </a:rPr>
              <a:t>A memory management component that includes buffering, caching and spooling</a:t>
            </a:r>
          </a:p>
          <a:p>
            <a:pPr algn="l" fontAlgn="base">
              <a:buFont typeface="Arial" panose="020B0604020202020204" pitchFamily="34" charset="0"/>
              <a:buChar char="•"/>
            </a:pPr>
            <a:r>
              <a:rPr lang="en-IN" sz="2400" b="0" i="0" dirty="0">
                <a:effectLst/>
              </a:rPr>
              <a:t>A general device-driver interface</a:t>
            </a:r>
          </a:p>
          <a:p>
            <a:pPr algn="l" fontAlgn="base">
              <a:buFont typeface="Arial" panose="020B0604020202020204" pitchFamily="34" charset="0"/>
              <a:buChar char="•"/>
            </a:pPr>
            <a:r>
              <a:rPr lang="en-IN" sz="2400" b="0" i="0" dirty="0">
                <a:effectLst/>
              </a:rPr>
              <a:t>Drivers for specific hardware devices</a:t>
            </a:r>
          </a:p>
          <a:p>
            <a:pPr marL="0" indent="0">
              <a:buNone/>
            </a:pPr>
            <a:r>
              <a:rPr lang="en-IN" dirty="0"/>
              <a:t/>
            </a:r>
            <a:br>
              <a:rPr lang="en-IN" dirty="0"/>
            </a:br>
            <a:endParaRPr lang="en-US" dirty="0"/>
          </a:p>
        </p:txBody>
      </p:sp>
    </p:spTree>
    <p:extLst>
      <p:ext uri="{BB962C8B-B14F-4D97-AF65-F5344CB8AC3E}">
        <p14:creationId xmlns:p14="http://schemas.microsoft.com/office/powerpoint/2010/main" val="55856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40E20-8211-47B1-A4FD-879BF932185E}"/>
              </a:ext>
            </a:extLst>
          </p:cNvPr>
          <p:cNvSpPr>
            <a:spLocks noGrp="1"/>
          </p:cNvSpPr>
          <p:nvPr>
            <p:ph type="title"/>
          </p:nvPr>
        </p:nvSpPr>
        <p:spPr>
          <a:xfrm>
            <a:off x="957841" y="322396"/>
            <a:ext cx="10515600" cy="1325563"/>
          </a:xfrm>
        </p:spPr>
        <p:txBody>
          <a:bodyPr/>
          <a:lstStyle/>
          <a:p>
            <a:r>
              <a:rPr lang="en-US" b="0" i="0" dirty="0">
                <a:effectLst/>
                <a:latin typeface="+mn-lt"/>
              </a:rPr>
              <a:t>File Management</a:t>
            </a:r>
            <a:r>
              <a:rPr lang="en-US" b="0" i="0" dirty="0">
                <a:solidFill>
                  <a:srgbClr val="555555"/>
                </a:solidFill>
                <a:effectLst/>
                <a:latin typeface="Roboto" panose="02000000000000000000" pitchFamily="2" charset="0"/>
              </a:rPr>
              <a:t/>
            </a:r>
            <a:br>
              <a:rPr lang="en-US" b="0" i="0" dirty="0">
                <a:solidFill>
                  <a:srgbClr val="555555"/>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xmlns="" id="{FCC0E485-C9B3-4AED-9E5D-94CEA815C40E}"/>
              </a:ext>
            </a:extLst>
          </p:cNvPr>
          <p:cNvSpPr>
            <a:spLocks noGrp="1"/>
          </p:cNvSpPr>
          <p:nvPr>
            <p:ph idx="1"/>
          </p:nvPr>
        </p:nvSpPr>
        <p:spPr/>
        <p:txBody>
          <a:bodyPr>
            <a:normAutofit/>
          </a:bodyPr>
          <a:lstStyle/>
          <a:p>
            <a:pPr marL="0" indent="0" algn="l" fontAlgn="base">
              <a:buNone/>
            </a:pPr>
            <a:r>
              <a:rPr lang="en-IN" sz="2600" b="0" i="0" dirty="0">
                <a:effectLst/>
              </a:rPr>
              <a:t>Computers can store information on several types of physical media, e.g. magnetic tape, magnetic disk and an optical disk. The operating system maps files onto physical media and accesses these media through storage devices. Operating system is responsible for the following activities pertaining to file management:</a:t>
            </a:r>
          </a:p>
          <a:p>
            <a:pPr algn="l" fontAlgn="base">
              <a:buFont typeface="Arial" panose="020B0604020202020204" pitchFamily="34" charset="0"/>
              <a:buChar char="•"/>
            </a:pPr>
            <a:r>
              <a:rPr lang="en-IN" sz="2600" b="0" i="0" dirty="0">
                <a:effectLst/>
              </a:rPr>
              <a:t>Creating and deleting files</a:t>
            </a:r>
          </a:p>
          <a:p>
            <a:pPr algn="l" fontAlgn="base">
              <a:buFont typeface="Arial" panose="020B0604020202020204" pitchFamily="34" charset="0"/>
              <a:buChar char="•"/>
            </a:pPr>
            <a:r>
              <a:rPr lang="en-IN" sz="2600" b="0" i="0" dirty="0">
                <a:effectLst/>
              </a:rPr>
              <a:t>Creating and deleting directories</a:t>
            </a:r>
          </a:p>
          <a:p>
            <a:pPr algn="l" fontAlgn="base">
              <a:buFont typeface="Arial" panose="020B0604020202020204" pitchFamily="34" charset="0"/>
              <a:buChar char="•"/>
            </a:pPr>
            <a:r>
              <a:rPr lang="en-IN" sz="2600" b="0" i="0" dirty="0">
                <a:effectLst/>
              </a:rPr>
              <a:t>Supporting primitives (operations) for manipulating files and directories</a:t>
            </a:r>
          </a:p>
          <a:p>
            <a:pPr algn="l" fontAlgn="base">
              <a:buFont typeface="Arial" panose="020B0604020202020204" pitchFamily="34" charset="0"/>
              <a:buChar char="•"/>
            </a:pPr>
            <a:r>
              <a:rPr lang="en-IN" sz="2600" b="0" i="0" dirty="0">
                <a:effectLst/>
              </a:rPr>
              <a:t>Mapping files onto the secondary storage</a:t>
            </a:r>
          </a:p>
          <a:p>
            <a:endParaRPr lang="en-US" dirty="0"/>
          </a:p>
        </p:txBody>
      </p:sp>
    </p:spTree>
    <p:extLst>
      <p:ext uri="{BB962C8B-B14F-4D97-AF65-F5344CB8AC3E}">
        <p14:creationId xmlns:p14="http://schemas.microsoft.com/office/powerpoint/2010/main" val="179956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7F1FF-C929-401E-8C99-9D5CAA2A3288}"/>
              </a:ext>
            </a:extLst>
          </p:cNvPr>
          <p:cNvSpPr>
            <a:spLocks noGrp="1"/>
          </p:cNvSpPr>
          <p:nvPr>
            <p:ph type="title"/>
          </p:nvPr>
        </p:nvSpPr>
        <p:spPr/>
        <p:txBody>
          <a:bodyPr/>
          <a:lstStyle/>
          <a:p>
            <a:r>
              <a:rPr lang="en-US" b="0" i="0" dirty="0">
                <a:effectLst/>
                <a:latin typeface="+mn-lt"/>
              </a:rPr>
              <a:t>Protection and Security</a:t>
            </a:r>
            <a:endParaRPr lang="en-US" dirty="0">
              <a:latin typeface="+mn-lt"/>
            </a:endParaRPr>
          </a:p>
        </p:txBody>
      </p:sp>
      <p:sp>
        <p:nvSpPr>
          <p:cNvPr id="3" name="Content Placeholder 2">
            <a:extLst>
              <a:ext uri="{FF2B5EF4-FFF2-40B4-BE49-F238E27FC236}">
                <a16:creationId xmlns:a16="http://schemas.microsoft.com/office/drawing/2014/main" xmlns="" id="{79C5FD7B-ABF8-4A3D-B5AB-4215A8BC84FE}"/>
              </a:ext>
            </a:extLst>
          </p:cNvPr>
          <p:cNvSpPr>
            <a:spLocks noGrp="1"/>
          </p:cNvSpPr>
          <p:nvPr>
            <p:ph idx="1"/>
          </p:nvPr>
        </p:nvSpPr>
        <p:spPr/>
        <p:txBody>
          <a:bodyPr>
            <a:normAutofit/>
          </a:bodyPr>
          <a:lstStyle/>
          <a:p>
            <a:pPr>
              <a:lnSpc>
                <a:spcPct val="90000"/>
              </a:lnSpc>
            </a:pPr>
            <a:r>
              <a:rPr lang="en-US" altLang="en-US" b="1" dirty="0"/>
              <a:t>Protection </a:t>
            </a:r>
            <a:r>
              <a:rPr lang="en-US" altLang="en-US" dirty="0"/>
              <a:t>– any mechanism for controlling access of processes or users to resources defined by the OS</a:t>
            </a:r>
            <a:endParaRPr lang="en-US" altLang="en-US" sz="800" dirty="0"/>
          </a:p>
          <a:p>
            <a:pPr>
              <a:lnSpc>
                <a:spcPct val="90000"/>
              </a:lnSpc>
            </a:pPr>
            <a:r>
              <a:rPr lang="en-US" altLang="en-US" b="1" dirty="0"/>
              <a:t>Security </a:t>
            </a:r>
            <a:r>
              <a:rPr lang="en-US" altLang="en-US" dirty="0"/>
              <a:t>– defense of the system against internal and external attacks</a:t>
            </a:r>
          </a:p>
          <a:p>
            <a:pPr marL="0" indent="0">
              <a:buNone/>
            </a:pPr>
            <a:r>
              <a:rPr lang="en-US" altLang="en-US" dirty="0"/>
              <a:t>Huge range, including denial-of-service, worms, viruses, identity theft, theft of service</a:t>
            </a:r>
            <a:endParaRPr lang="en-US" altLang="en-US" sz="900" dirty="0"/>
          </a:p>
          <a:p>
            <a:pPr marL="0" indent="0">
              <a:lnSpc>
                <a:spcPct val="90000"/>
              </a:lnSpc>
              <a:buNone/>
            </a:pPr>
            <a:endParaRPr lang="en-US" altLang="en-US" dirty="0"/>
          </a:p>
          <a:p>
            <a:pPr marL="0" indent="0">
              <a:lnSpc>
                <a:spcPct val="90000"/>
              </a:lnSpc>
              <a:buNone/>
            </a:pPr>
            <a:r>
              <a:rPr lang="en-US" altLang="en-US" dirty="0"/>
              <a:t>      </a:t>
            </a:r>
          </a:p>
          <a:p>
            <a:pPr algn="just"/>
            <a:endParaRPr lang="en-US" dirty="0"/>
          </a:p>
        </p:txBody>
      </p:sp>
    </p:spTree>
    <p:extLst>
      <p:ext uri="{BB962C8B-B14F-4D97-AF65-F5344CB8AC3E}">
        <p14:creationId xmlns:p14="http://schemas.microsoft.com/office/powerpoint/2010/main" val="179218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394427-D6BC-4663-8C74-68AE5A1DB4D6}"/>
              </a:ext>
            </a:extLst>
          </p:cNvPr>
          <p:cNvSpPr>
            <a:spLocks noGrp="1"/>
          </p:cNvSpPr>
          <p:nvPr>
            <p:ph type="title"/>
          </p:nvPr>
        </p:nvSpPr>
        <p:spPr/>
        <p:txBody>
          <a:bodyPr/>
          <a:lstStyle/>
          <a:p>
            <a:r>
              <a:rPr lang="en-US" b="0" i="0" dirty="0">
                <a:effectLst/>
                <a:latin typeface="+mn-lt"/>
              </a:rPr>
              <a:t>Networking</a:t>
            </a:r>
            <a:br>
              <a:rPr lang="en-US" b="0" i="0" dirty="0">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xmlns="" id="{6EAA6A6F-D520-4511-8C82-517083D2BA13}"/>
              </a:ext>
            </a:extLst>
          </p:cNvPr>
          <p:cNvSpPr>
            <a:spLocks noGrp="1"/>
          </p:cNvSpPr>
          <p:nvPr>
            <p:ph idx="1"/>
          </p:nvPr>
        </p:nvSpPr>
        <p:spPr/>
        <p:txBody>
          <a:bodyPr>
            <a:normAutofit/>
          </a:bodyPr>
          <a:lstStyle/>
          <a:p>
            <a:pPr algn="just" fontAlgn="base"/>
            <a:r>
              <a:rPr lang="en-IN" sz="2400" b="0" i="0" dirty="0">
                <a:effectLst/>
              </a:rPr>
              <a:t>A distributed system is a collection of processors that do not share memory, peripheral devices. Instead, each processor has it own local memory and clock, and the processors communicate with each other through various communication lines, such as high- speed buses or networks.</a:t>
            </a:r>
          </a:p>
          <a:p>
            <a:pPr algn="just"/>
            <a:r>
              <a:rPr lang="en-IN" sz="2400" i="0" dirty="0">
                <a:effectLst/>
              </a:rPr>
              <a:t>A modern OS contains built-in software designed to simplify networking. Typical OS software includes an implementation of </a:t>
            </a:r>
            <a:r>
              <a:rPr lang="en-IN" sz="2400" i="0" strike="noStrike" dirty="0">
                <a:effectLst/>
              </a:rPr>
              <a:t>TCP/IP</a:t>
            </a:r>
            <a:r>
              <a:rPr lang="en-IN" sz="2400" i="0" dirty="0">
                <a:effectLst/>
              </a:rPr>
              <a:t> and related utility programs such as </a:t>
            </a:r>
            <a:r>
              <a:rPr lang="en-IN" sz="2400" i="0" strike="noStrike" dirty="0">
                <a:effectLst/>
              </a:rPr>
              <a:t>ping</a:t>
            </a:r>
            <a:r>
              <a:rPr lang="en-IN" sz="2400" i="0" dirty="0">
                <a:effectLst/>
              </a:rPr>
              <a:t> and traceroute, along with device drivers and other software to automatically enable the </a:t>
            </a:r>
            <a:r>
              <a:rPr lang="en-IN" sz="2400" i="0" strike="noStrike" dirty="0">
                <a:effectLst/>
              </a:rPr>
              <a:t>Ethernet</a:t>
            </a:r>
            <a:r>
              <a:rPr lang="en-IN" sz="2400" i="0" dirty="0">
                <a:effectLst/>
              </a:rPr>
              <a:t> or wireless interface for a device. The operating systems of mobile devices normally provide programs to enable </a:t>
            </a:r>
            <a:r>
              <a:rPr lang="en-IN" sz="2400" i="0" strike="noStrike" dirty="0">
                <a:effectLst/>
              </a:rPr>
              <a:t>Wi-Fi</a:t>
            </a:r>
            <a:r>
              <a:rPr lang="en-IN" sz="2400" i="0" dirty="0">
                <a:effectLst/>
              </a:rPr>
              <a:t>, </a:t>
            </a:r>
            <a:r>
              <a:rPr lang="en-IN" sz="2400" i="0" strike="noStrike" dirty="0">
                <a:effectLst/>
              </a:rPr>
              <a:t>Bluetooth</a:t>
            </a:r>
            <a:r>
              <a:rPr lang="en-IN" sz="2400" i="0" dirty="0">
                <a:effectLst/>
              </a:rPr>
              <a:t>, and other wireless connectivity.</a:t>
            </a:r>
            <a:endParaRPr lang="en-US" sz="2400" dirty="0"/>
          </a:p>
        </p:txBody>
      </p:sp>
    </p:spTree>
    <p:extLst>
      <p:ext uri="{BB962C8B-B14F-4D97-AF65-F5344CB8AC3E}">
        <p14:creationId xmlns:p14="http://schemas.microsoft.com/office/powerpoint/2010/main" val="3410336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392A56DA-C845-4355-80C3-C30ECB76C561}"/>
              </a:ext>
            </a:extLst>
          </p:cNvPr>
          <p:cNvSpPr>
            <a:spLocks noGrp="1" noChangeArrowheads="1"/>
          </p:cNvSpPr>
          <p:nvPr>
            <p:ph type="title"/>
          </p:nvPr>
        </p:nvSpPr>
        <p:spPr/>
        <p:txBody>
          <a:bodyPr>
            <a:normAutofit fontScale="90000"/>
          </a:bodyPr>
          <a:lstStyle/>
          <a:p>
            <a:r>
              <a:rPr lang="en-US" altLang="en-US" sz="4000" b="1" u="sng" dirty="0">
                <a:latin typeface="Arial" panose="020B0604020202020204" pitchFamily="34" charset="0"/>
              </a:rPr>
              <a:t/>
            </a:r>
            <a:br>
              <a:rPr lang="en-US" altLang="en-US" sz="4000" b="1" u="sng" dirty="0">
                <a:latin typeface="Arial" panose="020B0604020202020204" pitchFamily="34" charset="0"/>
              </a:rPr>
            </a:br>
            <a:r>
              <a:rPr lang="en-US" altLang="en-US" sz="4900" dirty="0">
                <a:latin typeface="+mn-lt"/>
              </a:rPr>
              <a:t>Types of Operating System</a:t>
            </a:r>
            <a:br>
              <a:rPr lang="en-US" altLang="en-US" sz="4900" dirty="0">
                <a:latin typeface="+mn-lt"/>
              </a:rPr>
            </a:br>
            <a:r>
              <a:rPr lang="en-US" altLang="en-US" sz="4900" dirty="0">
                <a:latin typeface="+mn-lt"/>
              </a:rPr>
              <a:t/>
            </a:r>
            <a:br>
              <a:rPr lang="en-US" altLang="en-US" sz="4900" dirty="0">
                <a:latin typeface="+mn-lt"/>
              </a:rPr>
            </a:br>
            <a:r>
              <a:rPr lang="en-US" altLang="en-US" sz="4000" b="1" u="sng" dirty="0">
                <a:latin typeface="Arial" panose="020B0604020202020204" pitchFamily="34" charset="0"/>
              </a:rPr>
              <a:t>Batch Processing:</a:t>
            </a:r>
          </a:p>
        </p:txBody>
      </p:sp>
      <p:sp>
        <p:nvSpPr>
          <p:cNvPr id="34819" name="Rectangle 3">
            <a:extLst>
              <a:ext uri="{FF2B5EF4-FFF2-40B4-BE49-F238E27FC236}">
                <a16:creationId xmlns:a16="http://schemas.microsoft.com/office/drawing/2014/main" xmlns="" id="{D31DAA4D-5FF3-421F-B877-863C7D0B0399}"/>
              </a:ext>
            </a:extLst>
          </p:cNvPr>
          <p:cNvSpPr>
            <a:spLocks noGrp="1" noChangeArrowheads="1"/>
          </p:cNvSpPr>
          <p:nvPr>
            <p:ph type="body" idx="1"/>
          </p:nvPr>
        </p:nvSpPr>
        <p:spPr>
          <a:xfrm>
            <a:off x="838200" y="1427148"/>
            <a:ext cx="9372600" cy="4703778"/>
          </a:xfrm>
        </p:spPr>
        <p:txBody>
          <a:bodyPr>
            <a:normAutofit fontScale="92500" lnSpcReduction="20000"/>
          </a:bodyPr>
          <a:lstStyle/>
          <a:p>
            <a:endParaRPr lang="en-US" altLang="en-US" sz="2400" dirty="0"/>
          </a:p>
          <a:p>
            <a:endParaRPr lang="en-US" altLang="en-US" sz="2400" dirty="0"/>
          </a:p>
          <a:p>
            <a:endParaRPr lang="en-US" altLang="en-US" sz="2400" dirty="0"/>
          </a:p>
          <a:p>
            <a:r>
              <a:rPr lang="en-US" altLang="en-US" sz="2400" dirty="0"/>
              <a:t>In Batch processing same type of jobs batch </a:t>
            </a:r>
            <a:r>
              <a:rPr lang="en-US" altLang="en-US" sz="2400" i="1" dirty="0"/>
              <a:t>(BATCH- a set of jobs with similar needs)</a:t>
            </a:r>
            <a:r>
              <a:rPr lang="en-US" altLang="en-US" sz="2400" dirty="0"/>
              <a:t> together and execute at a time.</a:t>
            </a:r>
          </a:p>
          <a:p>
            <a:r>
              <a:rPr lang="en-US" altLang="en-US" sz="2400" dirty="0"/>
              <a:t>The OS was simple, its major task was to transfer control from one job to the next.</a:t>
            </a:r>
          </a:p>
          <a:p>
            <a:r>
              <a:rPr lang="en-US" altLang="en-US" sz="2400" dirty="0"/>
              <a:t>The job was submitted to the computer operator in form of punch cards. At some later time the output appeared.</a:t>
            </a:r>
          </a:p>
          <a:p>
            <a:r>
              <a:rPr lang="en-US" altLang="en-US" sz="2400" dirty="0"/>
              <a:t>The OS was always resident in memory. </a:t>
            </a:r>
          </a:p>
          <a:p>
            <a:r>
              <a:rPr lang="en-US" altLang="en-US" sz="2400" dirty="0"/>
              <a:t>Common Input devices were card readers and tape drives.</a:t>
            </a:r>
          </a:p>
          <a:p>
            <a:r>
              <a:rPr lang="en-IN" sz="2400" b="0" i="0" dirty="0">
                <a:effectLst/>
              </a:rPr>
              <a:t>This type of operating system does not interact  directly. There is an operator which takes similar jobs having same requirement and group them into batches. It is the responsibility of operator to sort the jobs with similar needs.</a:t>
            </a:r>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2F3194-81C7-4394-83EC-F278A4E9AC86}"/>
              </a:ext>
            </a:extLst>
          </p:cNvPr>
          <p:cNvSpPr>
            <a:spLocks noGrp="1"/>
          </p:cNvSpPr>
          <p:nvPr>
            <p:ph type="title"/>
          </p:nvPr>
        </p:nvSpPr>
        <p:spPr/>
        <p:txBody>
          <a:bodyPr/>
          <a:lstStyle/>
          <a:p>
            <a:r>
              <a:rPr lang="en-US" b="0" i="0" u="none" strike="noStrike" dirty="0">
                <a:effectLst/>
                <a:latin typeface="+mn-lt"/>
              </a:rPr>
              <a:t>Multiprogramming Operating System</a:t>
            </a:r>
            <a:br>
              <a:rPr lang="en-US" b="0" i="0" u="none" strike="noStrike" dirty="0">
                <a:effectLst/>
                <a:latin typeface="+mn-lt"/>
              </a:rPr>
            </a:br>
            <a:endParaRPr lang="en-US" dirty="0"/>
          </a:p>
        </p:txBody>
      </p:sp>
      <p:sp>
        <p:nvSpPr>
          <p:cNvPr id="3" name="Content Placeholder 2">
            <a:extLst>
              <a:ext uri="{FF2B5EF4-FFF2-40B4-BE49-F238E27FC236}">
                <a16:creationId xmlns:a16="http://schemas.microsoft.com/office/drawing/2014/main" xmlns="" id="{79117E76-0697-4A95-9FFF-0971FCBD9EAF}"/>
              </a:ext>
            </a:extLst>
          </p:cNvPr>
          <p:cNvSpPr>
            <a:spLocks noGrp="1"/>
          </p:cNvSpPr>
          <p:nvPr>
            <p:ph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cs typeface="Segoe UI" panose="020B0502040204020203" pitchFamily="34" charset="0"/>
              </a:rPr>
              <a:t>In this concept, two or more user programs can be in main memory and can be executed concurrently. The CPU can give time to various programs despite sitting idle when one is busy with I/O operations.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cs typeface="Segoe UI" panose="020B0502040204020203" pitchFamily="34" charset="0"/>
              </a:rPr>
              <a:t>When one program is waiting for I/O transfer there is next program ready to utilize the processor. Therefore, several processes can share the time of the CPU.</a:t>
            </a:r>
          </a:p>
          <a:p>
            <a:endParaRPr lang="en-US" dirty="0"/>
          </a:p>
        </p:txBody>
      </p:sp>
    </p:spTree>
    <p:extLst>
      <p:ext uri="{BB962C8B-B14F-4D97-AF65-F5344CB8AC3E}">
        <p14:creationId xmlns:p14="http://schemas.microsoft.com/office/powerpoint/2010/main" val="1455487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7F4396CA-E451-4C28-9298-168E8930CC0D}"/>
              </a:ext>
            </a:extLst>
          </p:cNvPr>
          <p:cNvSpPr>
            <a:spLocks noGrp="1" noChangeArrowheads="1"/>
          </p:cNvSpPr>
          <p:nvPr>
            <p:ph type="title"/>
          </p:nvPr>
        </p:nvSpPr>
        <p:spPr/>
        <p:txBody>
          <a:bodyPr/>
          <a:lstStyle/>
          <a:p>
            <a:r>
              <a:rPr lang="en-US" altLang="en-US" sz="4000" dirty="0">
                <a:latin typeface="+mn-lt"/>
              </a:rPr>
              <a:t>Multiprogramming (</a:t>
            </a:r>
            <a:r>
              <a:rPr lang="en-US" altLang="en-US" sz="4000" dirty="0" err="1">
                <a:latin typeface="+mn-lt"/>
              </a:rPr>
              <a:t>Contd</a:t>
            </a:r>
            <a:r>
              <a:rPr lang="en-US" altLang="en-US" sz="4000" dirty="0">
                <a:latin typeface="+mn-lt"/>
              </a:rPr>
              <a:t>…):</a:t>
            </a:r>
          </a:p>
        </p:txBody>
      </p:sp>
      <p:graphicFrame>
        <p:nvGraphicFramePr>
          <p:cNvPr id="36900" name="Group 36">
            <a:extLst>
              <a:ext uri="{FF2B5EF4-FFF2-40B4-BE49-F238E27FC236}">
                <a16:creationId xmlns:a16="http://schemas.microsoft.com/office/drawing/2014/main" xmlns="" id="{86128D5D-E647-4C67-9607-F31C03FD3C21}"/>
              </a:ext>
            </a:extLst>
          </p:cNvPr>
          <p:cNvGraphicFramePr>
            <a:graphicFrameLocks noGrp="1"/>
          </p:cNvGraphicFramePr>
          <p:nvPr>
            <p:ph idx="1"/>
          </p:nvPr>
        </p:nvGraphicFramePr>
        <p:xfrm>
          <a:off x="2133600" y="1295400"/>
          <a:ext cx="2590800" cy="4227514"/>
        </p:xfrm>
        <a:graphic>
          <a:graphicData uri="http://schemas.openxmlformats.org/drawingml/2006/table">
            <a:tbl>
              <a:tblPr/>
              <a:tblGrid>
                <a:gridCol w="2590800">
                  <a:extLst>
                    <a:ext uri="{9D8B030D-6E8A-4147-A177-3AD203B41FA5}">
                      <a16:colId xmlns:a16="http://schemas.microsoft.com/office/drawing/2014/main" xmlns="" val="444185052"/>
                    </a:ext>
                  </a:extLst>
                </a:gridCol>
              </a:tblGrid>
              <a:tr h="69373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chemeClr val="tx1"/>
                          </a:solidFill>
                          <a:effectLst/>
                          <a:latin typeface="Arial" panose="020B0604020202020204" pitchFamily="34" charset="0"/>
                        </a:rPr>
                        <a:t>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21803371"/>
                  </a:ext>
                </a:extLst>
              </a:tr>
              <a:tr h="69215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chemeClr val="tx1"/>
                          </a:solidFill>
                          <a:effectLst/>
                          <a:latin typeface="Arial" panose="020B0604020202020204" pitchFamily="34" charset="0"/>
                        </a:rPr>
                        <a:t>Job 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5199742"/>
                  </a:ext>
                </a:extLst>
              </a:tr>
              <a:tr h="762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dirty="0">
                          <a:ln>
                            <a:noFill/>
                          </a:ln>
                          <a:solidFill>
                            <a:schemeClr val="tx1"/>
                          </a:solidFill>
                          <a:effectLst/>
                          <a:latin typeface="Arial" panose="020B0604020202020204" pitchFamily="34" charset="0"/>
                        </a:rPr>
                        <a:t>Job 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976071043"/>
                  </a:ext>
                </a:extLst>
              </a:tr>
              <a:tr h="69373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dirty="0">
                          <a:ln>
                            <a:noFill/>
                          </a:ln>
                          <a:solidFill>
                            <a:schemeClr val="tx1"/>
                          </a:solidFill>
                          <a:effectLst/>
                          <a:latin typeface="Arial" panose="020B0604020202020204" pitchFamily="34" charset="0"/>
                        </a:rPr>
                        <a:t>Job 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26519705"/>
                  </a:ext>
                </a:extLst>
              </a:tr>
              <a:tr h="69215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chemeClr val="tx1"/>
                          </a:solidFill>
                          <a:effectLst/>
                          <a:latin typeface="Arial" panose="020B0604020202020204" pitchFamily="34" charset="0"/>
                        </a:rPr>
                        <a:t>Job 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92348835"/>
                  </a:ext>
                </a:extLst>
              </a:tr>
              <a:tr h="69373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dirty="0">
                          <a:ln>
                            <a:noFill/>
                          </a:ln>
                          <a:solidFill>
                            <a:schemeClr val="tx1"/>
                          </a:solidFill>
                          <a:effectLst/>
                          <a:latin typeface="Arial" panose="020B0604020202020204" pitchFamily="34" charset="0"/>
                        </a:rPr>
                        <a:t>Job 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236432141"/>
                  </a:ext>
                </a:extLst>
              </a:tr>
            </a:tbl>
          </a:graphicData>
        </a:graphic>
      </p:graphicFrame>
      <p:sp>
        <p:nvSpPr>
          <p:cNvPr id="36901" name="Text Box 37">
            <a:extLst>
              <a:ext uri="{FF2B5EF4-FFF2-40B4-BE49-F238E27FC236}">
                <a16:creationId xmlns:a16="http://schemas.microsoft.com/office/drawing/2014/main" xmlns="" id="{40D4204B-4338-4BD5-94FA-401E8C88DD76}"/>
              </a:ext>
            </a:extLst>
          </p:cNvPr>
          <p:cNvSpPr txBox="1">
            <a:spLocks noChangeArrowheads="1"/>
          </p:cNvSpPr>
          <p:nvPr/>
        </p:nvSpPr>
        <p:spPr bwMode="auto">
          <a:xfrm>
            <a:off x="5181600" y="1447801"/>
            <a:ext cx="46482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t> </a:t>
            </a:r>
            <a:r>
              <a:rPr lang="en-US" altLang="en-US" sz="2400"/>
              <a:t>Figure dipicts the layout of multiprogramming system.</a:t>
            </a:r>
          </a:p>
          <a:p>
            <a:pPr>
              <a:spcBef>
                <a:spcPct val="50000"/>
              </a:spcBef>
              <a:buFontTx/>
              <a:buChar char="•"/>
            </a:pPr>
            <a:r>
              <a:rPr lang="en-US" altLang="en-US" sz="2400"/>
              <a:t> The main memory consists of 5 jobs at a time, the CPU executes one by one.</a:t>
            </a:r>
          </a:p>
          <a:p>
            <a:pPr>
              <a:spcBef>
                <a:spcPct val="50000"/>
              </a:spcBef>
            </a:pPr>
            <a:r>
              <a:rPr lang="en-US" altLang="en-US" sz="2400" b="1" u="sng"/>
              <a:t>Advantages:</a:t>
            </a:r>
          </a:p>
          <a:p>
            <a:pPr>
              <a:spcBef>
                <a:spcPct val="50000"/>
              </a:spcBef>
              <a:buFontTx/>
              <a:buChar char="•"/>
            </a:pPr>
            <a:r>
              <a:rPr lang="en-US" altLang="en-US" sz="2400"/>
              <a:t>Efficient memory utilization</a:t>
            </a:r>
          </a:p>
          <a:p>
            <a:pPr>
              <a:spcBef>
                <a:spcPct val="50000"/>
              </a:spcBef>
              <a:buFontTx/>
              <a:buChar char="•"/>
            </a:pPr>
            <a:r>
              <a:rPr lang="en-US" altLang="en-US" sz="2400"/>
              <a:t>Throughput increases</a:t>
            </a:r>
          </a:p>
          <a:p>
            <a:pPr>
              <a:spcBef>
                <a:spcPct val="50000"/>
              </a:spcBef>
              <a:buFontTx/>
              <a:buChar char="•"/>
            </a:pPr>
            <a:r>
              <a:rPr lang="en-US" altLang="en-US" sz="2400"/>
              <a:t>CPU is never idle, so performance increases.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0D09614F-A84E-4296-9EF4-DFBD9D900AD1}"/>
              </a:ext>
            </a:extLst>
          </p:cNvPr>
          <p:cNvSpPr>
            <a:spLocks noGrp="1" noChangeArrowheads="1"/>
          </p:cNvSpPr>
          <p:nvPr>
            <p:ph type="title"/>
          </p:nvPr>
        </p:nvSpPr>
        <p:spPr/>
        <p:txBody>
          <a:bodyPr/>
          <a:lstStyle/>
          <a:p>
            <a:r>
              <a:rPr lang="en-US" altLang="en-US" sz="4000" dirty="0">
                <a:latin typeface="+mn-lt"/>
              </a:rPr>
              <a:t>Multitasking/Time Sharing Systems</a:t>
            </a:r>
          </a:p>
        </p:txBody>
      </p:sp>
      <p:sp>
        <p:nvSpPr>
          <p:cNvPr id="38915" name="Rectangle 3">
            <a:extLst>
              <a:ext uri="{FF2B5EF4-FFF2-40B4-BE49-F238E27FC236}">
                <a16:creationId xmlns:a16="http://schemas.microsoft.com/office/drawing/2014/main" xmlns="" id="{4B832C92-5D58-43EC-8721-0416940295CC}"/>
              </a:ext>
            </a:extLst>
          </p:cNvPr>
          <p:cNvSpPr>
            <a:spLocks noGrp="1" noChangeArrowheads="1"/>
          </p:cNvSpPr>
          <p:nvPr>
            <p:ph type="body" idx="1"/>
          </p:nvPr>
        </p:nvSpPr>
        <p:spPr>
          <a:xfrm>
            <a:off x="1981200" y="1600200"/>
            <a:ext cx="8229600" cy="4419600"/>
          </a:xfrm>
        </p:spPr>
        <p:txBody>
          <a:bodyPr/>
          <a:lstStyle/>
          <a:p>
            <a:r>
              <a:rPr lang="en-US" altLang="en-US" sz="2400" dirty="0"/>
              <a:t>Time sharing, or multitasking, is a logical extension of multiprogramming.</a:t>
            </a:r>
          </a:p>
          <a:p>
            <a:r>
              <a:rPr lang="en-US" altLang="en-US" sz="2400" dirty="0"/>
              <a:t>Multiple jobs are executed by switching the CPU between them.</a:t>
            </a:r>
          </a:p>
          <a:p>
            <a:r>
              <a:rPr lang="en-US" altLang="en-US" sz="2400" dirty="0"/>
              <a:t>In this, the CPU time is shared by different processes, so it is called as “Time sharing Systems”.</a:t>
            </a:r>
          </a:p>
          <a:p>
            <a:r>
              <a:rPr lang="en-US" altLang="en-US" sz="2400" dirty="0"/>
              <a:t>Time slice is defined by the OS, for sharing CPU time between processes.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62E4BAF-6C64-4142-87CA-E87740914442}"/>
              </a:ext>
            </a:extLst>
          </p:cNvPr>
          <p:cNvPicPr>
            <a:picLocks noGrp="1" noChangeAspect="1"/>
          </p:cNvPicPr>
          <p:nvPr>
            <p:ph idx="1"/>
          </p:nvPr>
        </p:nvPicPr>
        <p:blipFill>
          <a:blip r:embed="rId2"/>
          <a:stretch>
            <a:fillRect/>
          </a:stretch>
        </p:blipFill>
        <p:spPr>
          <a:xfrm>
            <a:off x="2307364" y="2162086"/>
            <a:ext cx="7103336" cy="3503776"/>
          </a:xfrm>
          <a:prstGeom prst="rect">
            <a:avLst/>
          </a:prstGeom>
        </p:spPr>
      </p:pic>
    </p:spTree>
    <p:extLst>
      <p:ext uri="{BB962C8B-B14F-4D97-AF65-F5344CB8AC3E}">
        <p14:creationId xmlns:p14="http://schemas.microsoft.com/office/powerpoint/2010/main" val="2855417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522EC3-8DA6-47FB-9241-F85EBAB62CB4}"/>
              </a:ext>
            </a:extLst>
          </p:cNvPr>
          <p:cNvSpPr>
            <a:spLocks noGrp="1"/>
          </p:cNvSpPr>
          <p:nvPr>
            <p:ph type="title"/>
          </p:nvPr>
        </p:nvSpPr>
        <p:spPr/>
        <p:txBody>
          <a:bodyPr/>
          <a:lstStyle/>
          <a:p>
            <a:r>
              <a:rPr lang="en-US" altLang="en-US" dirty="0"/>
              <a:t>Operating System</a:t>
            </a:r>
            <a:endParaRPr lang="en-US" dirty="0"/>
          </a:p>
        </p:txBody>
      </p:sp>
      <p:sp>
        <p:nvSpPr>
          <p:cNvPr id="3" name="Content Placeholder 2">
            <a:extLst>
              <a:ext uri="{FF2B5EF4-FFF2-40B4-BE49-F238E27FC236}">
                <a16:creationId xmlns:a16="http://schemas.microsoft.com/office/drawing/2014/main" xmlns="" id="{B3945EBC-45C3-46A3-B39B-09941E37956C}"/>
              </a:ext>
            </a:extLst>
          </p:cNvPr>
          <p:cNvSpPr>
            <a:spLocks noGrp="1"/>
          </p:cNvSpPr>
          <p:nvPr>
            <p:ph idx="1"/>
          </p:nvPr>
        </p:nvSpPr>
        <p:spPr/>
        <p:txBody>
          <a:bodyPr/>
          <a:lstStyle/>
          <a:p>
            <a:r>
              <a:rPr lang="en-US" altLang="en-US" dirty="0"/>
              <a:t>A program that acts as an intermediary between a user of a computer and the computer hardware</a:t>
            </a:r>
          </a:p>
          <a:p>
            <a:r>
              <a:rPr lang="en-US" altLang="en-US" dirty="0"/>
              <a:t>Operating system goals:</a:t>
            </a:r>
          </a:p>
          <a:p>
            <a:pPr lvl="1"/>
            <a:r>
              <a:rPr lang="en-US" altLang="en-US" dirty="0"/>
              <a:t>Execute user programs and make solving user problems easier</a:t>
            </a:r>
          </a:p>
          <a:p>
            <a:pPr lvl="1"/>
            <a:r>
              <a:rPr lang="en-US" altLang="en-US" dirty="0"/>
              <a:t>Make the computer system convenient to use</a:t>
            </a:r>
          </a:p>
          <a:p>
            <a:pPr lvl="1"/>
            <a:r>
              <a:rPr lang="en-US" altLang="en-US" dirty="0"/>
              <a:t>Use the computer hardware in an efficient manner</a:t>
            </a:r>
          </a:p>
          <a:p>
            <a:pPr lvl="1"/>
            <a:endParaRPr lang="en-US" dirty="0"/>
          </a:p>
          <a:p>
            <a:pPr lvl="1"/>
            <a:r>
              <a:rPr lang="en-US" altLang="en-US" sz="2400" u="sng" dirty="0"/>
              <a:t>Examples:</a:t>
            </a:r>
            <a:r>
              <a:rPr lang="en-US" altLang="en-US" sz="2400" dirty="0"/>
              <a:t> Windows, Linux, Unix and Mac OS, etc.</a:t>
            </a:r>
            <a:endParaRPr lang="en-US" dirty="0"/>
          </a:p>
        </p:txBody>
      </p:sp>
    </p:spTree>
    <p:extLst>
      <p:ext uri="{BB962C8B-B14F-4D97-AF65-F5344CB8AC3E}">
        <p14:creationId xmlns:p14="http://schemas.microsoft.com/office/powerpoint/2010/main" val="3152629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F1A834-AE70-43C2-900D-BF7851EB61FD}"/>
              </a:ext>
            </a:extLst>
          </p:cNvPr>
          <p:cNvSpPr>
            <a:spLocks noGrp="1"/>
          </p:cNvSpPr>
          <p:nvPr>
            <p:ph type="title"/>
          </p:nvPr>
        </p:nvSpPr>
        <p:spPr/>
        <p:txBody>
          <a:bodyPr/>
          <a:lstStyle/>
          <a:p>
            <a:r>
              <a:rPr lang="en-IN" i="0" dirty="0">
                <a:solidFill>
                  <a:srgbClr val="222222"/>
                </a:solidFill>
                <a:effectLst/>
                <a:latin typeface="+mn-lt"/>
              </a:rPr>
              <a:t>Multiprocessor Operating System </a:t>
            </a:r>
            <a:endParaRPr lang="en-US" dirty="0">
              <a:latin typeface="+mn-lt"/>
            </a:endParaRPr>
          </a:p>
        </p:txBody>
      </p:sp>
      <p:sp>
        <p:nvSpPr>
          <p:cNvPr id="3" name="Content Placeholder 2">
            <a:extLst>
              <a:ext uri="{FF2B5EF4-FFF2-40B4-BE49-F238E27FC236}">
                <a16:creationId xmlns:a16="http://schemas.microsoft.com/office/drawing/2014/main" xmlns="" id="{0457BE95-A389-4E4E-990C-EA82A8902BAB}"/>
              </a:ext>
            </a:extLst>
          </p:cNvPr>
          <p:cNvSpPr>
            <a:spLocks noGrp="1"/>
          </p:cNvSpPr>
          <p:nvPr>
            <p:ph idx="1"/>
          </p:nvPr>
        </p:nvSpPr>
        <p:spPr/>
        <p:txBody>
          <a:bodyPr>
            <a:normAutofit/>
          </a:bodyPr>
          <a:lstStyle/>
          <a:p>
            <a:r>
              <a:rPr lang="en-IN" sz="2400" i="0" dirty="0">
                <a:solidFill>
                  <a:srgbClr val="222222"/>
                </a:solidFill>
                <a:effectLst/>
              </a:rPr>
              <a:t>refers to the use of two or more central processing units (CPU) within a single computer system. These multiple CPUs are in a close communication sharing the computer bus, memory and other peripheral devices. These systems are referred as tightly coupled systems.</a:t>
            </a:r>
          </a:p>
          <a:p>
            <a:pPr lvl="1"/>
            <a:r>
              <a:rPr lang="en-US" altLang="en-US" dirty="0"/>
              <a:t>Also known as parallel systems, tightly-coupled systems</a:t>
            </a:r>
          </a:p>
          <a:p>
            <a:pPr lvl="1"/>
            <a:r>
              <a:rPr lang="en-US" altLang="en-US" dirty="0"/>
              <a:t>Advantages include:</a:t>
            </a:r>
          </a:p>
          <a:p>
            <a:pPr marL="1200150" lvl="2" indent="-342900">
              <a:buFont typeface="Arial" panose="020B0604020202020204" pitchFamily="34" charset="0"/>
              <a:buAutoNum type="arabicPeriod"/>
            </a:pPr>
            <a:r>
              <a:rPr lang="en-US" altLang="en-US" dirty="0"/>
              <a:t>Increased throughput</a:t>
            </a:r>
          </a:p>
          <a:p>
            <a:pPr marL="1200150" lvl="2" indent="-342900">
              <a:buFont typeface="Arial" panose="020B0604020202020204" pitchFamily="34" charset="0"/>
              <a:buAutoNum type="arabicPeriod"/>
            </a:pPr>
            <a:r>
              <a:rPr lang="en-US" altLang="en-US" dirty="0"/>
              <a:t>Economy of scale</a:t>
            </a:r>
          </a:p>
          <a:p>
            <a:pPr marL="1200150" lvl="2" indent="-342900">
              <a:buFont typeface="Arial" panose="020B0604020202020204" pitchFamily="34" charset="0"/>
              <a:buAutoNum type="arabicPeriod"/>
            </a:pPr>
            <a:r>
              <a:rPr lang="en-US" altLang="en-US" dirty="0"/>
              <a:t>Increased reliability – graceful degradation or fault tolerance</a:t>
            </a:r>
          </a:p>
          <a:p>
            <a:pPr marL="0" indent="0">
              <a:buNone/>
            </a:pPr>
            <a:endParaRPr lang="en-IN" sz="2400" i="0" dirty="0">
              <a:solidFill>
                <a:srgbClr val="222222"/>
              </a:solidFill>
              <a:effectLst/>
            </a:endParaRPr>
          </a:p>
        </p:txBody>
      </p:sp>
    </p:spTree>
    <p:extLst>
      <p:ext uri="{BB962C8B-B14F-4D97-AF65-F5344CB8AC3E}">
        <p14:creationId xmlns:p14="http://schemas.microsoft.com/office/powerpoint/2010/main" val="2737260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495EE-7F8C-4050-86CC-37840ADD4A60}"/>
              </a:ext>
            </a:extLst>
          </p:cNvPr>
          <p:cNvSpPr>
            <a:spLocks noGrp="1"/>
          </p:cNvSpPr>
          <p:nvPr>
            <p:ph type="title"/>
          </p:nvPr>
        </p:nvSpPr>
        <p:spPr/>
        <p:txBody>
          <a:bodyPr/>
          <a:lstStyle/>
          <a:p>
            <a:r>
              <a:rPr lang="en-US" i="0" dirty="0">
                <a:effectLst/>
                <a:latin typeface="+mn-lt"/>
              </a:rPr>
              <a:t>Real Time Operating System </a:t>
            </a:r>
            <a:endParaRPr lang="en-US" dirty="0">
              <a:latin typeface="+mn-lt"/>
            </a:endParaRPr>
          </a:p>
        </p:txBody>
      </p:sp>
      <p:sp>
        <p:nvSpPr>
          <p:cNvPr id="3" name="Content Placeholder 2">
            <a:extLst>
              <a:ext uri="{FF2B5EF4-FFF2-40B4-BE49-F238E27FC236}">
                <a16:creationId xmlns:a16="http://schemas.microsoft.com/office/drawing/2014/main" xmlns="" id="{694485AF-280B-45E6-B212-0BACCA6AAF31}"/>
              </a:ext>
            </a:extLst>
          </p:cNvPr>
          <p:cNvSpPr>
            <a:spLocks noGrp="1"/>
          </p:cNvSpPr>
          <p:nvPr>
            <p:ph idx="1"/>
          </p:nvPr>
        </p:nvSpPr>
        <p:spPr/>
        <p:txBody>
          <a:bodyPr>
            <a:normAutofit fontScale="92500"/>
          </a:bodyPr>
          <a:lstStyle/>
          <a:p>
            <a:r>
              <a:rPr lang="en-IN" b="0" i="0" dirty="0">
                <a:effectLst/>
                <a:latin typeface="Roboto" panose="02000000000000000000" pitchFamily="2" charset="0"/>
              </a:rPr>
              <a:t>These </a:t>
            </a:r>
            <a:r>
              <a:rPr lang="en-IN" b="0" i="0" dirty="0" smtClean="0">
                <a:effectLst/>
                <a:latin typeface="Roboto" panose="02000000000000000000" pitchFamily="2" charset="0"/>
              </a:rPr>
              <a:t>ty</a:t>
            </a:r>
            <a:r>
              <a:rPr lang="en-IN" dirty="0"/>
              <a:t>p</a:t>
            </a:r>
            <a:r>
              <a:rPr lang="en-IN" b="0" i="0" dirty="0" smtClean="0">
                <a:effectLst/>
                <a:latin typeface="Roboto" panose="02000000000000000000" pitchFamily="2" charset="0"/>
              </a:rPr>
              <a:t>es o</a:t>
            </a:r>
            <a:r>
              <a:rPr lang="en-IN" dirty="0" smtClean="0"/>
              <a:t>f </a:t>
            </a:r>
            <a:r>
              <a:rPr lang="en-IN" b="0" i="0" dirty="0" smtClean="0">
                <a:effectLst/>
                <a:latin typeface="Roboto" panose="02000000000000000000" pitchFamily="2" charset="0"/>
              </a:rPr>
              <a:t>OS  </a:t>
            </a:r>
            <a:r>
              <a:rPr lang="en-IN" b="0" i="0" dirty="0">
                <a:effectLst/>
                <a:latin typeface="Roboto" panose="02000000000000000000" pitchFamily="2" charset="0"/>
              </a:rPr>
              <a:t>serves the real-time systems.</a:t>
            </a:r>
          </a:p>
          <a:p>
            <a:pPr algn="l" fontAlgn="base">
              <a:buFont typeface="Arial" panose="020B0604020202020204" pitchFamily="34" charset="0"/>
              <a:buChar char="•"/>
            </a:pPr>
            <a:r>
              <a:rPr lang="en-IN" sz="2800" b="1" i="0" dirty="0">
                <a:effectLst/>
              </a:rPr>
              <a:t>Hard Real-Time Systems:</a:t>
            </a:r>
            <a:r>
              <a:rPr lang="en-IN" sz="2800" b="0" i="0" dirty="0">
                <a:effectLst/>
              </a:rPr>
              <a:t/>
            </a:r>
            <a:br>
              <a:rPr lang="en-IN" sz="2800" b="0" i="0" dirty="0">
                <a:effectLst/>
              </a:rPr>
            </a:br>
            <a:r>
              <a:rPr lang="en-IN" sz="2800" b="0" i="0" dirty="0">
                <a:effectLst/>
              </a:rPr>
              <a:t>These OS are meant for the applications where time constraints are very strict and even the shortest possible delay is not acceptable. These systems are built for saving life like automatic parachutes or air bags which are required to be readily available in case of any accident. </a:t>
            </a:r>
          </a:p>
          <a:p>
            <a:pPr algn="l" fontAlgn="base">
              <a:buFont typeface="Arial" panose="020B0604020202020204" pitchFamily="34" charset="0"/>
              <a:buChar char="•"/>
            </a:pPr>
            <a:r>
              <a:rPr lang="en-IN" sz="2800" b="1" i="0" dirty="0">
                <a:effectLst/>
              </a:rPr>
              <a:t>Soft Real-Time Systems:</a:t>
            </a:r>
            <a:r>
              <a:rPr lang="en-IN" sz="2800" b="0" i="0" dirty="0">
                <a:effectLst/>
              </a:rPr>
              <a:t/>
            </a:r>
            <a:br>
              <a:rPr lang="en-IN" sz="2800" b="0" i="0" dirty="0">
                <a:effectLst/>
              </a:rPr>
            </a:br>
            <a:r>
              <a:rPr lang="en-IN" sz="2800" b="0" i="0" dirty="0">
                <a:effectLst/>
              </a:rPr>
              <a:t>These OS are for applications where for time-constraint is less strict.</a:t>
            </a:r>
          </a:p>
          <a:p>
            <a:pPr marL="0" indent="0" algn="l" fontAlgn="base">
              <a:buNone/>
            </a:pPr>
            <a:r>
              <a:rPr lang="en-IN" sz="2800" b="0" i="0" dirty="0">
                <a:effectLst/>
              </a:rPr>
              <a:t>  </a:t>
            </a:r>
            <a:r>
              <a:rPr lang="en-IN" sz="2800" b="0" i="0" dirty="0" err="1">
                <a:effectLst/>
              </a:rPr>
              <a:t>eg.</a:t>
            </a:r>
            <a:r>
              <a:rPr lang="en-US" b="0" i="0" dirty="0">
                <a:effectLst/>
                <a:latin typeface="Roboto" panose="02000000000000000000" pitchFamily="2" charset="0"/>
              </a:rPr>
              <a:t> electronic games</a:t>
            </a:r>
            <a:endParaRPr lang="en-IN" sz="2800" b="0" i="0" dirty="0">
              <a:effectLst/>
            </a:endParaRPr>
          </a:p>
          <a:p>
            <a:pPr marL="0" indent="0">
              <a:buNone/>
            </a:pPr>
            <a:r>
              <a:rPr lang="en-IN" b="0" i="0" dirty="0">
                <a:effectLst/>
                <a:latin typeface="Roboto" panose="02000000000000000000" pitchFamily="2" charset="0"/>
              </a:rPr>
              <a:t> </a:t>
            </a:r>
            <a:endParaRPr lang="en-US" dirty="0"/>
          </a:p>
        </p:txBody>
      </p:sp>
    </p:spTree>
    <p:extLst>
      <p:ext uri="{BB962C8B-B14F-4D97-AF65-F5344CB8AC3E}">
        <p14:creationId xmlns:p14="http://schemas.microsoft.com/office/powerpoint/2010/main" val="3592719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C9DF9B-2892-4465-87AE-EBE20DFE6E3D}"/>
              </a:ext>
            </a:extLst>
          </p:cNvPr>
          <p:cNvSpPr>
            <a:spLocks noGrp="1"/>
          </p:cNvSpPr>
          <p:nvPr>
            <p:ph type="title"/>
          </p:nvPr>
        </p:nvSpPr>
        <p:spPr/>
        <p:txBody>
          <a:bodyPr/>
          <a:lstStyle/>
          <a:p>
            <a:r>
              <a:rPr lang="en-US" i="0" dirty="0">
                <a:solidFill>
                  <a:srgbClr val="181818"/>
                </a:solidFill>
                <a:effectLst/>
                <a:latin typeface="+mn-lt"/>
              </a:rPr>
              <a:t>Network operating system</a:t>
            </a:r>
            <a:br>
              <a:rPr lang="en-US" i="0" dirty="0">
                <a:solidFill>
                  <a:srgbClr val="181818"/>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xmlns="" id="{E0C2CD56-59E3-46E7-B077-335A0380648F}"/>
              </a:ext>
            </a:extLst>
          </p:cNvPr>
          <p:cNvSpPr>
            <a:spLocks noGrp="1"/>
          </p:cNvSpPr>
          <p:nvPr>
            <p:ph idx="1"/>
          </p:nvPr>
        </p:nvSpPr>
        <p:spPr/>
        <p:txBody>
          <a:bodyPr/>
          <a:lstStyle/>
          <a:p>
            <a:pPr algn="just"/>
            <a:r>
              <a:rPr lang="en-IN" b="0" i="0" dirty="0">
                <a:solidFill>
                  <a:srgbClr val="181818"/>
                </a:solidFill>
                <a:effectLst/>
                <a:latin typeface="BentonSans"/>
              </a:rPr>
              <a:t> is an operating system that manages network resources: essentially, an operating system that includes special functions for connecting computers and devices into a local area network (LAN). </a:t>
            </a:r>
          </a:p>
          <a:p>
            <a:pPr algn="just"/>
            <a:r>
              <a:rPr lang="en-IN" b="0" i="0" dirty="0">
                <a:solidFill>
                  <a:srgbClr val="181818"/>
                </a:solidFill>
                <a:effectLst/>
                <a:latin typeface="BentonSans"/>
              </a:rPr>
              <a:t> manages multiple requests (inputs) concurrently and provides the security necessary in a multiuser environment. </a:t>
            </a:r>
          </a:p>
          <a:p>
            <a:pPr algn="just"/>
            <a:r>
              <a:rPr lang="en-IN" b="0" i="0" dirty="0">
                <a:solidFill>
                  <a:srgbClr val="181818"/>
                </a:solidFill>
                <a:effectLst/>
                <a:latin typeface="BentonSans"/>
              </a:rPr>
              <a:t>It may be a completely self-contained operating system, such as  </a:t>
            </a:r>
            <a:r>
              <a:rPr lang="en-IN" b="0" i="0" dirty="0">
                <a:effectLst/>
                <a:latin typeface="BentonSans"/>
              </a:rPr>
              <a:t>Unix</a:t>
            </a:r>
            <a:r>
              <a:rPr lang="en-IN" b="0" i="0" dirty="0">
                <a:solidFill>
                  <a:srgbClr val="181818"/>
                </a:solidFill>
                <a:effectLst/>
                <a:latin typeface="BentonSans"/>
              </a:rPr>
              <a:t>, Windows 2000, or Mac OS </a:t>
            </a:r>
            <a:endParaRPr lang="en-US" dirty="0"/>
          </a:p>
        </p:txBody>
      </p:sp>
    </p:spTree>
    <p:extLst>
      <p:ext uri="{BB962C8B-B14F-4D97-AF65-F5344CB8AC3E}">
        <p14:creationId xmlns:p14="http://schemas.microsoft.com/office/powerpoint/2010/main" val="4165507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D1A9836E-EBC0-4F99-AF8C-817A3D19FA01}"/>
              </a:ext>
            </a:extLst>
          </p:cNvPr>
          <p:cNvSpPr>
            <a:spLocks noGrp="1" noChangeArrowheads="1"/>
          </p:cNvSpPr>
          <p:nvPr>
            <p:ph type="title"/>
          </p:nvPr>
        </p:nvSpPr>
        <p:spPr/>
        <p:txBody>
          <a:bodyPr/>
          <a:lstStyle/>
          <a:p>
            <a:r>
              <a:rPr lang="en-US" altLang="en-US" sz="4000" b="1" u="sng">
                <a:latin typeface="Arial" panose="020B0604020202020204" pitchFamily="34" charset="0"/>
              </a:rPr>
              <a:t>Types of OS:</a:t>
            </a:r>
          </a:p>
        </p:txBody>
      </p:sp>
      <p:sp>
        <p:nvSpPr>
          <p:cNvPr id="14339" name="Rectangle 3">
            <a:extLst>
              <a:ext uri="{FF2B5EF4-FFF2-40B4-BE49-F238E27FC236}">
                <a16:creationId xmlns:a16="http://schemas.microsoft.com/office/drawing/2014/main" xmlns="" id="{799B97A6-B9B9-424E-971C-1770E5FD1406}"/>
              </a:ext>
            </a:extLst>
          </p:cNvPr>
          <p:cNvSpPr>
            <a:spLocks noGrp="1" noChangeArrowheads="1"/>
          </p:cNvSpPr>
          <p:nvPr>
            <p:ph type="body" idx="1"/>
          </p:nvPr>
        </p:nvSpPr>
        <p:spPr/>
        <p:txBody>
          <a:bodyPr/>
          <a:lstStyle/>
          <a:p>
            <a:pPr>
              <a:buFont typeface="Wingdings" panose="05000000000000000000" pitchFamily="2" charset="2"/>
              <a:buNone/>
            </a:pPr>
            <a:r>
              <a:rPr lang="en-US" altLang="en-US" sz="2400"/>
              <a:t>Operating System can also be classified as,-</a:t>
            </a:r>
          </a:p>
          <a:p>
            <a:pPr>
              <a:buFont typeface="Wingdings" panose="05000000000000000000" pitchFamily="2" charset="2"/>
              <a:buNone/>
            </a:pPr>
            <a:endParaRPr lang="en-US" altLang="en-US" sz="2400"/>
          </a:p>
          <a:p>
            <a:r>
              <a:rPr lang="en-GB" altLang="en-US" b="1"/>
              <a:t>Single User Systems</a:t>
            </a:r>
            <a:r>
              <a:rPr lang="en-US" altLang="en-US"/>
              <a:t> </a:t>
            </a:r>
          </a:p>
          <a:p>
            <a:pPr>
              <a:buFont typeface="Wingdings" panose="05000000000000000000" pitchFamily="2" charset="2"/>
              <a:buNone/>
            </a:pPr>
            <a:endParaRPr lang="en-US" altLang="en-US"/>
          </a:p>
          <a:p>
            <a:r>
              <a:rPr lang="en-GB" altLang="en-US" b="1"/>
              <a:t>Multi User Systems</a:t>
            </a:r>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BEBA6BB6-3DFA-4A13-A2FB-F00118D3576D}"/>
              </a:ext>
            </a:extLst>
          </p:cNvPr>
          <p:cNvSpPr>
            <a:spLocks noGrp="1" noChangeArrowheads="1"/>
          </p:cNvSpPr>
          <p:nvPr>
            <p:ph type="title"/>
          </p:nvPr>
        </p:nvSpPr>
        <p:spPr/>
        <p:txBody>
          <a:bodyPr/>
          <a:lstStyle/>
          <a:p>
            <a:r>
              <a:rPr lang="en-GB" altLang="en-US" sz="4000" dirty="0">
                <a:latin typeface="+mn-lt"/>
              </a:rPr>
              <a:t>Single User Systems:</a:t>
            </a:r>
            <a:r>
              <a:rPr lang="en-US" altLang="en-US" sz="4000" dirty="0">
                <a:latin typeface="+mn-lt"/>
              </a:rPr>
              <a:t> </a:t>
            </a:r>
            <a:r>
              <a:rPr lang="en-US" altLang="en-US" sz="4000" b="1" u="sng" dirty="0">
                <a:latin typeface="Arial" panose="020B0604020202020204" pitchFamily="34" charset="0"/>
              </a:rPr>
              <a:t/>
            </a:r>
            <a:br>
              <a:rPr lang="en-US" altLang="en-US" sz="4000" b="1" u="sng" dirty="0">
                <a:latin typeface="Arial" panose="020B0604020202020204" pitchFamily="34" charset="0"/>
              </a:rPr>
            </a:br>
            <a:endParaRPr lang="en-US" altLang="en-US" sz="4000" b="1" u="sng" dirty="0">
              <a:latin typeface="Arial" panose="020B0604020202020204" pitchFamily="34" charset="0"/>
            </a:endParaRPr>
          </a:p>
        </p:txBody>
      </p:sp>
      <p:sp>
        <p:nvSpPr>
          <p:cNvPr id="17411" name="Rectangle 3">
            <a:extLst>
              <a:ext uri="{FF2B5EF4-FFF2-40B4-BE49-F238E27FC236}">
                <a16:creationId xmlns:a16="http://schemas.microsoft.com/office/drawing/2014/main" xmlns="" id="{E27FF00F-80B1-4CD1-8C71-3525E400AF70}"/>
              </a:ext>
            </a:extLst>
          </p:cNvPr>
          <p:cNvSpPr>
            <a:spLocks noGrp="1" noChangeArrowheads="1"/>
          </p:cNvSpPr>
          <p:nvPr>
            <p:ph type="body" idx="1"/>
          </p:nvPr>
        </p:nvSpPr>
        <p:spPr/>
        <p:txBody>
          <a:bodyPr/>
          <a:lstStyle/>
          <a:p>
            <a:r>
              <a:rPr lang="en-GB" altLang="en-US" dirty="0"/>
              <a:t>Provides a platform for only one user at a time. </a:t>
            </a:r>
          </a:p>
          <a:p>
            <a:pPr>
              <a:buFont typeface="Wingdings" panose="05000000000000000000" pitchFamily="2" charset="2"/>
              <a:buNone/>
            </a:pPr>
            <a:endParaRPr lang="en-GB" altLang="en-US" dirty="0"/>
          </a:p>
          <a:p>
            <a:r>
              <a:rPr lang="en-GB" altLang="en-US" dirty="0"/>
              <a:t>They are popularly associated with Desk Top operating system which run on standalone systems where no user accounts are required.</a:t>
            </a:r>
            <a:r>
              <a:rPr lang="en-US" altLang="en-US" dirty="0"/>
              <a:t> </a:t>
            </a:r>
          </a:p>
          <a:p>
            <a:r>
              <a:rPr lang="en-US" altLang="en-US" dirty="0"/>
              <a:t>Example: DOS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4BC834F2-729D-439C-B792-D47AC4C2E709}"/>
              </a:ext>
            </a:extLst>
          </p:cNvPr>
          <p:cNvSpPr>
            <a:spLocks noGrp="1" noChangeArrowheads="1"/>
          </p:cNvSpPr>
          <p:nvPr>
            <p:ph type="title"/>
          </p:nvPr>
        </p:nvSpPr>
        <p:spPr/>
        <p:txBody>
          <a:bodyPr/>
          <a:lstStyle/>
          <a:p>
            <a:r>
              <a:rPr lang="en-GB" altLang="en-US" sz="4000" dirty="0">
                <a:latin typeface="+mn-lt"/>
              </a:rPr>
              <a:t>Multi-User Systems</a:t>
            </a:r>
            <a:r>
              <a:rPr lang="en-US" altLang="en-US" sz="4000" dirty="0">
                <a:latin typeface="+mn-lt"/>
              </a:rPr>
              <a:t> </a:t>
            </a:r>
            <a:br>
              <a:rPr lang="en-US" altLang="en-US" sz="4000" dirty="0">
                <a:latin typeface="+mn-lt"/>
              </a:rPr>
            </a:br>
            <a:endParaRPr lang="en-US" altLang="en-US" sz="4000" dirty="0">
              <a:latin typeface="+mn-lt"/>
            </a:endParaRPr>
          </a:p>
        </p:txBody>
      </p:sp>
      <p:sp>
        <p:nvSpPr>
          <p:cNvPr id="18435" name="Rectangle 3">
            <a:extLst>
              <a:ext uri="{FF2B5EF4-FFF2-40B4-BE49-F238E27FC236}">
                <a16:creationId xmlns:a16="http://schemas.microsoft.com/office/drawing/2014/main" xmlns="" id="{E7923924-8B92-4972-816C-2D4F4615EBC0}"/>
              </a:ext>
            </a:extLst>
          </p:cNvPr>
          <p:cNvSpPr>
            <a:spLocks noGrp="1" noChangeArrowheads="1"/>
          </p:cNvSpPr>
          <p:nvPr>
            <p:ph type="body" idx="1"/>
          </p:nvPr>
        </p:nvSpPr>
        <p:spPr/>
        <p:txBody>
          <a:bodyPr/>
          <a:lstStyle/>
          <a:p>
            <a:pPr>
              <a:lnSpc>
                <a:spcPct val="90000"/>
              </a:lnSpc>
            </a:pPr>
            <a:r>
              <a:rPr lang="en-GB" altLang="en-US" sz="2400" dirty="0"/>
              <a:t>Provides regulated access for a number of users by maintaining a database of known users.</a:t>
            </a:r>
          </a:p>
          <a:p>
            <a:pPr>
              <a:lnSpc>
                <a:spcPct val="90000"/>
              </a:lnSpc>
            </a:pPr>
            <a:endParaRPr lang="en-GB" altLang="en-US" sz="2400" dirty="0"/>
          </a:p>
          <a:p>
            <a:pPr>
              <a:lnSpc>
                <a:spcPct val="90000"/>
              </a:lnSpc>
            </a:pPr>
            <a:r>
              <a:rPr lang="en-US" altLang="en-US" sz="2400" dirty="0"/>
              <a:t>Refers to computer systems that support two or more simultaneous users</a:t>
            </a:r>
          </a:p>
          <a:p>
            <a:pPr>
              <a:lnSpc>
                <a:spcPct val="90000"/>
              </a:lnSpc>
              <a:buFont typeface="Wingdings" panose="05000000000000000000" pitchFamily="2" charset="2"/>
              <a:buNone/>
            </a:pPr>
            <a:endParaRPr lang="en-US" altLang="en-US" sz="2400" dirty="0"/>
          </a:p>
          <a:p>
            <a:pPr>
              <a:lnSpc>
                <a:spcPct val="90000"/>
              </a:lnSpc>
            </a:pPr>
            <a:r>
              <a:rPr lang="en-US" altLang="en-US" sz="2400" dirty="0"/>
              <a:t>Ex: All mainframes and  are multi-user systems.</a:t>
            </a:r>
          </a:p>
          <a:p>
            <a:pPr>
              <a:lnSpc>
                <a:spcPct val="90000"/>
              </a:lnSpc>
            </a:pPr>
            <a:r>
              <a:rPr lang="en-US" altLang="en-US" sz="2400" dirty="0"/>
              <a:t>Example: Unix</a:t>
            </a:r>
          </a:p>
          <a:p>
            <a:pPr>
              <a:lnSpc>
                <a:spcPct val="90000"/>
              </a:lnSpc>
            </a:pPr>
            <a:endParaRPr lang="en-US"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0E53F2-D658-4E3F-BCFC-84C3C4389682}"/>
              </a:ext>
            </a:extLst>
          </p:cNvPr>
          <p:cNvSpPr>
            <a:spLocks noGrp="1"/>
          </p:cNvSpPr>
          <p:nvPr>
            <p:ph type="title"/>
          </p:nvPr>
        </p:nvSpPr>
        <p:spPr/>
        <p:txBody>
          <a:bodyPr/>
          <a:lstStyle/>
          <a:p>
            <a:r>
              <a:rPr lang="en-US" altLang="en-US" dirty="0"/>
              <a:t>A View of Operating System Services</a:t>
            </a:r>
            <a:endParaRPr lang="en-US" dirty="0"/>
          </a:p>
        </p:txBody>
      </p:sp>
      <p:pic>
        <p:nvPicPr>
          <p:cNvPr id="5" name="Content Placeholder 4" descr="2">
            <a:extLst>
              <a:ext uri="{FF2B5EF4-FFF2-40B4-BE49-F238E27FC236}">
                <a16:creationId xmlns:a16="http://schemas.microsoft.com/office/drawing/2014/main" xmlns="" id="{928E028C-4459-48BF-8947-E3BE55F2A2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9044" y="2465102"/>
            <a:ext cx="6153912" cy="307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8098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F5D15E-5ACA-45F8-91F9-87178982D520}"/>
              </a:ext>
            </a:extLst>
          </p:cNvPr>
          <p:cNvSpPr>
            <a:spLocks noGrp="1"/>
          </p:cNvSpPr>
          <p:nvPr>
            <p:ph type="title"/>
          </p:nvPr>
        </p:nvSpPr>
        <p:spPr/>
        <p:txBody>
          <a:bodyPr/>
          <a:lstStyle/>
          <a:p>
            <a:r>
              <a:rPr lang="en-US" altLang="en-US" dirty="0"/>
              <a:t>Operating System Services</a:t>
            </a:r>
            <a:endParaRPr lang="en-US" dirty="0"/>
          </a:p>
        </p:txBody>
      </p:sp>
      <p:sp>
        <p:nvSpPr>
          <p:cNvPr id="3" name="Content Placeholder 2">
            <a:extLst>
              <a:ext uri="{FF2B5EF4-FFF2-40B4-BE49-F238E27FC236}">
                <a16:creationId xmlns:a16="http://schemas.microsoft.com/office/drawing/2014/main" xmlns="" id="{66459DC1-0F5E-4F19-BFF7-07CE467C2910}"/>
              </a:ext>
            </a:extLst>
          </p:cNvPr>
          <p:cNvSpPr>
            <a:spLocks noGrp="1"/>
          </p:cNvSpPr>
          <p:nvPr>
            <p:ph idx="1"/>
          </p:nvPr>
        </p:nvSpPr>
        <p:spPr/>
        <p:txBody>
          <a:bodyPr/>
          <a:lstStyle/>
          <a:p>
            <a:r>
              <a:rPr lang="en-US" altLang="en-US" sz="2400" dirty="0"/>
              <a:t>Operating systems provide an environment for execution of programs and services to programs and users</a:t>
            </a:r>
          </a:p>
          <a:p>
            <a:r>
              <a:rPr lang="en-US" altLang="en-US" sz="2400" dirty="0"/>
              <a:t>One set of operating-system services provides functions that are helpful to the user:</a:t>
            </a:r>
          </a:p>
          <a:p>
            <a:pPr lvl="1"/>
            <a:r>
              <a:rPr lang="en-US" altLang="en-US" b="1" dirty="0"/>
              <a:t>User interface </a:t>
            </a:r>
            <a:r>
              <a:rPr lang="en-US" altLang="en-US" dirty="0"/>
              <a:t>- Almost all operating systems have a user interface (</a:t>
            </a:r>
            <a:r>
              <a:rPr lang="en-US" altLang="en-US" b="1" dirty="0"/>
              <a:t>UI</a:t>
            </a:r>
            <a:r>
              <a:rPr lang="en-US" altLang="en-US" dirty="0"/>
              <a:t>).</a:t>
            </a:r>
          </a:p>
          <a:p>
            <a:pPr lvl="2"/>
            <a:r>
              <a:rPr lang="en-US" altLang="en-US" sz="2400" dirty="0"/>
              <a:t>Varies between </a:t>
            </a:r>
            <a:r>
              <a:rPr lang="en-US" altLang="en-US" sz="2400" b="1" dirty="0"/>
              <a:t>Command-Line (CLI)</a:t>
            </a:r>
            <a:r>
              <a:rPr lang="en-US" altLang="en-US" sz="2400" dirty="0"/>
              <a:t>, </a:t>
            </a:r>
            <a:r>
              <a:rPr lang="en-US" altLang="en-US" sz="2400" b="1" dirty="0"/>
              <a:t>Graphics User Interface (GUI)</a:t>
            </a:r>
            <a:r>
              <a:rPr lang="en-US" altLang="en-US" sz="2400" dirty="0"/>
              <a:t>,</a:t>
            </a:r>
            <a:r>
              <a:rPr lang="en-US" altLang="en-US" sz="2400" b="1" dirty="0"/>
              <a:t>  </a:t>
            </a:r>
          </a:p>
          <a:p>
            <a:pPr lvl="1"/>
            <a:r>
              <a:rPr lang="en-US" altLang="en-US" b="1" dirty="0"/>
              <a:t>Program execution </a:t>
            </a:r>
            <a:r>
              <a:rPr lang="en-US" altLang="en-US" dirty="0"/>
              <a:t>- The system must be able to load a program into memory and to run that program, end execution, either normally or abnormally (indicating error)</a:t>
            </a:r>
          </a:p>
          <a:p>
            <a:pPr lvl="1"/>
            <a:r>
              <a:rPr lang="en-US" altLang="en-US" b="1" dirty="0"/>
              <a:t>I/O operations </a:t>
            </a:r>
            <a:r>
              <a:rPr lang="en-US" altLang="en-US" dirty="0"/>
              <a:t>-  A running program may require I/O, which may involve a file or an I/O device</a:t>
            </a:r>
          </a:p>
          <a:p>
            <a:endParaRPr lang="en-US" dirty="0"/>
          </a:p>
        </p:txBody>
      </p:sp>
    </p:spTree>
    <p:extLst>
      <p:ext uri="{BB962C8B-B14F-4D97-AF65-F5344CB8AC3E}">
        <p14:creationId xmlns:p14="http://schemas.microsoft.com/office/powerpoint/2010/main" val="2127834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53CE9-FCE3-4C6D-936B-D2FC1B8A6D48}"/>
              </a:ext>
            </a:extLst>
          </p:cNvPr>
          <p:cNvSpPr>
            <a:spLocks noGrp="1"/>
          </p:cNvSpPr>
          <p:nvPr>
            <p:ph type="title"/>
          </p:nvPr>
        </p:nvSpPr>
        <p:spPr/>
        <p:txBody>
          <a:bodyPr/>
          <a:lstStyle/>
          <a:p>
            <a:r>
              <a:rPr lang="en-US" altLang="en-US" dirty="0"/>
              <a:t>Operating System Services (Cont.)</a:t>
            </a:r>
            <a:endParaRPr lang="en-US" dirty="0"/>
          </a:p>
        </p:txBody>
      </p:sp>
      <p:sp>
        <p:nvSpPr>
          <p:cNvPr id="3" name="Content Placeholder 2">
            <a:extLst>
              <a:ext uri="{FF2B5EF4-FFF2-40B4-BE49-F238E27FC236}">
                <a16:creationId xmlns:a16="http://schemas.microsoft.com/office/drawing/2014/main" xmlns="" id="{E507F976-CCD1-4E63-8001-FF1830B0C795}"/>
              </a:ext>
            </a:extLst>
          </p:cNvPr>
          <p:cNvSpPr>
            <a:spLocks noGrp="1"/>
          </p:cNvSpPr>
          <p:nvPr>
            <p:ph idx="1"/>
          </p:nvPr>
        </p:nvSpPr>
        <p:spPr>
          <a:xfrm>
            <a:off x="748862" y="1395248"/>
            <a:ext cx="10604938" cy="4781715"/>
          </a:xfrm>
        </p:spPr>
        <p:txBody>
          <a:bodyPr>
            <a:normAutofit/>
          </a:bodyPr>
          <a:lstStyle/>
          <a:p>
            <a:r>
              <a:rPr lang="en-US" altLang="en-US" sz="2000" dirty="0"/>
              <a:t>One set of operating-system services provides functions that are helpful to the user (Cont.):</a:t>
            </a:r>
            <a:endParaRPr lang="en-US" altLang="en-US" sz="2000" b="1" dirty="0"/>
          </a:p>
          <a:p>
            <a:pPr lvl="1"/>
            <a:r>
              <a:rPr lang="en-US" altLang="en-US" sz="2000" b="1" dirty="0"/>
              <a:t>File-system manipulation </a:t>
            </a:r>
            <a:r>
              <a:rPr lang="en-US" altLang="en-US" sz="2000" dirty="0"/>
              <a:t>-  The file system is of particular interest. Programs need to read and write files and directories, create and delete them, search them, list file Information, permission management.</a:t>
            </a:r>
            <a:endParaRPr lang="en-US" altLang="en-US" sz="2000" b="1" dirty="0"/>
          </a:p>
          <a:p>
            <a:pPr lvl="1"/>
            <a:r>
              <a:rPr lang="en-US" altLang="en-US" sz="2000" b="1" dirty="0"/>
              <a:t>Communications</a:t>
            </a:r>
            <a:r>
              <a:rPr lang="en-US" altLang="en-US" sz="2000" dirty="0"/>
              <a:t> – Processes may exchange information, on the same computer or between computers over a network</a:t>
            </a:r>
          </a:p>
          <a:p>
            <a:pPr lvl="2"/>
            <a:r>
              <a:rPr lang="en-US" altLang="en-US" dirty="0"/>
              <a:t>Communications may be via shared memory or through message passing (packets moved by the OS)</a:t>
            </a:r>
          </a:p>
          <a:p>
            <a:pPr lvl="1"/>
            <a:r>
              <a:rPr lang="en-US" altLang="en-US" sz="2000" b="1" dirty="0"/>
              <a:t>Error detection </a:t>
            </a:r>
            <a:r>
              <a:rPr lang="en-US" altLang="en-US" sz="2000" dirty="0"/>
              <a:t>– OS needs to be constantly aware of possible errors</a:t>
            </a:r>
          </a:p>
          <a:p>
            <a:pPr lvl="2"/>
            <a:r>
              <a:rPr lang="en-US" altLang="en-US" dirty="0"/>
              <a:t>May occur in the CPU and memory hardware, in I/O devices, in user program</a:t>
            </a:r>
          </a:p>
          <a:p>
            <a:pPr lvl="2"/>
            <a:r>
              <a:rPr lang="en-US" altLang="en-US" dirty="0"/>
              <a:t>For each type of error, OS should take the appropriate action to ensure correct and consistent computing</a:t>
            </a:r>
          </a:p>
          <a:p>
            <a:pPr lvl="2"/>
            <a:r>
              <a:rPr lang="en-US" altLang="en-US" dirty="0"/>
              <a:t>Debugging facilities can greatly enhance the user</a:t>
            </a:r>
            <a:r>
              <a:rPr lang="ja-JP" altLang="en-US" dirty="0"/>
              <a:t>’</a:t>
            </a:r>
            <a:r>
              <a:rPr lang="en-US" altLang="ja-JP" dirty="0"/>
              <a:t>s and programmer</a:t>
            </a:r>
            <a:r>
              <a:rPr lang="ja-JP" altLang="en-US" dirty="0"/>
              <a:t>’</a:t>
            </a:r>
            <a:r>
              <a:rPr lang="en-US" altLang="ja-JP" dirty="0"/>
              <a:t>s abilities to efficiently use the system</a:t>
            </a:r>
            <a:endParaRPr lang="en-US" altLang="en-US" dirty="0"/>
          </a:p>
          <a:p>
            <a:endParaRPr lang="en-US" sz="2000" dirty="0"/>
          </a:p>
        </p:txBody>
      </p:sp>
    </p:spTree>
    <p:extLst>
      <p:ext uri="{BB962C8B-B14F-4D97-AF65-F5344CB8AC3E}">
        <p14:creationId xmlns:p14="http://schemas.microsoft.com/office/powerpoint/2010/main" val="90383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1BA730-746C-460D-A08D-6E224D3F17F5}"/>
              </a:ext>
            </a:extLst>
          </p:cNvPr>
          <p:cNvSpPr>
            <a:spLocks noGrp="1"/>
          </p:cNvSpPr>
          <p:nvPr>
            <p:ph type="title"/>
          </p:nvPr>
        </p:nvSpPr>
        <p:spPr/>
        <p:txBody>
          <a:bodyPr/>
          <a:lstStyle/>
          <a:p>
            <a:r>
              <a:rPr lang="en-US" altLang="en-US" dirty="0"/>
              <a:t>Operating System Services (Cont.)</a:t>
            </a:r>
            <a:endParaRPr lang="en-US" dirty="0"/>
          </a:p>
        </p:txBody>
      </p:sp>
      <p:sp>
        <p:nvSpPr>
          <p:cNvPr id="3" name="Content Placeholder 2">
            <a:extLst>
              <a:ext uri="{FF2B5EF4-FFF2-40B4-BE49-F238E27FC236}">
                <a16:creationId xmlns:a16="http://schemas.microsoft.com/office/drawing/2014/main" xmlns="" id="{535E099F-B7C3-46A1-A550-453D875B0EA2}"/>
              </a:ext>
            </a:extLst>
          </p:cNvPr>
          <p:cNvSpPr>
            <a:spLocks noGrp="1"/>
          </p:cNvSpPr>
          <p:nvPr>
            <p:ph idx="1"/>
          </p:nvPr>
        </p:nvSpPr>
        <p:spPr/>
        <p:txBody>
          <a:bodyPr/>
          <a:lstStyle/>
          <a:p>
            <a:pPr>
              <a:lnSpc>
                <a:spcPct val="90000"/>
              </a:lnSpc>
            </a:pPr>
            <a:r>
              <a:rPr lang="en-US" altLang="en-US" sz="2000" dirty="0"/>
              <a:t>Another set of OS functions exists for ensuring the efficient operation of the system itself via resource sharing</a:t>
            </a:r>
          </a:p>
          <a:p>
            <a:pPr lvl="1">
              <a:lnSpc>
                <a:spcPct val="90000"/>
              </a:lnSpc>
            </a:pPr>
            <a:r>
              <a:rPr lang="en-US" altLang="en-US" sz="2000" b="1" dirty="0"/>
              <a:t>Resource allocation - </a:t>
            </a:r>
            <a:r>
              <a:rPr lang="en-US" altLang="en-US" sz="2000" dirty="0"/>
              <a:t>When  multiple users or multiple jobs running concurrently, resources must be allocated to each of them</a:t>
            </a:r>
          </a:p>
          <a:p>
            <a:pPr lvl="2">
              <a:lnSpc>
                <a:spcPct val="90000"/>
              </a:lnSpc>
            </a:pPr>
            <a:r>
              <a:rPr lang="en-US" altLang="en-US" dirty="0"/>
              <a:t>Many types of resources -   CPU cycles, main memory, file storage, I/O devices.</a:t>
            </a:r>
          </a:p>
          <a:p>
            <a:pPr lvl="1">
              <a:lnSpc>
                <a:spcPct val="90000"/>
              </a:lnSpc>
            </a:pPr>
            <a:r>
              <a:rPr lang="en-US" altLang="en-US" sz="2000" b="1" dirty="0"/>
              <a:t>Accounting -</a:t>
            </a:r>
            <a:r>
              <a:rPr lang="en-US" altLang="en-US" sz="2000" dirty="0"/>
              <a:t> To keep track of which users use how much and what kinds of computer resources</a:t>
            </a:r>
          </a:p>
          <a:p>
            <a:pPr lvl="1">
              <a:lnSpc>
                <a:spcPct val="90000"/>
              </a:lnSpc>
            </a:pPr>
            <a:r>
              <a:rPr lang="en-US" altLang="en-US" sz="2000" b="1" dirty="0"/>
              <a:t>Protection and security - </a:t>
            </a:r>
            <a:r>
              <a:rPr lang="en-US" altLang="en-US" sz="2000" dirty="0"/>
              <a:t>The owners of information stored in a multiuser or networked computer system may want to control use of that information, concurrent processes should not interfere with each other</a:t>
            </a:r>
          </a:p>
          <a:p>
            <a:pPr lvl="2">
              <a:lnSpc>
                <a:spcPct val="90000"/>
              </a:lnSpc>
            </a:pPr>
            <a:r>
              <a:rPr lang="en-US" altLang="en-US" b="1" dirty="0"/>
              <a:t>Protection</a:t>
            </a:r>
            <a:r>
              <a:rPr lang="en-US" altLang="en-US" dirty="0"/>
              <a:t> involves ensuring that all access to system resources is controlled</a:t>
            </a:r>
          </a:p>
          <a:p>
            <a:pPr lvl="2">
              <a:lnSpc>
                <a:spcPct val="90000"/>
              </a:lnSpc>
            </a:pPr>
            <a:r>
              <a:rPr lang="en-US" altLang="en-US" b="1" dirty="0"/>
              <a:t>Security</a:t>
            </a:r>
            <a:r>
              <a:rPr lang="en-US" altLang="en-US" dirty="0"/>
              <a:t> of the system from outsiders requires user authentication, extends to defending external I/O devices from invalid access attempts</a:t>
            </a:r>
          </a:p>
          <a:p>
            <a:endParaRPr lang="en-US" dirty="0"/>
          </a:p>
        </p:txBody>
      </p:sp>
    </p:spTree>
    <p:extLst>
      <p:ext uri="{BB962C8B-B14F-4D97-AF65-F5344CB8AC3E}">
        <p14:creationId xmlns:p14="http://schemas.microsoft.com/office/powerpoint/2010/main" val="343885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47FB7-33CE-4B4D-9B8B-C67641239EBA}"/>
              </a:ext>
            </a:extLst>
          </p:cNvPr>
          <p:cNvSpPr>
            <a:spLocks noGrp="1"/>
          </p:cNvSpPr>
          <p:nvPr>
            <p:ph type="title"/>
          </p:nvPr>
        </p:nvSpPr>
        <p:spPr/>
        <p:txBody>
          <a:bodyPr/>
          <a:lstStyle/>
          <a:p>
            <a:r>
              <a:rPr lang="en-US" dirty="0"/>
              <a:t>Computer Structure</a:t>
            </a:r>
          </a:p>
        </p:txBody>
      </p:sp>
      <p:sp>
        <p:nvSpPr>
          <p:cNvPr id="3" name="Content Placeholder 2">
            <a:extLst>
              <a:ext uri="{FF2B5EF4-FFF2-40B4-BE49-F238E27FC236}">
                <a16:creationId xmlns:a16="http://schemas.microsoft.com/office/drawing/2014/main" xmlns="" id="{DEF7C20F-0B08-479A-899E-D1E128570512}"/>
              </a:ext>
            </a:extLst>
          </p:cNvPr>
          <p:cNvSpPr>
            <a:spLocks noGrp="1"/>
          </p:cNvSpPr>
          <p:nvPr>
            <p:ph idx="1"/>
          </p:nvPr>
        </p:nvSpPr>
        <p:spPr/>
        <p:txBody>
          <a:bodyPr/>
          <a:lstStyle/>
          <a:p>
            <a:r>
              <a:rPr lang="en-US" altLang="en-US" dirty="0"/>
              <a:t>Computer system can be divided into four components:</a:t>
            </a:r>
          </a:p>
          <a:p>
            <a:pPr lvl="1"/>
            <a:r>
              <a:rPr lang="en-US" altLang="en-US" dirty="0"/>
              <a:t>Hardware – provides basic computing resources</a:t>
            </a:r>
          </a:p>
          <a:p>
            <a:pPr lvl="2"/>
            <a:r>
              <a:rPr lang="en-US" altLang="en-US" dirty="0"/>
              <a:t>CPU, memory, I/O devices</a:t>
            </a:r>
          </a:p>
          <a:p>
            <a:pPr lvl="1"/>
            <a:r>
              <a:rPr lang="en-US" altLang="en-US" dirty="0"/>
              <a:t>Operating system</a:t>
            </a:r>
          </a:p>
          <a:p>
            <a:pPr lvl="2"/>
            <a:r>
              <a:rPr lang="en-US" altLang="en-US" dirty="0"/>
              <a:t>Controls and coordinates use of hardware among various applications and users</a:t>
            </a:r>
          </a:p>
          <a:p>
            <a:pPr lvl="1"/>
            <a:r>
              <a:rPr lang="en-US" altLang="en-US" dirty="0"/>
              <a:t>Application programs – define the ways in which the system resources are used to solve the computing problems of the users</a:t>
            </a:r>
          </a:p>
          <a:p>
            <a:pPr lvl="2"/>
            <a:r>
              <a:rPr lang="en-US" altLang="en-US" dirty="0"/>
              <a:t>Word processors,  web browsers, video games</a:t>
            </a:r>
          </a:p>
          <a:p>
            <a:pPr lvl="1"/>
            <a:r>
              <a:rPr lang="en-US" altLang="en-US" dirty="0"/>
              <a:t>Users</a:t>
            </a:r>
          </a:p>
          <a:p>
            <a:pPr marL="0" indent="0">
              <a:buNone/>
            </a:pPr>
            <a:endParaRPr lang="en-US" dirty="0"/>
          </a:p>
        </p:txBody>
      </p:sp>
    </p:spTree>
    <p:extLst>
      <p:ext uri="{BB962C8B-B14F-4D97-AF65-F5344CB8AC3E}">
        <p14:creationId xmlns:p14="http://schemas.microsoft.com/office/powerpoint/2010/main" val="911071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42C006BB-FD43-4716-80A5-511CCF30A532}"/>
              </a:ext>
            </a:extLst>
          </p:cNvPr>
          <p:cNvSpPr>
            <a:spLocks noGrp="1" noChangeArrowheads="1"/>
          </p:cNvSpPr>
          <p:nvPr>
            <p:ph type="title" idx="4294967295"/>
          </p:nvPr>
        </p:nvSpPr>
        <p:spPr>
          <a:xfrm>
            <a:off x="1589903" y="198438"/>
            <a:ext cx="9078097" cy="576262"/>
          </a:xfrm>
        </p:spPr>
        <p:txBody>
          <a:bodyPr>
            <a:normAutofit fontScale="90000"/>
          </a:bodyPr>
          <a:lstStyle/>
          <a:p>
            <a:pPr eaLnBrk="1" hangingPunct="1"/>
            <a:r>
              <a:rPr lang="en-US" altLang="en-US" dirty="0"/>
              <a:t>Operating-System Operations</a:t>
            </a:r>
          </a:p>
        </p:txBody>
      </p:sp>
      <p:sp>
        <p:nvSpPr>
          <p:cNvPr id="34819" name="Rectangle 3">
            <a:extLst>
              <a:ext uri="{FF2B5EF4-FFF2-40B4-BE49-F238E27FC236}">
                <a16:creationId xmlns:a16="http://schemas.microsoft.com/office/drawing/2014/main" xmlns="" id="{602D29AD-9B55-4897-91F7-3DBDE11D8570}"/>
              </a:ext>
            </a:extLst>
          </p:cNvPr>
          <p:cNvSpPr>
            <a:spLocks noGrp="1" noChangeArrowheads="1"/>
          </p:cNvSpPr>
          <p:nvPr>
            <p:ph type="body" idx="4294967295"/>
          </p:nvPr>
        </p:nvSpPr>
        <p:spPr>
          <a:xfrm>
            <a:off x="1524000" y="1233488"/>
            <a:ext cx="7297738" cy="4938712"/>
          </a:xfrm>
        </p:spPr>
        <p:txBody>
          <a:bodyPr>
            <a:normAutofit/>
          </a:bodyPr>
          <a:lstStyle/>
          <a:p>
            <a:pPr>
              <a:lnSpc>
                <a:spcPct val="90000"/>
              </a:lnSpc>
            </a:pPr>
            <a:r>
              <a:rPr lang="en-US" altLang="en-US" b="1" dirty="0">
                <a:solidFill>
                  <a:srgbClr val="3366FF"/>
                </a:solidFill>
              </a:rPr>
              <a:t>Dual-mode </a:t>
            </a:r>
            <a:r>
              <a:rPr lang="en-US" altLang="en-US" dirty="0"/>
              <a:t>operation allows OS to protect itself and other system components</a:t>
            </a:r>
          </a:p>
          <a:p>
            <a:pPr lvl="1">
              <a:lnSpc>
                <a:spcPct val="90000"/>
              </a:lnSpc>
            </a:pPr>
            <a:r>
              <a:rPr lang="en-US" altLang="en-US" b="1" dirty="0">
                <a:solidFill>
                  <a:srgbClr val="3366FF"/>
                </a:solidFill>
              </a:rPr>
              <a:t>User mode </a:t>
            </a:r>
            <a:r>
              <a:rPr lang="en-US" altLang="en-US" dirty="0"/>
              <a:t>and </a:t>
            </a:r>
            <a:r>
              <a:rPr lang="en-US" altLang="en-US" b="1" dirty="0">
                <a:solidFill>
                  <a:srgbClr val="3366FF"/>
                </a:solidFill>
              </a:rPr>
              <a:t>kernel mode </a:t>
            </a:r>
          </a:p>
          <a:p>
            <a:pPr lvl="1">
              <a:lnSpc>
                <a:spcPct val="90000"/>
              </a:lnSpc>
            </a:pPr>
            <a:r>
              <a:rPr lang="en-US" altLang="en-US" b="1" dirty="0">
                <a:solidFill>
                  <a:srgbClr val="3366FF"/>
                </a:solidFill>
              </a:rPr>
              <a:t>Mode bit </a:t>
            </a:r>
            <a:r>
              <a:rPr lang="en-US" altLang="en-US" dirty="0"/>
              <a:t>provided by hardware</a:t>
            </a:r>
          </a:p>
          <a:p>
            <a:pPr lvl="2">
              <a:lnSpc>
                <a:spcPct val="90000"/>
              </a:lnSpc>
            </a:pPr>
            <a:r>
              <a:rPr lang="en-US" altLang="en-US" dirty="0"/>
              <a:t>Provides ability to distinguish when system is running user code or kernel code</a:t>
            </a:r>
          </a:p>
          <a:p>
            <a:pPr lvl="2">
              <a:lnSpc>
                <a:spcPct val="90000"/>
              </a:lnSpc>
            </a:pPr>
            <a:r>
              <a:rPr lang="en-US" altLang="en-US" dirty="0"/>
              <a:t>Some instructions designated as </a:t>
            </a:r>
            <a:r>
              <a:rPr lang="en-US" altLang="en-US" b="1" dirty="0">
                <a:solidFill>
                  <a:srgbClr val="3366FF"/>
                </a:solidFill>
              </a:rPr>
              <a:t>privileged</a:t>
            </a:r>
            <a:r>
              <a:rPr lang="en-US" altLang="en-US" dirty="0"/>
              <a:t>, only executable in kernel mode</a:t>
            </a:r>
          </a:p>
          <a:p>
            <a:pPr lvl="2">
              <a:lnSpc>
                <a:spcPct val="90000"/>
              </a:lnSpc>
            </a:pPr>
            <a:r>
              <a:rPr lang="en-US" altLang="en-US" dirty="0"/>
              <a:t>System call changes mode to kernel, return from call resets it to user</a:t>
            </a:r>
          </a:p>
          <a:p>
            <a:pPr lvl="1">
              <a:lnSpc>
                <a:spcPct val="90000"/>
              </a:lnSpc>
            </a:pPr>
            <a:endParaRPr lang="en-US" alt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257401D8-73EA-4C76-9CD0-F1A886FBD212}"/>
              </a:ext>
            </a:extLst>
          </p:cNvPr>
          <p:cNvSpPr>
            <a:spLocks noGrp="1" noChangeArrowheads="1"/>
          </p:cNvSpPr>
          <p:nvPr>
            <p:ph type="title" idx="4294967295"/>
          </p:nvPr>
        </p:nvSpPr>
        <p:spPr>
          <a:xfrm>
            <a:off x="2252664" y="136526"/>
            <a:ext cx="8415337" cy="576263"/>
          </a:xfrm>
        </p:spPr>
        <p:txBody>
          <a:bodyPr>
            <a:normAutofit fontScale="90000"/>
          </a:bodyPr>
          <a:lstStyle/>
          <a:p>
            <a:pPr eaLnBrk="1" hangingPunct="1"/>
            <a:r>
              <a:rPr lang="en-US" altLang="en-US"/>
              <a:t>Transition from User to Kernel Mode</a:t>
            </a:r>
          </a:p>
        </p:txBody>
      </p:sp>
      <p:pic>
        <p:nvPicPr>
          <p:cNvPr id="35844" name="Picture 5">
            <a:extLst>
              <a:ext uri="{FF2B5EF4-FFF2-40B4-BE49-F238E27FC236}">
                <a16:creationId xmlns:a16="http://schemas.microsoft.com/office/drawing/2014/main" xmlns="" id="{00802610-2667-4978-AC3A-025CCF8C4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4" y="1733120"/>
            <a:ext cx="7602538" cy="339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EF851C9-9C3E-48FF-B384-90B5BCCC58CE}"/>
              </a:ext>
            </a:extLst>
          </p:cNvPr>
          <p:cNvSpPr>
            <a:spLocks noGrp="1"/>
          </p:cNvSpPr>
          <p:nvPr>
            <p:ph idx="1"/>
          </p:nvPr>
        </p:nvSpPr>
        <p:spPr>
          <a:xfrm>
            <a:off x="543697" y="782595"/>
            <a:ext cx="10810103" cy="5394368"/>
          </a:xfrm>
        </p:spPr>
        <p:txBody>
          <a:bodyPr/>
          <a:lstStyle/>
          <a:p>
            <a:r>
              <a:rPr lang="en-IN" b="1" i="0" dirty="0">
                <a:effectLst/>
              </a:rPr>
              <a:t>User mode</a:t>
            </a:r>
            <a:r>
              <a:rPr lang="en-IN" dirty="0"/>
              <a:t/>
            </a:r>
            <a:br>
              <a:rPr lang="en-IN" dirty="0"/>
            </a:br>
            <a:r>
              <a:rPr lang="en-IN" b="0" i="0" dirty="0">
                <a:effectLst/>
              </a:rPr>
              <a:t>When the computer system run user applications like creating a text document or using any application program, then the system is in the user mode. When the user application requests for a service from the operating system or an interrupt occurs or </a:t>
            </a:r>
            <a:r>
              <a:rPr lang="en-IN" b="0" i="0" u="none" strike="noStrike" dirty="0">
                <a:effectLst/>
              </a:rPr>
              <a:t>system call</a:t>
            </a:r>
            <a:r>
              <a:rPr lang="en-IN" b="0" i="0" dirty="0">
                <a:effectLst/>
              </a:rPr>
              <a:t>, then there will be a transition from user to kernel mode to fulfil the requests.</a:t>
            </a:r>
          </a:p>
          <a:p>
            <a:r>
              <a:rPr lang="en-IN" b="1" i="0" dirty="0">
                <a:effectLst/>
              </a:rPr>
              <a:t>Kernel Mode </a:t>
            </a:r>
          </a:p>
          <a:p>
            <a:pPr marL="0" indent="0" algn="just">
              <a:buNone/>
            </a:pPr>
            <a:r>
              <a:rPr lang="en-IN" b="0" i="0" dirty="0">
                <a:effectLst/>
              </a:rPr>
              <a:t>When the system boots, hardware starts in kernel mode and when operating system is loaded, it start user application in user mode. To provide protection to the hardware, we have privileged instructions which execute only in kernel mode. If user attempt to run privileged instruction in user mode then it will treat instruction as illegal and traps to OS.</a:t>
            </a:r>
            <a:endParaRPr lang="en-US" dirty="0"/>
          </a:p>
        </p:txBody>
      </p:sp>
    </p:spTree>
    <p:extLst>
      <p:ext uri="{BB962C8B-B14F-4D97-AF65-F5344CB8AC3E}">
        <p14:creationId xmlns:p14="http://schemas.microsoft.com/office/powerpoint/2010/main" val="3412019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295CFFBF-4F7A-4531-AB4D-02A5A8057143}"/>
              </a:ext>
            </a:extLst>
          </p:cNvPr>
          <p:cNvSpPr>
            <a:spLocks noGrp="1" noChangeArrowheads="1"/>
          </p:cNvSpPr>
          <p:nvPr>
            <p:ph type="title"/>
          </p:nvPr>
        </p:nvSpPr>
        <p:spPr>
          <a:xfrm>
            <a:off x="1272746" y="608657"/>
            <a:ext cx="8229600" cy="576263"/>
          </a:xfrm>
        </p:spPr>
        <p:txBody>
          <a:bodyPr>
            <a:normAutofit fontScale="90000"/>
          </a:bodyPr>
          <a:lstStyle/>
          <a:p>
            <a:r>
              <a:rPr lang="en-US" altLang="en-US" dirty="0"/>
              <a:t>System Calls</a:t>
            </a:r>
          </a:p>
        </p:txBody>
      </p:sp>
      <p:sp>
        <p:nvSpPr>
          <p:cNvPr id="6147" name="Rectangle 3">
            <a:extLst>
              <a:ext uri="{FF2B5EF4-FFF2-40B4-BE49-F238E27FC236}">
                <a16:creationId xmlns:a16="http://schemas.microsoft.com/office/drawing/2014/main" xmlns="" id="{4762D29E-72E3-4018-B195-6C065C30A1BF}"/>
              </a:ext>
            </a:extLst>
          </p:cNvPr>
          <p:cNvSpPr>
            <a:spLocks noGrp="1" noChangeArrowheads="1"/>
          </p:cNvSpPr>
          <p:nvPr>
            <p:ph idx="1"/>
          </p:nvPr>
        </p:nvSpPr>
        <p:spPr bwMode="auto">
          <a:xfrm>
            <a:off x="1591878" y="2105819"/>
            <a:ext cx="6429375" cy="2646362"/>
          </a:xfrm>
        </p:spPr>
        <p:txBody>
          <a:bodyPr wrap="square" numCol="1" anchor="t" anchorCtr="0" compatLnSpc="1">
            <a:prstTxWarp prst="textNoShape">
              <a:avLst/>
            </a:prstTxWarp>
            <a:normAutofit fontScale="92500" lnSpcReduction="10000"/>
          </a:bodyPr>
          <a:lstStyle/>
          <a:p>
            <a:r>
              <a:rPr lang="en-US" altLang="en-US" dirty="0"/>
              <a:t>Programming interface to the services provided by the OS</a:t>
            </a:r>
            <a:endParaRPr lang="en-US" altLang="en-US" sz="800" dirty="0"/>
          </a:p>
          <a:p>
            <a:r>
              <a:rPr lang="en-US" altLang="en-US" dirty="0"/>
              <a:t>Typically written in a high-level language (C or C++)</a:t>
            </a:r>
            <a:endParaRPr lang="en-US" altLang="en-US" sz="800" dirty="0"/>
          </a:p>
          <a:p>
            <a:r>
              <a:rPr lang="en-US" altLang="en-US" dirty="0"/>
              <a:t>Mostly accessed by programs via a high-level </a:t>
            </a:r>
            <a:r>
              <a:rPr lang="en-US" altLang="en-US" b="1" dirty="0">
                <a:solidFill>
                  <a:srgbClr val="3366FF"/>
                </a:solidFill>
              </a:rPr>
              <a:t>Application Programming Interface </a:t>
            </a:r>
            <a:r>
              <a:rPr lang="en-US" altLang="en-US" b="1" dirty="0">
                <a:solidFill>
                  <a:srgbClr val="000000"/>
                </a:solidFill>
              </a:rPr>
              <a:t>(</a:t>
            </a:r>
            <a:r>
              <a:rPr lang="en-US" altLang="en-US" b="1" dirty="0">
                <a:solidFill>
                  <a:srgbClr val="3366FF"/>
                </a:solidFill>
              </a:rPr>
              <a:t>API</a:t>
            </a:r>
            <a:r>
              <a:rPr lang="en-US" altLang="en-US" b="1" dirty="0">
                <a:solidFill>
                  <a:srgbClr val="000000"/>
                </a:solidFill>
              </a:rPr>
              <a:t>)</a:t>
            </a:r>
            <a:r>
              <a:rPr lang="en-US" altLang="en-US" dirty="0">
                <a:solidFill>
                  <a:srgbClr val="3366FF"/>
                </a:solidFill>
              </a:rPr>
              <a:t> </a:t>
            </a:r>
            <a:r>
              <a:rPr lang="en-US" altLang="en-US" dirty="0"/>
              <a:t>rather than direct system call use</a:t>
            </a:r>
            <a:endParaRPr lang="en-US" altLang="en-US" sz="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68EBD0E3-C31D-448C-90A9-F3CEEBD00195}"/>
              </a:ext>
            </a:extLst>
          </p:cNvPr>
          <p:cNvSpPr>
            <a:spLocks noGrp="1" noChangeArrowheads="1"/>
          </p:cNvSpPr>
          <p:nvPr>
            <p:ph type="title"/>
          </p:nvPr>
        </p:nvSpPr>
        <p:spPr>
          <a:xfrm>
            <a:off x="1981200" y="214313"/>
            <a:ext cx="8229600" cy="576262"/>
          </a:xfrm>
        </p:spPr>
        <p:txBody>
          <a:bodyPr>
            <a:normAutofit fontScale="90000"/>
          </a:bodyPr>
          <a:lstStyle/>
          <a:p>
            <a:r>
              <a:rPr lang="en-US" altLang="en-US"/>
              <a:t>Example of System Calls</a:t>
            </a:r>
          </a:p>
        </p:txBody>
      </p:sp>
      <p:sp>
        <p:nvSpPr>
          <p:cNvPr id="8195" name="Rectangle 5">
            <a:extLst>
              <a:ext uri="{FF2B5EF4-FFF2-40B4-BE49-F238E27FC236}">
                <a16:creationId xmlns:a16="http://schemas.microsoft.com/office/drawing/2014/main" xmlns="" id="{24B996C0-9C12-4CB5-B686-CA357C41D9CF}"/>
              </a:ext>
            </a:extLst>
          </p:cNvPr>
          <p:cNvSpPr>
            <a:spLocks noGrp="1" noChangeArrowheads="1"/>
          </p:cNvSpPr>
          <p:nvPr>
            <p:ph idx="1"/>
          </p:nvPr>
        </p:nvSpPr>
        <p:spPr bwMode="auto"/>
        <p:txBody>
          <a:bodyPr wrap="square" numCol="1" anchor="t" anchorCtr="0" compatLnSpc="1">
            <a:prstTxWarp prst="textNoShape">
              <a:avLst/>
            </a:prstTxWarp>
          </a:bodyPr>
          <a:lstStyle/>
          <a:p>
            <a:r>
              <a:rPr lang="en-US" altLang="en-US"/>
              <a:t>System call sequence to copy the contents of one file to another file</a:t>
            </a:r>
          </a:p>
        </p:txBody>
      </p:sp>
      <p:pic>
        <p:nvPicPr>
          <p:cNvPr id="8196" name="Picture 5">
            <a:extLst>
              <a:ext uri="{FF2B5EF4-FFF2-40B4-BE49-F238E27FC236}">
                <a16:creationId xmlns:a16="http://schemas.microsoft.com/office/drawing/2014/main" xmlns="" id="{379D85B6-C873-4851-918B-55741B0D2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913" y="2387600"/>
            <a:ext cx="5313362" cy="359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Line 6">
            <a:extLst>
              <a:ext uri="{FF2B5EF4-FFF2-40B4-BE49-F238E27FC236}">
                <a16:creationId xmlns:a16="http://schemas.microsoft.com/office/drawing/2014/main" xmlns="" id="{004A64E5-05D9-4901-82CE-6151CB32BA3D}"/>
              </a:ext>
            </a:extLst>
          </p:cNvPr>
          <p:cNvSpPr>
            <a:spLocks noChangeShapeType="1"/>
          </p:cNvSpPr>
          <p:nvPr/>
        </p:nvSpPr>
        <p:spPr bwMode="auto">
          <a:xfrm>
            <a:off x="8882063" y="2022475"/>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8" name="Line 7">
            <a:extLst>
              <a:ext uri="{FF2B5EF4-FFF2-40B4-BE49-F238E27FC236}">
                <a16:creationId xmlns:a16="http://schemas.microsoft.com/office/drawing/2014/main" xmlns="" id="{3F6169BC-6806-459E-AC89-46D93731F45A}"/>
              </a:ext>
            </a:extLst>
          </p:cNvPr>
          <p:cNvSpPr>
            <a:spLocks noChangeShapeType="1"/>
          </p:cNvSpPr>
          <p:nvPr/>
        </p:nvSpPr>
        <p:spPr bwMode="auto">
          <a:xfrm>
            <a:off x="3027363" y="2012951"/>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621CE922-F554-4AE4-8866-965971D6F3C1}"/>
              </a:ext>
            </a:extLst>
          </p:cNvPr>
          <p:cNvSpPr>
            <a:spLocks noGrp="1" noChangeArrowheads="1"/>
          </p:cNvSpPr>
          <p:nvPr>
            <p:ph type="title"/>
          </p:nvPr>
        </p:nvSpPr>
        <p:spPr>
          <a:xfrm>
            <a:off x="1981200" y="182563"/>
            <a:ext cx="8229600" cy="576262"/>
          </a:xfrm>
        </p:spPr>
        <p:txBody>
          <a:bodyPr>
            <a:normAutofit fontScale="90000"/>
          </a:bodyPr>
          <a:lstStyle/>
          <a:p>
            <a:r>
              <a:rPr lang="en-US" altLang="en-US"/>
              <a:t>Example of Standard API</a:t>
            </a:r>
          </a:p>
        </p:txBody>
      </p:sp>
      <p:pic>
        <p:nvPicPr>
          <p:cNvPr id="10243" name="Picture 1" descr="Screen Shot 2012-12-01 at 12.25.00 PM.png">
            <a:extLst>
              <a:ext uri="{FF2B5EF4-FFF2-40B4-BE49-F238E27FC236}">
                <a16:creationId xmlns:a16="http://schemas.microsoft.com/office/drawing/2014/main" xmlns="" id="{CA21E54E-F65A-4263-A748-2BB3A95B9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4739" y="1066801"/>
            <a:ext cx="5094287"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600F08B6-D6C3-4546-8F17-75379762C3EA}"/>
              </a:ext>
            </a:extLst>
          </p:cNvPr>
          <p:cNvSpPr>
            <a:spLocks noGrp="1" noChangeArrowheads="1"/>
          </p:cNvSpPr>
          <p:nvPr>
            <p:ph type="title"/>
          </p:nvPr>
        </p:nvSpPr>
        <p:spPr>
          <a:xfrm>
            <a:off x="1997075" y="198438"/>
            <a:ext cx="8229600" cy="576262"/>
          </a:xfrm>
        </p:spPr>
        <p:txBody>
          <a:bodyPr>
            <a:normAutofit fontScale="90000"/>
          </a:bodyPr>
          <a:lstStyle/>
          <a:p>
            <a:r>
              <a:rPr lang="en-US" altLang="en-US"/>
              <a:t>System Call Implementation</a:t>
            </a:r>
          </a:p>
        </p:txBody>
      </p:sp>
      <p:sp>
        <p:nvSpPr>
          <p:cNvPr id="12291" name="Rectangle 3">
            <a:extLst>
              <a:ext uri="{FF2B5EF4-FFF2-40B4-BE49-F238E27FC236}">
                <a16:creationId xmlns:a16="http://schemas.microsoft.com/office/drawing/2014/main" xmlns="" id="{908D8265-FF67-412F-9C52-C2EBA1DEC94D}"/>
              </a:ext>
            </a:extLst>
          </p:cNvPr>
          <p:cNvSpPr>
            <a:spLocks noGrp="1" noChangeArrowheads="1"/>
          </p:cNvSpPr>
          <p:nvPr>
            <p:ph idx="1"/>
          </p:nvPr>
        </p:nvSpPr>
        <p:spPr bwMode="auto">
          <a:xfrm>
            <a:off x="2330451" y="1233489"/>
            <a:ext cx="7250113" cy="4530725"/>
          </a:xfrm>
        </p:spPr>
        <p:txBody>
          <a:bodyPr wrap="square" numCol="1" anchor="t" anchorCtr="0" compatLnSpc="1">
            <a:prstTxWarp prst="textNoShape">
              <a:avLst/>
            </a:prstTxWarp>
            <a:normAutofit fontScale="92500" lnSpcReduction="10000"/>
          </a:bodyPr>
          <a:lstStyle/>
          <a:p>
            <a:r>
              <a:rPr lang="en-US" altLang="en-US"/>
              <a:t>Typically, a number associated with each system call</a:t>
            </a:r>
          </a:p>
          <a:p>
            <a:pPr lvl="1"/>
            <a:r>
              <a:rPr lang="en-US" altLang="en-US" b="1">
                <a:solidFill>
                  <a:srgbClr val="3366FF"/>
                </a:solidFill>
              </a:rPr>
              <a:t>System-call interface </a:t>
            </a:r>
            <a:r>
              <a:rPr lang="en-US" altLang="en-US"/>
              <a:t>maintains a table indexed according to these numbers</a:t>
            </a:r>
            <a:endParaRPr lang="en-US" altLang="en-US" sz="800"/>
          </a:p>
          <a:p>
            <a:r>
              <a:rPr lang="en-US" altLang="en-US"/>
              <a:t>The system call interface invokes  the intended system call in OS kernel and returns status of the system call and any return values</a:t>
            </a:r>
            <a:endParaRPr lang="en-US" altLang="en-US" sz="800"/>
          </a:p>
          <a:p>
            <a:r>
              <a:rPr lang="en-US" altLang="en-US"/>
              <a:t>The caller need know nothing about how the system call is implemented</a:t>
            </a:r>
          </a:p>
          <a:p>
            <a:pPr lvl="1"/>
            <a:r>
              <a:rPr lang="en-US" altLang="en-US"/>
              <a:t>Just needs to obey API and understand what OS will do as a result call</a:t>
            </a:r>
          </a:p>
          <a:p>
            <a:pPr lvl="1"/>
            <a:r>
              <a:rPr lang="en-US" altLang="en-US"/>
              <a:t>Most details of  OS interface hidden from programmer by API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B2B10A18-67E3-44A8-AAA5-EC7244BE0D0F}"/>
              </a:ext>
            </a:extLst>
          </p:cNvPr>
          <p:cNvSpPr>
            <a:spLocks noGrp="1" noChangeArrowheads="1"/>
          </p:cNvSpPr>
          <p:nvPr>
            <p:ph type="title"/>
          </p:nvPr>
        </p:nvSpPr>
        <p:spPr>
          <a:xfrm>
            <a:off x="2444750" y="182563"/>
            <a:ext cx="8229600" cy="576262"/>
          </a:xfrm>
        </p:spPr>
        <p:txBody>
          <a:bodyPr>
            <a:normAutofit fontScale="90000"/>
          </a:bodyPr>
          <a:lstStyle/>
          <a:p>
            <a:r>
              <a:rPr lang="en-US" altLang="en-US"/>
              <a:t>API – System Call – OS Relationship</a:t>
            </a:r>
          </a:p>
        </p:txBody>
      </p:sp>
      <p:pic>
        <p:nvPicPr>
          <p:cNvPr id="14339" name="Picture 5" descr="2">
            <a:extLst>
              <a:ext uri="{FF2B5EF4-FFF2-40B4-BE49-F238E27FC236}">
                <a16:creationId xmlns:a16="http://schemas.microsoft.com/office/drawing/2014/main" xmlns="" id="{D915D833-1C72-499E-949B-B45989D8C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76" y="1425575"/>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78148FF4-C0E6-4E32-9619-547D254376E1}"/>
              </a:ext>
            </a:extLst>
          </p:cNvPr>
          <p:cNvSpPr>
            <a:spLocks noGrp="1" noChangeArrowheads="1"/>
          </p:cNvSpPr>
          <p:nvPr>
            <p:ph type="title"/>
          </p:nvPr>
        </p:nvSpPr>
        <p:spPr>
          <a:xfrm>
            <a:off x="2506664" y="198438"/>
            <a:ext cx="7704137" cy="576262"/>
          </a:xfrm>
        </p:spPr>
        <p:txBody>
          <a:bodyPr>
            <a:normAutofit fontScale="90000"/>
          </a:bodyPr>
          <a:lstStyle/>
          <a:p>
            <a:r>
              <a:rPr lang="en-US" altLang="en-US"/>
              <a:t>System Call Parameter Passing</a:t>
            </a:r>
          </a:p>
        </p:txBody>
      </p:sp>
      <p:sp>
        <p:nvSpPr>
          <p:cNvPr id="16387" name="Rectangle 3">
            <a:extLst>
              <a:ext uri="{FF2B5EF4-FFF2-40B4-BE49-F238E27FC236}">
                <a16:creationId xmlns:a16="http://schemas.microsoft.com/office/drawing/2014/main" xmlns="" id="{B6609563-89A8-4FDB-975B-DBBD79C17E76}"/>
              </a:ext>
            </a:extLst>
          </p:cNvPr>
          <p:cNvSpPr>
            <a:spLocks noGrp="1" noChangeArrowheads="1"/>
          </p:cNvSpPr>
          <p:nvPr>
            <p:ph idx="1"/>
          </p:nvPr>
        </p:nvSpPr>
        <p:spPr bwMode="auto">
          <a:xfrm>
            <a:off x="2330450" y="1233489"/>
            <a:ext cx="7297738" cy="4530725"/>
          </a:xfrm>
        </p:spPr>
        <p:txBody>
          <a:bodyPr wrap="square" numCol="1" anchor="t" anchorCtr="0" compatLnSpc="1">
            <a:prstTxWarp prst="textNoShape">
              <a:avLst/>
            </a:prstTxWarp>
            <a:normAutofit fontScale="92500" lnSpcReduction="10000"/>
          </a:bodyPr>
          <a:lstStyle/>
          <a:p>
            <a:r>
              <a:rPr lang="en-US" altLang="en-US"/>
              <a:t>Often, more information is required than simply identity of desired system call</a:t>
            </a:r>
          </a:p>
          <a:p>
            <a:r>
              <a:rPr lang="en-US" altLang="en-US"/>
              <a:t>Three general methods used to pass parameters to the OS</a:t>
            </a:r>
          </a:p>
          <a:p>
            <a:pPr lvl="1"/>
            <a:r>
              <a:rPr lang="en-US" altLang="en-US"/>
              <a:t>Simplest:  pass the parameters in registers</a:t>
            </a:r>
          </a:p>
          <a:p>
            <a:pPr lvl="2"/>
            <a:r>
              <a:rPr lang="en-US" altLang="en-US"/>
              <a:t> In some cases, may be more parameters than registers</a:t>
            </a:r>
          </a:p>
          <a:p>
            <a:pPr lvl="1"/>
            <a:r>
              <a:rPr lang="en-US" altLang="en-US"/>
              <a:t>Parameters stored in a block</a:t>
            </a:r>
            <a:r>
              <a:rPr lang="en-US" altLang="en-US" i="1"/>
              <a:t>, </a:t>
            </a:r>
            <a:r>
              <a:rPr lang="en-US" altLang="en-US"/>
              <a:t>or table, in memory, and address of block passed as a parameter in a register </a:t>
            </a:r>
          </a:p>
          <a:p>
            <a:pPr lvl="2"/>
            <a:r>
              <a:rPr lang="en-US" altLang="en-US"/>
              <a:t>This approach taken by Linux and Solaris</a:t>
            </a:r>
          </a:p>
          <a:p>
            <a:pPr lvl="1"/>
            <a:r>
              <a:rPr lang="en-US" altLang="en-US"/>
              <a:t>Parameters placed, or </a:t>
            </a:r>
            <a:r>
              <a:rPr lang="en-US" altLang="en-US" b="1">
                <a:solidFill>
                  <a:srgbClr val="3366FF"/>
                </a:solidFill>
              </a:rPr>
              <a:t>pushed</a:t>
            </a:r>
            <a:r>
              <a:rPr lang="en-US" altLang="en-US" i="1"/>
              <a:t>, </a:t>
            </a:r>
            <a:r>
              <a:rPr lang="en-US" altLang="en-US"/>
              <a:t>onto the </a:t>
            </a:r>
            <a:r>
              <a:rPr lang="en-US" altLang="en-US" b="1">
                <a:solidFill>
                  <a:srgbClr val="3366FF"/>
                </a:solidFill>
              </a:rPr>
              <a:t>stack</a:t>
            </a:r>
            <a:r>
              <a:rPr lang="en-US" altLang="en-US" i="1"/>
              <a:t> </a:t>
            </a:r>
            <a:r>
              <a:rPr lang="en-US" altLang="en-US"/>
              <a:t>by the program and </a:t>
            </a:r>
            <a:r>
              <a:rPr lang="en-US" altLang="en-US" b="1">
                <a:solidFill>
                  <a:srgbClr val="3366FF"/>
                </a:solidFill>
              </a:rPr>
              <a:t>popped</a:t>
            </a:r>
            <a:r>
              <a:rPr lang="en-US" altLang="en-US" i="1"/>
              <a:t> </a:t>
            </a:r>
            <a:r>
              <a:rPr lang="en-US" altLang="en-US"/>
              <a:t>off the stack by the operating system</a:t>
            </a:r>
          </a:p>
          <a:p>
            <a:pPr lvl="1"/>
            <a:r>
              <a:rPr lang="en-US" altLang="en-US"/>
              <a:t>Block and stack methods do not limit the number or length of parameters being passed</a:t>
            </a:r>
          </a:p>
          <a:p>
            <a:pPr lvl="1"/>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B9AB17DB-D9AC-436B-9F21-C0999418BB4E}"/>
              </a:ext>
            </a:extLst>
          </p:cNvPr>
          <p:cNvSpPr>
            <a:spLocks noGrp="1" noChangeArrowheads="1"/>
          </p:cNvSpPr>
          <p:nvPr>
            <p:ph type="title"/>
          </p:nvPr>
        </p:nvSpPr>
        <p:spPr>
          <a:xfrm>
            <a:off x="1981200" y="198438"/>
            <a:ext cx="8229600" cy="576262"/>
          </a:xfrm>
        </p:spPr>
        <p:txBody>
          <a:bodyPr>
            <a:normAutofit fontScale="90000"/>
          </a:bodyPr>
          <a:lstStyle/>
          <a:p>
            <a:r>
              <a:rPr lang="en-US" altLang="en-US"/>
              <a:t>Parameter Passing via Table</a:t>
            </a:r>
          </a:p>
        </p:txBody>
      </p:sp>
      <p:pic>
        <p:nvPicPr>
          <p:cNvPr id="18435" name="Picture 7" descr="2">
            <a:extLst>
              <a:ext uri="{FF2B5EF4-FFF2-40B4-BE49-F238E27FC236}">
                <a16:creationId xmlns:a16="http://schemas.microsoft.com/office/drawing/2014/main" xmlns="" id="{DD4E2ECE-8A41-4921-9F6C-8DED09F9E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8339" y="1865314"/>
            <a:ext cx="6573837"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2CD6A-D461-4D57-A637-2F4F3F3AF81C}"/>
              </a:ext>
            </a:extLst>
          </p:cNvPr>
          <p:cNvSpPr>
            <a:spLocks noGrp="1"/>
          </p:cNvSpPr>
          <p:nvPr>
            <p:ph type="title"/>
          </p:nvPr>
        </p:nvSpPr>
        <p:spPr/>
        <p:txBody>
          <a:bodyPr/>
          <a:lstStyle/>
          <a:p>
            <a:r>
              <a:rPr lang="en-US" altLang="en-US" sz="4400" dirty="0"/>
              <a:t>Four Components of a Computer System</a:t>
            </a:r>
            <a:endParaRPr lang="en-US" dirty="0"/>
          </a:p>
        </p:txBody>
      </p:sp>
      <p:pic>
        <p:nvPicPr>
          <p:cNvPr id="6" name="Content Placeholder 5">
            <a:extLst>
              <a:ext uri="{FF2B5EF4-FFF2-40B4-BE49-F238E27FC236}">
                <a16:creationId xmlns:a16="http://schemas.microsoft.com/office/drawing/2014/main" xmlns="" id="{9F70E2B3-18F5-464C-9D5D-F34CA723D7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9320" y="1825625"/>
            <a:ext cx="7647597"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407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46F842ED-95B4-4E1E-82F8-3728077E91B0}"/>
              </a:ext>
            </a:extLst>
          </p:cNvPr>
          <p:cNvSpPr>
            <a:spLocks noGrp="1" noChangeArrowheads="1"/>
          </p:cNvSpPr>
          <p:nvPr>
            <p:ph type="title"/>
          </p:nvPr>
        </p:nvSpPr>
        <p:spPr>
          <a:xfrm>
            <a:off x="1997075" y="214313"/>
            <a:ext cx="8229600" cy="576262"/>
          </a:xfrm>
        </p:spPr>
        <p:txBody>
          <a:bodyPr>
            <a:normAutofit fontScale="90000"/>
          </a:bodyPr>
          <a:lstStyle/>
          <a:p>
            <a:r>
              <a:rPr lang="en-US" altLang="en-US"/>
              <a:t>Types of System Calls</a:t>
            </a:r>
          </a:p>
        </p:txBody>
      </p:sp>
      <p:sp>
        <p:nvSpPr>
          <p:cNvPr id="20483" name="Rectangle 4">
            <a:extLst>
              <a:ext uri="{FF2B5EF4-FFF2-40B4-BE49-F238E27FC236}">
                <a16:creationId xmlns:a16="http://schemas.microsoft.com/office/drawing/2014/main" xmlns="" id="{B9969788-34A4-41FB-8A60-912E8D2FEB1C}"/>
              </a:ext>
            </a:extLst>
          </p:cNvPr>
          <p:cNvSpPr>
            <a:spLocks noGrp="1" noChangeArrowheads="1"/>
          </p:cNvSpPr>
          <p:nvPr>
            <p:ph idx="1"/>
          </p:nvPr>
        </p:nvSpPr>
        <p:spPr bwMode="auto">
          <a:xfrm>
            <a:off x="2378075" y="1138239"/>
            <a:ext cx="8229600" cy="4530725"/>
          </a:xfrm>
        </p:spPr>
        <p:txBody>
          <a:bodyPr wrap="square" numCol="1" anchor="t" anchorCtr="0" compatLnSpc="1">
            <a:prstTxWarp prst="textNoShape">
              <a:avLst/>
            </a:prstTxWarp>
          </a:bodyPr>
          <a:lstStyle/>
          <a:p>
            <a:r>
              <a:rPr lang="en-US" altLang="en-US"/>
              <a:t>Process control</a:t>
            </a:r>
          </a:p>
          <a:p>
            <a:pPr lvl="1"/>
            <a:r>
              <a:rPr lang="en-US" altLang="en-US"/>
              <a:t>create process, terminate process</a:t>
            </a:r>
          </a:p>
          <a:p>
            <a:pPr lvl="1"/>
            <a:r>
              <a:rPr lang="en-US" altLang="en-US"/>
              <a:t>end, abort</a:t>
            </a:r>
          </a:p>
          <a:p>
            <a:pPr lvl="1"/>
            <a:r>
              <a:rPr lang="en-US" altLang="en-US"/>
              <a:t>load, execute</a:t>
            </a:r>
          </a:p>
          <a:p>
            <a:pPr lvl="1"/>
            <a:r>
              <a:rPr lang="en-US" altLang="en-US"/>
              <a:t>get process attributes, set process attributes</a:t>
            </a:r>
          </a:p>
          <a:p>
            <a:pPr lvl="1"/>
            <a:r>
              <a:rPr lang="en-US" altLang="en-US"/>
              <a:t>wait for time</a:t>
            </a:r>
          </a:p>
          <a:p>
            <a:pPr lvl="1"/>
            <a:r>
              <a:rPr lang="en-US" altLang="en-US"/>
              <a:t>wait event, signal event</a:t>
            </a:r>
          </a:p>
          <a:p>
            <a:pPr lvl="1"/>
            <a:r>
              <a:rPr lang="en-US" altLang="en-US"/>
              <a:t>allocate and free memory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E49AA89D-E2AB-43CD-B424-799329ACBE35}"/>
              </a:ext>
            </a:extLst>
          </p:cNvPr>
          <p:cNvSpPr>
            <a:spLocks noGrp="1" noChangeArrowheads="1"/>
          </p:cNvSpPr>
          <p:nvPr>
            <p:ph type="title"/>
          </p:nvPr>
        </p:nvSpPr>
        <p:spPr>
          <a:xfrm>
            <a:off x="1981200" y="198438"/>
            <a:ext cx="8229600" cy="576262"/>
          </a:xfrm>
        </p:spPr>
        <p:txBody>
          <a:bodyPr>
            <a:normAutofit fontScale="90000"/>
          </a:bodyPr>
          <a:lstStyle/>
          <a:p>
            <a:r>
              <a:rPr lang="en-US" altLang="en-US"/>
              <a:t>Types of System Calls</a:t>
            </a:r>
          </a:p>
        </p:txBody>
      </p:sp>
      <p:sp>
        <p:nvSpPr>
          <p:cNvPr id="22531" name="Rectangle 4">
            <a:extLst>
              <a:ext uri="{FF2B5EF4-FFF2-40B4-BE49-F238E27FC236}">
                <a16:creationId xmlns:a16="http://schemas.microsoft.com/office/drawing/2014/main" xmlns="" id="{03412148-0DAC-4167-BBD0-9CE70DFD55B1}"/>
              </a:ext>
            </a:extLst>
          </p:cNvPr>
          <p:cNvSpPr>
            <a:spLocks noGrp="1" noChangeArrowheads="1"/>
          </p:cNvSpPr>
          <p:nvPr>
            <p:ph idx="1"/>
          </p:nvPr>
        </p:nvSpPr>
        <p:spPr bwMode="auto"/>
        <p:txBody>
          <a:bodyPr wrap="square" numCol="1" anchor="t" anchorCtr="0" compatLnSpc="1">
            <a:prstTxWarp prst="textNoShape">
              <a:avLst/>
            </a:prstTxWarp>
          </a:bodyPr>
          <a:lstStyle/>
          <a:p>
            <a:r>
              <a:rPr lang="en-US" altLang="en-US"/>
              <a:t>File management</a:t>
            </a:r>
          </a:p>
          <a:p>
            <a:pPr lvl="1"/>
            <a:r>
              <a:rPr lang="en-US" altLang="en-US"/>
              <a:t>create file, delete file</a:t>
            </a:r>
          </a:p>
          <a:p>
            <a:pPr lvl="1"/>
            <a:r>
              <a:rPr lang="en-US" altLang="en-US"/>
              <a:t>open, close file</a:t>
            </a:r>
          </a:p>
          <a:p>
            <a:pPr lvl="1"/>
            <a:r>
              <a:rPr lang="en-US" altLang="en-US"/>
              <a:t>read, write, reposition</a:t>
            </a:r>
          </a:p>
          <a:p>
            <a:pPr lvl="1"/>
            <a:r>
              <a:rPr lang="en-US" altLang="en-US"/>
              <a:t>get and set file attributes</a:t>
            </a:r>
          </a:p>
          <a:p>
            <a:r>
              <a:rPr lang="en-US" altLang="en-US"/>
              <a:t>Device management</a:t>
            </a:r>
          </a:p>
          <a:p>
            <a:pPr lvl="1"/>
            <a:r>
              <a:rPr lang="en-US" altLang="en-US"/>
              <a:t>request device, release device</a:t>
            </a:r>
          </a:p>
          <a:p>
            <a:pPr lvl="1"/>
            <a:r>
              <a:rPr lang="en-US" altLang="en-US"/>
              <a:t>read, write, reposition</a:t>
            </a:r>
          </a:p>
          <a:p>
            <a:pPr lvl="1"/>
            <a:r>
              <a:rPr lang="en-US" altLang="en-US"/>
              <a:t>get device attributes, set device attributes</a:t>
            </a:r>
          </a:p>
          <a:p>
            <a:pPr lvl="1"/>
            <a:r>
              <a:rPr lang="en-US" altLang="en-US"/>
              <a:t>logically attach or detach devices</a:t>
            </a:r>
          </a:p>
          <a:p>
            <a:pPr lvl="1"/>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7DF1FCDD-6B1D-4762-9908-5C9B4728E606}"/>
              </a:ext>
            </a:extLst>
          </p:cNvPr>
          <p:cNvSpPr>
            <a:spLocks noGrp="1" noChangeArrowheads="1"/>
          </p:cNvSpPr>
          <p:nvPr>
            <p:ph type="title"/>
          </p:nvPr>
        </p:nvSpPr>
        <p:spPr>
          <a:xfrm>
            <a:off x="2060575" y="198438"/>
            <a:ext cx="8229600" cy="576262"/>
          </a:xfrm>
        </p:spPr>
        <p:txBody>
          <a:bodyPr>
            <a:normAutofit fontScale="90000"/>
          </a:bodyPr>
          <a:lstStyle/>
          <a:p>
            <a:r>
              <a:rPr lang="en-US" altLang="en-US"/>
              <a:t>Types of System Calls (Cont.)</a:t>
            </a:r>
          </a:p>
        </p:txBody>
      </p:sp>
      <p:sp>
        <p:nvSpPr>
          <p:cNvPr id="24579" name="Rectangle 4">
            <a:extLst>
              <a:ext uri="{FF2B5EF4-FFF2-40B4-BE49-F238E27FC236}">
                <a16:creationId xmlns:a16="http://schemas.microsoft.com/office/drawing/2014/main" xmlns="" id="{1E19107A-0F55-4A89-BCE7-B7939C53612D}"/>
              </a:ext>
            </a:extLst>
          </p:cNvPr>
          <p:cNvSpPr>
            <a:spLocks noGrp="1" noChangeArrowheads="1"/>
          </p:cNvSpPr>
          <p:nvPr>
            <p:ph idx="1"/>
          </p:nvPr>
        </p:nvSpPr>
        <p:spPr bwMode="auto">
          <a:xfrm>
            <a:off x="2330450" y="1233489"/>
            <a:ext cx="7234238" cy="4530725"/>
          </a:xfrm>
        </p:spPr>
        <p:txBody>
          <a:bodyPr wrap="square" numCol="1" anchor="t" anchorCtr="0" compatLnSpc="1">
            <a:prstTxWarp prst="textNoShape">
              <a:avLst/>
            </a:prstTxWarp>
            <a:normAutofit fontScale="92500" lnSpcReduction="10000"/>
          </a:bodyPr>
          <a:lstStyle/>
          <a:p>
            <a:r>
              <a:rPr lang="en-US" altLang="en-US"/>
              <a:t>Information maintenance</a:t>
            </a:r>
          </a:p>
          <a:p>
            <a:pPr lvl="1"/>
            <a:r>
              <a:rPr lang="en-US" altLang="en-US"/>
              <a:t>get time or date, set time or date</a:t>
            </a:r>
          </a:p>
          <a:p>
            <a:pPr lvl="1"/>
            <a:r>
              <a:rPr lang="en-US" altLang="en-US"/>
              <a:t>get system data, set system data</a:t>
            </a:r>
          </a:p>
          <a:p>
            <a:pPr lvl="1"/>
            <a:r>
              <a:rPr lang="en-US" altLang="en-US"/>
              <a:t>get and set process, file, or device attributes</a:t>
            </a:r>
          </a:p>
          <a:p>
            <a:r>
              <a:rPr lang="en-US" altLang="en-US"/>
              <a:t>Communications</a:t>
            </a:r>
          </a:p>
          <a:p>
            <a:pPr lvl="1"/>
            <a:r>
              <a:rPr lang="en-US" altLang="en-US"/>
              <a:t>create, delete communication connection</a:t>
            </a:r>
          </a:p>
          <a:p>
            <a:pPr lvl="1"/>
            <a:r>
              <a:rPr lang="en-US" altLang="en-US"/>
              <a:t>send, receive messages if </a:t>
            </a:r>
            <a:r>
              <a:rPr lang="en-US" altLang="en-US" b="1">
                <a:solidFill>
                  <a:srgbClr val="3366FF"/>
                </a:solidFill>
              </a:rPr>
              <a:t>message passing model </a:t>
            </a:r>
            <a:r>
              <a:rPr lang="en-US" altLang="en-US"/>
              <a:t>to </a:t>
            </a:r>
            <a:r>
              <a:rPr lang="en-US" altLang="en-US" b="1">
                <a:solidFill>
                  <a:srgbClr val="3366FF"/>
                </a:solidFill>
              </a:rPr>
              <a:t>host name</a:t>
            </a:r>
            <a:r>
              <a:rPr lang="en-US" altLang="en-US"/>
              <a:t> or </a:t>
            </a:r>
            <a:r>
              <a:rPr lang="en-US" altLang="en-US" b="1">
                <a:solidFill>
                  <a:srgbClr val="3366FF"/>
                </a:solidFill>
              </a:rPr>
              <a:t>process name</a:t>
            </a:r>
          </a:p>
          <a:p>
            <a:pPr lvl="2"/>
            <a:r>
              <a:rPr lang="en-US" altLang="en-US"/>
              <a:t>From</a:t>
            </a:r>
            <a:r>
              <a:rPr lang="en-US" altLang="en-US" b="1">
                <a:solidFill>
                  <a:srgbClr val="3366FF"/>
                </a:solidFill>
              </a:rPr>
              <a:t> client </a:t>
            </a:r>
            <a:r>
              <a:rPr lang="en-US" altLang="en-US"/>
              <a:t>to</a:t>
            </a:r>
            <a:r>
              <a:rPr lang="en-US" altLang="en-US" b="1">
                <a:solidFill>
                  <a:srgbClr val="3366FF"/>
                </a:solidFill>
              </a:rPr>
              <a:t> server</a:t>
            </a:r>
          </a:p>
          <a:p>
            <a:pPr lvl="1"/>
            <a:r>
              <a:rPr lang="en-US" altLang="en-US" b="1">
                <a:solidFill>
                  <a:srgbClr val="3366FF"/>
                </a:solidFill>
              </a:rPr>
              <a:t>Shared-memory model </a:t>
            </a:r>
            <a:r>
              <a:rPr lang="en-US" altLang="en-US"/>
              <a:t>create and gain access to memory regions</a:t>
            </a:r>
          </a:p>
          <a:p>
            <a:pPr lvl="1"/>
            <a:r>
              <a:rPr lang="en-US" altLang="en-US"/>
              <a:t>transfer status information</a:t>
            </a:r>
          </a:p>
          <a:p>
            <a:pPr lvl="1"/>
            <a:r>
              <a:rPr lang="en-US" altLang="en-US"/>
              <a:t>attach and detach remote devices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262BA67D-4567-4902-8553-18C7D56A95D3}"/>
              </a:ext>
            </a:extLst>
          </p:cNvPr>
          <p:cNvSpPr>
            <a:spLocks noGrp="1" noChangeArrowheads="1"/>
          </p:cNvSpPr>
          <p:nvPr>
            <p:ph type="title"/>
          </p:nvPr>
        </p:nvSpPr>
        <p:spPr>
          <a:xfrm>
            <a:off x="2028825" y="198438"/>
            <a:ext cx="8229600" cy="576262"/>
          </a:xfrm>
        </p:spPr>
        <p:txBody>
          <a:bodyPr>
            <a:normAutofit fontScale="90000"/>
          </a:bodyPr>
          <a:lstStyle/>
          <a:p>
            <a:r>
              <a:rPr lang="en-US" altLang="en-US"/>
              <a:t>Types of System Calls (Cont.)</a:t>
            </a:r>
          </a:p>
        </p:txBody>
      </p:sp>
      <p:sp>
        <p:nvSpPr>
          <p:cNvPr id="26627" name="Rectangle 4">
            <a:extLst>
              <a:ext uri="{FF2B5EF4-FFF2-40B4-BE49-F238E27FC236}">
                <a16:creationId xmlns:a16="http://schemas.microsoft.com/office/drawing/2014/main" xmlns="" id="{0AC1FD90-C6BE-4CC5-A303-783D07350480}"/>
              </a:ext>
            </a:extLst>
          </p:cNvPr>
          <p:cNvSpPr>
            <a:spLocks noGrp="1" noChangeArrowheads="1"/>
          </p:cNvSpPr>
          <p:nvPr>
            <p:ph idx="1"/>
          </p:nvPr>
        </p:nvSpPr>
        <p:spPr bwMode="auto"/>
        <p:txBody>
          <a:bodyPr wrap="square" numCol="1" anchor="t" anchorCtr="0" compatLnSpc="1">
            <a:prstTxWarp prst="textNoShape">
              <a:avLst/>
            </a:prstTxWarp>
          </a:bodyPr>
          <a:lstStyle/>
          <a:p>
            <a:r>
              <a:rPr lang="en-US" altLang="en-US"/>
              <a:t>Protection</a:t>
            </a:r>
          </a:p>
          <a:p>
            <a:pPr lvl="1"/>
            <a:r>
              <a:rPr lang="en-US" altLang="en-US"/>
              <a:t>Control access to resources</a:t>
            </a:r>
          </a:p>
          <a:p>
            <a:pPr lvl="1"/>
            <a:r>
              <a:rPr lang="en-US" altLang="en-US"/>
              <a:t>Get and set permissions</a:t>
            </a:r>
          </a:p>
          <a:p>
            <a:pPr lvl="1"/>
            <a:r>
              <a:rPr lang="en-US" altLang="en-US"/>
              <a:t>Allow and deny user access</a:t>
            </a:r>
          </a:p>
          <a:p>
            <a:pPr lvl="1"/>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xmlns="" id="{37126BF8-3A49-4947-8D67-2EA416C74EDB}"/>
              </a:ext>
            </a:extLst>
          </p:cNvPr>
          <p:cNvSpPr>
            <a:spLocks noGrp="1" noChangeArrowheads="1"/>
          </p:cNvSpPr>
          <p:nvPr>
            <p:ph type="title"/>
          </p:nvPr>
        </p:nvSpPr>
        <p:spPr>
          <a:xfrm>
            <a:off x="2703514" y="106363"/>
            <a:ext cx="7648575" cy="576262"/>
          </a:xfrm>
        </p:spPr>
        <p:txBody>
          <a:bodyPr/>
          <a:lstStyle/>
          <a:p>
            <a:r>
              <a:rPr lang="en-US" altLang="en-US" sz="2400"/>
              <a:t>Examples of Windows and  Unix System Calls</a:t>
            </a:r>
          </a:p>
        </p:txBody>
      </p:sp>
      <p:pic>
        <p:nvPicPr>
          <p:cNvPr id="28675" name="Picture 6" descr="OS8-p61">
            <a:extLst>
              <a:ext uri="{FF2B5EF4-FFF2-40B4-BE49-F238E27FC236}">
                <a16:creationId xmlns:a16="http://schemas.microsoft.com/office/drawing/2014/main" xmlns="" id="{FEF3FDCA-0F5A-403F-83F9-55364A95D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838" y="1203326"/>
            <a:ext cx="5395912"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111A5778-471E-487E-A300-187334A00016}"/>
              </a:ext>
            </a:extLst>
          </p:cNvPr>
          <p:cNvSpPr>
            <a:spLocks noGrp="1" noChangeArrowheads="1"/>
          </p:cNvSpPr>
          <p:nvPr>
            <p:ph type="title"/>
          </p:nvPr>
        </p:nvSpPr>
        <p:spPr>
          <a:xfrm>
            <a:off x="1981200" y="184151"/>
            <a:ext cx="8229600" cy="576263"/>
          </a:xfrm>
        </p:spPr>
        <p:txBody>
          <a:bodyPr>
            <a:normAutofit fontScale="90000"/>
          </a:bodyPr>
          <a:lstStyle/>
          <a:p>
            <a:r>
              <a:rPr lang="en-US" altLang="en-US"/>
              <a:t>Standard C Library Example</a:t>
            </a:r>
          </a:p>
        </p:txBody>
      </p:sp>
      <p:sp>
        <p:nvSpPr>
          <p:cNvPr id="30723" name="Rectangle 3">
            <a:extLst>
              <a:ext uri="{FF2B5EF4-FFF2-40B4-BE49-F238E27FC236}">
                <a16:creationId xmlns:a16="http://schemas.microsoft.com/office/drawing/2014/main" xmlns="" id="{7A8367FB-C0B1-4F0B-A1BD-6E6845722981}"/>
              </a:ext>
            </a:extLst>
          </p:cNvPr>
          <p:cNvSpPr>
            <a:spLocks noGrp="1" noChangeArrowheads="1"/>
          </p:cNvSpPr>
          <p:nvPr>
            <p:ph idx="1"/>
          </p:nvPr>
        </p:nvSpPr>
        <p:spPr bwMode="auto">
          <a:xfrm>
            <a:off x="2292351" y="1173163"/>
            <a:ext cx="7642225" cy="5078412"/>
          </a:xfrm>
        </p:spPr>
        <p:txBody>
          <a:bodyPr wrap="square" numCol="1" anchor="t" anchorCtr="0" compatLnSpc="1">
            <a:prstTxWarp prst="textNoShape">
              <a:avLst/>
            </a:prstTxWarp>
          </a:bodyPr>
          <a:lstStyle/>
          <a:p>
            <a:r>
              <a:rPr lang="en-US" altLang="en-US"/>
              <a:t>C program invoking printf() library call, which calls write() system call</a:t>
            </a:r>
          </a:p>
        </p:txBody>
      </p:sp>
      <p:pic>
        <p:nvPicPr>
          <p:cNvPr id="30724" name="Picture 1" descr="Screen Shot 2012-12-01 at 1.12.03 PM.png">
            <a:extLst>
              <a:ext uri="{FF2B5EF4-FFF2-40B4-BE49-F238E27FC236}">
                <a16:creationId xmlns:a16="http://schemas.microsoft.com/office/drawing/2014/main" xmlns="" id="{94C7715F-783F-4999-B2E0-25C72EE612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0489" y="1852613"/>
            <a:ext cx="41687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685C4-3DEF-49F5-B5E8-3D127B2A5E6F}"/>
              </a:ext>
            </a:extLst>
          </p:cNvPr>
          <p:cNvSpPr>
            <a:spLocks noGrp="1"/>
          </p:cNvSpPr>
          <p:nvPr>
            <p:ph type="title"/>
          </p:nvPr>
        </p:nvSpPr>
        <p:spPr/>
        <p:txBody>
          <a:bodyPr/>
          <a:lstStyle/>
          <a:p>
            <a:r>
              <a:rPr lang="en-US" altLang="en-US" dirty="0"/>
              <a:t>Operating System Definition</a:t>
            </a:r>
            <a:endParaRPr lang="en-US" dirty="0"/>
          </a:p>
        </p:txBody>
      </p:sp>
      <p:sp>
        <p:nvSpPr>
          <p:cNvPr id="3" name="Content Placeholder 2">
            <a:extLst>
              <a:ext uri="{FF2B5EF4-FFF2-40B4-BE49-F238E27FC236}">
                <a16:creationId xmlns:a16="http://schemas.microsoft.com/office/drawing/2014/main" xmlns="" id="{77DA6AEE-1418-4FC6-B190-D6D6B0A140DE}"/>
              </a:ext>
            </a:extLst>
          </p:cNvPr>
          <p:cNvSpPr>
            <a:spLocks noGrp="1"/>
          </p:cNvSpPr>
          <p:nvPr>
            <p:ph idx="1"/>
          </p:nvPr>
        </p:nvSpPr>
        <p:spPr/>
        <p:txBody>
          <a:bodyPr/>
          <a:lstStyle/>
          <a:p>
            <a:r>
              <a:rPr lang="en-US" altLang="en-US" dirty="0"/>
              <a:t>OS is a </a:t>
            </a:r>
            <a:r>
              <a:rPr lang="en-US" altLang="en-US" b="1" dirty="0">
                <a:solidFill>
                  <a:srgbClr val="3366FF"/>
                </a:solidFill>
              </a:rPr>
              <a:t>resource allocator</a:t>
            </a:r>
          </a:p>
          <a:p>
            <a:pPr lvl="1"/>
            <a:r>
              <a:rPr lang="en-US" altLang="en-US" dirty="0"/>
              <a:t>Manages all resources</a:t>
            </a:r>
          </a:p>
          <a:p>
            <a:pPr lvl="1"/>
            <a:r>
              <a:rPr lang="en-US" altLang="en-US" dirty="0"/>
              <a:t>Decides between conflicting requests for efficient and fair resource use</a:t>
            </a:r>
          </a:p>
          <a:p>
            <a:r>
              <a:rPr lang="en-US" altLang="en-US" dirty="0"/>
              <a:t>OS is a </a:t>
            </a:r>
            <a:r>
              <a:rPr lang="en-US" altLang="en-US" b="1" dirty="0">
                <a:solidFill>
                  <a:srgbClr val="3366FF"/>
                </a:solidFill>
              </a:rPr>
              <a:t>control program</a:t>
            </a:r>
          </a:p>
          <a:p>
            <a:pPr lvl="1"/>
            <a:r>
              <a:rPr lang="en-US" altLang="en-US" dirty="0"/>
              <a:t>Controls execution of programs to prevent errors and improper use of the computer</a:t>
            </a:r>
          </a:p>
          <a:p>
            <a:pPr marL="0" indent="0">
              <a:buNone/>
            </a:pPr>
            <a:endParaRPr lang="en-US" dirty="0"/>
          </a:p>
        </p:txBody>
      </p:sp>
    </p:spTree>
    <p:extLst>
      <p:ext uri="{BB962C8B-B14F-4D97-AF65-F5344CB8AC3E}">
        <p14:creationId xmlns:p14="http://schemas.microsoft.com/office/powerpoint/2010/main" val="252055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9992EF-468C-4CDB-BA31-BD503C48DC90}"/>
              </a:ext>
            </a:extLst>
          </p:cNvPr>
          <p:cNvSpPr>
            <a:spLocks noGrp="1"/>
          </p:cNvSpPr>
          <p:nvPr>
            <p:ph type="title"/>
          </p:nvPr>
        </p:nvSpPr>
        <p:spPr/>
        <p:txBody>
          <a:bodyPr/>
          <a:lstStyle/>
          <a:p>
            <a:r>
              <a:rPr lang="en-US" altLang="en-US" dirty="0"/>
              <a:t>               Computer Startup</a:t>
            </a:r>
            <a:endParaRPr lang="en-US" dirty="0"/>
          </a:p>
        </p:txBody>
      </p:sp>
      <p:sp>
        <p:nvSpPr>
          <p:cNvPr id="3" name="Content Placeholder 2">
            <a:extLst>
              <a:ext uri="{FF2B5EF4-FFF2-40B4-BE49-F238E27FC236}">
                <a16:creationId xmlns:a16="http://schemas.microsoft.com/office/drawing/2014/main" xmlns="" id="{B53FB39F-3643-431E-AB4C-0E2BC8195DCB}"/>
              </a:ext>
            </a:extLst>
          </p:cNvPr>
          <p:cNvSpPr>
            <a:spLocks noGrp="1"/>
          </p:cNvSpPr>
          <p:nvPr>
            <p:ph idx="1"/>
          </p:nvPr>
        </p:nvSpPr>
        <p:spPr/>
        <p:txBody>
          <a:bodyPr/>
          <a:lstStyle/>
          <a:p>
            <a:r>
              <a:rPr lang="en-US" altLang="en-US" b="1" dirty="0">
                <a:solidFill>
                  <a:srgbClr val="3366FF"/>
                </a:solidFill>
              </a:rPr>
              <a:t>bootstrap program</a:t>
            </a:r>
            <a:r>
              <a:rPr lang="en-US" altLang="en-US" dirty="0">
                <a:solidFill>
                  <a:srgbClr val="3366FF"/>
                </a:solidFill>
              </a:rPr>
              <a:t> </a:t>
            </a:r>
            <a:r>
              <a:rPr lang="en-US" altLang="en-US" dirty="0"/>
              <a:t>is loaded at power-up or reboot</a:t>
            </a:r>
          </a:p>
          <a:p>
            <a:pPr lvl="1"/>
            <a:r>
              <a:rPr lang="en-US" altLang="en-US" dirty="0"/>
              <a:t>Typically stored in ROM or EPROM, generally known as </a:t>
            </a:r>
            <a:r>
              <a:rPr lang="en-US" altLang="en-US" b="1" dirty="0">
                <a:solidFill>
                  <a:srgbClr val="3366FF"/>
                </a:solidFill>
              </a:rPr>
              <a:t>firmware</a:t>
            </a:r>
          </a:p>
          <a:p>
            <a:pPr lvl="1"/>
            <a:r>
              <a:rPr lang="en-US" altLang="en-US" dirty="0"/>
              <a:t>Initializes all aspects of system</a:t>
            </a:r>
          </a:p>
          <a:p>
            <a:pPr lvl="1"/>
            <a:r>
              <a:rPr lang="en-US" altLang="en-US" dirty="0"/>
              <a:t>Loads operating system kernel and starts execution</a:t>
            </a:r>
          </a:p>
          <a:p>
            <a:endParaRPr lang="en-US" dirty="0"/>
          </a:p>
        </p:txBody>
      </p:sp>
    </p:spTree>
    <p:extLst>
      <p:ext uri="{BB962C8B-B14F-4D97-AF65-F5344CB8AC3E}">
        <p14:creationId xmlns:p14="http://schemas.microsoft.com/office/powerpoint/2010/main" val="117887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3AA66-908D-40E7-BF60-A426516DF627}"/>
              </a:ext>
            </a:extLst>
          </p:cNvPr>
          <p:cNvSpPr>
            <a:spLocks noGrp="1"/>
          </p:cNvSpPr>
          <p:nvPr>
            <p:ph type="title"/>
          </p:nvPr>
        </p:nvSpPr>
        <p:spPr/>
        <p:txBody>
          <a:bodyPr/>
          <a:lstStyle/>
          <a:p>
            <a:r>
              <a:rPr lang="en-US" b="0" i="0" dirty="0">
                <a:effectLst/>
                <a:latin typeface="+mn-lt"/>
              </a:rPr>
              <a:t>Operating System Components</a:t>
            </a:r>
            <a:br>
              <a:rPr lang="en-US" b="0" i="0" dirty="0">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xmlns="" id="{BD08C8B1-6C8F-40EC-888E-C2F88EAEFE6C}"/>
              </a:ext>
            </a:extLst>
          </p:cNvPr>
          <p:cNvSpPr>
            <a:spLocks noGrp="1"/>
          </p:cNvSpPr>
          <p:nvPr>
            <p:ph idx="1"/>
          </p:nvPr>
        </p:nvSpPr>
        <p:spPr/>
        <p:txBody>
          <a:bodyPr>
            <a:normAutofit/>
          </a:bodyPr>
          <a:lstStyle/>
          <a:p>
            <a:r>
              <a:rPr lang="en-IN" sz="2400" b="0" i="0" dirty="0">
                <a:effectLst/>
              </a:rPr>
              <a:t>An operating system has various components that perform different tasks for proper execution of programs. Following are main components of the operating system.</a:t>
            </a:r>
            <a:endParaRPr lang="en-US" sz="2400" dirty="0"/>
          </a:p>
        </p:txBody>
      </p:sp>
    </p:spTree>
    <p:extLst>
      <p:ext uri="{BB962C8B-B14F-4D97-AF65-F5344CB8AC3E}">
        <p14:creationId xmlns:p14="http://schemas.microsoft.com/office/powerpoint/2010/main" val="131035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A936A-55E0-4D16-867F-248525D81405}"/>
              </a:ext>
            </a:extLst>
          </p:cNvPr>
          <p:cNvSpPr>
            <a:spLocks noGrp="1"/>
          </p:cNvSpPr>
          <p:nvPr>
            <p:ph type="title"/>
          </p:nvPr>
        </p:nvSpPr>
        <p:spPr>
          <a:xfrm>
            <a:off x="957841" y="296759"/>
            <a:ext cx="10515600" cy="1325563"/>
          </a:xfrm>
        </p:spPr>
        <p:txBody>
          <a:bodyPr/>
          <a:lstStyle/>
          <a:p>
            <a:r>
              <a:rPr lang="en-US" b="0" i="0" dirty="0">
                <a:effectLst/>
                <a:latin typeface="+mn-lt"/>
              </a:rPr>
              <a:t>Process Management</a:t>
            </a:r>
            <a:br>
              <a:rPr lang="en-US" b="0" i="0" dirty="0">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xmlns="" id="{B2AF7CA1-7F07-4FC7-BB95-39EA9038E514}"/>
              </a:ext>
            </a:extLst>
          </p:cNvPr>
          <p:cNvSpPr>
            <a:spLocks noGrp="1"/>
          </p:cNvSpPr>
          <p:nvPr>
            <p:ph idx="1"/>
          </p:nvPr>
        </p:nvSpPr>
        <p:spPr/>
        <p:txBody>
          <a:bodyPr/>
          <a:lstStyle/>
          <a:p>
            <a:pPr marL="0" indent="0" algn="l" fontAlgn="base">
              <a:buNone/>
            </a:pPr>
            <a:r>
              <a:rPr lang="en-IN" sz="2400" b="0" i="0" dirty="0">
                <a:effectLst/>
              </a:rPr>
              <a:t>A process can be a program in execution that needs resources like CPU time, memory, files and I/O devices to accomplish its tasks. The operating system is responsible for</a:t>
            </a:r>
          </a:p>
          <a:p>
            <a:pPr algn="l" fontAlgn="base">
              <a:buFont typeface="Arial" panose="020B0604020202020204" pitchFamily="34" charset="0"/>
              <a:buChar char="•"/>
            </a:pPr>
            <a:r>
              <a:rPr lang="en-IN" sz="2400" b="0" i="0" dirty="0">
                <a:effectLst/>
              </a:rPr>
              <a:t>Creating and terminating user and system processes</a:t>
            </a:r>
          </a:p>
          <a:p>
            <a:pPr algn="l" fontAlgn="base">
              <a:buFont typeface="Arial" panose="020B0604020202020204" pitchFamily="34" charset="0"/>
              <a:buChar char="•"/>
            </a:pPr>
            <a:r>
              <a:rPr lang="en-IN" sz="2400" b="0" i="0" dirty="0">
                <a:effectLst/>
              </a:rPr>
              <a:t>Suspending and resuming processes</a:t>
            </a:r>
          </a:p>
          <a:p>
            <a:pPr algn="l" fontAlgn="base">
              <a:buFont typeface="Arial" panose="020B0604020202020204" pitchFamily="34" charset="0"/>
              <a:buChar char="•"/>
            </a:pPr>
            <a:r>
              <a:rPr lang="en-IN" sz="2400" b="0" i="0" dirty="0">
                <a:effectLst/>
              </a:rPr>
              <a:t>Providing mechanisms for process synchronization</a:t>
            </a:r>
          </a:p>
          <a:p>
            <a:pPr algn="l" fontAlgn="base">
              <a:buFont typeface="Arial" panose="020B0604020202020204" pitchFamily="34" charset="0"/>
              <a:buChar char="•"/>
            </a:pPr>
            <a:r>
              <a:rPr lang="en-IN" sz="2400" b="0" i="0" dirty="0">
                <a:effectLst/>
              </a:rPr>
              <a:t>Providing mechanisms for process communication</a:t>
            </a:r>
          </a:p>
          <a:p>
            <a:pPr algn="l" fontAlgn="base">
              <a:buFont typeface="Arial" panose="020B0604020202020204" pitchFamily="34" charset="0"/>
              <a:buChar char="•"/>
            </a:pPr>
            <a:r>
              <a:rPr lang="en-IN" sz="2400" b="0" i="0" dirty="0">
                <a:effectLst/>
              </a:rPr>
              <a:t>Providing mechanisms for deadlock handling</a:t>
            </a:r>
          </a:p>
          <a:p>
            <a:endParaRPr lang="en-US" dirty="0"/>
          </a:p>
        </p:txBody>
      </p:sp>
    </p:spTree>
    <p:extLst>
      <p:ext uri="{BB962C8B-B14F-4D97-AF65-F5344CB8AC3E}">
        <p14:creationId xmlns:p14="http://schemas.microsoft.com/office/powerpoint/2010/main" val="46207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832570-B4F8-43EA-BE2C-2ADAC7905D0E}"/>
              </a:ext>
            </a:extLst>
          </p:cNvPr>
          <p:cNvSpPr>
            <a:spLocks noGrp="1"/>
          </p:cNvSpPr>
          <p:nvPr>
            <p:ph type="title"/>
          </p:nvPr>
        </p:nvSpPr>
        <p:spPr/>
        <p:txBody>
          <a:bodyPr/>
          <a:lstStyle/>
          <a:p>
            <a:r>
              <a:rPr lang="en-US" b="0" i="0" dirty="0">
                <a:effectLst/>
                <a:latin typeface="+mn-lt"/>
              </a:rPr>
              <a:t>Main Memory Management</a:t>
            </a:r>
            <a:r>
              <a:rPr lang="en-US" b="0" i="0" dirty="0">
                <a:solidFill>
                  <a:srgbClr val="555555"/>
                </a:solidFill>
                <a:effectLst/>
                <a:latin typeface="Roboto" panose="02000000000000000000" pitchFamily="2" charset="0"/>
              </a:rPr>
              <a:t/>
            </a:r>
            <a:br>
              <a:rPr lang="en-US" b="0" i="0" dirty="0">
                <a:solidFill>
                  <a:srgbClr val="555555"/>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xmlns="" id="{4C1AC1EF-0924-408A-A590-9F094A5313E2}"/>
              </a:ext>
            </a:extLst>
          </p:cNvPr>
          <p:cNvSpPr>
            <a:spLocks noGrp="1"/>
          </p:cNvSpPr>
          <p:nvPr>
            <p:ph idx="1"/>
          </p:nvPr>
        </p:nvSpPr>
        <p:spPr/>
        <p:txBody>
          <a:bodyPr>
            <a:normAutofit fontScale="85000" lnSpcReduction="20000"/>
          </a:bodyPr>
          <a:lstStyle/>
          <a:p>
            <a:pPr marL="0" indent="0" algn="just" fontAlgn="base">
              <a:buNone/>
            </a:pPr>
            <a:r>
              <a:rPr lang="en-IN" b="0" i="0" dirty="0">
                <a:effectLst/>
              </a:rPr>
              <a:t>Main memory is a large array of  bytes. It is a repository of quickly accessible data shared by the CPU and I/O devices. It contains the code, data, stack, and other parts of a process. The central processor reads instructions of a process from main memory during the machine cycle. The OS is responsible for the following activities in connection with memory management.</a:t>
            </a:r>
          </a:p>
          <a:p>
            <a:pPr algn="l" fontAlgn="base">
              <a:buFont typeface="Arial" panose="020B0604020202020204" pitchFamily="34" charset="0"/>
              <a:buChar char="•"/>
            </a:pPr>
            <a:r>
              <a:rPr lang="en-IN" b="0" i="0" dirty="0">
                <a:effectLst/>
              </a:rPr>
              <a:t>Keeping track of free memory space</a:t>
            </a:r>
          </a:p>
          <a:p>
            <a:pPr algn="l" fontAlgn="base">
              <a:buFont typeface="Arial" panose="020B0604020202020204" pitchFamily="34" charset="0"/>
              <a:buChar char="•"/>
            </a:pPr>
            <a:r>
              <a:rPr lang="en-IN" b="0" i="0" dirty="0">
                <a:effectLst/>
              </a:rPr>
              <a:t>Keeping track of which parts of memory are currently being used and by whom</a:t>
            </a:r>
          </a:p>
          <a:p>
            <a:pPr algn="l" fontAlgn="base">
              <a:buFont typeface="Arial" panose="020B0604020202020204" pitchFamily="34" charset="0"/>
              <a:buChar char="•"/>
            </a:pPr>
            <a:r>
              <a:rPr lang="en-IN" b="0" i="0" dirty="0">
                <a:effectLst/>
              </a:rPr>
              <a:t>Deciding which processes are to be loaded into memory when memory space becomes available</a:t>
            </a:r>
          </a:p>
          <a:p>
            <a:pPr algn="l" fontAlgn="base">
              <a:buFont typeface="Arial" panose="020B0604020202020204" pitchFamily="34" charset="0"/>
              <a:buChar char="•"/>
            </a:pPr>
            <a:r>
              <a:rPr lang="en-IN" b="0" i="0" dirty="0">
                <a:effectLst/>
              </a:rPr>
              <a:t>Deciding how much memory is to be allocated to a process</a:t>
            </a:r>
          </a:p>
          <a:p>
            <a:pPr algn="l" fontAlgn="base">
              <a:buFont typeface="Arial" panose="020B0604020202020204" pitchFamily="34" charset="0"/>
              <a:buChar char="•"/>
            </a:pPr>
            <a:r>
              <a:rPr lang="en-IN" b="0" i="0" dirty="0">
                <a:effectLst/>
              </a:rPr>
              <a:t>Allocating and deallocating memory space as needed</a:t>
            </a:r>
          </a:p>
          <a:p>
            <a:pPr algn="l" fontAlgn="base">
              <a:buFont typeface="Arial" panose="020B0604020202020204" pitchFamily="34" charset="0"/>
              <a:buChar char="•"/>
            </a:pPr>
            <a:r>
              <a:rPr lang="en-IN" b="0" i="0" dirty="0">
                <a:effectLst/>
              </a:rPr>
              <a:t>Ensuring that a process is not overwritten on top of another</a:t>
            </a:r>
          </a:p>
          <a:p>
            <a:endParaRPr lang="en-US" dirty="0"/>
          </a:p>
        </p:txBody>
      </p:sp>
    </p:spTree>
    <p:extLst>
      <p:ext uri="{BB962C8B-B14F-4D97-AF65-F5344CB8AC3E}">
        <p14:creationId xmlns:p14="http://schemas.microsoft.com/office/powerpoint/2010/main" val="4293495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4084</TotalTime>
  <Words>2213</Words>
  <Application>Microsoft Office PowerPoint</Application>
  <PresentationFormat>Widescreen</PresentationFormat>
  <Paragraphs>253</Paragraphs>
  <Slides>45</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MS PGothic</vt:lpstr>
      <vt:lpstr>游ゴシック</vt:lpstr>
      <vt:lpstr>Arial</vt:lpstr>
      <vt:lpstr>BentonSans</vt:lpstr>
      <vt:lpstr>Calibri</vt:lpstr>
      <vt:lpstr>Calibri Light</vt:lpstr>
      <vt:lpstr>Roboto</vt:lpstr>
      <vt:lpstr>Segoe UI</vt:lpstr>
      <vt:lpstr>Times New Roman</vt:lpstr>
      <vt:lpstr>Wingdings</vt:lpstr>
      <vt:lpstr>Office Theme</vt:lpstr>
      <vt:lpstr>            Introduction</vt:lpstr>
      <vt:lpstr>Operating System</vt:lpstr>
      <vt:lpstr>Computer Structure</vt:lpstr>
      <vt:lpstr>Four Components of a Computer System</vt:lpstr>
      <vt:lpstr>Operating System Definition</vt:lpstr>
      <vt:lpstr>               Computer Startup</vt:lpstr>
      <vt:lpstr>Operating System Components </vt:lpstr>
      <vt:lpstr>Process Management </vt:lpstr>
      <vt:lpstr>Main Memory Management </vt:lpstr>
      <vt:lpstr>Secondary Storage Management </vt:lpstr>
      <vt:lpstr>Input/Output Management </vt:lpstr>
      <vt:lpstr>File Management </vt:lpstr>
      <vt:lpstr>Protection and Security</vt:lpstr>
      <vt:lpstr>Networking </vt:lpstr>
      <vt:lpstr> Types of Operating System  Batch Processing:</vt:lpstr>
      <vt:lpstr>Multiprogramming Operating System </vt:lpstr>
      <vt:lpstr>Multiprogramming (Contd…):</vt:lpstr>
      <vt:lpstr>Multitasking/Time Sharing Systems</vt:lpstr>
      <vt:lpstr>PowerPoint Presentation</vt:lpstr>
      <vt:lpstr>Multiprocessor Operating System </vt:lpstr>
      <vt:lpstr>Real Time Operating System </vt:lpstr>
      <vt:lpstr>Network operating system </vt:lpstr>
      <vt:lpstr>Types of OS:</vt:lpstr>
      <vt:lpstr>Single User Systems:  </vt:lpstr>
      <vt:lpstr>Multi-User Systems  </vt:lpstr>
      <vt:lpstr>A View of Operating System Services</vt:lpstr>
      <vt:lpstr>Operating System Services</vt:lpstr>
      <vt:lpstr>Operating System Services (Cont.)</vt:lpstr>
      <vt:lpstr>Operating System Services (Cont.)</vt:lpstr>
      <vt:lpstr>Operating-System Operations</vt:lpstr>
      <vt:lpstr>Transition from User to Kernel Mode</vt:lpstr>
      <vt:lpstr>PowerPoint Presentation</vt:lpstr>
      <vt:lpstr>System Calls</vt:lpstr>
      <vt:lpstr>Example of System Calls</vt:lpstr>
      <vt:lpstr>Example of Standard API</vt:lpstr>
      <vt:lpstr>System Call Implementation</vt:lpstr>
      <vt:lpstr>API – System Call – OS Relationship</vt:lpstr>
      <vt:lpstr>System Call Parameter Passing</vt:lpstr>
      <vt:lpstr>Parameter Passing via Table</vt:lpstr>
      <vt:lpstr>Types of System Calls</vt:lpstr>
      <vt:lpstr>Types of System Calls</vt:lpstr>
      <vt:lpstr>Types of System Calls (Cont.)</vt:lpstr>
      <vt:lpstr>Types of System Calls (Cont.)</vt:lpstr>
      <vt:lpstr>Examples of Windows and  Unix System Calls</vt:lpstr>
      <vt:lpstr>Standard C Library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 Kumar Chaubey</dc:creator>
  <cp:lastModifiedBy>Mr. K. Karthik</cp:lastModifiedBy>
  <cp:revision>66</cp:revision>
  <dcterms:created xsi:type="dcterms:W3CDTF">2020-08-08T07:26:08Z</dcterms:created>
  <dcterms:modified xsi:type="dcterms:W3CDTF">2022-08-30T05:17:23Z</dcterms:modified>
</cp:coreProperties>
</file>