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khi rama" userId="75d2922fd0f569c2" providerId="LiveId" clId="{05CFDCDB-2A22-4B15-B352-E19798216A1E}"/>
    <pc:docChg chg="addSld delSld modSld sldOrd">
      <pc:chgData name="shanmukhi rama" userId="75d2922fd0f569c2" providerId="LiveId" clId="{05CFDCDB-2A22-4B15-B352-E19798216A1E}" dt="2024-11-19T10:28:29.995" v="52" actId="47"/>
      <pc:docMkLst>
        <pc:docMk/>
      </pc:docMkLst>
      <pc:sldChg chg="del">
        <pc:chgData name="shanmukhi rama" userId="75d2922fd0f569c2" providerId="LiveId" clId="{05CFDCDB-2A22-4B15-B352-E19798216A1E}" dt="2024-11-19T10:28:29.995" v="52" actId="47"/>
        <pc:sldMkLst>
          <pc:docMk/>
          <pc:sldMk cId="3452846154" sldId="257"/>
        </pc:sldMkLst>
      </pc:sldChg>
      <pc:sldChg chg="addSp modSp new mod">
        <pc:chgData name="shanmukhi rama" userId="75d2922fd0f569c2" providerId="LiveId" clId="{05CFDCDB-2A22-4B15-B352-E19798216A1E}" dt="2024-11-19T10:19:43.089" v="3" actId="1076"/>
        <pc:sldMkLst>
          <pc:docMk/>
          <pc:sldMk cId="2941449393" sldId="258"/>
        </pc:sldMkLst>
        <pc:picChg chg="add mod">
          <ac:chgData name="shanmukhi rama" userId="75d2922fd0f569c2" providerId="LiveId" clId="{05CFDCDB-2A22-4B15-B352-E19798216A1E}" dt="2024-11-19T10:19:43.089" v="3" actId="1076"/>
          <ac:picMkLst>
            <pc:docMk/>
            <pc:sldMk cId="2941449393" sldId="258"/>
            <ac:picMk id="3" creationId="{0C2132B9-58CF-4D9C-829B-0D758C26E82B}"/>
          </ac:picMkLst>
        </pc:picChg>
      </pc:sldChg>
      <pc:sldChg chg="addSp modSp new mod">
        <pc:chgData name="shanmukhi rama" userId="75d2922fd0f569c2" providerId="LiveId" clId="{05CFDCDB-2A22-4B15-B352-E19798216A1E}" dt="2024-11-19T10:20:25.431" v="8" actId="732"/>
        <pc:sldMkLst>
          <pc:docMk/>
          <pc:sldMk cId="51593935" sldId="259"/>
        </pc:sldMkLst>
        <pc:picChg chg="add mod modCrop">
          <ac:chgData name="shanmukhi rama" userId="75d2922fd0f569c2" providerId="LiveId" clId="{05CFDCDB-2A22-4B15-B352-E19798216A1E}" dt="2024-11-19T10:20:25.431" v="8" actId="732"/>
          <ac:picMkLst>
            <pc:docMk/>
            <pc:sldMk cId="51593935" sldId="259"/>
            <ac:picMk id="3" creationId="{B7A566E9-74A3-503C-BB82-85C47E8128F9}"/>
          </ac:picMkLst>
        </pc:picChg>
      </pc:sldChg>
      <pc:sldChg chg="addSp modSp new mod ord">
        <pc:chgData name="shanmukhi rama" userId="75d2922fd0f569c2" providerId="LiveId" clId="{05CFDCDB-2A22-4B15-B352-E19798216A1E}" dt="2024-11-19T10:20:56.808" v="13" actId="14100"/>
        <pc:sldMkLst>
          <pc:docMk/>
          <pc:sldMk cId="1313106546" sldId="260"/>
        </pc:sldMkLst>
        <pc:picChg chg="add mod">
          <ac:chgData name="shanmukhi rama" userId="75d2922fd0f569c2" providerId="LiveId" clId="{05CFDCDB-2A22-4B15-B352-E19798216A1E}" dt="2024-11-19T10:20:56.808" v="13" actId="14100"/>
          <ac:picMkLst>
            <pc:docMk/>
            <pc:sldMk cId="1313106546" sldId="260"/>
            <ac:picMk id="3" creationId="{DA61104E-8CA7-6C1E-3F82-FD1C312C2717}"/>
          </ac:picMkLst>
        </pc:picChg>
      </pc:sldChg>
      <pc:sldChg chg="addSp modSp new mod">
        <pc:chgData name="shanmukhi rama" userId="75d2922fd0f569c2" providerId="LiveId" clId="{05CFDCDB-2A22-4B15-B352-E19798216A1E}" dt="2024-11-19T10:21:56.687" v="18" actId="14100"/>
        <pc:sldMkLst>
          <pc:docMk/>
          <pc:sldMk cId="1669625318" sldId="261"/>
        </pc:sldMkLst>
        <pc:picChg chg="add mod">
          <ac:chgData name="shanmukhi rama" userId="75d2922fd0f569c2" providerId="LiveId" clId="{05CFDCDB-2A22-4B15-B352-E19798216A1E}" dt="2024-11-19T10:21:56.687" v="18" actId="14100"/>
          <ac:picMkLst>
            <pc:docMk/>
            <pc:sldMk cId="1669625318" sldId="261"/>
            <ac:picMk id="3" creationId="{8D35C94C-F65D-9501-9EF6-2380865D70A4}"/>
          </ac:picMkLst>
        </pc:picChg>
      </pc:sldChg>
      <pc:sldChg chg="addSp modSp new mod">
        <pc:chgData name="shanmukhi rama" userId="75d2922fd0f569c2" providerId="LiveId" clId="{05CFDCDB-2A22-4B15-B352-E19798216A1E}" dt="2024-11-19T10:26:46.072" v="46" actId="1076"/>
        <pc:sldMkLst>
          <pc:docMk/>
          <pc:sldMk cId="743725795" sldId="262"/>
        </pc:sldMkLst>
        <pc:spChg chg="add mod">
          <ac:chgData name="shanmukhi rama" userId="75d2922fd0f569c2" providerId="LiveId" clId="{05CFDCDB-2A22-4B15-B352-E19798216A1E}" dt="2024-11-19T10:26:18.928" v="23" actId="14100"/>
          <ac:spMkLst>
            <pc:docMk/>
            <pc:sldMk cId="743725795" sldId="262"/>
            <ac:spMk id="3" creationId="{27564F4A-EF6A-100E-80E4-37C5B34FE311}"/>
          </ac:spMkLst>
        </pc:spChg>
        <pc:spChg chg="add mod">
          <ac:chgData name="shanmukhi rama" userId="75d2922fd0f569c2" providerId="LiveId" clId="{05CFDCDB-2A22-4B15-B352-E19798216A1E}" dt="2024-11-19T10:26:46.072" v="46" actId="1076"/>
          <ac:spMkLst>
            <pc:docMk/>
            <pc:sldMk cId="743725795" sldId="262"/>
            <ac:spMk id="4" creationId="{86D3CE0D-838E-496A-0E54-D25C1A1D4BAA}"/>
          </ac:spMkLst>
        </pc:spChg>
      </pc:sldChg>
      <pc:sldChg chg="addSp modSp new mod">
        <pc:chgData name="shanmukhi rama" userId="75d2922fd0f569c2" providerId="LiveId" clId="{05CFDCDB-2A22-4B15-B352-E19798216A1E}" dt="2024-11-19T10:27:18.568" v="51" actId="732"/>
        <pc:sldMkLst>
          <pc:docMk/>
          <pc:sldMk cId="3505692528" sldId="263"/>
        </pc:sldMkLst>
        <pc:picChg chg="add mod modCrop">
          <ac:chgData name="shanmukhi rama" userId="75d2922fd0f569c2" providerId="LiveId" clId="{05CFDCDB-2A22-4B15-B352-E19798216A1E}" dt="2024-11-19T10:27:18.568" v="51" actId="732"/>
          <ac:picMkLst>
            <pc:docMk/>
            <pc:sldMk cId="3505692528" sldId="263"/>
            <ac:picMk id="3" creationId="{DBC88AEE-5257-3825-52A3-D2464DC18F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5FA0-3A1C-D483-DF2A-345D5BE82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644A-5021-405E-9739-E35879526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4B03-4916-36F0-03A3-15245017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1D2-1CBD-4438-83F1-08A376F4F53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C35C-D818-2439-E0B8-4A8A7D97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652F3-73C7-9E09-4B3A-79BA0EF5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9FDE-F14C-45F7-9E80-ADF6A227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1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9B0A-05B0-B79D-2100-7F15AB0B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77C50-ACAB-EB5B-9F74-8C9283447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851FA-CC0C-BE5E-7A95-433D120B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1D2-1CBD-4438-83F1-08A376F4F53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B134-71D8-95D7-BD1C-A0970103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8EB3-A15F-B855-72CD-F79E3549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9FDE-F14C-45F7-9E80-ADF6A227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10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1D7F6-E5CC-E197-CB29-6618A2CA9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E6316-4B6E-1285-8F99-8F5BA6FAF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4FC1-F055-A400-6DA7-B5A541B5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1D2-1CBD-4438-83F1-08A376F4F53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F684-2A59-05E1-F538-5F72CAD3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33ED3-E136-3A13-624B-2310C2C2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9FDE-F14C-45F7-9E80-ADF6A227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45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F1A-C19E-1652-2A3D-EF8D0699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7ADE-C8EC-DA71-B57F-21E8B046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B4B7D-7129-1449-9D17-9EED1E8F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1D2-1CBD-4438-83F1-08A376F4F53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D8940-1699-47D7-8CF5-22C994BE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FD8F-E1B6-3FC6-5903-F153A025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9FDE-F14C-45F7-9E80-ADF6A227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19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DD71-B181-7D1D-347F-F6562F20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6A9DA-4580-4B90-691E-30804B9F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3A6C-1596-88DB-3D37-5D70FD70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1D2-1CBD-4438-83F1-08A376F4F53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61ECC-929B-5892-8588-4B38BF51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0B6E-0355-BD8F-23CF-05EA50A7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9FDE-F14C-45F7-9E80-ADF6A227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8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CCAE-2D07-8538-D6CD-F3081CF6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212F-D8D8-E11A-3DC7-B1F9AA019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B5497-BC31-75AD-5FAD-F02075860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55D9D-8778-835C-679A-D5A5A095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1D2-1CBD-4438-83F1-08A376F4F53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69137-F67D-8903-148A-14222633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8F9A1-480C-7107-90A3-71DCAF50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9FDE-F14C-45F7-9E80-ADF6A227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83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4A8E-991C-6EEB-1E4C-3D79CE71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01F17-0651-90C3-F862-52AC60B85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8D4B9-2DCB-2273-017D-8B8EC018F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08459-621C-2812-E5E3-7A55EDC19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4470E-8733-6E61-0F26-A75785FDC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EA139-99A3-BFBB-296E-FC6A27DC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1D2-1CBD-4438-83F1-08A376F4F53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B12DB-564C-46A4-85A1-C0A0B7E9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240D6-4EDD-030C-D016-E5354AE3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9FDE-F14C-45F7-9E80-ADF6A227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70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B299-4B7C-6AE7-9A92-7CB91971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ED738-418A-12AA-4B9B-9E6F2A9F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1D2-1CBD-4438-83F1-08A376F4F53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DBA36-FF03-AD00-904E-3523975F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8E31E-1F68-176D-F3F1-148A633C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9FDE-F14C-45F7-9E80-ADF6A227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6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A9FDF-090B-6261-EADD-8707F0C1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1D2-1CBD-4438-83F1-08A376F4F53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C7D70-67C5-951A-6243-EFD8A27E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2AE90-5D02-13C6-053C-60D6B174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9FDE-F14C-45F7-9E80-ADF6A227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8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6F99-5A40-4844-794C-26AABB83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6A69-14BA-D735-8CD0-F4296109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77054-824F-AA1F-CBB1-9258B6B3B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3076-C852-0E4F-FFA5-F668DF17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1D2-1CBD-4438-83F1-08A376F4F53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9053A-54CB-A823-BF3A-C2D3F197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11D3-0D26-2A22-2531-8E0F1355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9FDE-F14C-45F7-9E80-ADF6A227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3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286D-815F-5F52-8822-62A598F1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EAC88-85A4-87A7-609A-861B0678A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6EDC8-ECE6-0AFC-792C-085C153E9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626CA-42D1-5DE7-0637-3675FF64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1D2-1CBD-4438-83F1-08A376F4F53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5BC0-033E-0DD9-B2D1-A972FA89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A3081-F7EF-55D5-47AA-A1B7176D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9FDE-F14C-45F7-9E80-ADF6A227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81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E8D86-9022-D181-9FFF-AD29D6D1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A383-CD8B-F8A7-0D37-EE0A2BC4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5E008-8679-8AE0-1660-77D66D9FE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111D2-1CBD-4438-83F1-08A376F4F53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9E4B0-31F9-F702-D438-47A55F3C3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AD01A-3D7F-6120-E2FE-41577A044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9FDE-F14C-45F7-9E80-ADF6A2279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12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2FAC-486D-B088-362C-CC1DE710F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87AAF-91E3-3023-0AA8-96270B81C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50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132B9-58CF-4D9C-829B-0D758C26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82" y="904127"/>
            <a:ext cx="10483224" cy="34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4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A566E9-74A3-503C-BB82-85C47E81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819"/>
          <a:stretch/>
        </p:blipFill>
        <p:spPr>
          <a:xfrm>
            <a:off x="1047965" y="299167"/>
            <a:ext cx="8194622" cy="52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1104E-8CA7-6C1E-3F82-FD1C312C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34" y="264785"/>
            <a:ext cx="8729627" cy="493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0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5C94C-F65D-9501-9EF6-2380865D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49" y="278796"/>
            <a:ext cx="9061806" cy="629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2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564F4A-EF6A-100E-80E4-37C5B34FE311}"/>
              </a:ext>
            </a:extLst>
          </p:cNvPr>
          <p:cNvSpPr txBox="1"/>
          <p:nvPr/>
        </p:nvSpPr>
        <p:spPr>
          <a:xfrm>
            <a:off x="585627" y="1438381"/>
            <a:ext cx="113734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deployment rollback</a:t>
            </a:r>
            <a:r>
              <a:rPr lang="en-US" sz="2400" dirty="0"/>
              <a:t> is a process used in software development and IT operations to revert an application or system to a previous, stable version. This is typically done when a recent deployment introduces bugs, errors, or performance issues that cannot be resolved quickly in the live environment.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3CE0D-838E-496A-0E54-D25C1A1D4BAA}"/>
              </a:ext>
            </a:extLst>
          </p:cNvPr>
          <p:cNvSpPr txBox="1"/>
          <p:nvPr/>
        </p:nvSpPr>
        <p:spPr>
          <a:xfrm>
            <a:off x="452062" y="760288"/>
            <a:ext cx="33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Deployment Rollback</a:t>
            </a:r>
          </a:p>
        </p:txBody>
      </p:sp>
    </p:spTree>
    <p:extLst>
      <p:ext uri="{BB962C8B-B14F-4D97-AF65-F5344CB8AC3E}">
        <p14:creationId xmlns:p14="http://schemas.microsoft.com/office/powerpoint/2010/main" val="74372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88AEE-5257-3825-52A3-D2464DC18F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49"/>
          <a:stretch/>
        </p:blipFill>
        <p:spPr>
          <a:xfrm>
            <a:off x="1047964" y="883577"/>
            <a:ext cx="9173455" cy="41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9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shanmukhi rama</dc:creator>
  <cp:lastModifiedBy>shanmukhi rama</cp:lastModifiedBy>
  <cp:revision>1</cp:revision>
  <dcterms:created xsi:type="dcterms:W3CDTF">2024-11-19T10:17:13Z</dcterms:created>
  <dcterms:modified xsi:type="dcterms:W3CDTF">2024-11-19T10:28:38Z</dcterms:modified>
</cp:coreProperties>
</file>