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753600" cy="7315200"/>
  <p:notesSz cx="7315200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12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8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290F1-97F8-2F25-B0DB-204A512A39D8}"/>
              </a:ext>
            </a:extLst>
          </p:cNvPr>
          <p:cNvSpPr txBox="1"/>
          <p:nvPr/>
        </p:nvSpPr>
        <p:spPr>
          <a:xfrm>
            <a:off x="1294544" y="1202076"/>
            <a:ext cx="500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HP Quality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1222D-E551-26D5-E7EC-09D01AE6B840}"/>
              </a:ext>
            </a:extLst>
          </p:cNvPr>
          <p:cNvSpPr txBox="1"/>
          <p:nvPr/>
        </p:nvSpPr>
        <p:spPr>
          <a:xfrm>
            <a:off x="1294544" y="1849348"/>
            <a:ext cx="79932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HP Quality Model</a:t>
            </a:r>
            <a:r>
              <a:rPr lang="en-US" dirty="0"/>
              <a:t> in software engineering is a framework developed by Hewlett-Packard (HP) to ensure high-quality software products. It defines a structured approach for evaluating, measuring, and improving software quality across various dimensions. This model emphasizes quality as a multidimensional concept, incorporating technical, functional, and user-focused aspects.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54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626E73-AC7A-0487-E47F-CEA48B1D30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081"/>
          <a:stretch/>
        </p:blipFill>
        <p:spPr>
          <a:xfrm>
            <a:off x="359596" y="606960"/>
            <a:ext cx="8373438" cy="5197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561FC1-E69D-1F46-0981-4B1E7C69F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32" y="5807609"/>
            <a:ext cx="6793129" cy="72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4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A4C450-EA8E-548D-1D69-256ABE8D4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8" y="534299"/>
            <a:ext cx="7938741" cy="2341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99C714-A1E9-5767-03C6-52A09152F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6" y="3204280"/>
            <a:ext cx="8344243" cy="404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9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31FD4-E880-E602-5C9D-30DE4360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41" y="1027417"/>
            <a:ext cx="8184971" cy="375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66</Words>
  <Application>Microsoft Office PowerPoint</Application>
  <PresentationFormat>Custom</PresentationFormat>
  <Paragraphs>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shanmukhi rama</cp:lastModifiedBy>
  <cp:revision>12</cp:revision>
  <dcterms:created xsi:type="dcterms:W3CDTF">2024-11-14T08:30:05Z</dcterms:created>
  <dcterms:modified xsi:type="dcterms:W3CDTF">2024-11-19T09:48:17Z</dcterms:modified>
</cp:coreProperties>
</file>