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handoutMasterIdLst>
    <p:handoutMasterId r:id="rId27"/>
  </p:handoutMasterIdLst>
  <p:sldIdLst>
    <p:sldId id="256" r:id="rId2"/>
    <p:sldId id="300" r:id="rId3"/>
    <p:sldId id="258" r:id="rId4"/>
    <p:sldId id="288" r:id="rId5"/>
    <p:sldId id="308" r:id="rId6"/>
    <p:sldId id="309" r:id="rId7"/>
    <p:sldId id="310" r:id="rId8"/>
    <p:sldId id="315" r:id="rId9"/>
    <p:sldId id="312"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13" r:id="rId23"/>
    <p:sldId id="314" r:id="rId24"/>
    <p:sldId id="30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18"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pPr/>
              <a:t>08-07-2023</a:t>
            </a:fld>
            <a:endParaRPr lang="en-IN"/>
          </a:p>
        </p:txBody>
      </p:sp>
      <p:sp>
        <p:nvSpPr>
          <p:cNvPr id="4" name="Footer Placeholder 3">
            <a:extLst>
              <a:ext uri="{FF2B5EF4-FFF2-40B4-BE49-F238E27FC236}">
                <a16:creationId xmlns=""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pPr/>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pPr/>
              <a:t>08-07-2023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pPr/>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4ADD7-897F-4F47-A317-DE24AB827DD3}" type="slidenum">
              <a:rPr lang="en-US" smtClean="0"/>
              <a:pPr/>
              <a:t>3</a:t>
            </a:fld>
            <a:endParaRPr lang="en-US"/>
          </a:p>
        </p:txBody>
      </p:sp>
    </p:spTree>
    <p:extLst>
      <p:ext uri="{BB962C8B-B14F-4D97-AF65-F5344CB8AC3E}">
        <p14:creationId xmlns:p14="http://schemas.microsoft.com/office/powerpoint/2010/main" val="3228435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E4ADD7-897F-4F47-A317-DE24AB827DD3}" type="slidenum">
              <a:rPr lang="en-US" smtClean="0"/>
              <a:pPr/>
              <a:t>15</a:t>
            </a:fld>
            <a:endParaRPr lang="en-US"/>
          </a:p>
        </p:txBody>
      </p:sp>
    </p:spTree>
    <p:extLst>
      <p:ext uri="{BB962C8B-B14F-4D97-AF65-F5344CB8AC3E}">
        <p14:creationId xmlns:p14="http://schemas.microsoft.com/office/powerpoint/2010/main" val="2329206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48"/>
        <p:cNvGrpSpPr/>
        <p:nvPr/>
      </p:nvGrpSpPr>
      <p:grpSpPr>
        <a:xfrm>
          <a:off x="0" y="0"/>
          <a:ext cx="0" cy="0"/>
          <a:chOff x="0" y="0"/>
          <a:chExt cx="0" cy="0"/>
        </a:xfrm>
      </p:grpSpPr>
      <p:sp>
        <p:nvSpPr>
          <p:cNvPr id="49" name="Google Shape;49;p47"/>
          <p:cNvSpPr>
            <a:spLocks noGrp="1"/>
          </p:cNvSpPr>
          <p:nvPr>
            <p:ph type="pic" idx="2"/>
          </p:nvPr>
        </p:nvSpPr>
        <p:spPr>
          <a:xfrm>
            <a:off x="0" y="0"/>
            <a:ext cx="5467350" cy="598798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199184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pPr/>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pPr/>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 xmlns:a16="http://schemas.microsoft.com/office/drawing/2014/main" id="{D33DD7EC-6054-A5D7-0F93-3916702EC90E}"/>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 xmlns:a16="http://schemas.microsoft.com/office/drawing/2014/main" id="{DB6D7A70-9470-38A5-6785-933F5C089234}"/>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 xmlns:a16="http://schemas.microsoft.com/office/drawing/2014/main" id="{A51BE3ED-273E-B0A1-FC3A-EE01E1A92D27}"/>
              </a:ext>
            </a:extLst>
          </p:cNvPr>
          <p:cNvPicPr>
            <a:picLocks noChangeAspect="1"/>
          </p:cNvPicPr>
          <p:nvPr userDrawn="1"/>
        </p:nvPicPr>
        <p:blipFill rotWithShape="1">
          <a:blip r:embed="rId16"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A69B8D-BF65-4ADD-F76F-77EA72FFCB8F}"/>
              </a:ext>
            </a:extLst>
          </p:cNvPr>
          <p:cNvSpPr>
            <a:spLocks noGrp="1"/>
          </p:cNvSpPr>
          <p:nvPr>
            <p:ph type="ctrTitle"/>
          </p:nvPr>
        </p:nvSpPr>
        <p:spPr>
          <a:xfrm>
            <a:off x="1422452" y="342900"/>
            <a:ext cx="10627728" cy="1623059"/>
          </a:xfrm>
        </p:spPr>
        <p:txBody>
          <a:bodyPr>
            <a:normAutofit fontScale="90000"/>
          </a:bodyPr>
          <a:lstStyle/>
          <a:p>
            <a:pPr marR="0" lvl="0" indent="0" algn="ctr">
              <a:spcBef>
                <a:spcPts val="0"/>
              </a:spcBef>
              <a:spcAft>
                <a:spcPts val="0"/>
              </a:spcAft>
            </a:pPr>
            <a:r>
              <a:rPr lang="en-US" sz="3100" b="1" dirty="0">
                <a:ln/>
                <a:solidFill>
                  <a:srgbClr val="C00000"/>
                </a:solidFill>
                <a:latin typeface="Times New Roman" panose="02020603050405020304" pitchFamily="18" charset="0"/>
                <a:cs typeface="Times New Roman" panose="02020603050405020304" pitchFamily="18" charset="0"/>
              </a:rPr>
              <a:t>DEPARTMENT OF CSE</a:t>
            </a:r>
            <a:r>
              <a:rPr lang="en-US" sz="2800" b="1" u="sng" dirty="0">
                <a:ln/>
                <a:solidFill>
                  <a:srgbClr val="C00000"/>
                </a:solidFill>
                <a:cs typeface="Poppins" panose="00000500000000000000" pitchFamily="2" charset="0"/>
              </a:rPr>
              <a:t/>
            </a:r>
            <a:br>
              <a:rPr lang="en-US" sz="2800" b="1" u="sng" dirty="0">
                <a:ln/>
                <a:solidFill>
                  <a:srgbClr val="C00000"/>
                </a:solidFill>
                <a:cs typeface="Poppins" panose="00000500000000000000" pitchFamily="2" charset="0"/>
              </a:rPr>
            </a:br>
            <a:r>
              <a:rPr lang="en-US" sz="3000" b="1" dirty="0">
                <a:ln/>
                <a:latin typeface="Times New Roman" panose="02020603050405020304" pitchFamily="18" charset="0"/>
                <a:cs typeface="Times New Roman" panose="02020603050405020304" pitchFamily="18" charset="0"/>
                <a:sym typeface="BioRhyme ExtraBold"/>
              </a:rPr>
              <a:t/>
            </a:r>
            <a:br>
              <a:rPr lang="en-US" sz="3000" b="1" dirty="0">
                <a:ln/>
                <a:latin typeface="Times New Roman" panose="02020603050405020304" pitchFamily="18" charset="0"/>
                <a:cs typeface="Times New Roman" panose="02020603050405020304" pitchFamily="18" charset="0"/>
                <a:sym typeface="BioRhyme ExtraBold"/>
              </a:rPr>
            </a:br>
            <a:r>
              <a:rPr lang="en-US" sz="3000" b="1" cap="all" dirty="0" smtClean="0">
                <a:ln/>
                <a:latin typeface="Times New Roman" panose="02020603050405020304" pitchFamily="18" charset="0"/>
                <a:cs typeface="Times New Roman" panose="02020603050405020304" pitchFamily="18" charset="0"/>
                <a:sym typeface="BioRhyme ExtraBold"/>
              </a:rPr>
              <a:t>COURSE </a:t>
            </a:r>
            <a:r>
              <a:rPr lang="en-US" sz="3000" b="1" cap="all" dirty="0">
                <a:ln/>
                <a:latin typeface="Times New Roman" panose="02020603050405020304" pitchFamily="18" charset="0"/>
                <a:cs typeface="Times New Roman" panose="02020603050405020304" pitchFamily="18" charset="0"/>
                <a:sym typeface="BioRhyme ExtraBold"/>
              </a:rPr>
              <a:t>NAME – ADAPTIVE Software </a:t>
            </a:r>
            <a:r>
              <a:rPr lang="en-US" sz="3000" b="1" cap="all" dirty="0" smtClean="0">
                <a:ln/>
                <a:latin typeface="Times New Roman" panose="02020603050405020304" pitchFamily="18" charset="0"/>
                <a:cs typeface="Times New Roman" panose="02020603050405020304" pitchFamily="18" charset="0"/>
                <a:sym typeface="BioRhyme ExtraBold"/>
              </a:rPr>
              <a:t>Engineering COURSE </a:t>
            </a:r>
            <a:r>
              <a:rPr lang="en-US" sz="3000" b="1" cap="all" dirty="0">
                <a:ln/>
                <a:latin typeface="Times New Roman" panose="02020603050405020304" pitchFamily="18" charset="0"/>
                <a:cs typeface="Times New Roman" panose="02020603050405020304" pitchFamily="18" charset="0"/>
                <a:sym typeface="BioRhyme ExtraBold"/>
              </a:rPr>
              <a:t>CODE </a:t>
            </a:r>
            <a:r>
              <a:rPr lang="en-US" sz="3000" b="1" cap="all">
                <a:ln/>
                <a:latin typeface="Times New Roman" panose="02020603050405020304" pitchFamily="18" charset="0"/>
                <a:cs typeface="Times New Roman" panose="02020603050405020304" pitchFamily="18" charset="0"/>
                <a:sym typeface="BioRhyme ExtraBold"/>
              </a:rPr>
              <a:t>– </a:t>
            </a:r>
            <a:r>
              <a:rPr lang="en-US" sz="3200" b="1">
                <a:ln/>
                <a:latin typeface="Times New Roman" panose="02020603050405020304" pitchFamily="18" charset="0"/>
                <a:cs typeface="Times New Roman" panose="02020603050405020304" pitchFamily="18" charset="0"/>
                <a:sym typeface="BioRhyme ExtraBold"/>
              </a:rPr>
              <a:t>22CI2001</a:t>
            </a:r>
            <a:endParaRPr lang="en-US" sz="3200" b="1" dirty="0">
              <a:ln/>
              <a:latin typeface="Times New Roman" panose="02020603050405020304" pitchFamily="18" charset="0"/>
              <a:cs typeface="Times New Roman" panose="02020603050405020304" pitchFamily="18" charset="0"/>
              <a:sym typeface="BioRhyme ExtraBold"/>
            </a:endParaRPr>
          </a:p>
        </p:txBody>
      </p:sp>
      <p:sp>
        <p:nvSpPr>
          <p:cNvPr id="3" name="Subtitle 2">
            <a:extLst>
              <a:ext uri="{FF2B5EF4-FFF2-40B4-BE49-F238E27FC236}">
                <a16:creationId xmlns="" xmlns:a16="http://schemas.microsoft.com/office/drawing/2014/main" id="{5F640656-3048-2A08-BF39-81705306F79A}"/>
              </a:ext>
            </a:extLst>
          </p:cNvPr>
          <p:cNvSpPr>
            <a:spLocks noGrp="1"/>
          </p:cNvSpPr>
          <p:nvPr>
            <p:ph type="subTitle" idx="1"/>
          </p:nvPr>
        </p:nvSpPr>
        <p:spPr>
          <a:xfrm>
            <a:off x="2417780" y="3508344"/>
            <a:ext cx="8637072" cy="2480976"/>
          </a:xfrm>
        </p:spPr>
        <p:txBody>
          <a:bodyPr>
            <a:normAutofit fontScale="25000" lnSpcReduction="20000"/>
          </a:bodyPr>
          <a:lstStyle/>
          <a:p>
            <a:pPr marR="0" lvl="0" indent="0" algn="ctr">
              <a:spcBef>
                <a:spcPts val="0"/>
              </a:spcBef>
              <a:spcAft>
                <a:spcPts val="0"/>
              </a:spcAft>
              <a:buNone/>
            </a:pPr>
            <a:r>
              <a:rPr lang="en-US" sz="11200" b="1" dirty="0">
                <a:solidFill>
                  <a:srgbClr val="C00000"/>
                </a:solidFill>
                <a:latin typeface="Times New Roman" panose="02020603050405020304" pitchFamily="18" charset="0"/>
                <a:ea typeface="BioRhyme ExtraBold"/>
                <a:cs typeface="Times New Roman" panose="02020603050405020304" pitchFamily="18" charset="0"/>
                <a:sym typeface="BioRhyme ExtraBold"/>
              </a:rPr>
              <a:t>Topic</a:t>
            </a:r>
            <a:r>
              <a:rPr lang="en-US" sz="11200" b="1" dirty="0">
                <a:latin typeface="Times New Roman" panose="02020603050405020304" pitchFamily="18" charset="0"/>
                <a:ea typeface="BioRhyme ExtraBold"/>
                <a:cs typeface="Times New Roman" panose="02020603050405020304" pitchFamily="18" charset="0"/>
                <a:sym typeface="BioRhyme ExtraBold"/>
              </a:rPr>
              <a:t>: </a:t>
            </a:r>
          </a:p>
          <a:p>
            <a:pPr algn="ctr"/>
            <a:r>
              <a:rPr lang="en-IN" sz="11200" b="1" kern="100" dirty="0">
                <a:effectLst/>
                <a:latin typeface="Times New Roman" panose="02020603050405020304" pitchFamily="18" charset="0"/>
                <a:ea typeface="Calibri" panose="020F0502020204030204" pitchFamily="34" charset="0"/>
                <a:cs typeface="Times New Roman" panose="02020603050405020304" pitchFamily="18" charset="0"/>
              </a:rPr>
              <a:t>Achieving Requirements </a:t>
            </a:r>
            <a:r>
              <a:rPr lang="en-IN" sz="11200" b="1" kern="100" dirty="0" smtClean="0">
                <a:effectLst/>
                <a:latin typeface="Times New Roman" panose="02020603050405020304" pitchFamily="18" charset="0"/>
                <a:ea typeface="Calibri" panose="020F0502020204030204" pitchFamily="34" charset="0"/>
                <a:cs typeface="Times New Roman" panose="02020603050405020304" pitchFamily="18" charset="0"/>
              </a:rPr>
              <a:t>Traceability</a:t>
            </a:r>
          </a:p>
          <a:p>
            <a:pPr algn="ctr"/>
            <a:r>
              <a:rPr lang="en-IN" sz="11200" b="1" kern="100" dirty="0" smtClean="0">
                <a:latin typeface="Times New Roman" panose="02020603050405020304" pitchFamily="18" charset="0"/>
                <a:ea typeface="Calibri" panose="020F0502020204030204" pitchFamily="34" charset="0"/>
                <a:cs typeface="Times New Roman" panose="02020603050405020304" pitchFamily="18" charset="0"/>
              </a:rPr>
              <a:t>&amp;</a:t>
            </a:r>
          </a:p>
          <a:p>
            <a:pPr algn="ctr"/>
            <a:r>
              <a:rPr lang="en-IN" sz="11200" b="1" dirty="0">
                <a:latin typeface="Times New Roman" panose="02020603050405020304" pitchFamily="18" charset="0"/>
                <a:ea typeface="Calibri" panose="020F0502020204030204" pitchFamily="34" charset="0"/>
                <a:cs typeface="Times New Roman" panose="02020603050405020304" pitchFamily="18" charset="0"/>
              </a:rPr>
              <a:t>Managing Changing </a:t>
            </a:r>
            <a:r>
              <a:rPr lang="en-IN" sz="11200" b="1" dirty="0" smtClean="0">
                <a:latin typeface="Times New Roman" panose="02020603050405020304" pitchFamily="18" charset="0"/>
                <a:ea typeface="Calibri" panose="020F0502020204030204" pitchFamily="34" charset="0"/>
                <a:cs typeface="Times New Roman" panose="02020603050405020304" pitchFamily="18" charset="0"/>
              </a:rPr>
              <a:t>Requirements</a:t>
            </a:r>
            <a:r>
              <a:rPr lang="en-IN" sz="80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
        <p:nvSpPr>
          <p:cNvPr id="4" name="Rectangle 3"/>
          <p:cNvSpPr/>
          <p:nvPr/>
        </p:nvSpPr>
        <p:spPr>
          <a:xfrm>
            <a:off x="5789582" y="2460152"/>
            <a:ext cx="1893467" cy="553998"/>
          </a:xfrm>
          <a:prstGeom prst="rect">
            <a:avLst/>
          </a:prstGeom>
        </p:spPr>
        <p:txBody>
          <a:bodyPr wrap="none">
            <a:spAutoFit/>
          </a:bodyPr>
          <a:lstStyle/>
          <a:p>
            <a:pPr algn="ctr"/>
            <a:r>
              <a:rPr lang="en-IN" sz="3000" b="1" kern="1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Session-10</a:t>
            </a:r>
          </a:p>
        </p:txBody>
      </p:sp>
    </p:spTree>
    <p:extLst>
      <p:ext uri="{BB962C8B-B14F-4D97-AF65-F5344CB8AC3E}">
        <p14:creationId xmlns:p14="http://schemas.microsoft.com/office/powerpoint/2010/main" val="2503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xmlns="" id="{39DC903D-9003-4F3D-87E9-EE7D5BEB5D03}"/>
              </a:ext>
            </a:extLst>
          </p:cNvPr>
          <p:cNvSpPr/>
          <p:nvPr/>
        </p:nvSpPr>
        <p:spPr>
          <a:xfrm>
            <a:off x="2995352" y="472232"/>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SESSION DESCRIPTION</a:t>
            </a:r>
            <a:r>
              <a:rPr lang="en-US" sz="2000" dirty="0">
                <a:ln w="0"/>
                <a:solidFill>
                  <a:schemeClr val="bg1"/>
                </a:solidFill>
                <a:effectLst>
                  <a:outerShdw blurRad="38100" dist="19050" dir="2700000" algn="tl" rotWithShape="0">
                    <a:schemeClr val="dk1">
                      <a:alpha val="40000"/>
                    </a:schemeClr>
                  </a:outerShdw>
                </a:effectLst>
                <a:latin typeface="Poppins"/>
                <a:cs typeface="Poppins"/>
              </a:rPr>
              <a:t>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24"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26" name="TextBox 25"/>
          <p:cNvSpPr txBox="1"/>
          <p:nvPr/>
        </p:nvSpPr>
        <p:spPr>
          <a:xfrm>
            <a:off x="1139483" y="984738"/>
            <a:ext cx="10227212" cy="707886"/>
          </a:xfrm>
          <a:prstGeom prst="rect">
            <a:avLst/>
          </a:prstGeom>
          <a:noFill/>
        </p:spPr>
        <p:txBody>
          <a:bodyPr wrap="square" rtlCol="0">
            <a:spAutoFit/>
          </a:bodyPr>
          <a:lstStyle/>
          <a:p>
            <a:pPr marL="514350" indent="-514350">
              <a:spcBef>
                <a:spcPts val="600"/>
              </a:spcBef>
              <a:spcAft>
                <a:spcPts val="600"/>
              </a:spcAft>
              <a:buFont typeface="Wingdings" panose="05000000000000000000" pitchFamily="2" charset="2"/>
              <a:buChar char="v"/>
            </a:pPr>
            <a:r>
              <a:rPr lang="en-IN" sz="4000" b="1" kern="0" dirty="0">
                <a:solidFill>
                  <a:srgbClr val="C00000"/>
                </a:solidFill>
                <a:latin typeface="Arial" panose="020B0604020202020204" pitchFamily="34" charset="0"/>
                <a:ea typeface="Times New Roman" panose="02020603050405020304" pitchFamily="18" charset="0"/>
              </a:rPr>
              <a:t>R</a:t>
            </a:r>
            <a:r>
              <a:rPr lang="en-IN" sz="4000" b="1" kern="0" dirty="0">
                <a:solidFill>
                  <a:srgbClr val="C00000"/>
                </a:solidFill>
                <a:effectLst/>
                <a:latin typeface="Arial" panose="020B0604020202020204" pitchFamily="34" charset="0"/>
                <a:ea typeface="Times New Roman" panose="02020603050405020304" pitchFamily="18" charset="0"/>
              </a:rPr>
              <a:t>equirements change management</a:t>
            </a:r>
            <a:endParaRPr lang="en-IN" sz="4000" b="1" dirty="0">
              <a:solidFill>
                <a:srgbClr val="C00000"/>
              </a:solidFill>
              <a:latin typeface="Times New Roman" panose="02020603050405020304" pitchFamily="18" charset="0"/>
              <a:ea typeface="+mn-lt"/>
              <a:cs typeface="Times New Roman" panose="02020603050405020304" pitchFamily="18" charset="0"/>
            </a:endParaRPr>
          </a:p>
        </p:txBody>
      </p:sp>
      <p:sp>
        <p:nvSpPr>
          <p:cNvPr id="3" name="TextBox 2">
            <a:extLst>
              <a:ext uri="{FF2B5EF4-FFF2-40B4-BE49-F238E27FC236}">
                <a16:creationId xmlns:a16="http://schemas.microsoft.com/office/drawing/2014/main" xmlns="" id="{9AEEDEA5-F799-3495-75F4-BBDA79CD6955}"/>
              </a:ext>
            </a:extLst>
          </p:cNvPr>
          <p:cNvSpPr txBox="1"/>
          <p:nvPr/>
        </p:nvSpPr>
        <p:spPr>
          <a:xfrm>
            <a:off x="1292139" y="2164155"/>
            <a:ext cx="9379104" cy="3108543"/>
          </a:xfrm>
          <a:prstGeom prst="rect">
            <a:avLst/>
          </a:prstGeom>
          <a:noFill/>
        </p:spPr>
        <p:txBody>
          <a:bodyPr wrap="square">
            <a:spAutoFit/>
          </a:bodyPr>
          <a:lstStyle/>
          <a:p>
            <a:pPr algn="just"/>
            <a:r>
              <a:rPr lang="en-IN" sz="2800" kern="0" dirty="0">
                <a:solidFill>
                  <a:srgbClr val="4D5156"/>
                </a:solidFill>
                <a:effectLst/>
                <a:latin typeface="Arial" panose="020B0604020202020204" pitchFamily="34" charset="0"/>
                <a:ea typeface="Times New Roman" panose="02020603050405020304" pitchFamily="18" charset="0"/>
              </a:rPr>
              <a:t>Requirements Change Management is </a:t>
            </a:r>
            <a:r>
              <a:rPr lang="en-IN" sz="2800" kern="0" dirty="0">
                <a:solidFill>
                  <a:srgbClr val="040C28"/>
                </a:solidFill>
                <a:effectLst/>
                <a:latin typeface="Arial" panose="020B0604020202020204" pitchFamily="34" charset="0"/>
                <a:ea typeface="Times New Roman" panose="02020603050405020304" pitchFamily="18" charset="0"/>
              </a:rPr>
              <a:t>the process of identifying, </a:t>
            </a:r>
            <a:r>
              <a:rPr lang="en-IN" sz="2800" kern="0" dirty="0" err="1">
                <a:solidFill>
                  <a:srgbClr val="040C28"/>
                </a:solidFill>
                <a:effectLst/>
                <a:latin typeface="Arial" panose="020B0604020202020204" pitchFamily="34" charset="0"/>
                <a:ea typeface="Times New Roman" panose="02020603050405020304" pitchFamily="18" charset="0"/>
              </a:rPr>
              <a:t>analyzing</a:t>
            </a:r>
            <a:r>
              <a:rPr lang="en-IN" sz="2800" kern="0" dirty="0">
                <a:solidFill>
                  <a:srgbClr val="040C28"/>
                </a:solidFill>
                <a:effectLst/>
                <a:latin typeface="Arial" panose="020B0604020202020204" pitchFamily="34" charset="0"/>
                <a:ea typeface="Times New Roman" panose="02020603050405020304" pitchFamily="18" charset="0"/>
              </a:rPr>
              <a:t>, tracking, and approving changes to the requirements</a:t>
            </a:r>
            <a:r>
              <a:rPr lang="en-IN" sz="2800" kern="0" dirty="0">
                <a:solidFill>
                  <a:srgbClr val="4D5156"/>
                </a:solidFill>
                <a:latin typeface="Arial" panose="020B0604020202020204" pitchFamily="34" charset="0"/>
                <a:ea typeface="Times New Roman" panose="02020603050405020304" pitchFamily="18" charset="0"/>
              </a:rPr>
              <a:t> in software development</a:t>
            </a:r>
            <a:r>
              <a:rPr lang="en-IN" sz="2800" kern="0" dirty="0">
                <a:solidFill>
                  <a:srgbClr val="4D5156"/>
                </a:solidFill>
                <a:effectLst/>
                <a:latin typeface="Arial" panose="020B0604020202020204" pitchFamily="34" charset="0"/>
                <a:ea typeface="Times New Roman" panose="02020603050405020304" pitchFamily="18" charset="0"/>
              </a:rPr>
              <a:t> </a:t>
            </a:r>
          </a:p>
          <a:p>
            <a:pPr algn="just"/>
            <a:endParaRPr lang="en-IN" sz="2800" kern="0" dirty="0">
              <a:solidFill>
                <a:srgbClr val="4D5156"/>
              </a:solidFill>
              <a:latin typeface="Arial" panose="020B0604020202020204" pitchFamily="34" charset="0"/>
              <a:ea typeface="Times New Roman" panose="02020603050405020304" pitchFamily="18" charset="0"/>
            </a:endParaRPr>
          </a:p>
          <a:p>
            <a:pPr algn="just"/>
            <a:r>
              <a:rPr lang="en-IN" sz="2800" kern="0" dirty="0">
                <a:solidFill>
                  <a:srgbClr val="4D5156"/>
                </a:solidFill>
                <a:effectLst/>
                <a:latin typeface="Arial" panose="020B0604020202020204" pitchFamily="34" charset="0"/>
                <a:ea typeface="Times New Roman" panose="02020603050405020304" pitchFamily="18" charset="0"/>
              </a:rPr>
              <a:t>The main aim of this process is to minimize the impact of change on the project schedule and costs. It also helps in maintaining the quality of deliverables</a:t>
            </a:r>
            <a:endParaRPr lang="en-IN" sz="2800" dirty="0"/>
          </a:p>
        </p:txBody>
      </p:sp>
    </p:spTree>
    <p:extLst>
      <p:ext uri="{BB962C8B-B14F-4D97-AF65-F5344CB8AC3E}">
        <p14:creationId xmlns:p14="http://schemas.microsoft.com/office/powerpoint/2010/main" val="8830511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46C09B-8264-8C3F-11D1-4DEF43D73A50}"/>
              </a:ext>
            </a:extLst>
          </p:cNvPr>
          <p:cNvSpPr>
            <a:spLocks noGrp="1"/>
          </p:cNvSpPr>
          <p:nvPr>
            <p:ph type="title"/>
          </p:nvPr>
        </p:nvSpPr>
        <p:spPr>
          <a:xfrm>
            <a:off x="847436" y="930419"/>
            <a:ext cx="11095182" cy="1325563"/>
          </a:xfrm>
        </p:spPr>
        <p:txBody>
          <a:bodyPr>
            <a:normAutofit fontScale="90000"/>
          </a:bodyPr>
          <a:lstStyle/>
          <a:p>
            <a:r>
              <a:rPr lang="en-IN" sz="3100" b="1" kern="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Steps in the Change Management Process in Organization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E5CFB3D5-672F-5265-959B-2C79BC7D8BB6}"/>
              </a:ext>
            </a:extLst>
          </p:cNvPr>
          <p:cNvSpPr>
            <a:spLocks noGrp="1"/>
          </p:cNvSpPr>
          <p:nvPr>
            <p:ph idx="1"/>
          </p:nvPr>
        </p:nvSpPr>
        <p:spPr/>
        <p:txBody>
          <a:bodyPr/>
          <a:lstStyle/>
          <a:p>
            <a:pPr lvl="0" algn="l">
              <a:spcAft>
                <a:spcPts val="300"/>
              </a:spcAft>
              <a:buSzPts val="1000"/>
              <a:buFont typeface="Wingdings" panose="05000000000000000000" pitchFamily="2" charset="2"/>
              <a:buChar char="v"/>
              <a:tabLst>
                <a:tab pos="457200" algn="l"/>
              </a:tabLst>
            </a:pPr>
            <a:r>
              <a:rPr lang="en-IN" sz="2400" b="1" kern="0" dirty="0">
                <a:solidFill>
                  <a:srgbClr val="202124"/>
                </a:solidFill>
                <a:effectLst/>
                <a:latin typeface="Arial" panose="020B0604020202020204" pitchFamily="34" charset="0"/>
                <a:ea typeface="Times New Roman" panose="02020603050405020304" pitchFamily="18" charset="0"/>
                <a:cs typeface="Arial" panose="020B0604020202020204" pitchFamily="34" charset="0"/>
              </a:rPr>
              <a:t>Prepare the Organization for Change. </a:t>
            </a:r>
            <a:endParaRPr lang="en-IN" sz="2400" b="1" kern="100" dirty="0">
              <a:solidFill>
                <a:srgbClr val="202124"/>
              </a:solidFill>
              <a:effectLst/>
              <a:latin typeface="Arial" panose="020B0604020202020204" pitchFamily="34" charset="0"/>
              <a:ea typeface="Calibri" panose="020F0502020204030204" pitchFamily="34" charset="0"/>
              <a:cs typeface="Arial" panose="020B0604020202020204" pitchFamily="34" charset="0"/>
            </a:endParaRPr>
          </a:p>
          <a:p>
            <a:pPr lvl="0" algn="l">
              <a:spcAft>
                <a:spcPts val="300"/>
              </a:spcAft>
              <a:buSzPts val="1000"/>
              <a:buFont typeface="Wingdings" panose="05000000000000000000" pitchFamily="2" charset="2"/>
              <a:buChar char="v"/>
              <a:tabLst>
                <a:tab pos="457200" algn="l"/>
              </a:tabLst>
            </a:pPr>
            <a:r>
              <a:rPr lang="en-IN" sz="2400" b="1" kern="0" dirty="0">
                <a:solidFill>
                  <a:srgbClr val="202124"/>
                </a:solidFill>
                <a:effectLst/>
                <a:latin typeface="Arial" panose="020B0604020202020204" pitchFamily="34" charset="0"/>
                <a:ea typeface="Times New Roman" panose="02020603050405020304" pitchFamily="18" charset="0"/>
                <a:cs typeface="Arial" panose="020B0604020202020204" pitchFamily="34" charset="0"/>
              </a:rPr>
              <a:t>Craft a Vision and Plan for Change. </a:t>
            </a:r>
            <a:endParaRPr lang="en-IN" sz="2400" b="1" kern="100" dirty="0">
              <a:solidFill>
                <a:srgbClr val="202124"/>
              </a:solidFill>
              <a:effectLst/>
              <a:latin typeface="Arial" panose="020B0604020202020204" pitchFamily="34" charset="0"/>
              <a:ea typeface="Calibri" panose="020F0502020204030204" pitchFamily="34" charset="0"/>
              <a:cs typeface="Arial" panose="020B0604020202020204" pitchFamily="34" charset="0"/>
            </a:endParaRPr>
          </a:p>
          <a:p>
            <a:pPr lvl="0" algn="l">
              <a:spcAft>
                <a:spcPts val="300"/>
              </a:spcAft>
              <a:buSzPts val="1000"/>
              <a:buFont typeface="Wingdings" panose="05000000000000000000" pitchFamily="2" charset="2"/>
              <a:buChar char="v"/>
              <a:tabLst>
                <a:tab pos="457200" algn="l"/>
              </a:tabLst>
            </a:pPr>
            <a:r>
              <a:rPr lang="en-IN" sz="2400" b="1" kern="0" dirty="0">
                <a:solidFill>
                  <a:srgbClr val="202124"/>
                </a:solidFill>
                <a:effectLst/>
                <a:latin typeface="Arial" panose="020B0604020202020204" pitchFamily="34" charset="0"/>
                <a:ea typeface="Times New Roman" panose="02020603050405020304" pitchFamily="18" charset="0"/>
                <a:cs typeface="Arial" panose="020B0604020202020204" pitchFamily="34" charset="0"/>
              </a:rPr>
              <a:t>Implement the Changes. </a:t>
            </a:r>
            <a:endParaRPr lang="en-IN" sz="2400" b="1" kern="100" dirty="0">
              <a:solidFill>
                <a:srgbClr val="202124"/>
              </a:solidFill>
              <a:effectLst/>
              <a:latin typeface="Arial" panose="020B0604020202020204" pitchFamily="34" charset="0"/>
              <a:ea typeface="Calibri" panose="020F0502020204030204" pitchFamily="34" charset="0"/>
              <a:cs typeface="Arial" panose="020B0604020202020204" pitchFamily="34" charset="0"/>
            </a:endParaRPr>
          </a:p>
          <a:p>
            <a:pPr lvl="0" algn="l">
              <a:spcAft>
                <a:spcPts val="300"/>
              </a:spcAft>
              <a:buSzPts val="1000"/>
              <a:buFont typeface="Wingdings" panose="05000000000000000000" pitchFamily="2" charset="2"/>
              <a:buChar char="v"/>
              <a:tabLst>
                <a:tab pos="457200" algn="l"/>
              </a:tabLst>
            </a:pPr>
            <a:r>
              <a:rPr lang="en-IN" sz="2400" b="1" kern="0" dirty="0">
                <a:solidFill>
                  <a:srgbClr val="202124"/>
                </a:solidFill>
                <a:effectLst/>
                <a:latin typeface="Arial" panose="020B0604020202020204" pitchFamily="34" charset="0"/>
                <a:ea typeface="Times New Roman" panose="02020603050405020304" pitchFamily="18" charset="0"/>
                <a:cs typeface="Arial" panose="020B0604020202020204" pitchFamily="34" charset="0"/>
              </a:rPr>
              <a:t>Embed Changes Within Company Culture and Practices. </a:t>
            </a:r>
            <a:endParaRPr lang="en-IN" sz="2400" b="1" kern="100" dirty="0">
              <a:solidFill>
                <a:srgbClr val="202124"/>
              </a:solidFill>
              <a:effectLst/>
              <a:latin typeface="Arial" panose="020B0604020202020204" pitchFamily="34" charset="0"/>
              <a:ea typeface="Calibri" panose="020F0502020204030204" pitchFamily="34" charset="0"/>
              <a:cs typeface="Arial" panose="020B0604020202020204" pitchFamily="34" charset="0"/>
            </a:endParaRPr>
          </a:p>
          <a:p>
            <a:pPr lvl="0" algn="l">
              <a:spcAft>
                <a:spcPts val="300"/>
              </a:spcAft>
              <a:buSzPts val="1000"/>
              <a:buFont typeface="Wingdings" panose="05000000000000000000" pitchFamily="2" charset="2"/>
              <a:buChar char="v"/>
              <a:tabLst>
                <a:tab pos="457200" algn="l"/>
              </a:tabLst>
            </a:pPr>
            <a:r>
              <a:rPr lang="en-IN" sz="2400" b="1" kern="0" dirty="0">
                <a:solidFill>
                  <a:srgbClr val="202124"/>
                </a:solidFill>
                <a:effectLst/>
                <a:latin typeface="Arial" panose="020B0604020202020204" pitchFamily="34" charset="0"/>
                <a:ea typeface="Times New Roman" panose="02020603050405020304" pitchFamily="18" charset="0"/>
                <a:cs typeface="Arial" panose="020B0604020202020204" pitchFamily="34" charset="0"/>
              </a:rPr>
              <a:t>Review Progress and </a:t>
            </a:r>
            <a:r>
              <a:rPr lang="en-IN" sz="2400" b="1" kern="0" dirty="0" err="1">
                <a:solidFill>
                  <a:srgbClr val="202124"/>
                </a:solidFill>
                <a:effectLst/>
                <a:latin typeface="Arial" panose="020B0604020202020204" pitchFamily="34" charset="0"/>
                <a:ea typeface="Times New Roman" panose="02020603050405020304" pitchFamily="18" charset="0"/>
                <a:cs typeface="Arial" panose="020B0604020202020204" pitchFamily="34" charset="0"/>
              </a:rPr>
              <a:t>Analyze</a:t>
            </a:r>
            <a:r>
              <a:rPr lang="en-IN" sz="2400" b="1" kern="0" dirty="0">
                <a:solidFill>
                  <a:srgbClr val="202124"/>
                </a:solidFill>
                <a:effectLst/>
                <a:latin typeface="Arial" panose="020B0604020202020204" pitchFamily="34" charset="0"/>
                <a:ea typeface="Times New Roman" panose="02020603050405020304" pitchFamily="18" charset="0"/>
                <a:cs typeface="Arial" panose="020B0604020202020204" pitchFamily="34" charset="0"/>
              </a:rPr>
              <a:t> Results.</a:t>
            </a:r>
            <a:endParaRPr lang="en-IN" sz="2400" b="1" kern="100" dirty="0">
              <a:solidFill>
                <a:srgbClr val="202124"/>
              </a:solidFill>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611068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326E43-F0BB-FA7E-8552-E0F5AC8E4B19}"/>
              </a:ext>
            </a:extLst>
          </p:cNvPr>
          <p:cNvSpPr>
            <a:spLocks noGrp="1"/>
          </p:cNvSpPr>
          <p:nvPr>
            <p:ph type="title"/>
          </p:nvPr>
        </p:nvSpPr>
        <p:spPr>
          <a:xfrm>
            <a:off x="838200" y="681037"/>
            <a:ext cx="10515600" cy="1325563"/>
          </a:xfrm>
        </p:spPr>
        <p:txBody>
          <a:bodyPr>
            <a:normAutofit/>
          </a:bodyPr>
          <a:lstStyle/>
          <a:p>
            <a:r>
              <a:rPr lang="en-IN" b="1" kern="0" dirty="0">
                <a:solidFill>
                  <a:srgbClr val="C00000"/>
                </a:solidFill>
                <a:latin typeface="Arial" panose="020B0604020202020204" pitchFamily="34" charset="0"/>
                <a:ea typeface="Times New Roman" panose="02020603050405020304" pitchFamily="18" charset="0"/>
                <a:cs typeface="Arial" panose="020B0604020202020204" pitchFamily="34" charset="0"/>
              </a:rPr>
              <a:t>F</a:t>
            </a:r>
            <a:r>
              <a:rPr lang="en-IN" b="1" kern="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actors responsible for requirements change </a:t>
            </a:r>
            <a:endParaRPr lang="en-IN" b="1" dirty="0">
              <a:solidFill>
                <a:srgbClr val="C0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F4D805F0-8741-8356-9FAD-569BF7F0FEE3}"/>
              </a:ext>
            </a:extLst>
          </p:cNvPr>
          <p:cNvSpPr>
            <a:spLocks noGrp="1"/>
          </p:cNvSpPr>
          <p:nvPr>
            <p:ph idx="1"/>
          </p:nvPr>
        </p:nvSpPr>
        <p:spPr/>
        <p:txBody>
          <a:bodyPr/>
          <a:lstStyle/>
          <a:p>
            <a:r>
              <a:rPr lang="en-IN" sz="2400" b="1" kern="0" dirty="0">
                <a:solidFill>
                  <a:srgbClr val="040C28"/>
                </a:solidFill>
                <a:latin typeface="Arial" panose="020B0604020202020204" pitchFamily="34" charset="0"/>
                <a:ea typeface="Times New Roman" panose="02020603050405020304" pitchFamily="18" charset="0"/>
                <a:cs typeface="Times New Roman" panose="02020603050405020304" pitchFamily="18" charset="0"/>
              </a:rPr>
              <a:t>C</a:t>
            </a:r>
            <a:r>
              <a:rPr lang="en-IN" sz="2400" b="1" kern="0" dirty="0">
                <a:solidFill>
                  <a:srgbClr val="040C28"/>
                </a:solidFill>
                <a:effectLst/>
                <a:latin typeface="Arial" panose="020B0604020202020204" pitchFamily="34" charset="0"/>
                <a:ea typeface="Times New Roman" panose="02020603050405020304" pitchFamily="18" charset="0"/>
                <a:cs typeface="Times New Roman" panose="02020603050405020304" pitchFamily="18" charset="0"/>
              </a:rPr>
              <a:t>ustomer needs </a:t>
            </a:r>
          </a:p>
          <a:p>
            <a:r>
              <a:rPr lang="en-IN" sz="2400" b="1" kern="0" dirty="0">
                <a:solidFill>
                  <a:srgbClr val="040C28"/>
                </a:solidFill>
                <a:latin typeface="Arial" panose="020B0604020202020204" pitchFamily="34" charset="0"/>
                <a:ea typeface="Times New Roman" panose="02020603050405020304" pitchFamily="18" charset="0"/>
                <a:cs typeface="Times New Roman" panose="02020603050405020304" pitchFamily="18" charset="0"/>
              </a:rPr>
              <a:t>M</a:t>
            </a:r>
            <a:r>
              <a:rPr lang="en-IN" sz="2400" b="1" kern="0" dirty="0">
                <a:solidFill>
                  <a:srgbClr val="040C28"/>
                </a:solidFill>
                <a:effectLst/>
                <a:latin typeface="Arial" panose="020B0604020202020204" pitchFamily="34" charset="0"/>
                <a:ea typeface="Times New Roman" panose="02020603050405020304" pitchFamily="18" charset="0"/>
                <a:cs typeface="Times New Roman" panose="02020603050405020304" pitchFamily="18" charset="0"/>
              </a:rPr>
              <a:t>arket change</a:t>
            </a:r>
          </a:p>
          <a:p>
            <a:r>
              <a:rPr lang="en-IN" sz="2400" b="1" kern="0" dirty="0">
                <a:solidFill>
                  <a:srgbClr val="040C28"/>
                </a:solidFill>
                <a:effectLst/>
                <a:latin typeface="Arial" panose="020B0604020202020204" pitchFamily="34" charset="0"/>
                <a:ea typeface="Times New Roman" panose="02020603050405020304" pitchFamily="18" charset="0"/>
                <a:cs typeface="Times New Roman" panose="02020603050405020304" pitchFamily="18" charset="0"/>
              </a:rPr>
              <a:t>Global competitors </a:t>
            </a:r>
          </a:p>
          <a:p>
            <a:r>
              <a:rPr lang="en-IN" sz="2400" b="1" kern="0" dirty="0">
                <a:solidFill>
                  <a:srgbClr val="040C28"/>
                </a:solidFill>
                <a:latin typeface="Arial" panose="020B0604020202020204" pitchFamily="34" charset="0"/>
                <a:ea typeface="Times New Roman" panose="02020603050405020304" pitchFamily="18" charset="0"/>
                <a:cs typeface="Times New Roman" panose="02020603050405020304" pitchFamily="18" charset="0"/>
              </a:rPr>
              <a:t>G</a:t>
            </a:r>
            <a:r>
              <a:rPr lang="en-IN" sz="2400" b="1" kern="0" dirty="0">
                <a:solidFill>
                  <a:srgbClr val="040C28"/>
                </a:solidFill>
                <a:effectLst/>
                <a:latin typeface="Arial" panose="020B0604020202020204" pitchFamily="34" charset="0"/>
                <a:ea typeface="Times New Roman" panose="02020603050405020304" pitchFamily="18" charset="0"/>
                <a:cs typeface="Times New Roman" panose="02020603050405020304" pitchFamily="18" charset="0"/>
              </a:rPr>
              <a:t>overnment regulations</a:t>
            </a:r>
            <a:r>
              <a:rPr lang="en-IN" sz="2400" b="1" kern="0" dirty="0">
                <a:solidFill>
                  <a:srgbClr val="4D5156"/>
                </a:solidFill>
                <a:effectLst/>
                <a:latin typeface="Arial" panose="020B0604020202020204" pitchFamily="34" charset="0"/>
                <a:ea typeface="Times New Roman" panose="02020603050405020304" pitchFamily="18" charset="0"/>
                <a:cs typeface="Times New Roman" panose="02020603050405020304" pitchFamily="18" charset="0"/>
              </a:rPr>
              <a:t> </a:t>
            </a:r>
          </a:p>
          <a:p>
            <a:pPr marL="0" indent="0">
              <a:buNone/>
            </a:pPr>
            <a:endParaRPr lang="en-IN" dirty="0"/>
          </a:p>
        </p:txBody>
      </p:sp>
    </p:spTree>
    <p:extLst>
      <p:ext uri="{BB962C8B-B14F-4D97-AF65-F5344CB8AC3E}">
        <p14:creationId xmlns:p14="http://schemas.microsoft.com/office/powerpoint/2010/main" val="144321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905BAD-3ABF-B7D6-A08E-D433D4FF32BE}"/>
              </a:ext>
            </a:extLst>
          </p:cNvPr>
          <p:cNvSpPr>
            <a:spLocks noGrp="1"/>
          </p:cNvSpPr>
          <p:nvPr>
            <p:ph type="title"/>
          </p:nvPr>
        </p:nvSpPr>
        <p:spPr/>
        <p:txBody>
          <a:bodyPr>
            <a:normAutofit fontScale="90000"/>
          </a:bodyPr>
          <a:lstStyle/>
          <a:p>
            <a:r>
              <a:rPr lang="en-IN" dirty="0">
                <a:solidFill>
                  <a:srgbClr val="C00000"/>
                </a:solidFill>
              </a:rPr>
              <a:t> </a:t>
            </a:r>
            <a:r>
              <a:rPr lang="en-IN" sz="3600" b="1" dirty="0">
                <a:solidFill>
                  <a:srgbClr val="C00000"/>
                </a:solidFill>
                <a:latin typeface="+mn-lt"/>
              </a:rPr>
              <a:t>Requirements Change Management Process</a:t>
            </a:r>
          </a:p>
        </p:txBody>
      </p:sp>
      <p:sp>
        <p:nvSpPr>
          <p:cNvPr id="3" name="Content Placeholder 2">
            <a:extLst>
              <a:ext uri="{FF2B5EF4-FFF2-40B4-BE49-F238E27FC236}">
                <a16:creationId xmlns:a16="http://schemas.microsoft.com/office/drawing/2014/main" xmlns="" id="{C809C552-1FA6-4D60-65AD-5B2B6E7C29F1}"/>
              </a:ext>
            </a:extLst>
          </p:cNvPr>
          <p:cNvSpPr>
            <a:spLocks noGrp="1"/>
          </p:cNvSpPr>
          <p:nvPr>
            <p:ph idx="1"/>
          </p:nvPr>
        </p:nvSpPr>
        <p:spPr/>
        <p:txBody>
          <a:bodyPr/>
          <a:lstStyle/>
          <a:p>
            <a:r>
              <a:rPr lang="en-IN" dirty="0"/>
              <a:t>There are 3 phases of effective handling of requirements change management</a:t>
            </a:r>
          </a:p>
          <a:p>
            <a:r>
              <a:rPr lang="en-IN" dirty="0"/>
              <a:t>Phase 1: There are 3 preconditions</a:t>
            </a:r>
          </a:p>
          <a:p>
            <a:r>
              <a:rPr lang="en-IN" sz="3200" b="1" dirty="0">
                <a:solidFill>
                  <a:srgbClr val="C00000"/>
                </a:solidFill>
              </a:rPr>
              <a:t>Precondition 1: Flexible Planning</a:t>
            </a:r>
          </a:p>
          <a:p>
            <a:pPr marL="0" indent="0">
              <a:buNone/>
            </a:pPr>
            <a:r>
              <a:rPr lang="en-IN" dirty="0"/>
              <a:t>Impact of requirement change depends upon Project type and project stage. It is obvious requirements are freeze in early stage and depends upon type of the project. So, flexibility for requirement change can be gained by optimising the tasks and shifting decision to later project stages.</a:t>
            </a:r>
          </a:p>
        </p:txBody>
      </p:sp>
    </p:spTree>
    <p:extLst>
      <p:ext uri="{BB962C8B-B14F-4D97-AF65-F5344CB8AC3E}">
        <p14:creationId xmlns:p14="http://schemas.microsoft.com/office/powerpoint/2010/main" val="3292819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F5D58E-FF84-86BB-1BF9-F54B20197E6D}"/>
              </a:ext>
            </a:extLst>
          </p:cNvPr>
          <p:cNvSpPr>
            <a:spLocks noGrp="1"/>
          </p:cNvSpPr>
          <p:nvPr>
            <p:ph type="title"/>
          </p:nvPr>
        </p:nvSpPr>
        <p:spPr>
          <a:xfrm>
            <a:off x="1451579" y="804519"/>
            <a:ext cx="10518748" cy="1049235"/>
          </a:xfrm>
        </p:spPr>
        <p:txBody>
          <a:bodyPr>
            <a:normAutofit fontScale="90000"/>
          </a:bodyPr>
          <a:lstStyle/>
          <a:p>
            <a:r>
              <a:rPr lang="en-IN" sz="3200" b="1" dirty="0">
                <a:solidFill>
                  <a:srgbClr val="C00000"/>
                </a:solidFill>
              </a:rPr>
              <a:t>Precondition 2: Changeable requirements</a:t>
            </a:r>
            <a:br>
              <a:rPr lang="en-IN" sz="3200" b="1" dirty="0">
                <a:solidFill>
                  <a:srgbClr val="C00000"/>
                </a:solidFill>
              </a:rPr>
            </a:br>
            <a:endParaRPr lang="en-IN" b="1" dirty="0">
              <a:solidFill>
                <a:srgbClr val="C00000"/>
              </a:solidFill>
            </a:endParaRPr>
          </a:p>
        </p:txBody>
      </p:sp>
      <p:sp>
        <p:nvSpPr>
          <p:cNvPr id="3" name="Content Placeholder 2">
            <a:extLst>
              <a:ext uri="{FF2B5EF4-FFF2-40B4-BE49-F238E27FC236}">
                <a16:creationId xmlns:a16="http://schemas.microsoft.com/office/drawing/2014/main" xmlns="" id="{5FF4DC9A-F276-FF50-7F35-19027428FB8F}"/>
              </a:ext>
            </a:extLst>
          </p:cNvPr>
          <p:cNvSpPr>
            <a:spLocks noGrp="1"/>
          </p:cNvSpPr>
          <p:nvPr>
            <p:ph idx="1"/>
          </p:nvPr>
        </p:nvSpPr>
        <p:spPr>
          <a:xfrm>
            <a:off x="665019" y="2015732"/>
            <a:ext cx="10389836" cy="3450613"/>
          </a:xfrm>
        </p:spPr>
        <p:txBody>
          <a:bodyPr>
            <a:noAutofit/>
          </a:bodyPr>
          <a:lstStyle/>
          <a:p>
            <a:pPr marL="0" indent="0">
              <a:buNone/>
            </a:pPr>
            <a:r>
              <a:rPr lang="en-IN" sz="2400" dirty="0">
                <a:latin typeface="Arial" panose="020B0604020202020204" pitchFamily="34" charset="0"/>
                <a:cs typeface="Arial" panose="020B0604020202020204" pitchFamily="34" charset="0"/>
              </a:rPr>
              <a:t>Changing requirements create risks, so it is needs to analysis for each specific change. It includes following</a:t>
            </a:r>
          </a:p>
          <a:p>
            <a:pPr marL="0" indent="0">
              <a:buNone/>
            </a:pPr>
            <a:r>
              <a:rPr lang="en-IN" sz="2400" b="1" dirty="0">
                <a:latin typeface="Arial" panose="020B0604020202020204" pitchFamily="34" charset="0"/>
                <a:cs typeface="Arial" panose="020B0604020202020204" pitchFamily="34" charset="0"/>
              </a:rPr>
              <a:t>Traceability</a:t>
            </a:r>
            <a:r>
              <a:rPr lang="en-IN" sz="2400" dirty="0">
                <a:latin typeface="Arial" panose="020B0604020202020204" pitchFamily="34" charset="0"/>
                <a:cs typeface="Arial" panose="020B0604020202020204" pitchFamily="34" charset="0"/>
              </a:rPr>
              <a:t>: Record the interdependencies of requirements and assessed the impact of change in the software</a:t>
            </a:r>
          </a:p>
          <a:p>
            <a:pPr marL="0" indent="0">
              <a:buNone/>
            </a:pPr>
            <a:r>
              <a:rPr lang="en-IN" sz="2400" b="1" dirty="0">
                <a:latin typeface="Arial" panose="020B0604020202020204" pitchFamily="34" charset="0"/>
                <a:cs typeface="Arial" panose="020B0604020202020204" pitchFamily="34" charset="0"/>
              </a:rPr>
              <a:t>Rationale</a:t>
            </a:r>
            <a:r>
              <a:rPr lang="en-IN" sz="2400" dirty="0">
                <a:latin typeface="Arial" panose="020B0604020202020204" pitchFamily="34" charset="0"/>
                <a:cs typeface="Arial" panose="020B0604020202020204" pitchFamily="34" charset="0"/>
              </a:rPr>
              <a:t>: Check change is rationale or not</a:t>
            </a:r>
          </a:p>
          <a:p>
            <a:pPr marL="0" indent="0">
              <a:buNone/>
            </a:pPr>
            <a:r>
              <a:rPr lang="en-IN" sz="2400" b="1" dirty="0">
                <a:latin typeface="Arial" panose="020B0604020202020204" pitchFamily="34" charset="0"/>
                <a:cs typeface="Arial" panose="020B0604020202020204" pitchFamily="34" charset="0"/>
              </a:rPr>
              <a:t>Owner</a:t>
            </a:r>
            <a:r>
              <a:rPr lang="en-IN" sz="2400" dirty="0">
                <a:latin typeface="Arial" panose="020B0604020202020204" pitchFamily="34" charset="0"/>
                <a:cs typeface="Arial" panose="020B0604020202020204" pitchFamily="34" charset="0"/>
              </a:rPr>
              <a:t>: who is responsible for change in requirement  and should be able to connect all changes and links in the different modules of the software.</a:t>
            </a:r>
          </a:p>
        </p:txBody>
      </p:sp>
    </p:spTree>
    <p:extLst>
      <p:ext uri="{BB962C8B-B14F-4D97-AF65-F5344CB8AC3E}">
        <p14:creationId xmlns:p14="http://schemas.microsoft.com/office/powerpoint/2010/main" val="2199935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709C5E-B9FA-2034-B099-0C91BD0CC60B}"/>
              </a:ext>
            </a:extLst>
          </p:cNvPr>
          <p:cNvSpPr>
            <a:spLocks noGrp="1"/>
          </p:cNvSpPr>
          <p:nvPr>
            <p:ph type="title"/>
          </p:nvPr>
        </p:nvSpPr>
        <p:spPr>
          <a:xfrm>
            <a:off x="970553" y="776390"/>
            <a:ext cx="10250894" cy="1049235"/>
          </a:xfrm>
        </p:spPr>
        <p:txBody>
          <a:bodyPr>
            <a:normAutofit fontScale="90000"/>
          </a:bodyPr>
          <a:lstStyle/>
          <a:p>
            <a:r>
              <a:rPr lang="en-IN" sz="2700" b="1" dirty="0">
                <a:solidFill>
                  <a:srgbClr val="C00000"/>
                </a:solidFill>
              </a:rPr>
              <a:t>Precondition 3: Requirements change management Policy and Process</a:t>
            </a:r>
            <a:r>
              <a:rPr lang="en-IN" dirty="0"/>
              <a:t/>
            </a:r>
            <a:br>
              <a:rPr lang="en-IN" dirty="0"/>
            </a:br>
            <a:r>
              <a:rPr lang="en-IN" b="1" dirty="0">
                <a:solidFill>
                  <a:srgbClr val="C00000"/>
                </a:solidFill>
              </a:rPr>
              <a:t>.</a:t>
            </a:r>
          </a:p>
        </p:txBody>
      </p:sp>
      <p:sp>
        <p:nvSpPr>
          <p:cNvPr id="3" name="Content Placeholder 2">
            <a:extLst>
              <a:ext uri="{FF2B5EF4-FFF2-40B4-BE49-F238E27FC236}">
                <a16:creationId xmlns:a16="http://schemas.microsoft.com/office/drawing/2014/main" xmlns="" id="{70C71762-3E2F-DCD1-EE19-5EF9EB030B26}"/>
              </a:ext>
            </a:extLst>
          </p:cNvPr>
          <p:cNvSpPr>
            <a:spLocks noGrp="1"/>
          </p:cNvSpPr>
          <p:nvPr>
            <p:ph idx="1"/>
          </p:nvPr>
        </p:nvSpPr>
        <p:spPr>
          <a:xfrm>
            <a:off x="838199" y="1825625"/>
            <a:ext cx="11194915" cy="4351338"/>
          </a:xfrm>
        </p:spPr>
        <p:txBody>
          <a:bodyPr/>
          <a:lstStyle/>
          <a:p>
            <a:pPr marL="0" indent="0">
              <a:buNone/>
            </a:pPr>
            <a:r>
              <a:rPr lang="en-IN" dirty="0"/>
              <a:t>There are some key characteristics regarding requirement change management policy and process.</a:t>
            </a:r>
          </a:p>
          <a:p>
            <a:pPr marL="342900" marR="521970" lvl="0" indent="-342900">
              <a:lnSpc>
                <a:spcPct val="133000"/>
              </a:lnSpc>
              <a:spcBef>
                <a:spcPts val="745"/>
              </a:spcBef>
              <a:spcAft>
                <a:spcPts val="0"/>
              </a:spcAft>
              <a:buClr>
                <a:srgbClr val="010101"/>
              </a:buClr>
              <a:buSzPts val="1200"/>
              <a:buFont typeface="Arial" panose="020B0604020202020204" pitchFamily="34" charset="0"/>
              <a:buChar char="•"/>
              <a:tabLst>
                <a:tab pos="1239520" algn="l"/>
              </a:tabLst>
            </a:pPr>
            <a:r>
              <a:rPr lang="en-US" sz="2400" b="1" dirty="0">
                <a:solidFill>
                  <a:srgbClr val="23232A"/>
                </a:solidFill>
                <a:latin typeface="Arial" panose="020B0604020202020204" pitchFamily="34" charset="0"/>
                <a:ea typeface="Arial" panose="020B0604020202020204" pitchFamily="34" charset="0"/>
                <a:cs typeface="Times New Roman" panose="02020603050405020304" pitchFamily="18" charset="0"/>
              </a:rPr>
              <a:t>C</a:t>
            </a:r>
            <a:r>
              <a:rPr lang="en-US" sz="2400" b="1"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han</a:t>
            </a:r>
            <a:r>
              <a:rPr lang="en-US" sz="2400" b="1" spc="-55"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g</a:t>
            </a:r>
            <a:r>
              <a:rPr lang="en-US" sz="2400" b="1"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e</a:t>
            </a:r>
            <a:r>
              <a:rPr lang="en-US" sz="2400" b="1" spc="-250"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 </a:t>
            </a:r>
            <a:r>
              <a:rPr lang="en-US" sz="2400" b="1"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reque</a:t>
            </a:r>
            <a:r>
              <a:rPr lang="en-US" sz="2400" b="1" spc="-145"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s</a:t>
            </a:r>
            <a:r>
              <a:rPr lang="en-US" sz="2400" b="1"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t</a:t>
            </a:r>
            <a:r>
              <a:rPr lang="en-US" sz="2400" b="1" spc="-280"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a:t>
            </a:r>
            <a:r>
              <a:rPr lang="en-US" sz="2400" spc="-34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Who</a:t>
            </a:r>
            <a:r>
              <a:rPr lang="en-US" sz="2400" spc="-23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can</a:t>
            </a:r>
            <a:r>
              <a:rPr lang="en-US" sz="2400" spc="-240"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15"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s</a:t>
            </a:r>
            <a:r>
              <a:rPr lang="en-US" sz="2400"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u</a:t>
            </a:r>
            <a:r>
              <a:rPr lang="en-US" sz="2400" spc="-55"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b</a:t>
            </a:r>
            <a:r>
              <a:rPr lang="en-US" sz="2400"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m</a:t>
            </a:r>
            <a:r>
              <a:rPr lang="en-US" sz="2400" spc="-95"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i</a:t>
            </a:r>
            <a:r>
              <a:rPr lang="en-US" sz="240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t</a:t>
            </a:r>
            <a:r>
              <a:rPr lang="en-US" sz="2400" spc="-245"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a</a:t>
            </a:r>
            <a:r>
              <a:rPr lang="en-US" sz="2400" spc="-23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ch</a:t>
            </a:r>
            <a:r>
              <a:rPr lang="en-US" sz="2400" spc="6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a</a:t>
            </a:r>
            <a:r>
              <a:rPr lang="en-US" sz="2400" spc="-110" dirty="0">
                <a:solidFill>
                  <a:srgbClr val="525952"/>
                </a:solidFill>
                <a:effectLst/>
                <a:latin typeface="Arial" panose="020B0604020202020204" pitchFamily="34" charset="0"/>
                <a:ea typeface="Arial" panose="020B0604020202020204" pitchFamily="34" charset="0"/>
                <a:cs typeface="Times New Roman" panose="02020603050405020304" pitchFamily="18" charset="0"/>
              </a:rPr>
              <a:t>n</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ge</a:t>
            </a:r>
            <a:r>
              <a:rPr lang="en-US" sz="2400" spc="-23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request?</a:t>
            </a:r>
            <a:r>
              <a:rPr lang="en-US" sz="2400" spc="-270"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7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W</a:t>
            </a:r>
            <a:r>
              <a:rPr lang="en-US" sz="2400" spc="-55" dirty="0">
                <a:solidFill>
                  <a:srgbClr val="525952"/>
                </a:solidFill>
                <a:effectLst/>
                <a:latin typeface="Arial" panose="020B0604020202020204" pitchFamily="34" charset="0"/>
                <a:ea typeface="Arial" panose="020B0604020202020204" pitchFamily="34" charset="0"/>
                <a:cs typeface="Times New Roman" panose="02020603050405020304" pitchFamily="18" charset="0"/>
              </a:rPr>
              <a:t>h</a:t>
            </a:r>
            <a:r>
              <a:rPr lang="en-US" sz="2400" spc="7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a</a:t>
            </a:r>
            <a:r>
              <a:rPr lang="en-US" sz="240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t</a:t>
            </a:r>
            <a:r>
              <a:rPr lang="en-US" sz="2400" spc="-24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95" dirty="0">
                <a:solidFill>
                  <a:srgbClr val="525952"/>
                </a:solidFill>
                <a:effectLst/>
                <a:latin typeface="Arial" panose="020B0604020202020204" pitchFamily="34" charset="0"/>
                <a:ea typeface="Arial" panose="020B0604020202020204" pitchFamily="34" charset="0"/>
                <a:cs typeface="Times New Roman" panose="02020603050405020304" pitchFamily="18" charset="0"/>
              </a:rPr>
              <a:t>i</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nform</a:t>
            </a:r>
            <a:r>
              <a:rPr lang="en-US" sz="2400" spc="7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a</a:t>
            </a:r>
            <a:r>
              <a:rPr lang="en-US" sz="2400" spc="25"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t</a:t>
            </a:r>
            <a:r>
              <a:rPr lang="en-US" sz="2400" spc="-95" dirty="0">
                <a:solidFill>
                  <a:srgbClr val="525952"/>
                </a:solidFill>
                <a:effectLst/>
                <a:latin typeface="Arial" panose="020B0604020202020204" pitchFamily="34" charset="0"/>
                <a:ea typeface="Arial" panose="020B0604020202020204" pitchFamily="34" charset="0"/>
                <a:cs typeface="Times New Roman" panose="02020603050405020304" pitchFamily="18" charset="0"/>
              </a:rPr>
              <a:t>i</a:t>
            </a:r>
            <a:r>
              <a:rPr lang="en-US" sz="2400" spc="45" dirty="0">
                <a:solidFill>
                  <a:srgbClr val="525952"/>
                </a:solidFill>
                <a:effectLst/>
                <a:latin typeface="Arial" panose="020B0604020202020204" pitchFamily="34" charset="0"/>
                <a:ea typeface="Arial" panose="020B0604020202020204" pitchFamily="34" charset="0"/>
                <a:cs typeface="Times New Roman" panose="02020603050405020304" pitchFamily="18" charset="0"/>
              </a:rPr>
              <a:t>o</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n</a:t>
            </a:r>
            <a:r>
              <a:rPr lang="en-US" sz="2400" spc="-27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110" dirty="0">
                <a:solidFill>
                  <a:srgbClr val="525952"/>
                </a:solidFill>
                <a:effectLst/>
                <a:latin typeface="Arial" panose="020B0604020202020204" pitchFamily="34" charset="0"/>
                <a:ea typeface="Arial" panose="020B0604020202020204" pitchFamily="34" charset="0"/>
                <a:cs typeface="Times New Roman" panose="02020603050405020304" pitchFamily="18" charset="0"/>
              </a:rPr>
              <a:t>h</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as</a:t>
            </a:r>
            <a:r>
              <a:rPr lang="en-US" sz="2400" spc="-25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25"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t</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o</a:t>
            </a:r>
            <a:r>
              <a:rPr lang="en-US" sz="2400" spc="-24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be </a:t>
            </a:r>
            <a:r>
              <a:rPr lang="en-US" sz="2400" spc="-9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i</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n</a:t>
            </a:r>
            <a:r>
              <a:rPr lang="en-US" sz="2400" spc="6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c</a:t>
            </a:r>
            <a:r>
              <a:rPr lang="en-US" sz="2400" spc="-6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l</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uded</a:t>
            </a:r>
            <a:r>
              <a:rPr lang="en-US" sz="2400" spc="-19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in</a:t>
            </a:r>
            <a:r>
              <a:rPr lang="en-US" sz="2400" spc="-215"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a</a:t>
            </a:r>
            <a:r>
              <a:rPr lang="en-US" sz="2400" spc="-19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10"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c</a:t>
            </a:r>
            <a:r>
              <a:rPr lang="en-US" sz="2400" spc="-45"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h</a:t>
            </a:r>
            <a:r>
              <a:rPr lang="en-US" sz="2400"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ange</a:t>
            </a:r>
            <a:r>
              <a:rPr lang="en-US" sz="2400" spc="-150"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r</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e</a:t>
            </a:r>
            <a:r>
              <a:rPr lang="en-US" sz="2400" spc="8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q</a:t>
            </a:r>
            <a:r>
              <a:rPr lang="en-US" sz="2400" spc="-45" dirty="0">
                <a:solidFill>
                  <a:srgbClr val="525952"/>
                </a:solidFill>
                <a:effectLst/>
                <a:latin typeface="Arial" panose="020B0604020202020204" pitchFamily="34" charset="0"/>
                <a:ea typeface="Arial" panose="020B0604020202020204" pitchFamily="34" charset="0"/>
                <a:cs typeface="Times New Roman" panose="02020603050405020304" pitchFamily="18" charset="0"/>
              </a:rPr>
              <a:t>u</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e</a:t>
            </a:r>
            <a:r>
              <a:rPr lang="en-US" sz="2400" spc="-1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s</a:t>
            </a:r>
            <a:r>
              <a:rPr lang="en-US" sz="2400" spc="25"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t</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a:t>
            </a:r>
            <a:r>
              <a:rPr lang="en-US" sz="2400" spc="-24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a:t>
            </a:r>
            <a:r>
              <a:rPr lang="en-US" sz="2400" spc="-315"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Dev</a:t>
            </a:r>
            <a:r>
              <a:rPr lang="en-US" sz="2400" spc="-2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e</a:t>
            </a:r>
            <a:r>
              <a:rPr lang="en-US" sz="2400" spc="-95" dirty="0">
                <a:solidFill>
                  <a:srgbClr val="525952"/>
                </a:solidFill>
                <a:effectLst/>
                <a:latin typeface="Arial" panose="020B0604020202020204" pitchFamily="34" charset="0"/>
                <a:ea typeface="Arial" panose="020B0604020202020204" pitchFamily="34" charset="0"/>
                <a:cs typeface="Times New Roman" panose="02020603050405020304" pitchFamily="18" charset="0"/>
              </a:rPr>
              <a:t>l</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op</a:t>
            </a:r>
            <a:r>
              <a:rPr lang="en-US" sz="2400" spc="-15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a</a:t>
            </a:r>
            <a:r>
              <a:rPr lang="en-US" sz="2400" spc="-2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10"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c</a:t>
            </a:r>
            <a:r>
              <a:rPr lang="en-US" sz="2400" spc="-45"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h</a:t>
            </a:r>
            <a:r>
              <a:rPr lang="en-US" sz="2400"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a</a:t>
            </a:r>
            <a:r>
              <a:rPr lang="en-US" sz="2400" spc="-115"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n</a:t>
            </a:r>
            <a:r>
              <a:rPr lang="en-US" sz="2400"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ge</a:t>
            </a:r>
            <a:r>
              <a:rPr lang="en-US" sz="2400" spc="-160"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reque</a:t>
            </a:r>
            <a:r>
              <a:rPr lang="en-US" sz="2400" spc="-15"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s</a:t>
            </a:r>
            <a:r>
              <a:rPr lang="en-US" sz="240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t</a:t>
            </a:r>
            <a:r>
              <a:rPr lang="en-US" sz="2400" spc="-175"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f</a:t>
            </a:r>
            <a:r>
              <a:rPr lang="en-US" sz="2400" spc="8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o</a:t>
            </a:r>
            <a:r>
              <a:rPr lang="en-US" sz="2400" spc="-15" dirty="0">
                <a:solidFill>
                  <a:srgbClr val="525952"/>
                </a:solidFill>
                <a:effectLst/>
                <a:latin typeface="Arial" panose="020B0604020202020204" pitchFamily="34" charset="0"/>
                <a:ea typeface="Arial" panose="020B0604020202020204" pitchFamily="34" charset="0"/>
                <a:cs typeface="Times New Roman" panose="02020603050405020304" pitchFamily="18" charset="0"/>
              </a:rPr>
              <a:t>r</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m</a:t>
            </a:r>
            <a:r>
              <a:rPr lang="en-US" sz="2400" dirty="0">
                <a:effectLst/>
                <a:latin typeface="Arial" panose="020B0604020202020204" pitchFamily="34" charset="0"/>
                <a:ea typeface="Arial" panose="020B060402020202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466725" lvl="0" indent="-342900">
              <a:lnSpc>
                <a:spcPct val="129000"/>
              </a:lnSpc>
              <a:buClr>
                <a:srgbClr val="010101"/>
              </a:buClr>
              <a:buSzPts val="1200"/>
              <a:buFont typeface="Arial" panose="020B0604020202020204" pitchFamily="34" charset="0"/>
              <a:buChar char="•"/>
              <a:tabLst>
                <a:tab pos="1247140" algn="l"/>
              </a:tabLst>
            </a:pPr>
            <a:r>
              <a:rPr lang="en-US" sz="2400" b="1" dirty="0">
                <a:solidFill>
                  <a:srgbClr val="23232A"/>
                </a:solidFill>
                <a:latin typeface="Arial" panose="020B0604020202020204" pitchFamily="34" charset="0"/>
                <a:ea typeface="Arial" panose="020B0604020202020204" pitchFamily="34" charset="0"/>
                <a:cs typeface="Times New Roman" panose="02020603050405020304" pitchFamily="18" charset="0"/>
              </a:rPr>
              <a:t>C</a:t>
            </a:r>
            <a:r>
              <a:rPr lang="en-US" sz="2400" b="1"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han</a:t>
            </a:r>
            <a:r>
              <a:rPr lang="en-US" sz="2400" b="1" spc="-45"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g</a:t>
            </a:r>
            <a:r>
              <a:rPr lang="en-US" sz="2400" b="1"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e</a:t>
            </a:r>
            <a:r>
              <a:rPr lang="en-US" sz="2400" b="1" spc="-180"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 </a:t>
            </a:r>
            <a:r>
              <a:rPr lang="en-US" sz="2400" b="1"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contr</a:t>
            </a:r>
            <a:r>
              <a:rPr lang="en-US" sz="2400" b="1" spc="120"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o</a:t>
            </a:r>
            <a:r>
              <a:rPr lang="en-US" sz="2400" b="1"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l</a:t>
            </a:r>
            <a:r>
              <a:rPr lang="en-US" sz="2400" b="1" spc="-240"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 </a:t>
            </a:r>
            <a:r>
              <a:rPr lang="en-US" sz="2400" b="1"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board</a:t>
            </a:r>
            <a:r>
              <a:rPr lang="en-US" sz="2400" b="1" spc="-14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a:t>
            </a:r>
            <a:r>
              <a:rPr lang="en-US" sz="2400" spc="-245"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Who</a:t>
            </a:r>
            <a:r>
              <a:rPr lang="en-US" sz="2400" spc="-12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w</a:t>
            </a:r>
            <a:r>
              <a:rPr lang="en-US" sz="2400" spc="5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i</a:t>
            </a:r>
            <a:r>
              <a:rPr lang="en-US" sz="240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ll</a:t>
            </a:r>
            <a:r>
              <a:rPr lang="en-US" sz="2400" spc="-185"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be</a:t>
            </a:r>
            <a:r>
              <a:rPr lang="en-US" sz="2400" spc="-150"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55"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i</a:t>
            </a:r>
            <a:r>
              <a:rPr lang="en-US" sz="2400" spc="-105" dirty="0">
                <a:solidFill>
                  <a:srgbClr val="525952"/>
                </a:solidFill>
                <a:effectLst/>
                <a:latin typeface="Arial" panose="020B0604020202020204" pitchFamily="34" charset="0"/>
                <a:ea typeface="Arial" panose="020B0604020202020204" pitchFamily="34" charset="0"/>
                <a:cs typeface="Times New Roman" panose="02020603050405020304" pitchFamily="18" charset="0"/>
              </a:rPr>
              <a:t>n</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vo</a:t>
            </a:r>
            <a:r>
              <a:rPr lang="en-US" sz="2400" spc="-1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l</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ved</a:t>
            </a:r>
            <a:r>
              <a:rPr lang="en-US" sz="2400" spc="-9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55"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i</a:t>
            </a:r>
            <a:r>
              <a:rPr lang="en-US" sz="2400" dirty="0">
                <a:solidFill>
                  <a:srgbClr val="525952"/>
                </a:solidFill>
                <a:effectLst/>
                <a:latin typeface="Arial" panose="020B0604020202020204" pitchFamily="34" charset="0"/>
                <a:ea typeface="Arial" panose="020B0604020202020204" pitchFamily="34" charset="0"/>
                <a:cs typeface="Times New Roman" panose="02020603050405020304" pitchFamily="18" charset="0"/>
              </a:rPr>
              <a:t>n</a:t>
            </a:r>
            <a:r>
              <a:rPr lang="en-US" sz="2400" spc="-225" dirty="0">
                <a:solidFill>
                  <a:srgbClr val="525952"/>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the</a:t>
            </a:r>
            <a:r>
              <a:rPr lang="en-US" sz="2400" spc="-11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decision-making</a:t>
            </a:r>
            <a:r>
              <a:rPr lang="en-US" sz="2400" spc="-21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process?</a:t>
            </a:r>
            <a:r>
              <a:rPr lang="en-US" sz="2400" spc="-15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6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H</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ow </a:t>
            </a:r>
            <a:r>
              <a:rPr lang="en-US" sz="2400" spc="5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w</a:t>
            </a:r>
            <a:r>
              <a:rPr lang="en-US" sz="240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ill</a:t>
            </a:r>
            <a:r>
              <a:rPr lang="en-US" sz="2400" spc="-85"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25"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t</a:t>
            </a:r>
            <a:r>
              <a:rPr lang="en-US" sz="2400"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he</a:t>
            </a:r>
            <a:r>
              <a:rPr lang="en-US" sz="2400" spc="-15"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commu</a:t>
            </a:r>
            <a:r>
              <a:rPr lang="en-US" sz="2400" spc="6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n</a:t>
            </a:r>
            <a:r>
              <a:rPr lang="en-US" sz="2400" spc="-90" dirty="0">
                <a:solidFill>
                  <a:srgbClr val="525952"/>
                </a:solidFill>
                <a:effectLst/>
                <a:latin typeface="Arial" panose="020B0604020202020204" pitchFamily="34" charset="0"/>
                <a:ea typeface="Arial" panose="020B0604020202020204" pitchFamily="34" charset="0"/>
                <a:cs typeface="Times New Roman" panose="02020603050405020304" pitchFamily="18" charset="0"/>
              </a:rPr>
              <a:t>i</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c</a:t>
            </a:r>
            <a:r>
              <a:rPr lang="en-US" sz="2400" spc="-1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a</a:t>
            </a:r>
            <a:r>
              <a:rPr lang="en-US" sz="240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ti</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on</a:t>
            </a:r>
            <a:r>
              <a:rPr lang="en-US" sz="2400" spc="-1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be</a:t>
            </a:r>
            <a:r>
              <a:rPr lang="en-US" sz="2400" spc="-20"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p</a:t>
            </a:r>
            <a:r>
              <a:rPr lang="en-US" sz="2400" spc="1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e</a:t>
            </a:r>
            <a:r>
              <a:rPr lang="en-US" sz="240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r</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formed?</a:t>
            </a:r>
            <a:r>
              <a:rPr lang="en-US" sz="2400" spc="1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a:t>
            </a:r>
            <a:r>
              <a:rPr lang="en-US" sz="2400" spc="-115"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S</a:t>
            </a:r>
            <a:r>
              <a:rPr lang="en-US" sz="2400" spc="-1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e</a:t>
            </a:r>
            <a:r>
              <a:rPr lang="en-US" sz="240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t</a:t>
            </a:r>
            <a:r>
              <a:rPr lang="en-US" sz="2400" spc="-5"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up</a:t>
            </a:r>
            <a:r>
              <a:rPr lang="en-US" sz="2400" spc="-85"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a</a:t>
            </a:r>
            <a:r>
              <a:rPr lang="en-US" sz="2400" spc="1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ch</a:t>
            </a:r>
            <a:r>
              <a:rPr lang="en-US" sz="2400" spc="125"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a</a:t>
            </a:r>
            <a:r>
              <a:rPr lang="en-US" sz="2400"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nge</a:t>
            </a:r>
            <a:r>
              <a:rPr lang="en-US" sz="2400" spc="10"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control</a:t>
            </a:r>
            <a:r>
              <a:rPr lang="en-US" sz="2400" spc="2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bo</a:t>
            </a:r>
            <a:r>
              <a:rPr lang="en-US" sz="2400" spc="2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a</a:t>
            </a:r>
            <a:r>
              <a:rPr lang="en-US" sz="2400" spc="-65" dirty="0">
                <a:solidFill>
                  <a:srgbClr val="525952"/>
                </a:solidFill>
                <a:effectLst/>
                <a:latin typeface="Arial" panose="020B0604020202020204" pitchFamily="34" charset="0"/>
                <a:ea typeface="Arial" panose="020B0604020202020204" pitchFamily="34" charset="0"/>
                <a:cs typeface="Times New Roman" panose="02020603050405020304" pitchFamily="18" charset="0"/>
              </a:rPr>
              <a:t>r</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d</a:t>
            </a:r>
            <a:r>
              <a:rPr lang="en-US" sz="2400" dirty="0">
                <a:effectLst/>
                <a:latin typeface="Arial" panose="020B0604020202020204" pitchFamily="34" charset="0"/>
                <a:ea typeface="Arial" panose="020B060402020202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400" dirty="0"/>
              <a:t>. </a:t>
            </a:r>
          </a:p>
        </p:txBody>
      </p:sp>
    </p:spTree>
    <p:extLst>
      <p:ext uri="{BB962C8B-B14F-4D97-AF65-F5344CB8AC3E}">
        <p14:creationId xmlns:p14="http://schemas.microsoft.com/office/powerpoint/2010/main" val="1792920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13EC28-CA2D-0581-582B-6E835C12E43A}"/>
              </a:ext>
            </a:extLst>
          </p:cNvPr>
          <p:cNvSpPr>
            <a:spLocks noGrp="1"/>
          </p:cNvSpPr>
          <p:nvPr>
            <p:ph type="title"/>
          </p:nvPr>
        </p:nvSpPr>
        <p:spPr>
          <a:xfrm>
            <a:off x="1281545" y="897436"/>
            <a:ext cx="10515600" cy="765208"/>
          </a:xfrm>
        </p:spPr>
        <p:txBody>
          <a:bodyPr/>
          <a:lstStyle/>
          <a:p>
            <a:r>
              <a:rPr lang="en-IN" b="1" dirty="0">
                <a:solidFill>
                  <a:srgbClr val="C00000"/>
                </a:solidFill>
              </a:rPr>
              <a:t>Contd..</a:t>
            </a:r>
          </a:p>
        </p:txBody>
      </p:sp>
      <p:sp>
        <p:nvSpPr>
          <p:cNvPr id="3" name="Content Placeholder 2">
            <a:extLst>
              <a:ext uri="{FF2B5EF4-FFF2-40B4-BE49-F238E27FC236}">
                <a16:creationId xmlns:a16="http://schemas.microsoft.com/office/drawing/2014/main" xmlns="" id="{86FF099E-444C-011D-A790-2D9D2186FFA9}"/>
              </a:ext>
            </a:extLst>
          </p:cNvPr>
          <p:cNvSpPr>
            <a:spLocks noGrp="1"/>
          </p:cNvSpPr>
          <p:nvPr>
            <p:ph idx="1"/>
          </p:nvPr>
        </p:nvSpPr>
        <p:spPr>
          <a:xfrm>
            <a:off x="452583" y="1822216"/>
            <a:ext cx="11344562" cy="5160186"/>
          </a:xfrm>
        </p:spPr>
        <p:txBody>
          <a:bodyPr/>
          <a:lstStyle/>
          <a:p>
            <a:pPr marL="342900" marR="521970" lvl="0" indent="-342900">
              <a:lnSpc>
                <a:spcPct val="129000"/>
              </a:lnSpc>
              <a:buClr>
                <a:srgbClr val="010101"/>
              </a:buClr>
              <a:buSzPts val="1200"/>
              <a:buFont typeface="Arial" panose="020B0604020202020204" pitchFamily="34" charset="0"/>
              <a:buChar char="•"/>
              <a:tabLst>
                <a:tab pos="1239520" algn="l"/>
              </a:tabLst>
            </a:pPr>
            <a:r>
              <a:rPr lang="en-US" sz="2400" b="1" dirty="0">
                <a:solidFill>
                  <a:srgbClr val="16131A"/>
                </a:solidFill>
                <a:latin typeface="Arial" panose="020B0604020202020204" pitchFamily="34" charset="0"/>
                <a:ea typeface="Arial" panose="020B0604020202020204" pitchFamily="34" charset="0"/>
                <a:cs typeface="Times New Roman" panose="02020603050405020304" pitchFamily="18" charset="0"/>
              </a:rPr>
              <a:t>D</a:t>
            </a:r>
            <a:r>
              <a:rPr lang="en-US" sz="2400" b="1"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ecision</a:t>
            </a:r>
            <a:r>
              <a:rPr lang="en-US" sz="2400" b="1" spc="175"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 </a:t>
            </a:r>
            <a:r>
              <a:rPr lang="en-US" sz="2400" b="1"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making</a:t>
            </a:r>
            <a:r>
              <a:rPr lang="en-US" sz="2400" b="1" spc="-40"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a:t>
            </a:r>
            <a:r>
              <a:rPr lang="en-US" sz="2400" spc="-14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6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W</a:t>
            </a:r>
            <a:r>
              <a:rPr lang="en-US" sz="2400" spc="-100" dirty="0">
                <a:solidFill>
                  <a:srgbClr val="525952"/>
                </a:solidFill>
                <a:effectLst/>
                <a:latin typeface="Arial" panose="020B0604020202020204" pitchFamily="34" charset="0"/>
                <a:ea typeface="Arial" panose="020B0604020202020204" pitchFamily="34" charset="0"/>
                <a:cs typeface="Times New Roman" panose="02020603050405020304" pitchFamily="18" charset="0"/>
              </a:rPr>
              <a:t>h</a:t>
            </a:r>
            <a:r>
              <a:rPr lang="en-US" sz="2400" spc="4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a</a:t>
            </a:r>
            <a:r>
              <a:rPr lang="en-US" sz="240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t</a:t>
            </a:r>
            <a:r>
              <a:rPr lang="en-US" sz="2400" spc="15"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are</a:t>
            </a:r>
            <a:r>
              <a:rPr lang="en-US" sz="2400" spc="5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1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t</a:t>
            </a:r>
            <a:r>
              <a:rPr lang="en-US" sz="2400" spc="-10" dirty="0">
                <a:solidFill>
                  <a:srgbClr val="525952"/>
                </a:solidFill>
                <a:effectLst/>
                <a:latin typeface="Arial" panose="020B0604020202020204" pitchFamily="34" charset="0"/>
                <a:ea typeface="Arial" panose="020B0604020202020204" pitchFamily="34" charset="0"/>
                <a:cs typeface="Times New Roman" panose="02020603050405020304" pitchFamily="18" charset="0"/>
              </a:rPr>
              <a:t>h</a:t>
            </a:r>
            <a:r>
              <a:rPr lang="en-US" sz="2400" spc="-1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e</a:t>
            </a:r>
            <a:r>
              <a:rPr lang="en-US" sz="2400" spc="3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criteria</a:t>
            </a:r>
            <a:r>
              <a:rPr lang="en-US" sz="2400" spc="125"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t</a:t>
            </a:r>
            <a:r>
              <a:rPr lang="en-US" sz="2400" dirty="0">
                <a:solidFill>
                  <a:srgbClr val="525952"/>
                </a:solidFill>
                <a:effectLst/>
                <a:latin typeface="Arial" panose="020B0604020202020204" pitchFamily="34" charset="0"/>
                <a:ea typeface="Arial" panose="020B0604020202020204" pitchFamily="34" charset="0"/>
                <a:cs typeface="Times New Roman" panose="02020603050405020304" pitchFamily="18" charset="0"/>
              </a:rPr>
              <a:t>h</a:t>
            </a:r>
            <a:r>
              <a:rPr lang="en-US" sz="2400" spc="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a</a:t>
            </a:r>
            <a:r>
              <a:rPr lang="en-US" sz="240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t</a:t>
            </a:r>
            <a:r>
              <a:rPr lang="en-US" sz="2400" spc="95"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1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a</a:t>
            </a:r>
            <a:r>
              <a:rPr lang="en-US" sz="2400" spc="1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r</a:t>
            </a:r>
            <a:r>
              <a:rPr lang="en-US" sz="2400" spc="1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e</a:t>
            </a:r>
            <a:r>
              <a:rPr lang="en-US" sz="2400" spc="3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t</a:t>
            </a:r>
            <a:r>
              <a:rPr lang="en-US" sz="2400"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aken</a:t>
            </a:r>
            <a:r>
              <a:rPr lang="en-US" sz="2400" spc="100"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i</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nto</a:t>
            </a:r>
            <a:r>
              <a:rPr lang="en-US" sz="2400" spc="-1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5"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accoun</a:t>
            </a:r>
            <a:r>
              <a:rPr lang="en-US" sz="2400" spc="-5"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t</a:t>
            </a:r>
            <a:r>
              <a:rPr lang="en-US" sz="2400" spc="15"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w</a:t>
            </a:r>
            <a:r>
              <a:rPr lang="en-US" sz="2400" dirty="0">
                <a:solidFill>
                  <a:srgbClr val="525952"/>
                </a:solidFill>
                <a:effectLst/>
                <a:latin typeface="Arial" panose="020B0604020202020204" pitchFamily="34" charset="0"/>
                <a:ea typeface="Arial" panose="020B0604020202020204" pitchFamily="34" charset="0"/>
                <a:cs typeface="Times New Roman" panose="02020603050405020304" pitchFamily="18" charset="0"/>
              </a:rPr>
              <a:t>h</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en</a:t>
            </a:r>
            <a:r>
              <a:rPr lang="en-US" sz="2400" spc="7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20"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mak</a:t>
            </a:r>
            <a:r>
              <a:rPr lang="en-US" sz="2400" spc="-2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i</a:t>
            </a:r>
            <a:r>
              <a:rPr lang="en-US" sz="2400" spc="-20" dirty="0">
                <a:solidFill>
                  <a:srgbClr val="525952"/>
                </a:solidFill>
                <a:effectLst/>
                <a:latin typeface="Arial" panose="020B0604020202020204" pitchFamily="34" charset="0"/>
                <a:ea typeface="Arial" panose="020B0604020202020204" pitchFamily="34" charset="0"/>
                <a:cs typeface="Times New Roman" panose="02020603050405020304" pitchFamily="18" charset="0"/>
              </a:rPr>
              <a:t>n</a:t>
            </a:r>
            <a:r>
              <a:rPr lang="en-US" sz="2400" spc="-2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g</a:t>
            </a:r>
            <a:r>
              <a:rPr lang="en-US" sz="2400" spc="14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the</a:t>
            </a:r>
            <a:r>
              <a:rPr lang="en-US" sz="2400" spc="20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de</a:t>
            </a:r>
            <a:r>
              <a:rPr lang="en-US" sz="2400" spc="4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c</a:t>
            </a:r>
            <a:r>
              <a:rPr lang="en-US" sz="2400" spc="-90" dirty="0">
                <a:solidFill>
                  <a:srgbClr val="525952"/>
                </a:solidFill>
                <a:effectLst/>
                <a:latin typeface="Arial" panose="020B0604020202020204" pitchFamily="34" charset="0"/>
                <a:ea typeface="Arial" panose="020B0604020202020204" pitchFamily="34" charset="0"/>
                <a:cs typeface="Times New Roman" panose="02020603050405020304" pitchFamily="18" charset="0"/>
              </a:rPr>
              <a:t>i</a:t>
            </a:r>
            <a:r>
              <a:rPr lang="en-US" sz="2400" spc="7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s</a:t>
            </a:r>
            <a:r>
              <a:rPr lang="en-US" sz="2400" spc="-90" dirty="0">
                <a:solidFill>
                  <a:srgbClr val="525952"/>
                </a:solidFill>
                <a:effectLst/>
                <a:latin typeface="Arial" panose="020B0604020202020204" pitchFamily="34" charset="0"/>
                <a:ea typeface="Arial" panose="020B0604020202020204" pitchFamily="34" charset="0"/>
                <a:cs typeface="Times New Roman" panose="02020603050405020304" pitchFamily="18" charset="0"/>
              </a:rPr>
              <a:t>i</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on?</a:t>
            </a:r>
            <a:r>
              <a:rPr lang="en-US" sz="2400" spc="1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a:t>
            </a:r>
            <a:r>
              <a:rPr lang="en-US" sz="2400" spc="2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Deve</a:t>
            </a:r>
            <a:r>
              <a:rPr lang="en-US" sz="2400" spc="-6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l</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op</a:t>
            </a:r>
            <a:r>
              <a:rPr lang="en-US" sz="2400" spc="9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a</a:t>
            </a:r>
            <a:r>
              <a:rPr lang="en-US" sz="2400" spc="17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de</a:t>
            </a:r>
            <a:r>
              <a:rPr lang="en-US" sz="2400" spc="1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c</a:t>
            </a:r>
            <a:r>
              <a:rPr lang="en-US" sz="2400" spc="-55"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i</a:t>
            </a:r>
            <a:r>
              <a:rPr lang="en-US" sz="2400" spc="5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s</a:t>
            </a:r>
            <a:r>
              <a:rPr lang="en-US" sz="2400" spc="-55"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i</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on</a:t>
            </a:r>
            <a:r>
              <a:rPr lang="en-US" sz="2400" spc="21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m</a:t>
            </a:r>
            <a:r>
              <a:rPr lang="en-US" sz="2400" spc="2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a</a:t>
            </a:r>
            <a:r>
              <a:rPr lang="en-US" sz="2400" spc="2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t</a:t>
            </a:r>
            <a:r>
              <a:rPr lang="en-US" sz="2400" dirty="0">
                <a:solidFill>
                  <a:srgbClr val="525952"/>
                </a:solidFill>
                <a:effectLst/>
                <a:latin typeface="Arial" panose="020B0604020202020204" pitchFamily="34" charset="0"/>
                <a:ea typeface="Arial" panose="020B0604020202020204" pitchFamily="34" charset="0"/>
                <a:cs typeface="Times New Roman" panose="02020603050405020304" pitchFamily="18" charset="0"/>
              </a:rPr>
              <a:t>r</a:t>
            </a:r>
            <a:r>
              <a:rPr lang="en-US" sz="2400" spc="-105" dirty="0">
                <a:solidFill>
                  <a:srgbClr val="525952"/>
                </a:solidFill>
                <a:effectLst/>
                <a:latin typeface="Arial" panose="020B0604020202020204" pitchFamily="34" charset="0"/>
                <a:ea typeface="Arial" panose="020B0604020202020204" pitchFamily="34" charset="0"/>
                <a:cs typeface="Times New Roman" panose="02020603050405020304" pitchFamily="18" charset="0"/>
              </a:rPr>
              <a:t>i</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x</a:t>
            </a:r>
            <a:r>
              <a:rPr lang="en-US" sz="2400" spc="17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2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t</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em</a:t>
            </a:r>
            <a:r>
              <a:rPr lang="en-US" sz="2400" spc="6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p</a:t>
            </a:r>
            <a:r>
              <a:rPr lang="en-US" sz="2400" spc="-55"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l</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ate</a:t>
            </a:r>
            <a:r>
              <a:rPr lang="en-US" sz="2400" dirty="0">
                <a:effectLst/>
                <a:latin typeface="Arial" panose="020B0604020202020204" pitchFamily="34" charset="0"/>
                <a:ea typeface="Arial" panose="020B060402020202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481965" lvl="0" indent="-342900">
              <a:lnSpc>
                <a:spcPct val="135000"/>
              </a:lnSpc>
              <a:buClr>
                <a:srgbClr val="010101"/>
              </a:buClr>
              <a:buSzPts val="1200"/>
              <a:buFont typeface="Arial" panose="020B0604020202020204" pitchFamily="34" charset="0"/>
              <a:buChar char="•"/>
              <a:tabLst>
                <a:tab pos="1239520" algn="l"/>
              </a:tabLst>
            </a:pPr>
            <a:r>
              <a:rPr lang="en-US" sz="2400" b="1" dirty="0">
                <a:solidFill>
                  <a:srgbClr val="16131A"/>
                </a:solidFill>
                <a:latin typeface="Arial" panose="020B0604020202020204" pitchFamily="34" charset="0"/>
                <a:ea typeface="Arial" panose="020B0604020202020204" pitchFamily="34" charset="0"/>
                <a:cs typeface="Times New Roman" panose="02020603050405020304" pitchFamily="18" charset="0"/>
              </a:rPr>
              <a:t>A</a:t>
            </a:r>
            <a:r>
              <a:rPr lang="en-US" sz="2400" b="1"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pproval</a:t>
            </a:r>
            <a:r>
              <a:rPr lang="en-US" sz="2400" b="1" spc="-115"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a:t>
            </a:r>
            <a:r>
              <a:rPr lang="en-US" sz="2400" spc="-305"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Wi</a:t>
            </a:r>
            <a:r>
              <a:rPr lang="en-US" sz="2400" spc="5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l</a:t>
            </a:r>
            <a:r>
              <a:rPr lang="en-US" sz="240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l</a:t>
            </a:r>
            <a:r>
              <a:rPr lang="en-US" sz="2400" spc="-18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25"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t</a:t>
            </a:r>
            <a:r>
              <a:rPr lang="en-US" sz="2400" spc="-55" dirty="0">
                <a:solidFill>
                  <a:srgbClr val="525952"/>
                </a:solidFill>
                <a:effectLst/>
                <a:latin typeface="Arial" panose="020B0604020202020204" pitchFamily="34" charset="0"/>
                <a:ea typeface="Arial" panose="020B0604020202020204" pitchFamily="34" charset="0"/>
                <a:cs typeface="Times New Roman" panose="02020603050405020304" pitchFamily="18" charset="0"/>
              </a:rPr>
              <a:t>h</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e</a:t>
            </a:r>
            <a:r>
              <a:rPr lang="en-US" sz="2400" spc="-12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proje</a:t>
            </a:r>
            <a:r>
              <a:rPr lang="en-US" sz="2400" spc="4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c</a:t>
            </a:r>
            <a:r>
              <a:rPr lang="en-US" sz="240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t</a:t>
            </a:r>
            <a:r>
              <a:rPr lang="en-US" sz="2400" spc="-13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scope</a:t>
            </a:r>
            <a:r>
              <a:rPr lang="en-US" sz="2400" spc="-13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a:t>
            </a:r>
            <a:r>
              <a:rPr lang="en-US" sz="2400"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budget</a:t>
            </a:r>
            <a:r>
              <a:rPr lang="en-US" sz="2400" spc="-135"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and</a:t>
            </a:r>
            <a:r>
              <a:rPr lang="en-US" sz="2400" spc="-13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s</a:t>
            </a:r>
            <a:r>
              <a:rPr lang="en-US" sz="2400" spc="5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c</a:t>
            </a:r>
            <a:r>
              <a:rPr lang="en-US" sz="2400" spc="-105" dirty="0">
                <a:solidFill>
                  <a:srgbClr val="525952"/>
                </a:solidFill>
                <a:effectLst/>
                <a:latin typeface="Arial" panose="020B0604020202020204" pitchFamily="34" charset="0"/>
                <a:ea typeface="Arial" panose="020B0604020202020204" pitchFamily="34" charset="0"/>
                <a:cs typeface="Times New Roman" panose="02020603050405020304" pitchFamily="18" charset="0"/>
              </a:rPr>
              <a:t>h</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ed</a:t>
            </a:r>
            <a:r>
              <a:rPr lang="en-US" sz="2400" spc="2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u</a:t>
            </a:r>
            <a:r>
              <a:rPr lang="en-US" sz="2400" spc="-55"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l</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e)</a:t>
            </a:r>
            <a:r>
              <a:rPr lang="en-US" sz="2400" spc="-15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change?</a:t>
            </a:r>
            <a:r>
              <a:rPr lang="en-US" sz="2400" spc="-15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Who</a:t>
            </a:r>
            <a:r>
              <a:rPr lang="en-US" sz="2400" spc="-8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h</a:t>
            </a:r>
            <a:r>
              <a:rPr lang="en-US" sz="2400" spc="-50"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a</a:t>
            </a:r>
            <a:r>
              <a:rPr lang="en-US" sz="2400"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s</a:t>
            </a:r>
            <a:r>
              <a:rPr lang="en-US" sz="2400" spc="-150"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25"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t</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o approve </a:t>
            </a:r>
            <a:r>
              <a:rPr lang="en-US" sz="2400" spc="25"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t</a:t>
            </a:r>
            <a:r>
              <a:rPr lang="en-US" sz="2400" spc="-105" dirty="0">
                <a:solidFill>
                  <a:srgbClr val="525952"/>
                </a:solidFill>
                <a:effectLst/>
                <a:latin typeface="Arial" panose="020B0604020202020204" pitchFamily="34" charset="0"/>
                <a:ea typeface="Arial" panose="020B0604020202020204" pitchFamily="34" charset="0"/>
                <a:cs typeface="Times New Roman" panose="02020603050405020304" pitchFamily="18" charset="0"/>
              </a:rPr>
              <a:t>h</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e</a:t>
            </a:r>
            <a:r>
              <a:rPr lang="en-US" sz="2400" spc="-7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85"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c</a:t>
            </a:r>
            <a:r>
              <a:rPr lang="en-US" sz="2400"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hange?</a:t>
            </a:r>
            <a:r>
              <a:rPr lang="en-US" sz="2400" spc="-85"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a:t>
            </a:r>
            <a:r>
              <a:rPr lang="en-US" sz="2400" spc="-215"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145"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I</a:t>
            </a:r>
            <a:r>
              <a:rPr lang="en-US" sz="2400"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nvo</a:t>
            </a:r>
            <a:r>
              <a:rPr lang="en-US" sz="2400" spc="-80"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l</a:t>
            </a:r>
            <a:r>
              <a:rPr lang="en-US" sz="2400"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ve</a:t>
            </a:r>
            <a:r>
              <a:rPr lang="en-US" sz="2400" spc="-30"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t</a:t>
            </a:r>
            <a:r>
              <a:rPr lang="en-US" sz="2400" spc="1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h</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ese</a:t>
            </a:r>
            <a:r>
              <a:rPr lang="en-US" sz="2400" spc="-4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1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s</a:t>
            </a:r>
            <a:r>
              <a:rPr lang="en-US" sz="2400" spc="25"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t</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akeho</a:t>
            </a:r>
            <a:r>
              <a:rPr lang="en-US" sz="2400" spc="-90" dirty="0">
                <a:solidFill>
                  <a:srgbClr val="525952"/>
                </a:solidFill>
                <a:effectLst/>
                <a:latin typeface="Arial" panose="020B0604020202020204" pitchFamily="34" charset="0"/>
                <a:ea typeface="Arial" panose="020B0604020202020204" pitchFamily="34" charset="0"/>
                <a:cs typeface="Times New Roman" panose="02020603050405020304" pitchFamily="18" charset="0"/>
              </a:rPr>
              <a:t>l</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d</a:t>
            </a:r>
            <a:r>
              <a:rPr lang="en-US" sz="2400" spc="-1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e</a:t>
            </a:r>
            <a:r>
              <a:rPr lang="en-US" sz="2400" spc="-15" dirty="0">
                <a:solidFill>
                  <a:srgbClr val="525952"/>
                </a:solidFill>
                <a:effectLst/>
                <a:latin typeface="Arial" panose="020B0604020202020204" pitchFamily="34" charset="0"/>
                <a:ea typeface="Arial" panose="020B0604020202020204" pitchFamily="34" charset="0"/>
                <a:cs typeface="Times New Roman" panose="02020603050405020304" pitchFamily="18" charset="0"/>
              </a:rPr>
              <a:t>r</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s</a:t>
            </a:r>
            <a:r>
              <a:rPr lang="en-US" sz="2400" spc="1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e</a:t>
            </a:r>
            <a:r>
              <a:rPr lang="en-US" sz="2400" spc="6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a</a:t>
            </a:r>
            <a:r>
              <a:rPr lang="en-US" sz="2400" dirty="0">
                <a:solidFill>
                  <a:srgbClr val="525952"/>
                </a:solidFill>
                <a:effectLst/>
                <a:latin typeface="Arial" panose="020B0604020202020204" pitchFamily="34" charset="0"/>
                <a:ea typeface="Arial" panose="020B0604020202020204" pitchFamily="34" charset="0"/>
                <a:cs typeface="Times New Roman" panose="02020603050405020304" pitchFamily="18" charset="0"/>
              </a:rPr>
              <a:t>r</a:t>
            </a:r>
            <a:r>
              <a:rPr lang="en-US" sz="2400" spc="-115" dirty="0">
                <a:solidFill>
                  <a:srgbClr val="525952"/>
                </a:solidFill>
                <a:effectLst/>
                <a:latin typeface="Arial" panose="020B0604020202020204" pitchFamily="34" charset="0"/>
                <a:ea typeface="Arial" panose="020B0604020202020204" pitchFamily="34" charset="0"/>
                <a:cs typeface="Times New Roman" panose="02020603050405020304" pitchFamily="18" charset="0"/>
              </a:rPr>
              <a:t>l</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y</a:t>
            </a:r>
            <a:r>
              <a:rPr lang="en-US" sz="2400" spc="-1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and</a:t>
            </a:r>
            <a:r>
              <a:rPr lang="en-US" sz="2400" spc="-2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conv</a:t>
            </a:r>
            <a:r>
              <a:rPr lang="en-US" sz="2400" spc="5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i</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nce</a:t>
            </a:r>
            <a:r>
              <a:rPr lang="en-US" sz="2400" spc="-8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them</a:t>
            </a:r>
            <a:r>
              <a:rPr lang="en-US" sz="2400" spc="-4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4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o</a:t>
            </a:r>
            <a:r>
              <a:rPr lang="en-US" sz="240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f</a:t>
            </a:r>
            <a:r>
              <a:rPr lang="en-US" sz="2400" spc="-15"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25"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t</a:t>
            </a:r>
            <a:r>
              <a:rPr lang="en-US" sz="2400" spc="-55" dirty="0">
                <a:solidFill>
                  <a:srgbClr val="525952"/>
                </a:solidFill>
                <a:effectLst/>
                <a:latin typeface="Arial" panose="020B0604020202020204" pitchFamily="34" charset="0"/>
                <a:ea typeface="Arial" panose="020B0604020202020204" pitchFamily="34" charset="0"/>
                <a:cs typeface="Times New Roman" panose="02020603050405020304" pitchFamily="18" charset="0"/>
              </a:rPr>
              <a:t>h</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e b</a:t>
            </a:r>
            <a:r>
              <a:rPr lang="en-US" sz="2400" spc="-5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e</a:t>
            </a:r>
            <a:r>
              <a:rPr lang="en-US" sz="2400" spc="-55" dirty="0">
                <a:solidFill>
                  <a:srgbClr val="525952"/>
                </a:solidFill>
                <a:effectLst/>
                <a:latin typeface="Arial" panose="020B0604020202020204" pitchFamily="34" charset="0"/>
                <a:ea typeface="Arial" panose="020B0604020202020204" pitchFamily="34" charset="0"/>
                <a:cs typeface="Times New Roman" panose="02020603050405020304" pitchFamily="18" charset="0"/>
              </a:rPr>
              <a:t>n</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efits</a:t>
            </a:r>
            <a:r>
              <a:rPr lang="en-US" sz="2400" spc="-13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4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o</a:t>
            </a:r>
            <a:r>
              <a:rPr lang="en-US" sz="240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f</a:t>
            </a:r>
            <a:r>
              <a:rPr lang="en-US" sz="2400" spc="-105"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a</a:t>
            </a:r>
            <a:r>
              <a:rPr lang="en-US" sz="2400" spc="-95"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err="1">
                <a:solidFill>
                  <a:srgbClr val="3A383B"/>
                </a:solidFill>
                <a:effectLst/>
                <a:latin typeface="Arial" panose="020B0604020202020204" pitchFamily="34" charset="0"/>
                <a:ea typeface="Arial" panose="020B0604020202020204" pitchFamily="34" charset="0"/>
                <a:cs typeface="Times New Roman" panose="02020603050405020304" pitchFamily="18" charset="0"/>
              </a:rPr>
              <a:t>necessa</a:t>
            </a:r>
            <a:r>
              <a:rPr lang="en-US" sz="2400" spc="-23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60" dirty="0" err="1">
                <a:solidFill>
                  <a:srgbClr val="16131A"/>
                </a:solidFill>
                <a:effectLst/>
                <a:latin typeface="Arial" panose="020B0604020202020204" pitchFamily="34" charset="0"/>
                <a:ea typeface="Arial" panose="020B0604020202020204" pitchFamily="34" charset="0"/>
                <a:cs typeface="Times New Roman" panose="02020603050405020304" pitchFamily="18" charset="0"/>
              </a:rPr>
              <a:t>r</a:t>
            </a:r>
            <a:r>
              <a:rPr lang="en-US" sz="2400" dirty="0" err="1">
                <a:solidFill>
                  <a:srgbClr val="3A383B"/>
                </a:solidFill>
                <a:effectLst/>
                <a:latin typeface="Arial" panose="020B0604020202020204" pitchFamily="34" charset="0"/>
                <a:ea typeface="Arial" panose="020B0604020202020204" pitchFamily="34" charset="0"/>
                <a:cs typeface="Times New Roman" panose="02020603050405020304" pitchFamily="18" charset="0"/>
              </a:rPr>
              <a:t>y</a:t>
            </a:r>
            <a:r>
              <a:rPr lang="en-US" sz="2400" spc="-10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ch</a:t>
            </a:r>
            <a:r>
              <a:rPr lang="en-US" sz="2400" spc="6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a</a:t>
            </a:r>
            <a:r>
              <a:rPr lang="en-US" sz="2400" spc="-105" dirty="0">
                <a:solidFill>
                  <a:srgbClr val="525952"/>
                </a:solidFill>
                <a:effectLst/>
                <a:latin typeface="Arial" panose="020B0604020202020204" pitchFamily="34" charset="0"/>
                <a:ea typeface="Arial" panose="020B0604020202020204" pitchFamily="34" charset="0"/>
                <a:cs typeface="Times New Roman" panose="02020603050405020304" pitchFamily="18" charset="0"/>
              </a:rPr>
              <a:t>n</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ge</a:t>
            </a:r>
            <a:r>
              <a:rPr lang="en-US" sz="2400" dirty="0">
                <a:effectLst/>
                <a:latin typeface="Arial" panose="020B0604020202020204" pitchFamily="34" charset="0"/>
                <a:ea typeface="Arial" panose="020B060402020202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32105" lvl="0" indent="-342900">
              <a:lnSpc>
                <a:spcPct val="135000"/>
              </a:lnSpc>
              <a:spcAft>
                <a:spcPts val="0"/>
              </a:spcAft>
              <a:buClr>
                <a:srgbClr val="010101"/>
              </a:buClr>
              <a:buSzPts val="1200"/>
              <a:buFont typeface="Arial" panose="020B0604020202020204" pitchFamily="34" charset="0"/>
              <a:buChar char="•"/>
              <a:tabLst>
                <a:tab pos="1239520" algn="l"/>
              </a:tabLst>
            </a:pPr>
            <a:r>
              <a:rPr lang="en-US" sz="2400" b="1" spc="-15" dirty="0">
                <a:solidFill>
                  <a:srgbClr val="23232A"/>
                </a:solidFill>
                <a:latin typeface="Arial" panose="020B0604020202020204" pitchFamily="34" charset="0"/>
                <a:ea typeface="Arial" panose="020B0604020202020204" pitchFamily="34" charset="0"/>
                <a:cs typeface="Times New Roman" panose="02020603050405020304" pitchFamily="18" charset="0"/>
              </a:rPr>
              <a:t>C</a:t>
            </a:r>
            <a:r>
              <a:rPr lang="en-US" sz="2400" b="1" spc="-15"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hange</a:t>
            </a:r>
            <a:r>
              <a:rPr lang="en-US" sz="2400" b="1" spc="-85"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 </a:t>
            </a:r>
            <a:r>
              <a:rPr lang="en-US" sz="2400" b="1"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plan</a:t>
            </a:r>
            <a:r>
              <a:rPr lang="en-US" sz="2400" b="1" spc="-145"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010101"/>
                </a:solidFill>
                <a:effectLst/>
                <a:latin typeface="Arial" panose="020B0604020202020204" pitchFamily="34" charset="0"/>
                <a:ea typeface="Arial" panose="020B0604020202020204" pitchFamily="34" charset="0"/>
                <a:cs typeface="Times New Roman" panose="02020603050405020304" pitchFamily="18" charset="0"/>
              </a:rPr>
              <a:t>-</a:t>
            </a:r>
            <a:r>
              <a:rPr lang="en-US" sz="2400" spc="-185" dirty="0">
                <a:solidFill>
                  <a:srgbClr val="010101"/>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Wha</a:t>
            </a:r>
            <a:r>
              <a:rPr lang="en-US" sz="240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t</a:t>
            </a:r>
            <a:r>
              <a:rPr lang="en-US" sz="2400" spc="-35"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5"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ha</a:t>
            </a:r>
            <a:r>
              <a:rPr lang="en-US" sz="2400" spc="5"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s</a:t>
            </a:r>
            <a:r>
              <a:rPr lang="en-US" sz="2400" spc="-115"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1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t</a:t>
            </a:r>
            <a:r>
              <a:rPr lang="en-US" sz="2400" spc="1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o</a:t>
            </a:r>
            <a:r>
              <a:rPr lang="en-US" sz="2400" spc="-7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be</a:t>
            </a:r>
            <a:r>
              <a:rPr lang="en-US" sz="2400" spc="-9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d</a:t>
            </a:r>
            <a:r>
              <a:rPr lang="en-US" sz="2400" spc="6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o</a:t>
            </a:r>
            <a:r>
              <a:rPr lang="en-US" sz="2400" spc="-105" dirty="0">
                <a:solidFill>
                  <a:srgbClr val="525952"/>
                </a:solidFill>
                <a:effectLst/>
                <a:latin typeface="Arial" panose="020B0604020202020204" pitchFamily="34" charset="0"/>
                <a:ea typeface="Arial" panose="020B0604020202020204" pitchFamily="34" charset="0"/>
                <a:cs typeface="Times New Roman" panose="02020603050405020304" pitchFamily="18" charset="0"/>
              </a:rPr>
              <a:t>n</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e</a:t>
            </a:r>
            <a:r>
              <a:rPr lang="en-US" sz="2400" spc="-12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1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t</a:t>
            </a:r>
            <a:r>
              <a:rPr lang="en-US" sz="2400" spc="1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o</a:t>
            </a:r>
            <a:r>
              <a:rPr lang="en-US" sz="2400" spc="-7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15"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i</a:t>
            </a:r>
            <a:r>
              <a:rPr lang="en-US" sz="2400" spc="-15"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mp</a:t>
            </a:r>
            <a:r>
              <a:rPr lang="en-US" sz="2400" spc="-15"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l</a:t>
            </a:r>
            <a:r>
              <a:rPr lang="en-US" sz="2400" spc="-1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ement</a:t>
            </a:r>
            <a:r>
              <a:rPr lang="en-US" sz="2400" spc="-10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25"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t</a:t>
            </a:r>
            <a:r>
              <a:rPr lang="en-US" sz="2400" spc="3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he</a:t>
            </a:r>
            <a:r>
              <a:rPr lang="en-US" sz="2400" spc="-14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c</a:t>
            </a:r>
            <a:r>
              <a:rPr lang="en-US" sz="2400"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h</a:t>
            </a:r>
            <a:r>
              <a:rPr lang="en-US" sz="2400"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ange?</a:t>
            </a:r>
            <a:r>
              <a:rPr lang="en-US" sz="2400" spc="-135"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When</a:t>
            </a:r>
            <a:r>
              <a:rPr lang="en-US" sz="2400" spc="-4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does</a:t>
            </a:r>
            <a:r>
              <a:rPr lang="en-US" sz="2400" spc="-4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it</a:t>
            </a:r>
            <a:r>
              <a:rPr lang="en-US" sz="2400" spc="-175"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have</a:t>
            </a:r>
            <a:r>
              <a:rPr lang="en-US" sz="2400" spc="-110"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to</a:t>
            </a:r>
            <a:r>
              <a:rPr lang="en-US" sz="2400" spc="12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be</a:t>
            </a:r>
            <a:r>
              <a:rPr lang="en-US" sz="2400" spc="-8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1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do</a:t>
            </a:r>
            <a:r>
              <a:rPr lang="en-US" sz="2400" spc="-15" dirty="0">
                <a:solidFill>
                  <a:srgbClr val="525952"/>
                </a:solidFill>
                <a:effectLst/>
                <a:latin typeface="Arial" panose="020B0604020202020204" pitchFamily="34" charset="0"/>
                <a:ea typeface="Arial" panose="020B0604020202020204" pitchFamily="34" charset="0"/>
                <a:cs typeface="Times New Roman" panose="02020603050405020304" pitchFamily="18" charset="0"/>
              </a:rPr>
              <a:t>n</a:t>
            </a:r>
            <a:r>
              <a:rPr lang="en-US" sz="2400" spc="-2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e?</a:t>
            </a:r>
            <a:r>
              <a:rPr lang="en-US" sz="2400" spc="-4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How</a:t>
            </a:r>
            <a:r>
              <a:rPr lang="en-US" sz="2400" spc="-80"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can </a:t>
            </a:r>
            <a:r>
              <a:rPr lang="en-US" sz="240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it</a:t>
            </a:r>
            <a:r>
              <a:rPr lang="en-US" sz="2400" spc="-95"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be</a:t>
            </a:r>
            <a:r>
              <a:rPr lang="en-US" sz="2400" spc="-75"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15"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t</a:t>
            </a:r>
            <a:r>
              <a:rPr lang="en-US" sz="2400" spc="-15" dirty="0">
                <a:solidFill>
                  <a:srgbClr val="525952"/>
                </a:solidFill>
                <a:effectLst/>
                <a:latin typeface="Arial" panose="020B0604020202020204" pitchFamily="34" charset="0"/>
                <a:ea typeface="Arial" panose="020B0604020202020204" pitchFamily="34" charset="0"/>
                <a:cs typeface="Times New Roman" panose="02020603050405020304" pitchFamily="18" charset="0"/>
              </a:rPr>
              <a:t>r</a:t>
            </a:r>
            <a:r>
              <a:rPr lang="en-US" sz="2400" spc="-2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ac</a:t>
            </a:r>
            <a:r>
              <a:rPr lang="en-US" sz="2400" spc="-15" dirty="0">
                <a:solidFill>
                  <a:srgbClr val="525952"/>
                </a:solidFill>
                <a:effectLst/>
                <a:latin typeface="Arial" panose="020B0604020202020204" pitchFamily="34" charset="0"/>
                <a:ea typeface="Arial" panose="020B0604020202020204" pitchFamily="34" charset="0"/>
                <a:cs typeface="Times New Roman" panose="02020603050405020304" pitchFamily="18" charset="0"/>
              </a:rPr>
              <a:t>k</a:t>
            </a:r>
            <a:r>
              <a:rPr lang="en-US" sz="2400" spc="-2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ed?</a:t>
            </a:r>
            <a:r>
              <a:rPr lang="en-US" sz="2400" spc="-9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A</a:t>
            </a:r>
            <a:r>
              <a:rPr lang="en-US" sz="2400" spc="6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2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c</a:t>
            </a:r>
            <a:r>
              <a:rPr lang="en-US" sz="2400" spc="-20" dirty="0">
                <a:solidFill>
                  <a:srgbClr val="525952"/>
                </a:solidFill>
                <a:effectLst/>
                <a:latin typeface="Arial" panose="020B0604020202020204" pitchFamily="34" charset="0"/>
                <a:ea typeface="Arial" panose="020B0604020202020204" pitchFamily="34" charset="0"/>
                <a:cs typeface="Times New Roman" panose="02020603050405020304" pitchFamily="18" charset="0"/>
              </a:rPr>
              <a:t>h</a:t>
            </a:r>
            <a:r>
              <a:rPr lang="en-US" sz="2400" spc="-2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ange</a:t>
            </a:r>
            <a:r>
              <a:rPr lang="en-US" sz="2400" spc="6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2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p</a:t>
            </a:r>
            <a:r>
              <a:rPr lang="en-US" sz="2400" spc="-2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l</a:t>
            </a:r>
            <a:r>
              <a:rPr lang="en-US" sz="2400" spc="-2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an</a:t>
            </a:r>
            <a:r>
              <a:rPr lang="en-US" sz="2400" spc="-8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5" dirty="0">
                <a:solidFill>
                  <a:srgbClr val="525952"/>
                </a:solidFill>
                <a:effectLst/>
                <a:latin typeface="Arial" panose="020B0604020202020204" pitchFamily="34" charset="0"/>
                <a:ea typeface="Arial" panose="020B0604020202020204" pitchFamily="34" charset="0"/>
                <a:cs typeface="Times New Roman" panose="02020603050405020304" pitchFamily="18" charset="0"/>
              </a:rPr>
              <a:t>s</a:t>
            </a:r>
            <a:r>
              <a:rPr lang="en-US" sz="2400"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hould</a:t>
            </a:r>
            <a:r>
              <a:rPr lang="en-US" sz="2400" spc="-95"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tell</a:t>
            </a:r>
            <a:r>
              <a:rPr lang="en-US" sz="2400" spc="-50"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you</a:t>
            </a:r>
            <a:r>
              <a:rPr lang="en-US" sz="2400" spc="8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how</a:t>
            </a:r>
            <a:r>
              <a:rPr lang="en-US" sz="2400" spc="-80"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to</a:t>
            </a:r>
            <a:r>
              <a:rPr lang="en-US" sz="2400" spc="-2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get</a:t>
            </a:r>
            <a:r>
              <a:rPr lang="en-US" sz="2400" spc="-4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from</a:t>
            </a:r>
            <a:r>
              <a:rPr lang="en-US" sz="2400" spc="-20"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the</a:t>
            </a:r>
            <a:r>
              <a:rPr lang="en-US" sz="2400" spc="165"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c</a:t>
            </a:r>
            <a:r>
              <a:rPr lang="en-US" sz="2400" spc="8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u</a:t>
            </a:r>
            <a:r>
              <a:rPr lang="en-US" sz="2400" spc="55"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r</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rent</a:t>
            </a:r>
            <a:r>
              <a:rPr lang="en-US" sz="2400" spc="-4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55"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s</a:t>
            </a:r>
            <a:r>
              <a:rPr lang="en-US" sz="240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i</a:t>
            </a:r>
            <a:r>
              <a:rPr lang="en-US" sz="2400" spc="2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t</a:t>
            </a:r>
            <a:r>
              <a:rPr lang="en-US" sz="2400"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u</a:t>
            </a:r>
            <a:r>
              <a:rPr lang="en-US" sz="2400" spc="15"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a</a:t>
            </a:r>
            <a:r>
              <a:rPr lang="en-US" sz="2400" spc="25"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t</a:t>
            </a:r>
            <a:r>
              <a:rPr lang="en-US" sz="2400" spc="-90" dirty="0">
                <a:solidFill>
                  <a:srgbClr val="525952"/>
                </a:solidFill>
                <a:effectLst/>
                <a:latin typeface="Arial" panose="020B0604020202020204" pitchFamily="34" charset="0"/>
                <a:ea typeface="Arial" panose="020B0604020202020204" pitchFamily="34" charset="0"/>
                <a:cs typeface="Times New Roman" panose="02020603050405020304" pitchFamily="18" charset="0"/>
              </a:rPr>
              <a:t>i</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on</a:t>
            </a:r>
            <a:r>
              <a:rPr lang="en-US" sz="2400" spc="6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to</a:t>
            </a:r>
            <a:r>
              <a:rPr lang="en-US" sz="2400" spc="40"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the</a:t>
            </a:r>
            <a:r>
              <a:rPr lang="en-US" sz="2400" spc="60" dirty="0">
                <a:solidFill>
                  <a:srgbClr val="484846"/>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de</a:t>
            </a:r>
            <a:r>
              <a:rPr lang="en-US" sz="2400" spc="6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s</a:t>
            </a:r>
            <a:r>
              <a:rPr lang="en-US" sz="2400"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i</a:t>
            </a:r>
            <a:r>
              <a:rPr lang="en-US" sz="2400" spc="-55" dirty="0">
                <a:solidFill>
                  <a:srgbClr val="16131A"/>
                </a:solidFill>
                <a:effectLst/>
                <a:latin typeface="Arial" panose="020B0604020202020204" pitchFamily="34" charset="0"/>
                <a:ea typeface="Arial" panose="020B0604020202020204" pitchFamily="34" charset="0"/>
                <a:cs typeface="Times New Roman" panose="02020603050405020304" pitchFamily="18" charset="0"/>
              </a:rPr>
              <a:t>r</a:t>
            </a:r>
            <a:r>
              <a:rPr lang="en-US" sz="240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ed</a:t>
            </a:r>
            <a:r>
              <a:rPr lang="en-US" sz="2400" spc="50"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15" dirty="0">
                <a:solidFill>
                  <a:srgbClr val="3A383B"/>
                </a:solidFill>
                <a:effectLst/>
                <a:latin typeface="Arial" panose="020B0604020202020204" pitchFamily="34" charset="0"/>
                <a:ea typeface="Arial" panose="020B0604020202020204" pitchFamily="34" charset="0"/>
                <a:cs typeface="Times New Roman" panose="02020603050405020304" pitchFamily="18" charset="0"/>
              </a:rPr>
              <a:t>s</a:t>
            </a:r>
            <a:r>
              <a:rPr lang="en-US" sz="2400" spc="-130" dirty="0">
                <a:solidFill>
                  <a:srgbClr val="525952"/>
                </a:solidFill>
                <a:effectLst/>
                <a:latin typeface="Arial" panose="020B0604020202020204" pitchFamily="34" charset="0"/>
                <a:ea typeface="Arial" panose="020B0604020202020204" pitchFamily="34" charset="0"/>
                <a:cs typeface="Times New Roman" panose="02020603050405020304" pitchFamily="18" charset="0"/>
              </a:rPr>
              <a:t>i</a:t>
            </a:r>
            <a:r>
              <a:rPr lang="en-US" sz="2400" spc="15" dirty="0">
                <a:solidFill>
                  <a:srgbClr val="525952"/>
                </a:solidFill>
                <a:effectLst/>
                <a:latin typeface="Arial" panose="020B0604020202020204" pitchFamily="34" charset="0"/>
                <a:ea typeface="Arial" panose="020B0604020202020204" pitchFamily="34" charset="0"/>
                <a:cs typeface="Times New Roman" panose="02020603050405020304" pitchFamily="18" charset="0"/>
              </a:rPr>
              <a:t>t</a:t>
            </a:r>
            <a:r>
              <a:rPr lang="en-US" sz="2400" dirty="0">
                <a:solidFill>
                  <a:srgbClr val="23232A"/>
                </a:solidFill>
                <a:effectLst/>
                <a:latin typeface="Arial" panose="020B0604020202020204" pitchFamily="34" charset="0"/>
                <a:ea typeface="Arial" panose="020B0604020202020204" pitchFamily="34" charset="0"/>
                <a:cs typeface="Times New Roman" panose="02020603050405020304" pitchFamily="18" charset="0"/>
              </a:rPr>
              <a:t>uation</a:t>
            </a:r>
            <a:endParaRPr lang="en-IN" sz="2400" dirty="0">
              <a:effectLst/>
              <a:latin typeface="Arial" panose="020B0604020202020204" pitchFamily="34" charset="0"/>
              <a:ea typeface="Arial" panose="020B0604020202020204" pitchFamily="34" charset="0"/>
              <a:cs typeface="Times New Roman" panose="02020603050405020304" pitchFamily="18" charset="0"/>
            </a:endParaRPr>
          </a:p>
          <a:p>
            <a:pPr>
              <a:spcBef>
                <a:spcPts val="30"/>
              </a:spcBef>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31537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443307-623F-DB6D-8014-2DCF4CA5FB56}"/>
              </a:ext>
            </a:extLst>
          </p:cNvPr>
          <p:cNvSpPr>
            <a:spLocks noGrp="1"/>
          </p:cNvSpPr>
          <p:nvPr>
            <p:ph type="title"/>
          </p:nvPr>
        </p:nvSpPr>
        <p:spPr/>
        <p:txBody>
          <a:bodyPr>
            <a:normAutofit fontScale="90000"/>
          </a:bodyPr>
          <a:lstStyle/>
          <a:p>
            <a:r>
              <a:rPr lang="en-US" sz="3200" b="1" dirty="0">
                <a:solidFill>
                  <a:srgbClr val="C00000"/>
                </a:solidFill>
                <a:effectLst/>
                <a:latin typeface="+mn-lt"/>
                <a:ea typeface="Calibri" panose="020F0502020204030204" pitchFamily="34" charset="0"/>
                <a:cs typeface="Times New Roman" panose="02020603050405020304" pitchFamily="18" charset="0"/>
              </a:rPr>
              <a:t>Phase</a:t>
            </a:r>
            <a:r>
              <a:rPr lang="en-US" sz="3200" b="1" spc="-195" dirty="0">
                <a:solidFill>
                  <a:srgbClr val="C00000"/>
                </a:solidFill>
                <a:effectLst/>
                <a:latin typeface="+mn-lt"/>
                <a:ea typeface="Calibri" panose="020F0502020204030204" pitchFamily="34" charset="0"/>
                <a:cs typeface="Times New Roman" panose="02020603050405020304" pitchFamily="18" charset="0"/>
              </a:rPr>
              <a:t> </a:t>
            </a:r>
            <a:r>
              <a:rPr lang="en-US" sz="3200" b="1" dirty="0">
                <a:solidFill>
                  <a:srgbClr val="C00000"/>
                </a:solidFill>
                <a:effectLst/>
                <a:latin typeface="+mn-lt"/>
                <a:ea typeface="Calibri" panose="020F0502020204030204" pitchFamily="34" charset="0"/>
                <a:cs typeface="Times New Roman" panose="02020603050405020304" pitchFamily="18" charset="0"/>
              </a:rPr>
              <a:t>2</a:t>
            </a:r>
            <a:r>
              <a:rPr lang="en-US" sz="3200" b="1" spc="-235" dirty="0">
                <a:solidFill>
                  <a:srgbClr val="C00000"/>
                </a:solidFill>
                <a:effectLst/>
                <a:latin typeface="+mn-lt"/>
                <a:ea typeface="Calibri" panose="020F0502020204030204" pitchFamily="34" charset="0"/>
                <a:cs typeface="Times New Roman" panose="02020603050405020304" pitchFamily="18" charset="0"/>
              </a:rPr>
              <a:t> </a:t>
            </a:r>
            <a:r>
              <a:rPr lang="en-US" sz="3200" b="1" dirty="0">
                <a:solidFill>
                  <a:srgbClr val="C00000"/>
                </a:solidFill>
                <a:effectLst/>
                <a:latin typeface="+mn-lt"/>
                <a:ea typeface="Calibri" panose="020F0502020204030204" pitchFamily="34" charset="0"/>
                <a:cs typeface="Times New Roman" panose="02020603050405020304" pitchFamily="18" charset="0"/>
              </a:rPr>
              <a:t>-</a:t>
            </a:r>
            <a:r>
              <a:rPr lang="en-US" sz="3200" b="1" spc="-240" dirty="0">
                <a:solidFill>
                  <a:srgbClr val="C00000"/>
                </a:solidFill>
                <a:effectLst/>
                <a:latin typeface="+mn-lt"/>
                <a:ea typeface="Calibri" panose="020F0502020204030204" pitchFamily="34" charset="0"/>
                <a:cs typeface="Times New Roman" panose="02020603050405020304" pitchFamily="18" charset="0"/>
              </a:rPr>
              <a:t> </a:t>
            </a:r>
            <a:r>
              <a:rPr lang="en-US" sz="3200" b="1" spc="-15" dirty="0">
                <a:solidFill>
                  <a:srgbClr val="C00000"/>
                </a:solidFill>
                <a:effectLst/>
                <a:latin typeface="+mn-lt"/>
                <a:ea typeface="Calibri" panose="020F0502020204030204" pitchFamily="34" charset="0"/>
                <a:cs typeface="Times New Roman" panose="02020603050405020304" pitchFamily="18" charset="0"/>
              </a:rPr>
              <a:t>Dealin</a:t>
            </a:r>
            <a:r>
              <a:rPr lang="en-US" sz="3200" b="1" spc="-10" dirty="0">
                <a:solidFill>
                  <a:srgbClr val="C00000"/>
                </a:solidFill>
                <a:effectLst/>
                <a:latin typeface="+mn-lt"/>
                <a:ea typeface="Calibri" panose="020F0502020204030204" pitchFamily="34" charset="0"/>
                <a:cs typeface="Times New Roman" panose="02020603050405020304" pitchFamily="18" charset="0"/>
              </a:rPr>
              <a:t>g</a:t>
            </a:r>
            <a:r>
              <a:rPr lang="en-US" sz="3200" b="1" spc="-340" dirty="0">
                <a:solidFill>
                  <a:srgbClr val="C00000"/>
                </a:solidFill>
                <a:effectLst/>
                <a:latin typeface="+mn-lt"/>
                <a:ea typeface="Calibri" panose="020F0502020204030204" pitchFamily="34" charset="0"/>
                <a:cs typeface="Times New Roman" panose="02020603050405020304" pitchFamily="18" charset="0"/>
              </a:rPr>
              <a:t> </a:t>
            </a:r>
            <a:r>
              <a:rPr lang="en-US" sz="3200" b="1" dirty="0">
                <a:solidFill>
                  <a:srgbClr val="C00000"/>
                </a:solidFill>
                <a:effectLst/>
                <a:latin typeface="+mn-lt"/>
                <a:ea typeface="Calibri" panose="020F0502020204030204" pitchFamily="34" charset="0"/>
                <a:cs typeface="Times New Roman" panose="02020603050405020304" pitchFamily="18" charset="0"/>
              </a:rPr>
              <a:t>With</a:t>
            </a:r>
            <a:r>
              <a:rPr lang="en-US" sz="3200" b="1" spc="-165" dirty="0">
                <a:solidFill>
                  <a:srgbClr val="C00000"/>
                </a:solidFill>
                <a:effectLst/>
                <a:latin typeface="+mn-lt"/>
                <a:ea typeface="Calibri" panose="020F0502020204030204" pitchFamily="34" charset="0"/>
                <a:cs typeface="Times New Roman" panose="02020603050405020304" pitchFamily="18" charset="0"/>
              </a:rPr>
              <a:t> </a:t>
            </a:r>
            <a:r>
              <a:rPr lang="en-US" sz="3200" b="1" spc="-85" dirty="0">
                <a:solidFill>
                  <a:srgbClr val="C00000"/>
                </a:solidFill>
                <a:effectLst/>
                <a:latin typeface="+mn-lt"/>
                <a:ea typeface="Calibri" panose="020F0502020204030204" pitchFamily="34" charset="0"/>
                <a:cs typeface="Times New Roman" panose="02020603050405020304" pitchFamily="18" charset="0"/>
              </a:rPr>
              <a:t>C</a:t>
            </a:r>
            <a:r>
              <a:rPr lang="en-US" sz="3200" b="1" spc="-75" dirty="0">
                <a:solidFill>
                  <a:srgbClr val="C00000"/>
                </a:solidFill>
                <a:effectLst/>
                <a:latin typeface="+mn-lt"/>
                <a:ea typeface="Calibri" panose="020F0502020204030204" pitchFamily="34" charset="0"/>
                <a:cs typeface="Times New Roman" panose="02020603050405020304" pitchFamily="18" charset="0"/>
              </a:rPr>
              <a:t>hange</a:t>
            </a:r>
            <a:r>
              <a:rPr lang="en-US" sz="3200" b="1" spc="-200" dirty="0">
                <a:solidFill>
                  <a:srgbClr val="C00000"/>
                </a:solidFill>
                <a:effectLst/>
                <a:latin typeface="+mn-lt"/>
                <a:ea typeface="Calibri" panose="020F0502020204030204" pitchFamily="34" charset="0"/>
                <a:cs typeface="Times New Roman" panose="02020603050405020304" pitchFamily="18" charset="0"/>
              </a:rPr>
              <a:t> </a:t>
            </a:r>
            <a:r>
              <a:rPr lang="en-US" sz="3200" b="1" dirty="0">
                <a:solidFill>
                  <a:srgbClr val="C00000"/>
                </a:solidFill>
                <a:effectLst/>
                <a:latin typeface="+mn-lt"/>
                <a:ea typeface="Calibri" panose="020F0502020204030204" pitchFamily="34" charset="0"/>
                <a:cs typeface="Times New Roman" panose="02020603050405020304" pitchFamily="18" charset="0"/>
              </a:rPr>
              <a:t>Requests</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532B2CC5-120B-36BC-4FCE-91C9D5C9658D}"/>
              </a:ext>
            </a:extLst>
          </p:cNvPr>
          <p:cNvSpPr>
            <a:spLocks noGrp="1"/>
          </p:cNvSpPr>
          <p:nvPr>
            <p:ph idx="1"/>
          </p:nvPr>
        </p:nvSpPr>
        <p:spPr>
          <a:xfrm>
            <a:off x="600364" y="1853754"/>
            <a:ext cx="11388436" cy="4351338"/>
          </a:xfrm>
        </p:spPr>
        <p:txBody>
          <a:bodyPr>
            <a:normAutofit fontScale="92500" lnSpcReduction="20000"/>
          </a:bodyPr>
          <a:lstStyle/>
          <a:p>
            <a:r>
              <a:rPr lang="en-US" sz="2000" b="1" kern="0" spc="-20" dirty="0">
                <a:solidFill>
                  <a:srgbClr val="161116"/>
                </a:solidFill>
                <a:latin typeface="Arial" panose="020B0604020202020204" pitchFamily="34" charset="0"/>
                <a:ea typeface="Arial" panose="020B0604020202020204" pitchFamily="34" charset="0"/>
                <a:cs typeface="Times New Roman" panose="02020603050405020304" pitchFamily="18" charset="0"/>
              </a:rPr>
              <a:t>T</a:t>
            </a:r>
            <a:r>
              <a:rPr lang="en-US" sz="2000" b="1" kern="0" spc="-45"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h</a:t>
            </a:r>
            <a:r>
              <a:rPr lang="en-US" sz="2000" b="1" kern="0" spc="-40" dirty="0">
                <a:solidFill>
                  <a:srgbClr val="161116"/>
                </a:solidFill>
                <a:effectLst/>
                <a:latin typeface="Arial" panose="020B0604020202020204" pitchFamily="34" charset="0"/>
                <a:ea typeface="Arial" panose="020B0604020202020204" pitchFamily="34" charset="0"/>
                <a:cs typeface="Times New Roman" panose="02020603050405020304" pitchFamily="18" charset="0"/>
              </a:rPr>
              <a:t>i</a:t>
            </a:r>
            <a:r>
              <a:rPr lang="en-US" sz="2000" b="1" kern="0" spc="-45"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nk</a:t>
            </a:r>
            <a:r>
              <a:rPr lang="en-US" sz="2000" b="1" kern="0" spc="-255"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 </a:t>
            </a:r>
            <a:r>
              <a:rPr lang="en-US" sz="2000" b="1" kern="0" spc="-1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befo</a:t>
            </a:r>
            <a:r>
              <a:rPr lang="en-US" sz="2000" b="1" kern="0" spc="-10" dirty="0">
                <a:solidFill>
                  <a:srgbClr val="161116"/>
                </a:solidFill>
                <a:effectLst/>
                <a:latin typeface="Arial" panose="020B0604020202020204" pitchFamily="34" charset="0"/>
                <a:ea typeface="Arial" panose="020B0604020202020204" pitchFamily="34" charset="0"/>
                <a:cs typeface="Times New Roman" panose="02020603050405020304" pitchFamily="18" charset="0"/>
              </a:rPr>
              <a:t>re</a:t>
            </a:r>
            <a:r>
              <a:rPr lang="en-US" sz="2000" b="1" kern="0" spc="-285" dirty="0">
                <a:solidFill>
                  <a:srgbClr val="161116"/>
                </a:solidFill>
                <a:effectLst/>
                <a:latin typeface="Arial" panose="020B0604020202020204" pitchFamily="34" charset="0"/>
                <a:ea typeface="Arial" panose="020B0604020202020204" pitchFamily="34" charset="0"/>
                <a:cs typeface="Times New Roman" panose="02020603050405020304" pitchFamily="18" charset="0"/>
              </a:rPr>
              <a:t> </a:t>
            </a:r>
            <a:r>
              <a:rPr lang="en-US" sz="2000" b="1" kern="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you</a:t>
            </a:r>
            <a:r>
              <a:rPr lang="en-US" sz="2000" b="1" kern="0" spc="-24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 </a:t>
            </a:r>
            <a:r>
              <a:rPr lang="en-US" sz="2000" b="1" kern="0" spc="-10" dirty="0">
                <a:solidFill>
                  <a:srgbClr val="161116"/>
                </a:solidFill>
                <a:effectLst/>
                <a:latin typeface="Arial" panose="020B0604020202020204" pitchFamily="34" charset="0"/>
                <a:ea typeface="Arial" panose="020B0604020202020204" pitchFamily="34" charset="0"/>
                <a:cs typeface="Times New Roman" panose="02020603050405020304" pitchFamily="18" charset="0"/>
              </a:rPr>
              <a:t>a</a:t>
            </a:r>
            <a:r>
              <a:rPr lang="en-US" sz="2000" b="1" kern="0" spc="-1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ct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73660" marR="76835" indent="0">
              <a:lnSpc>
                <a:spcPct val="139000"/>
              </a:lnSpc>
              <a:buNone/>
            </a:pP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When</a:t>
            </a:r>
            <a:r>
              <a:rPr lang="en-US" sz="2000" spc="-14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a</a:t>
            </a:r>
            <a:r>
              <a:rPr lang="en-US" sz="2000" spc="-13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chan</a:t>
            </a:r>
            <a:r>
              <a:rPr lang="en-US" sz="2000" spc="-8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g</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e</a:t>
            </a:r>
            <a:r>
              <a:rPr lang="en-US" sz="2000" spc="-13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request</a:t>
            </a:r>
            <a:r>
              <a:rPr lang="en-US" sz="2000" spc="-14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comes</a:t>
            </a:r>
            <a:r>
              <a:rPr lang="en-US" sz="2000" spc="-14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spc="-95" dirty="0">
                <a:solidFill>
                  <a:srgbClr val="412A1C"/>
                </a:solidFill>
                <a:effectLst/>
                <a:latin typeface="Arial" panose="020B0604020202020204" pitchFamily="34" charset="0"/>
                <a:ea typeface="Arial" panose="020B0604020202020204" pitchFamily="34" charset="0"/>
                <a:cs typeface="Times New Roman" panose="02020603050405020304" pitchFamily="18" charset="0"/>
              </a:rPr>
              <a:t>i</a:t>
            </a:r>
            <a:r>
              <a:rPr lang="en-US" sz="2000" spc="-45" dirty="0">
                <a:solidFill>
                  <a:srgbClr val="412A1C"/>
                </a:solidFill>
                <a:effectLst/>
                <a:latin typeface="Arial" panose="020B0604020202020204" pitchFamily="34" charset="0"/>
                <a:ea typeface="Arial" panose="020B0604020202020204" pitchFamily="34" charset="0"/>
                <a:cs typeface="Times New Roman" panose="02020603050405020304" pitchFamily="18" charset="0"/>
              </a:rPr>
              <a:t>n</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a:t>
            </a:r>
            <a:r>
              <a:rPr lang="en-US" sz="2000" spc="-26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it</a:t>
            </a:r>
            <a:r>
              <a:rPr lang="en-US" sz="2000" spc="-22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spc="25" dirty="0">
                <a:solidFill>
                  <a:srgbClr val="161116"/>
                </a:solidFill>
                <a:effectLst/>
                <a:latin typeface="Arial" panose="020B0604020202020204" pitchFamily="34" charset="0"/>
                <a:ea typeface="Arial" panose="020B0604020202020204" pitchFamily="34" charset="0"/>
                <a:cs typeface="Times New Roman" panose="02020603050405020304" pitchFamily="18" charset="0"/>
              </a:rPr>
              <a:t>t</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ends</a:t>
            </a:r>
            <a:r>
              <a:rPr lang="en-US" sz="2000" spc="-155"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to</a:t>
            </a:r>
            <a:r>
              <a:rPr lang="en-US" sz="2000" spc="-15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spc="1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c</a:t>
            </a:r>
            <a:r>
              <a:rPr lang="en-US" sz="2000" spc="-6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r</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eate</a:t>
            </a:r>
            <a:r>
              <a:rPr lang="en-US" sz="2000" spc="-15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d</a:t>
            </a:r>
            <a:r>
              <a:rPr lang="en-US" sz="2000" spc="-6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i</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s</a:t>
            </a:r>
            <a:r>
              <a:rPr lang="en-US" sz="2000" spc="7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o</a:t>
            </a:r>
            <a:r>
              <a:rPr lang="en-US" sz="2000" spc="-6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r</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de</a:t>
            </a:r>
            <a:r>
              <a:rPr lang="en-US" sz="2000" spc="65"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r</a:t>
            </a:r>
            <a:r>
              <a:rPr lang="en-US" sz="2000" dirty="0">
                <a:solidFill>
                  <a:srgbClr val="161116"/>
                </a:solidFill>
                <a:effectLst/>
                <a:latin typeface="Arial" panose="020B0604020202020204" pitchFamily="34" charset="0"/>
                <a:ea typeface="Arial" panose="020B0604020202020204" pitchFamily="34" charset="0"/>
                <a:cs typeface="Times New Roman" panose="02020603050405020304" pitchFamily="18" charset="0"/>
              </a:rPr>
              <a:t>.</a:t>
            </a:r>
            <a:r>
              <a:rPr lang="en-US" sz="2000" spc="-215" dirty="0">
                <a:solidFill>
                  <a:srgbClr val="161116"/>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Your</a:t>
            </a:r>
            <a:r>
              <a:rPr lang="en-US" sz="2000" spc="-7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spc="35"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f</a:t>
            </a:r>
            <a:r>
              <a:rPr lang="en-US" sz="2000" dirty="0">
                <a:solidFill>
                  <a:srgbClr val="080F2A"/>
                </a:solidFill>
                <a:effectLst/>
                <a:latin typeface="Arial" panose="020B0604020202020204" pitchFamily="34" charset="0"/>
                <a:ea typeface="Arial" panose="020B0604020202020204" pitchFamily="34" charset="0"/>
                <a:cs typeface="Times New Roman" panose="02020603050405020304" pitchFamily="18" charset="0"/>
              </a:rPr>
              <a:t>i</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rst</a:t>
            </a:r>
            <a:r>
              <a:rPr lang="en-US" sz="2000" spc="-17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p</a:t>
            </a:r>
            <a:r>
              <a:rPr lang="en-US" sz="2000" spc="1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r</a:t>
            </a:r>
            <a:r>
              <a:rPr lang="en-US" sz="2000" spc="-9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i</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o</a:t>
            </a:r>
            <a:r>
              <a:rPr lang="en-US" sz="2000" spc="5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r</a:t>
            </a:r>
            <a:r>
              <a:rPr lang="en-US" sz="2000" spc="-9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i</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ty</a:t>
            </a:r>
            <a:r>
              <a:rPr lang="en-US" sz="2000" spc="-13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sho</a:t>
            </a:r>
            <a:r>
              <a:rPr lang="en-US" sz="2000" spc="4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u</a:t>
            </a:r>
            <a:r>
              <a:rPr lang="en-US" sz="2000" spc="-9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l</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d be</a:t>
            </a:r>
            <a:r>
              <a:rPr lang="en-US" sz="2000" spc="-16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kee</a:t>
            </a:r>
            <a:r>
              <a:rPr lang="en-US" sz="2000" spc="-3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p</a:t>
            </a:r>
            <a:r>
              <a:rPr lang="en-US" sz="2000" spc="-9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i</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ng</a:t>
            </a:r>
            <a:r>
              <a:rPr lang="en-US" sz="2000" spc="-25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the</a:t>
            </a:r>
            <a:r>
              <a:rPr lang="en-US" sz="2000" spc="-12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project</a:t>
            </a:r>
            <a:r>
              <a:rPr lang="en-US" sz="2000" spc="-18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spc="4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o</a:t>
            </a:r>
            <a:r>
              <a:rPr lang="en-US" sz="2000"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n</a:t>
            </a:r>
            <a:r>
              <a:rPr lang="en-US" sz="2000" spc="-240"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track</a:t>
            </a:r>
            <a:r>
              <a:rPr lang="en-US" sz="2000" spc="-12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161116"/>
                </a:solidFill>
                <a:effectLst/>
                <a:latin typeface="Arial" panose="020B0604020202020204" pitchFamily="34" charset="0"/>
                <a:ea typeface="Arial" panose="020B0604020202020204" pitchFamily="34" charset="0"/>
                <a:cs typeface="Times New Roman" panose="02020603050405020304" pitchFamily="18" charset="0"/>
              </a:rPr>
              <a:t>-</a:t>
            </a:r>
            <a:r>
              <a:rPr lang="en-US" sz="2000" spc="-335" dirty="0">
                <a:solidFill>
                  <a:srgbClr val="161116"/>
                </a:solidFill>
                <a:effectLst/>
                <a:latin typeface="Arial" panose="020B0604020202020204" pitchFamily="34" charset="0"/>
                <a:ea typeface="Arial" panose="020B0604020202020204" pitchFamily="34" charset="0"/>
                <a:cs typeface="Times New Roman" panose="02020603050405020304" pitchFamily="18" charset="0"/>
              </a:rPr>
              <a:t> </a:t>
            </a:r>
            <a:r>
              <a:rPr lang="en-US" sz="2000" spc="4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o</a:t>
            </a:r>
            <a:r>
              <a:rPr lang="en-US" sz="2000"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n</a:t>
            </a:r>
            <a:r>
              <a:rPr lang="en-US" sz="2000" spc="-200"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budget</a:t>
            </a:r>
            <a:r>
              <a:rPr lang="en-US" sz="2000" spc="-17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spc="5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a</a:t>
            </a:r>
            <a:r>
              <a:rPr lang="en-US" sz="2000" spc="-110"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n</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d</a:t>
            </a:r>
            <a:r>
              <a:rPr lang="en-US" sz="2000" spc="-17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sche</a:t>
            </a:r>
            <a:r>
              <a:rPr lang="en-US" sz="2000" spc="5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d</a:t>
            </a:r>
            <a:r>
              <a:rPr lang="en-US" sz="2000" spc="-5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u</a:t>
            </a:r>
            <a:r>
              <a:rPr lang="en-US" sz="2000" spc="-9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l</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e.</a:t>
            </a:r>
            <a:r>
              <a:rPr lang="en-US" sz="2000" spc="-13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Before</a:t>
            </a:r>
            <a:r>
              <a:rPr lang="en-US" sz="2000" spc="-21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you</a:t>
            </a:r>
            <a:r>
              <a:rPr lang="en-US" sz="2000" spc="-14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spc="-13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l</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eave</a:t>
            </a:r>
            <a:r>
              <a:rPr lang="en-US" sz="2000" spc="-12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the</a:t>
            </a:r>
            <a:r>
              <a:rPr lang="en-US" sz="2000" spc="-11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proven </a:t>
            </a:r>
            <a:r>
              <a:rPr lang="en-US" sz="2000" spc="-1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pa</a:t>
            </a:r>
            <a:r>
              <a:rPr lang="en-US" sz="2000" spc="-5" dirty="0">
                <a:solidFill>
                  <a:srgbClr val="161116"/>
                </a:solidFill>
                <a:effectLst/>
                <a:latin typeface="Arial" panose="020B0604020202020204" pitchFamily="34" charset="0"/>
                <a:ea typeface="Arial" panose="020B0604020202020204" pitchFamily="34" charset="0"/>
                <a:cs typeface="Times New Roman" panose="02020603050405020304" pitchFamily="18" charset="0"/>
              </a:rPr>
              <a:t>t</a:t>
            </a:r>
            <a:r>
              <a:rPr lang="en-US" sz="2000" spc="-5"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h, </a:t>
            </a:r>
            <a:r>
              <a:rPr lang="en-US" sz="2000" spc="-1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make</a:t>
            </a:r>
            <a:r>
              <a:rPr lang="en-US" sz="2000" spc="-19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sure</a:t>
            </a:r>
            <a:r>
              <a:rPr lang="en-US" sz="2000" spc="-16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spc="5" dirty="0">
                <a:solidFill>
                  <a:srgbClr val="161116"/>
                </a:solidFill>
                <a:effectLst/>
                <a:latin typeface="Arial" panose="020B0604020202020204" pitchFamily="34" charset="0"/>
                <a:ea typeface="Arial" panose="020B0604020202020204" pitchFamily="34" charset="0"/>
                <a:cs typeface="Times New Roman" panose="02020603050405020304" pitchFamily="18" charset="0"/>
              </a:rPr>
              <a:t>t</a:t>
            </a:r>
            <a:r>
              <a:rPr lang="en-US" sz="2000" spc="1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ha</a:t>
            </a:r>
            <a:r>
              <a:rPr lang="en-US" sz="2000" spc="5" dirty="0">
                <a:solidFill>
                  <a:srgbClr val="161116"/>
                </a:solidFill>
                <a:effectLst/>
                <a:latin typeface="Arial" panose="020B0604020202020204" pitchFamily="34" charset="0"/>
                <a:ea typeface="Arial" panose="020B0604020202020204" pitchFamily="34" charset="0"/>
                <a:cs typeface="Times New Roman" panose="02020603050405020304" pitchFamily="18" charset="0"/>
              </a:rPr>
              <a:t>t</a:t>
            </a:r>
            <a:r>
              <a:rPr lang="en-US" sz="2000" spc="-155" dirty="0">
                <a:solidFill>
                  <a:srgbClr val="161116"/>
                </a:solidFill>
                <a:effectLst/>
                <a:latin typeface="Arial" panose="020B0604020202020204" pitchFamily="34" charset="0"/>
                <a:ea typeface="Arial" panose="020B0604020202020204" pitchFamily="34" charset="0"/>
                <a:cs typeface="Times New Roman" panose="02020603050405020304" pitchFamily="18" charset="0"/>
              </a:rPr>
              <a:t> </a:t>
            </a:r>
            <a:r>
              <a:rPr lang="en-US" sz="2000" spc="5" dirty="0">
                <a:solidFill>
                  <a:srgbClr val="161116"/>
                </a:solidFill>
                <a:effectLst/>
                <a:latin typeface="Arial" panose="020B0604020202020204" pitchFamily="34" charset="0"/>
                <a:ea typeface="Arial" panose="020B0604020202020204" pitchFamily="34" charset="0"/>
                <a:cs typeface="Times New Roman" panose="02020603050405020304" pitchFamily="18" charset="0"/>
              </a:rPr>
              <a:t>t</a:t>
            </a:r>
            <a:r>
              <a:rPr lang="en-US" sz="2000" spc="1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he</a:t>
            </a:r>
            <a:r>
              <a:rPr lang="en-US" sz="2000" spc="-20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spc="-20"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n</a:t>
            </a:r>
            <a:r>
              <a:rPr lang="en-US" sz="2000" spc="-2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ew</a:t>
            </a:r>
            <a:r>
              <a:rPr lang="en-US" sz="2000" spc="-16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path</a:t>
            </a:r>
            <a:r>
              <a:rPr lang="en-US" sz="2000" spc="-18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spc="-30" dirty="0">
                <a:solidFill>
                  <a:srgbClr val="080F2A"/>
                </a:solidFill>
                <a:effectLst/>
                <a:latin typeface="Arial" panose="020B0604020202020204" pitchFamily="34" charset="0"/>
                <a:ea typeface="Arial" panose="020B0604020202020204" pitchFamily="34" charset="0"/>
                <a:cs typeface="Times New Roman" panose="02020603050405020304" pitchFamily="18" charset="0"/>
              </a:rPr>
              <a:t>i</a:t>
            </a:r>
            <a:r>
              <a:rPr lang="en-US" sz="2000" spc="-3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s</a:t>
            </a:r>
            <a:r>
              <a:rPr lang="en-US" sz="2000" spc="-18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clear</a:t>
            </a:r>
            <a:r>
              <a:rPr lang="en-US" sz="2000" spc="-12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of</a:t>
            </a:r>
            <a:r>
              <a:rPr lang="en-US" sz="2000" spc="-16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obstac</a:t>
            </a:r>
            <a:r>
              <a:rPr lang="en-US" sz="2000" spc="-15" dirty="0">
                <a:solidFill>
                  <a:srgbClr val="080F2A"/>
                </a:solidFill>
                <a:effectLst/>
                <a:latin typeface="Arial" panose="020B0604020202020204" pitchFamily="34" charset="0"/>
                <a:ea typeface="Arial" panose="020B0604020202020204" pitchFamily="34" charset="0"/>
                <a:cs typeface="Times New Roman" panose="02020603050405020304" pitchFamily="18" charset="0"/>
              </a:rPr>
              <a:t>l</a:t>
            </a:r>
            <a:r>
              <a:rPr lang="en-US" sz="2000" spc="-2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es.</a:t>
            </a:r>
            <a:r>
              <a:rPr lang="en-US" sz="2000" spc="-205"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And</a:t>
            </a:r>
            <a:r>
              <a:rPr lang="en-US" sz="2000" spc="-135"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make</a:t>
            </a:r>
            <a:r>
              <a:rPr lang="en-US" sz="2000" spc="-19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sure</a:t>
            </a:r>
            <a:r>
              <a:rPr lang="en-US" sz="2000" spc="-20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you</a:t>
            </a:r>
            <a:r>
              <a:rPr lang="en-US" sz="2000" spc="-15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have</a:t>
            </a:r>
            <a:r>
              <a:rPr lang="en-US" sz="2000" spc="-19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the</a:t>
            </a:r>
            <a:r>
              <a:rPr lang="en-US" sz="2000" spc="13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approval</a:t>
            </a:r>
            <a:r>
              <a:rPr lang="en-US" sz="2000" spc="-17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of</a:t>
            </a:r>
            <a:r>
              <a:rPr lang="en-US" sz="2000" spc="-21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spc="-3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t</a:t>
            </a:r>
            <a:r>
              <a:rPr lang="en-US" sz="2000" spc="-30"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h</a:t>
            </a:r>
            <a:r>
              <a:rPr lang="en-US" sz="2000" spc="-3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e</a:t>
            </a:r>
            <a:r>
              <a:rPr lang="en-US" sz="2000" spc="-16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spc="-15"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re</a:t>
            </a:r>
            <a:r>
              <a:rPr lang="en-US" sz="2000" spc="-10" dirty="0">
                <a:solidFill>
                  <a:srgbClr val="080F2A"/>
                </a:solidFill>
                <a:effectLst/>
                <a:latin typeface="Arial" panose="020B0604020202020204" pitchFamily="34" charset="0"/>
                <a:ea typeface="Arial" panose="020B0604020202020204" pitchFamily="34" charset="0"/>
                <a:cs typeface="Times New Roman" panose="02020603050405020304" pitchFamily="18" charset="0"/>
              </a:rPr>
              <a:t>l</a:t>
            </a:r>
            <a:r>
              <a:rPr lang="en-US" sz="2000" spc="-15"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evant</a:t>
            </a:r>
            <a:r>
              <a:rPr lang="en-US" sz="2000" spc="-145"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 </a:t>
            </a:r>
            <a:r>
              <a:rPr lang="en-US" sz="2000" spc="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sta</a:t>
            </a:r>
            <a:r>
              <a:rPr lang="en-US" sz="2000" spc="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k</a:t>
            </a:r>
            <a:r>
              <a:rPr lang="en-US" sz="2000" spc="5"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eho</a:t>
            </a:r>
            <a:r>
              <a:rPr lang="en-US" sz="2000" dirty="0">
                <a:solidFill>
                  <a:srgbClr val="080F2A"/>
                </a:solidFill>
                <a:effectLst/>
                <a:latin typeface="Arial" panose="020B0604020202020204" pitchFamily="34" charset="0"/>
                <a:ea typeface="Arial" panose="020B0604020202020204" pitchFamily="34" charset="0"/>
                <a:cs typeface="Times New Roman" panose="02020603050405020304" pitchFamily="18" charset="0"/>
              </a:rPr>
              <a:t>l</a:t>
            </a:r>
            <a:r>
              <a:rPr lang="en-US" sz="2000" spc="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ders</a:t>
            </a:r>
            <a:r>
              <a:rPr lang="en-US" sz="2000" spc="5" dirty="0">
                <a:solidFill>
                  <a:srgbClr val="161116"/>
                </a:solidFill>
                <a:effectLst/>
                <a:latin typeface="Arial" panose="020B0604020202020204" pitchFamily="34" charset="0"/>
                <a:ea typeface="Arial" panose="020B0604020202020204" pitchFamily="34" charset="0"/>
                <a:cs typeface="Times New Roman" panose="02020603050405020304" pitchFamily="18" charset="0"/>
              </a:rPr>
              <a:t>.</a:t>
            </a:r>
            <a:r>
              <a:rPr lang="en-US" sz="2000" spc="-200" dirty="0">
                <a:solidFill>
                  <a:srgbClr val="161116"/>
                </a:solidFill>
                <a:effectLst/>
                <a:latin typeface="Arial" panose="020B0604020202020204" pitchFamily="34" charset="0"/>
                <a:ea typeface="Arial" panose="020B0604020202020204" pitchFamily="34" charset="0"/>
                <a:cs typeface="Times New Roman" panose="02020603050405020304" pitchFamily="18" charset="0"/>
              </a:rPr>
              <a:t> </a:t>
            </a:r>
            <a:r>
              <a:rPr lang="en-US" sz="2000" spc="-1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Unt</a:t>
            </a:r>
            <a:r>
              <a:rPr lang="en-US" sz="2000" spc="-5" dirty="0">
                <a:solidFill>
                  <a:srgbClr val="080F2A"/>
                </a:solidFill>
                <a:effectLst/>
                <a:latin typeface="Arial" panose="020B0604020202020204" pitchFamily="34" charset="0"/>
                <a:ea typeface="Arial" panose="020B0604020202020204" pitchFamily="34" charset="0"/>
                <a:cs typeface="Times New Roman" panose="02020603050405020304" pitchFamily="18" charset="0"/>
              </a:rPr>
              <a:t>il</a:t>
            </a:r>
            <a:r>
              <a:rPr lang="en-US" sz="2000" spc="-215" dirty="0">
                <a:solidFill>
                  <a:srgbClr val="080F2A"/>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then:</a:t>
            </a:r>
            <a:r>
              <a:rPr lang="en-US" sz="2000" spc="-15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spc="-2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Fo</a:t>
            </a:r>
            <a:r>
              <a:rPr lang="en-US" sz="2000" spc="-1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ll</a:t>
            </a:r>
            <a:r>
              <a:rPr lang="en-US" sz="2000" spc="-2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ow</a:t>
            </a:r>
            <a:r>
              <a:rPr lang="en-US" sz="2000" spc="-19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your</a:t>
            </a:r>
            <a:r>
              <a:rPr lang="en-US" sz="2000" spc="-12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spc="5"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ex</a:t>
            </a:r>
            <a:r>
              <a:rPr lang="en-US" sz="2000" dirty="0">
                <a:solidFill>
                  <a:srgbClr val="161116"/>
                </a:solidFill>
                <a:effectLst/>
                <a:latin typeface="Arial" panose="020B0604020202020204" pitchFamily="34" charset="0"/>
                <a:ea typeface="Arial" panose="020B0604020202020204" pitchFamily="34" charset="0"/>
                <a:cs typeface="Times New Roman" panose="02020603050405020304" pitchFamily="18" charset="0"/>
              </a:rPr>
              <a:t>i</a:t>
            </a:r>
            <a:r>
              <a:rPr lang="en-US" sz="2000" spc="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sting</a:t>
            </a:r>
            <a:r>
              <a:rPr lang="en-US" sz="2000" spc="-23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pr</a:t>
            </a:r>
            <a:r>
              <a:rPr lang="en-US" sz="2000" spc="-105"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o</a:t>
            </a:r>
            <a:r>
              <a:rPr lang="en-US" sz="2000" spc="7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j</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e</a:t>
            </a:r>
            <a:r>
              <a:rPr lang="en-US" sz="2000" spc="35"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c</a:t>
            </a:r>
            <a:r>
              <a:rPr lang="en-US" sz="2000" dirty="0">
                <a:solidFill>
                  <a:srgbClr val="161116"/>
                </a:solidFill>
                <a:effectLst/>
                <a:latin typeface="Arial" panose="020B0604020202020204" pitchFamily="34" charset="0"/>
                <a:ea typeface="Arial" panose="020B0604020202020204" pitchFamily="34" charset="0"/>
                <a:cs typeface="Times New Roman" panose="02020603050405020304" pitchFamily="18" charset="0"/>
              </a:rPr>
              <a:t>t</a:t>
            </a:r>
            <a:r>
              <a:rPr lang="en-US" sz="2000" spc="-130" dirty="0">
                <a:solidFill>
                  <a:srgbClr val="161116"/>
                </a:solidFill>
                <a:effectLst/>
                <a:latin typeface="Arial" panose="020B0604020202020204" pitchFamily="34" charset="0"/>
                <a:ea typeface="Arial" panose="020B0604020202020204" pitchFamily="34" charset="0"/>
                <a:cs typeface="Times New Roman" panose="02020603050405020304" pitchFamily="18" charset="0"/>
              </a:rPr>
              <a:t> </a:t>
            </a:r>
            <a:r>
              <a:rPr lang="en-US" sz="2000" spc="-15"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pl</a:t>
            </a:r>
            <a:r>
              <a:rPr lang="en-US" sz="2000" spc="-2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an</a:t>
            </a:r>
            <a:r>
              <a:rPr lang="en-US" sz="2000" spc="-21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161116"/>
                </a:solidFill>
                <a:effectLst/>
                <a:latin typeface="Arial" panose="020B0604020202020204" pitchFamily="34" charset="0"/>
                <a:ea typeface="Arial" panose="020B0604020202020204" pitchFamily="34" charset="0"/>
                <a:cs typeface="Times New Roman" panose="02020603050405020304" pitchFamily="18" charset="0"/>
              </a:rPr>
              <a:t>-</a:t>
            </a:r>
            <a:r>
              <a:rPr lang="en-US" sz="2000" spc="-310" dirty="0">
                <a:solidFill>
                  <a:srgbClr val="161116"/>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and</a:t>
            </a:r>
            <a:r>
              <a:rPr lang="en-US" sz="2000" spc="3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its</a:t>
            </a:r>
            <a:r>
              <a:rPr lang="en-US" sz="2000" spc="-185"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o</a:t>
            </a:r>
            <a:r>
              <a:rPr lang="en-US" sz="2000" spc="-7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b</a:t>
            </a:r>
            <a:r>
              <a:rPr lang="en-US" sz="2000" spc="70"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j</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e</a:t>
            </a:r>
            <a:r>
              <a:rPr lang="en-US" sz="2000" spc="3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c</a:t>
            </a:r>
            <a:r>
              <a:rPr lang="en-US" sz="2000" spc="25" dirty="0">
                <a:solidFill>
                  <a:srgbClr val="161116"/>
                </a:solidFill>
                <a:effectLst/>
                <a:latin typeface="Arial" panose="020B0604020202020204" pitchFamily="34" charset="0"/>
                <a:ea typeface="Arial" panose="020B0604020202020204" pitchFamily="34" charset="0"/>
                <a:cs typeface="Times New Roman" panose="02020603050405020304" pitchFamily="18" charset="0"/>
              </a:rPr>
              <a:t>t</a:t>
            </a:r>
            <a:r>
              <a:rPr lang="en-US" sz="2000" spc="-130"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i</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ves.</a:t>
            </a:r>
            <a:endParaRPr lang="en-IN" sz="2000" dirty="0">
              <a:effectLst/>
              <a:latin typeface="Arial" panose="020B0604020202020204" pitchFamily="34" charset="0"/>
              <a:ea typeface="Arial" panose="020B0604020202020204" pitchFamily="34" charset="0"/>
              <a:cs typeface="Times New Roman" panose="02020603050405020304" pitchFamily="18" charset="0"/>
            </a:endParaRPr>
          </a:p>
          <a:p>
            <a:pPr marL="73025"/>
            <a:r>
              <a:rPr lang="en-US" sz="2000" b="1" kern="0" spc="5"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Un</a:t>
            </a:r>
            <a:r>
              <a:rPr lang="en-US" sz="2000" b="1" kern="0" spc="5" dirty="0">
                <a:solidFill>
                  <a:srgbClr val="161116"/>
                </a:solidFill>
                <a:effectLst/>
                <a:latin typeface="Arial" panose="020B0604020202020204" pitchFamily="34" charset="0"/>
                <a:ea typeface="Arial" panose="020B0604020202020204" pitchFamily="34" charset="0"/>
                <a:cs typeface="Times New Roman" panose="02020603050405020304" pitchFamily="18" charset="0"/>
              </a:rPr>
              <a:t>der</a:t>
            </a:r>
            <a:r>
              <a:rPr lang="en-US" sz="2000" b="1" kern="0" spc="5"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stan</a:t>
            </a:r>
            <a:r>
              <a:rPr lang="en-US" sz="2000" b="1" kern="0" spc="5" dirty="0">
                <a:solidFill>
                  <a:srgbClr val="161116"/>
                </a:solidFill>
                <a:effectLst/>
                <a:latin typeface="Arial" panose="020B0604020202020204" pitchFamily="34" charset="0"/>
                <a:ea typeface="Arial" panose="020B0604020202020204" pitchFamily="34" charset="0"/>
                <a:cs typeface="Times New Roman" panose="02020603050405020304" pitchFamily="18" charset="0"/>
              </a:rPr>
              <a:t>d</a:t>
            </a:r>
            <a:r>
              <a:rPr lang="en-US" sz="2000" b="1" kern="0" spc="-230" dirty="0">
                <a:solidFill>
                  <a:srgbClr val="161116"/>
                </a:solidFill>
                <a:effectLst/>
                <a:latin typeface="Arial" panose="020B0604020202020204" pitchFamily="34" charset="0"/>
                <a:ea typeface="Arial" panose="020B0604020202020204" pitchFamily="34" charset="0"/>
                <a:cs typeface="Times New Roman" panose="02020603050405020304" pitchFamily="18" charset="0"/>
              </a:rPr>
              <a:t> </a:t>
            </a:r>
            <a:r>
              <a:rPr lang="en-US" sz="2000" b="1" kern="0" spc="-15"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T</a:t>
            </a:r>
            <a:r>
              <a:rPr lang="en-US" sz="2000" b="1" kern="0" spc="-2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he</a:t>
            </a:r>
            <a:r>
              <a:rPr lang="en-US" sz="2000" b="1" kern="0" spc="-16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 </a:t>
            </a:r>
            <a:r>
              <a:rPr lang="en-US" sz="2000" b="1" kern="0" spc="-10" dirty="0">
                <a:solidFill>
                  <a:srgbClr val="161116"/>
                </a:solidFill>
                <a:effectLst/>
                <a:latin typeface="Arial" panose="020B0604020202020204" pitchFamily="34" charset="0"/>
                <a:ea typeface="Arial" panose="020B0604020202020204" pitchFamily="34" charset="0"/>
                <a:cs typeface="Times New Roman" panose="02020603050405020304" pitchFamily="18" charset="0"/>
              </a:rPr>
              <a:t>P</a:t>
            </a:r>
            <a:r>
              <a:rPr lang="en-US" sz="2000" b="1" kern="0" spc="-1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ro</a:t>
            </a:r>
            <a:r>
              <a:rPr lang="en-US" sz="2000" b="1" kern="0" spc="-10" dirty="0">
                <a:solidFill>
                  <a:srgbClr val="161116"/>
                </a:solidFill>
                <a:effectLst/>
                <a:latin typeface="Arial" panose="020B0604020202020204" pitchFamily="34" charset="0"/>
                <a:ea typeface="Arial" panose="020B0604020202020204" pitchFamily="34" charset="0"/>
                <a:cs typeface="Times New Roman" panose="02020603050405020304" pitchFamily="18" charset="0"/>
              </a:rPr>
              <a:t>b</a:t>
            </a:r>
            <a:r>
              <a:rPr lang="en-US" sz="2000" b="1" kern="0" spc="-5"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lem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81280" marR="76835" indent="0">
              <a:lnSpc>
                <a:spcPct val="135000"/>
              </a:lnSpc>
              <a:buNone/>
            </a:pP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When</a:t>
            </a:r>
            <a:r>
              <a:rPr lang="en-US" sz="2000" spc="7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you</a:t>
            </a:r>
            <a:r>
              <a:rPr lang="en-US" sz="2000" spc="17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have</a:t>
            </a:r>
            <a:r>
              <a:rPr lang="en-US" sz="2000" spc="1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ens</a:t>
            </a:r>
            <a:r>
              <a:rPr lang="en-US" sz="2000"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u</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red</a:t>
            </a:r>
            <a:r>
              <a:rPr lang="en-US" sz="2000" spc="1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good</a:t>
            </a:r>
            <a:r>
              <a:rPr lang="en-US" sz="2000" spc="9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 </a:t>
            </a:r>
            <a:r>
              <a:rPr lang="en-US" sz="2000" spc="-10" dirty="0">
                <a:solidFill>
                  <a:srgbClr val="080F2A"/>
                </a:solidFill>
                <a:effectLst/>
                <a:latin typeface="Arial" panose="020B0604020202020204" pitchFamily="34" charset="0"/>
                <a:ea typeface="Arial" panose="020B0604020202020204" pitchFamily="34" charset="0"/>
                <a:cs typeface="Times New Roman" panose="02020603050405020304" pitchFamily="18" charset="0"/>
              </a:rPr>
              <a:t>t</a:t>
            </a:r>
            <a:r>
              <a:rPr lang="en-US" sz="2000" spc="-10"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r</a:t>
            </a:r>
            <a:r>
              <a:rPr lang="en-US" sz="2000" spc="-1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aceabil</a:t>
            </a:r>
            <a:r>
              <a:rPr lang="en-US" sz="2000" spc="-10" dirty="0">
                <a:solidFill>
                  <a:srgbClr val="080F2A"/>
                </a:solidFill>
                <a:effectLst/>
                <a:latin typeface="Arial" panose="020B0604020202020204" pitchFamily="34" charset="0"/>
                <a:ea typeface="Arial" panose="020B0604020202020204" pitchFamily="34" charset="0"/>
                <a:cs typeface="Times New Roman" panose="02020603050405020304" pitchFamily="18" charset="0"/>
              </a:rPr>
              <a:t>it</a:t>
            </a:r>
            <a:r>
              <a:rPr lang="en-US" sz="2000" spc="-1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y</a:t>
            </a:r>
            <a:r>
              <a:rPr lang="en-US" sz="2000" spc="1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of</a:t>
            </a:r>
            <a:r>
              <a:rPr lang="en-US" sz="2000" spc="-9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you</a:t>
            </a:r>
            <a:r>
              <a:rPr lang="en-US" sz="2000"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r</a:t>
            </a:r>
            <a:r>
              <a:rPr lang="en-US" sz="2000" spc="30"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 </a:t>
            </a:r>
            <a:r>
              <a:rPr lang="en-US" sz="2000" spc="-1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requ</a:t>
            </a:r>
            <a:r>
              <a:rPr lang="en-US" sz="2000" spc="-10" dirty="0">
                <a:solidFill>
                  <a:srgbClr val="080F2A"/>
                </a:solidFill>
                <a:effectLst/>
                <a:latin typeface="Arial" panose="020B0604020202020204" pitchFamily="34" charset="0"/>
                <a:ea typeface="Arial" panose="020B0604020202020204" pitchFamily="34" charset="0"/>
                <a:cs typeface="Times New Roman" panose="02020603050405020304" pitchFamily="18" charset="0"/>
              </a:rPr>
              <a:t>i</a:t>
            </a:r>
            <a:r>
              <a:rPr lang="en-US" sz="2000" spc="-10"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r</a:t>
            </a:r>
            <a:r>
              <a:rPr lang="en-US" sz="2000" spc="-1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ements, </a:t>
            </a:r>
            <a:r>
              <a:rPr lang="en-US" sz="2000" spc="-10" dirty="0">
                <a:solidFill>
                  <a:srgbClr val="080F2A"/>
                </a:solidFill>
                <a:effectLst/>
                <a:latin typeface="Arial" panose="020B0604020202020204" pitchFamily="34" charset="0"/>
                <a:ea typeface="Arial" panose="020B0604020202020204" pitchFamily="34" charset="0"/>
                <a:cs typeface="Times New Roman" panose="02020603050405020304" pitchFamily="18" charset="0"/>
              </a:rPr>
              <a:t>it</a:t>
            </a:r>
            <a:r>
              <a:rPr lang="en-US" sz="2000" spc="-5" dirty="0">
                <a:solidFill>
                  <a:srgbClr val="080F2A"/>
                </a:solidFill>
                <a:effectLst/>
                <a:latin typeface="Arial" panose="020B0604020202020204" pitchFamily="34" charset="0"/>
                <a:ea typeface="Arial" panose="020B0604020202020204" pitchFamily="34" charset="0"/>
                <a:cs typeface="Times New Roman" panose="02020603050405020304" pitchFamily="18" charset="0"/>
              </a:rPr>
              <a:t> </a:t>
            </a:r>
            <a:r>
              <a:rPr lang="en-US" sz="2000" spc="-7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m</a:t>
            </a:r>
            <a:r>
              <a:rPr lang="en-US" sz="2000" spc="-70" dirty="0">
                <a:solidFill>
                  <a:srgbClr val="080F2A"/>
                </a:solidFill>
                <a:effectLst/>
                <a:latin typeface="Arial" panose="020B0604020202020204" pitchFamily="34" charset="0"/>
                <a:ea typeface="Arial" panose="020B0604020202020204" pitchFamily="34" charset="0"/>
                <a:cs typeface="Times New Roman" panose="02020603050405020304" pitchFamily="18" charset="0"/>
              </a:rPr>
              <a:t>i</a:t>
            </a:r>
            <a:r>
              <a:rPr lang="en-US" sz="2000" spc="-6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gh</a:t>
            </a:r>
            <a:r>
              <a:rPr lang="en-US" sz="2000" spc="-65" dirty="0">
                <a:solidFill>
                  <a:srgbClr val="161116"/>
                </a:solidFill>
                <a:effectLst/>
                <a:latin typeface="Arial" panose="020B0604020202020204" pitchFamily="34" charset="0"/>
                <a:ea typeface="Arial" panose="020B0604020202020204" pitchFamily="34" charset="0"/>
                <a:cs typeface="Times New Roman" panose="02020603050405020304" pitchFamily="18" charset="0"/>
              </a:rPr>
              <a:t>t</a:t>
            </a:r>
            <a:r>
              <a:rPr lang="en-US" sz="2000" spc="80" dirty="0">
                <a:solidFill>
                  <a:srgbClr val="161116"/>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be</a:t>
            </a:r>
            <a:r>
              <a:rPr lang="en-US" sz="2000" spc="-2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easy</a:t>
            </a:r>
            <a:r>
              <a:rPr lang="en-US" sz="2000" spc="12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to</a:t>
            </a:r>
            <a:r>
              <a:rPr lang="en-US" sz="2000" spc="31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an</a:t>
            </a:r>
            <a:r>
              <a:rPr lang="en-US" sz="2000" spc="6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a</a:t>
            </a:r>
            <a:r>
              <a:rPr lang="en-US" sz="2000" spc="-130"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l</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yze</a:t>
            </a:r>
            <a:r>
              <a:rPr lang="en-US" sz="2000" spc="2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the</a:t>
            </a:r>
            <a:r>
              <a:rPr lang="en-US" sz="2000" spc="-4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spc="-9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i</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mpa</a:t>
            </a:r>
            <a:r>
              <a:rPr lang="en-US" sz="2000" spc="4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c</a:t>
            </a:r>
            <a:r>
              <a:rPr lang="en-US" sz="2000" dirty="0">
                <a:solidFill>
                  <a:srgbClr val="161116"/>
                </a:solidFill>
                <a:effectLst/>
                <a:latin typeface="Arial" panose="020B0604020202020204" pitchFamily="34" charset="0"/>
                <a:ea typeface="Arial" panose="020B0604020202020204" pitchFamily="34" charset="0"/>
                <a:cs typeface="Times New Roman" panose="02020603050405020304" pitchFamily="18" charset="0"/>
              </a:rPr>
              <a:t>t</a:t>
            </a:r>
            <a:r>
              <a:rPr lang="en-US" sz="2000" spc="-25" dirty="0">
                <a:solidFill>
                  <a:srgbClr val="161116"/>
                </a:solidFill>
                <a:effectLst/>
                <a:latin typeface="Arial" panose="020B0604020202020204" pitchFamily="34" charset="0"/>
                <a:ea typeface="Arial" panose="020B0604020202020204" pitchFamily="34" charset="0"/>
                <a:cs typeface="Times New Roman" panose="02020603050405020304" pitchFamily="18" charset="0"/>
              </a:rPr>
              <a:t> </a:t>
            </a:r>
            <a:r>
              <a:rPr lang="en-US" sz="2000" spc="4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o</a:t>
            </a:r>
            <a:r>
              <a:rPr lang="en-US" sz="2000" dirty="0">
                <a:solidFill>
                  <a:srgbClr val="080F2A"/>
                </a:solidFill>
                <a:effectLst/>
                <a:latin typeface="Arial" panose="020B0604020202020204" pitchFamily="34" charset="0"/>
                <a:ea typeface="Arial" panose="020B0604020202020204" pitchFamily="34" charset="0"/>
                <a:cs typeface="Times New Roman" panose="02020603050405020304" pitchFamily="18" charset="0"/>
              </a:rPr>
              <a:t>f</a:t>
            </a:r>
            <a:r>
              <a:rPr lang="en-US" sz="2000" spc="-20" dirty="0">
                <a:solidFill>
                  <a:srgbClr val="080F2A"/>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the</a:t>
            </a:r>
            <a:r>
              <a:rPr lang="en-US" sz="2000" spc="-4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spc="-1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r</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eque</a:t>
            </a:r>
            <a:r>
              <a:rPr lang="en-US" sz="2000" spc="4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s</a:t>
            </a:r>
            <a:r>
              <a:rPr lang="en-US" sz="2000" spc="25" dirty="0">
                <a:solidFill>
                  <a:srgbClr val="080F2A"/>
                </a:solidFill>
                <a:effectLst/>
                <a:latin typeface="Arial" panose="020B0604020202020204" pitchFamily="34" charset="0"/>
                <a:ea typeface="Arial" panose="020B0604020202020204" pitchFamily="34" charset="0"/>
                <a:cs typeface="Times New Roman" panose="02020603050405020304" pitchFamily="18" charset="0"/>
              </a:rPr>
              <a:t>t</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ed</a:t>
            </a:r>
            <a:r>
              <a:rPr lang="en-US" sz="2000" spc="-4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 </a:t>
            </a:r>
            <a:r>
              <a:rPr lang="en-US" sz="2000" spc="1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c</a:t>
            </a:r>
            <a:r>
              <a:rPr lang="en-US" sz="2000" spc="-10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h</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ange.</a:t>
            </a:r>
            <a:r>
              <a:rPr lang="en-US" sz="2000" spc="3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But</a:t>
            </a:r>
            <a:r>
              <a:rPr lang="en-US" sz="2000" spc="-12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 </a:t>
            </a:r>
            <a:r>
              <a:rPr lang="en-US" sz="2000" spc="5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w</a:t>
            </a:r>
            <a:r>
              <a:rPr lang="en-US" sz="2000" dirty="0">
                <a:solidFill>
                  <a:srgbClr val="080F2A"/>
                </a:solidFill>
                <a:effectLst/>
                <a:latin typeface="Arial" panose="020B0604020202020204" pitchFamily="34" charset="0"/>
                <a:ea typeface="Arial" panose="020B0604020202020204" pitchFamily="34" charset="0"/>
                <a:cs typeface="Times New Roman" panose="02020603050405020304" pitchFamily="18" charset="0"/>
              </a:rPr>
              <a:t>i</a:t>
            </a:r>
            <a:r>
              <a:rPr lang="en-US" sz="2000" spc="-55" dirty="0">
                <a:solidFill>
                  <a:srgbClr val="080F2A"/>
                </a:solidFill>
                <a:effectLst/>
                <a:latin typeface="Arial" panose="020B0604020202020204" pitchFamily="34" charset="0"/>
                <a:ea typeface="Arial" panose="020B0604020202020204" pitchFamily="34" charset="0"/>
                <a:cs typeface="Times New Roman" panose="02020603050405020304" pitchFamily="18" charset="0"/>
              </a:rPr>
              <a:t>l</a:t>
            </a:r>
            <a:r>
              <a:rPr lang="en-US" sz="2000" spc="50"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l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the</a:t>
            </a:r>
            <a:r>
              <a:rPr lang="en-US" sz="2000" spc="2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ch</a:t>
            </a:r>
            <a:r>
              <a:rPr lang="en-US" sz="2000" spc="6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a</a:t>
            </a:r>
            <a:r>
              <a:rPr lang="en-US" sz="2000" spc="-10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n</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ge</a:t>
            </a:r>
            <a:r>
              <a:rPr lang="en-US" sz="2000" spc="-65"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be</a:t>
            </a:r>
            <a:r>
              <a:rPr lang="en-US" sz="2000" spc="-4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susta</a:t>
            </a:r>
            <a:r>
              <a:rPr lang="en-US" sz="2000" spc="-90"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i</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nab</a:t>
            </a:r>
            <a:r>
              <a:rPr lang="en-US" sz="2000" spc="-7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l</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e?</a:t>
            </a:r>
            <a:endParaRPr lang="en-IN" sz="2000" dirty="0">
              <a:effectLst/>
              <a:latin typeface="Arial" panose="020B0604020202020204" pitchFamily="34" charset="0"/>
              <a:ea typeface="Arial" panose="020B0604020202020204" pitchFamily="34" charset="0"/>
              <a:cs typeface="Times New Roman" panose="02020603050405020304" pitchFamily="18" charset="0"/>
            </a:endParaRPr>
          </a:p>
          <a:p>
            <a:pPr marL="73025" marR="102235" indent="0" algn="just">
              <a:lnSpc>
                <a:spcPct val="135000"/>
              </a:lnSpc>
              <a:spcBef>
                <a:spcPts val="70"/>
              </a:spcBef>
              <a:spcAft>
                <a:spcPts val="0"/>
              </a:spcAft>
              <a:buNone/>
            </a:pPr>
            <a:r>
              <a:rPr lang="en-US" sz="2000" spc="-6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U</a:t>
            </a:r>
            <a:r>
              <a:rPr lang="en-US" sz="2000" spc="-5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n</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d</a:t>
            </a:r>
            <a:r>
              <a:rPr lang="en-US" sz="2000" spc="-1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e</a:t>
            </a:r>
            <a:r>
              <a:rPr lang="en-US" sz="2000" spc="-1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r</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stan</a:t>
            </a:r>
            <a:r>
              <a:rPr lang="en-US" sz="2000" spc="1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d</a:t>
            </a:r>
            <a:r>
              <a:rPr lang="en-US" sz="2000" dirty="0">
                <a:solidFill>
                  <a:srgbClr val="080F2A"/>
                </a:solidFill>
                <a:effectLst/>
                <a:latin typeface="Arial" panose="020B0604020202020204" pitchFamily="34" charset="0"/>
                <a:ea typeface="Arial" panose="020B0604020202020204" pitchFamily="34" charset="0"/>
                <a:cs typeface="Times New Roman" panose="02020603050405020304" pitchFamily="18" charset="0"/>
              </a:rPr>
              <a:t>i</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ng</a:t>
            </a:r>
            <a:r>
              <a:rPr lang="en-US" sz="2000" spc="-7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 </a:t>
            </a:r>
            <a:r>
              <a:rPr lang="en-US" sz="2000" spc="25"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t</a:t>
            </a:r>
            <a:r>
              <a:rPr lang="en-US" sz="2000" spc="-5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h</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e</a:t>
            </a:r>
            <a:r>
              <a:rPr lang="en-US" sz="2000" spc="9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reason</a:t>
            </a:r>
            <a:r>
              <a:rPr lang="en-US" sz="2000" spc="5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be</a:t>
            </a:r>
            <a:r>
              <a:rPr lang="en-US" sz="2000" spc="-1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h</a:t>
            </a:r>
            <a:r>
              <a:rPr lang="en-US" sz="2000" spc="-90"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i</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nd</a:t>
            </a:r>
            <a:r>
              <a:rPr lang="en-US" sz="2000" spc="-1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the</a:t>
            </a:r>
            <a:r>
              <a:rPr lang="en-US" sz="2000" spc="5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spc="1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c</a:t>
            </a:r>
            <a:r>
              <a:rPr lang="en-US" sz="2000" spc="-10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h</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ange</a:t>
            </a:r>
            <a:r>
              <a:rPr lang="en-US" sz="2000" spc="135"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 </a:t>
            </a:r>
            <a:r>
              <a:rPr lang="en-US" sz="2000" spc="-6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r</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equest</a:t>
            </a:r>
            <a:r>
              <a:rPr lang="en-US" sz="2000" spc="5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spc="12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w</a:t>
            </a:r>
            <a:r>
              <a:rPr lang="en-US" sz="2000" dirty="0">
                <a:solidFill>
                  <a:srgbClr val="161116"/>
                </a:solidFill>
                <a:effectLst/>
                <a:latin typeface="Arial" panose="020B0604020202020204" pitchFamily="34" charset="0"/>
                <a:ea typeface="Arial" panose="020B0604020202020204" pitchFamily="34" charset="0"/>
                <a:cs typeface="Times New Roman" panose="02020603050405020304" pitchFamily="18" charset="0"/>
              </a:rPr>
              <a:t>i</a:t>
            </a:r>
            <a:r>
              <a:rPr lang="en-US" sz="2000" spc="-55" dirty="0">
                <a:solidFill>
                  <a:srgbClr val="161116"/>
                </a:solidFill>
                <a:effectLst/>
                <a:latin typeface="Arial" panose="020B0604020202020204" pitchFamily="34" charset="0"/>
                <a:ea typeface="Arial" panose="020B0604020202020204" pitchFamily="34" charset="0"/>
                <a:cs typeface="Times New Roman" panose="02020603050405020304" pitchFamily="18" charset="0"/>
              </a:rPr>
              <a:t>l</a:t>
            </a:r>
            <a:r>
              <a:rPr lang="en-US" sz="2000"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l</a:t>
            </a:r>
            <a:r>
              <a:rPr lang="en-US" sz="2000" spc="-150"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h</a:t>
            </a:r>
            <a:r>
              <a:rPr lang="en-US" sz="2000" spc="-5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e</a:t>
            </a:r>
            <a:r>
              <a:rPr lang="en-US" sz="2000" spc="-90"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l</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p</a:t>
            </a:r>
            <a:r>
              <a:rPr lang="en-US" sz="2000" spc="-5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to</a:t>
            </a:r>
            <a:r>
              <a:rPr lang="en-US" sz="2000" spc="4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 </a:t>
            </a:r>
            <a:r>
              <a:rPr lang="en-US" sz="2000" spc="4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a</a:t>
            </a:r>
            <a:r>
              <a:rPr lang="en-US" sz="2000" spc="-10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n</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swer</a:t>
            </a:r>
            <a:r>
              <a:rPr lang="en-US" sz="2000" spc="13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t</a:t>
            </a:r>
            <a:r>
              <a:rPr lang="en-US" sz="2000" spc="1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h</a:t>
            </a:r>
            <a:r>
              <a:rPr lang="en-US" sz="2000" spc="-55" dirty="0">
                <a:solidFill>
                  <a:srgbClr val="161116"/>
                </a:solidFill>
                <a:effectLst/>
                <a:latin typeface="Arial" panose="020B0604020202020204" pitchFamily="34" charset="0"/>
                <a:ea typeface="Arial" panose="020B0604020202020204" pitchFamily="34" charset="0"/>
                <a:cs typeface="Times New Roman" panose="02020603050405020304" pitchFamily="18" charset="0"/>
              </a:rPr>
              <a:t>i</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s</a:t>
            </a:r>
            <a:r>
              <a:rPr lang="en-US" sz="2000" spc="2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que</a:t>
            </a:r>
            <a:r>
              <a:rPr lang="en-US" sz="2000" spc="1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s</a:t>
            </a:r>
            <a:r>
              <a:rPr lang="en-US" sz="2000" spc="25" dirty="0">
                <a:solidFill>
                  <a:srgbClr val="161116"/>
                </a:solidFill>
                <a:effectLst/>
                <a:latin typeface="Arial" panose="020B0604020202020204" pitchFamily="34" charset="0"/>
                <a:ea typeface="Arial" panose="020B0604020202020204" pitchFamily="34" charset="0"/>
                <a:cs typeface="Times New Roman" panose="02020603050405020304" pitchFamily="18" charset="0"/>
              </a:rPr>
              <a:t>t</a:t>
            </a:r>
            <a:r>
              <a:rPr lang="en-US" sz="2000" spc="-9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i</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on. </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And</a:t>
            </a:r>
            <a:r>
              <a:rPr lang="en-US" sz="2000" spc="-5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 </a:t>
            </a:r>
            <a:r>
              <a:rPr lang="en-US" sz="2000" spc="75" dirty="0">
                <a:solidFill>
                  <a:srgbClr val="161116"/>
                </a:solidFill>
                <a:effectLst/>
                <a:latin typeface="Arial" panose="020B0604020202020204" pitchFamily="34" charset="0"/>
                <a:ea typeface="Arial" panose="020B0604020202020204" pitchFamily="34" charset="0"/>
                <a:cs typeface="Times New Roman" panose="02020603050405020304" pitchFamily="18" charset="0"/>
              </a:rPr>
              <a:t>t</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he</a:t>
            </a:r>
            <a:r>
              <a:rPr lang="en-US" sz="2000" spc="-95"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 </a:t>
            </a:r>
            <a:r>
              <a:rPr lang="en-US" sz="2000" spc="4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a</a:t>
            </a:r>
            <a:r>
              <a:rPr lang="en-US" sz="2000" spc="-10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n</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swer</a:t>
            </a:r>
            <a:r>
              <a:rPr lang="en-US" sz="2000" spc="1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spc="-130"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i</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s</a:t>
            </a:r>
            <a:r>
              <a:rPr lang="en-US" sz="2000" spc="-7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us</a:t>
            </a:r>
            <a:r>
              <a:rPr lang="en-US" sz="2000" spc="-4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e</a:t>
            </a:r>
            <a:r>
              <a:rPr lang="en-US" sz="2000" dirty="0">
                <a:solidFill>
                  <a:srgbClr val="161116"/>
                </a:solidFill>
                <a:effectLst/>
                <a:latin typeface="Arial" panose="020B0604020202020204" pitchFamily="34" charset="0"/>
                <a:ea typeface="Arial" panose="020B0604020202020204" pitchFamily="34" charset="0"/>
                <a:cs typeface="Times New Roman" panose="02020603050405020304" pitchFamily="18" charset="0"/>
              </a:rPr>
              <a:t>f</a:t>
            </a:r>
            <a:r>
              <a:rPr lang="en-US" sz="2000" spc="90" dirty="0">
                <a:solidFill>
                  <a:srgbClr val="161116"/>
                </a:solidFill>
                <a:effectLst/>
                <a:latin typeface="Arial" panose="020B0604020202020204" pitchFamily="34" charset="0"/>
                <a:ea typeface="Arial" panose="020B0604020202020204" pitchFamily="34" charset="0"/>
                <a:cs typeface="Times New Roman" panose="02020603050405020304" pitchFamily="18" charset="0"/>
              </a:rPr>
              <a:t>u</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l.</a:t>
            </a:r>
            <a:r>
              <a:rPr lang="en-US" sz="2000" spc="-5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Nobody</a:t>
            </a:r>
            <a:r>
              <a:rPr lang="en-US" sz="2000" spc="-9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wants</a:t>
            </a:r>
            <a:r>
              <a:rPr lang="en-US" sz="2000" spc="-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to</a:t>
            </a:r>
            <a:r>
              <a:rPr lang="en-US" sz="2000" spc="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spc="1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c</a:t>
            </a:r>
            <a:r>
              <a:rPr lang="en-US" sz="2000" spc="-10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h</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ange</a:t>
            </a:r>
            <a:r>
              <a:rPr lang="en-US" sz="2000" spc="-3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a</a:t>
            </a:r>
            <a:r>
              <a:rPr lang="en-US" sz="2000" spc="45"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new</a:t>
            </a:r>
            <a:r>
              <a:rPr lang="en-US" sz="2000" spc="-5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 </a:t>
            </a:r>
            <a:r>
              <a:rPr lang="en-US" sz="2000" spc="-6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r</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eq</a:t>
            </a:r>
            <a:r>
              <a:rPr lang="en-US" sz="2000" spc="8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u</a:t>
            </a:r>
            <a:r>
              <a:rPr lang="en-US" sz="2000" dirty="0">
                <a:solidFill>
                  <a:srgbClr val="161116"/>
                </a:solidFill>
                <a:effectLst/>
                <a:latin typeface="Arial" panose="020B0604020202020204" pitchFamily="34" charset="0"/>
                <a:ea typeface="Arial" panose="020B0604020202020204" pitchFamily="34" charset="0"/>
                <a:cs typeface="Times New Roman" panose="02020603050405020304" pitchFamily="18" charset="0"/>
              </a:rPr>
              <a:t>i</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reme</a:t>
            </a:r>
            <a:r>
              <a:rPr lang="en-US" sz="2000" spc="3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n</a:t>
            </a:r>
            <a:r>
              <a:rPr lang="en-US" sz="2000" dirty="0">
                <a:solidFill>
                  <a:srgbClr val="080F2A"/>
                </a:solidFill>
                <a:effectLst/>
                <a:latin typeface="Arial" panose="020B0604020202020204" pitchFamily="34" charset="0"/>
                <a:ea typeface="Arial" panose="020B0604020202020204" pitchFamily="34" charset="0"/>
                <a:cs typeface="Times New Roman" panose="02020603050405020304" pitchFamily="18" charset="0"/>
              </a:rPr>
              <a:t>t</a:t>
            </a:r>
            <a:r>
              <a:rPr lang="en-US" sz="2000" spc="-85" dirty="0">
                <a:solidFill>
                  <a:srgbClr val="080F2A"/>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ag</a:t>
            </a:r>
            <a:r>
              <a:rPr lang="en-US" sz="2000" spc="14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a</a:t>
            </a:r>
            <a:r>
              <a:rPr lang="en-US" sz="2000" dirty="0">
                <a:solidFill>
                  <a:srgbClr val="161116"/>
                </a:solidFill>
                <a:effectLst/>
                <a:latin typeface="Arial" panose="020B0604020202020204" pitchFamily="34" charset="0"/>
                <a:ea typeface="Arial" panose="020B0604020202020204" pitchFamily="34" charset="0"/>
                <a:cs typeface="Times New Roman" panose="02020603050405020304" pitchFamily="18" charset="0"/>
              </a:rPr>
              <a:t>i</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n</a:t>
            </a:r>
            <a:r>
              <a:rPr lang="en-US" sz="2000" spc="-155"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after</a:t>
            </a:r>
            <a:r>
              <a:rPr lang="en-US" sz="2000" spc="15"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a</a:t>
            </a:r>
            <a:r>
              <a:rPr lang="en-US" sz="2000" spc="-5"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few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weeks</a:t>
            </a:r>
            <a:r>
              <a:rPr lang="en-US" sz="2000" spc="7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because</a:t>
            </a:r>
            <a:r>
              <a:rPr lang="en-US" sz="2000" spc="-35"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the</a:t>
            </a:r>
            <a:r>
              <a:rPr lang="en-US" sz="2000" spc="-35"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fir</a:t>
            </a:r>
            <a:r>
              <a:rPr lang="en-US" sz="2000" spc="2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s</a:t>
            </a:r>
            <a:r>
              <a:rPr lang="en-US" sz="2000" dirty="0">
                <a:solidFill>
                  <a:srgbClr val="161116"/>
                </a:solidFill>
                <a:effectLst/>
                <a:latin typeface="Arial" panose="020B0604020202020204" pitchFamily="34" charset="0"/>
                <a:ea typeface="Arial" panose="020B0604020202020204" pitchFamily="34" charset="0"/>
                <a:cs typeface="Times New Roman" panose="02020603050405020304" pitchFamily="18" charset="0"/>
              </a:rPr>
              <a:t>t</a:t>
            </a:r>
            <a:r>
              <a:rPr lang="en-US" sz="2000" spc="-20" dirty="0">
                <a:solidFill>
                  <a:srgbClr val="161116"/>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chan</a:t>
            </a:r>
            <a:r>
              <a:rPr lang="en-US" sz="2000" spc="-8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g</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e</a:t>
            </a:r>
            <a:r>
              <a:rPr lang="en-US" sz="2000" spc="-7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d</a:t>
            </a:r>
            <a:r>
              <a:rPr lang="en-US" sz="2000" spc="-6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i</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d</a:t>
            </a:r>
            <a:r>
              <a:rPr lang="en-US" sz="2000" spc="-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not</a:t>
            </a:r>
            <a:r>
              <a:rPr lang="en-US" sz="2000" spc="-55"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s</a:t>
            </a:r>
            <a:r>
              <a:rPr lang="en-US" sz="2000" spc="65"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o</a:t>
            </a:r>
            <a:r>
              <a:rPr lang="en-US" sz="2000" spc="-110" dirty="0">
                <a:solidFill>
                  <a:srgbClr val="080F2A"/>
                </a:solidFill>
                <a:effectLst/>
                <a:latin typeface="Arial" panose="020B0604020202020204" pitchFamily="34" charset="0"/>
                <a:ea typeface="Arial" panose="020B0604020202020204" pitchFamily="34" charset="0"/>
                <a:cs typeface="Times New Roman" panose="02020603050405020304" pitchFamily="18" charset="0"/>
              </a:rPr>
              <a:t>l</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ve</a:t>
            </a:r>
            <a:r>
              <a:rPr lang="en-US" sz="2000" spc="-3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 </a:t>
            </a:r>
            <a:r>
              <a:rPr lang="en-US" sz="2000" spc="75" dirty="0">
                <a:solidFill>
                  <a:srgbClr val="161116"/>
                </a:solidFill>
                <a:effectLst/>
                <a:latin typeface="Arial" panose="020B0604020202020204" pitchFamily="34" charset="0"/>
                <a:ea typeface="Arial" panose="020B0604020202020204" pitchFamily="34" charset="0"/>
                <a:cs typeface="Times New Roman" panose="02020603050405020304" pitchFamily="18" charset="0"/>
              </a:rPr>
              <a:t>t</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he</a:t>
            </a:r>
            <a:r>
              <a:rPr lang="en-US" sz="2000" spc="-35"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 </a:t>
            </a:r>
            <a:r>
              <a:rPr lang="en-US" sz="2000"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pro</a:t>
            </a:r>
            <a:r>
              <a:rPr lang="en-US" sz="2000" spc="25" dirty="0">
                <a:solidFill>
                  <a:srgbClr val="2A2A2F"/>
                </a:solidFill>
                <a:effectLst/>
                <a:latin typeface="Arial" panose="020B0604020202020204" pitchFamily="34" charset="0"/>
                <a:ea typeface="Arial" panose="020B0604020202020204" pitchFamily="34" charset="0"/>
                <a:cs typeface="Times New Roman" panose="02020603050405020304" pitchFamily="18" charset="0"/>
              </a:rPr>
              <a:t>b</a:t>
            </a:r>
            <a:r>
              <a:rPr lang="en-US" sz="2000" spc="-55" dirty="0">
                <a:solidFill>
                  <a:srgbClr val="080F2A"/>
                </a:solidFill>
                <a:effectLst/>
                <a:latin typeface="Arial" panose="020B0604020202020204" pitchFamily="34" charset="0"/>
                <a:ea typeface="Arial" panose="020B0604020202020204" pitchFamily="34" charset="0"/>
                <a:cs typeface="Times New Roman" panose="02020603050405020304" pitchFamily="18" charset="0"/>
              </a:rPr>
              <a:t>l</a:t>
            </a:r>
            <a:r>
              <a:rPr lang="en-US" sz="2000" dirty="0">
                <a:solidFill>
                  <a:srgbClr val="3F3F3F"/>
                </a:solidFill>
                <a:effectLst/>
                <a:latin typeface="Arial" panose="020B0604020202020204" pitchFamily="34" charset="0"/>
                <a:ea typeface="Arial" panose="020B0604020202020204" pitchFamily="34" charset="0"/>
                <a:cs typeface="Times New Roman" panose="02020603050405020304" pitchFamily="18" charset="0"/>
              </a:rPr>
              <a:t>em.</a:t>
            </a:r>
            <a:endParaRPr lang="en-IN" sz="2000" dirty="0">
              <a:effectLst/>
              <a:latin typeface="Arial" panose="020B0604020202020204" pitchFamily="34" charset="0"/>
              <a:ea typeface="Arial" panose="020B06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36241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74C482A0-E3CD-7A14-9991-AB65CC24246D}"/>
              </a:ext>
            </a:extLst>
          </p:cNvPr>
          <p:cNvSpPr txBox="1"/>
          <p:nvPr/>
        </p:nvSpPr>
        <p:spPr>
          <a:xfrm>
            <a:off x="1051864" y="846292"/>
            <a:ext cx="10856067" cy="4814138"/>
          </a:xfrm>
          <a:prstGeom prst="rect">
            <a:avLst/>
          </a:prstGeom>
          <a:noFill/>
        </p:spPr>
        <p:txBody>
          <a:bodyPr wrap="square">
            <a:spAutoFit/>
          </a:bodyPr>
          <a:lstStyle/>
          <a:p>
            <a:pPr marL="73025" algn="just"/>
            <a:r>
              <a:rPr lang="en-US" sz="2400" b="1" kern="0" dirty="0">
                <a:solidFill>
                  <a:srgbClr val="2A2A2F"/>
                </a:solidFill>
                <a:effectLst/>
                <a:latin typeface="Arial" panose="020B0604020202020204" pitchFamily="34" charset="0"/>
                <a:ea typeface="Arial" panose="020B0604020202020204" pitchFamily="34" charset="0"/>
                <a:cs typeface="Arial" panose="020B0604020202020204" pitchFamily="34" charset="0"/>
              </a:rPr>
              <a:t>Con</a:t>
            </a:r>
            <a:r>
              <a:rPr lang="en-US" sz="2400" b="1" kern="0" spc="95" dirty="0">
                <a:solidFill>
                  <a:srgbClr val="2A2A2F"/>
                </a:solidFill>
                <a:effectLst/>
                <a:latin typeface="Arial" panose="020B0604020202020204" pitchFamily="34" charset="0"/>
                <a:ea typeface="Arial" panose="020B0604020202020204" pitchFamily="34" charset="0"/>
                <a:cs typeface="Arial" panose="020B0604020202020204" pitchFamily="34" charset="0"/>
              </a:rPr>
              <a:t>s</a:t>
            </a:r>
            <a:r>
              <a:rPr lang="en-US" sz="2400" b="1" kern="0" spc="-110" dirty="0">
                <a:solidFill>
                  <a:srgbClr val="161116"/>
                </a:solidFill>
                <a:effectLst/>
                <a:latin typeface="Arial" panose="020B0604020202020204" pitchFamily="34" charset="0"/>
                <a:ea typeface="Arial" panose="020B0604020202020204" pitchFamily="34" charset="0"/>
                <a:cs typeface="Arial" panose="020B0604020202020204" pitchFamily="34" charset="0"/>
              </a:rPr>
              <a:t>i</a:t>
            </a:r>
            <a:r>
              <a:rPr lang="en-US" sz="2400" b="1" kern="0" dirty="0">
                <a:solidFill>
                  <a:srgbClr val="2A2A2F"/>
                </a:solidFill>
                <a:effectLst/>
                <a:latin typeface="Arial" panose="020B0604020202020204" pitchFamily="34" charset="0"/>
                <a:ea typeface="Arial" panose="020B0604020202020204" pitchFamily="34" charset="0"/>
                <a:cs typeface="Arial" panose="020B0604020202020204" pitchFamily="34" charset="0"/>
              </a:rPr>
              <a:t>der</a:t>
            </a:r>
            <a:r>
              <a:rPr lang="en-US" sz="2400" b="1" kern="0" spc="10" dirty="0">
                <a:solidFill>
                  <a:srgbClr val="2A2A2F"/>
                </a:solidFill>
                <a:effectLst/>
                <a:latin typeface="Arial" panose="020B0604020202020204" pitchFamily="34" charset="0"/>
                <a:ea typeface="Arial" panose="020B0604020202020204" pitchFamily="34" charset="0"/>
                <a:cs typeface="Arial" panose="020B0604020202020204" pitchFamily="34" charset="0"/>
              </a:rPr>
              <a:t> </a:t>
            </a:r>
            <a:r>
              <a:rPr lang="en-US" sz="2400" b="1" kern="0" spc="65" dirty="0">
                <a:solidFill>
                  <a:srgbClr val="161116"/>
                </a:solidFill>
                <a:effectLst/>
                <a:latin typeface="Arial" panose="020B0604020202020204" pitchFamily="34" charset="0"/>
                <a:ea typeface="Arial" panose="020B0604020202020204" pitchFamily="34" charset="0"/>
                <a:cs typeface="Arial" panose="020B0604020202020204" pitchFamily="34" charset="0"/>
              </a:rPr>
              <a:t>A</a:t>
            </a:r>
            <a:r>
              <a:rPr lang="en-US" sz="2400" b="1" kern="0" spc="-165" dirty="0">
                <a:solidFill>
                  <a:srgbClr val="3F3F3F"/>
                </a:solidFill>
                <a:effectLst/>
                <a:latin typeface="Arial" panose="020B0604020202020204" pitchFamily="34" charset="0"/>
                <a:ea typeface="Arial" panose="020B0604020202020204" pitchFamily="34" charset="0"/>
                <a:cs typeface="Arial" panose="020B0604020202020204" pitchFamily="34" charset="0"/>
              </a:rPr>
              <a:t>l</a:t>
            </a:r>
            <a:r>
              <a:rPr lang="en-US" sz="2400" b="1" kern="0" dirty="0">
                <a:solidFill>
                  <a:srgbClr val="3F3F3F"/>
                </a:solidFill>
                <a:effectLst/>
                <a:latin typeface="Arial" panose="020B0604020202020204" pitchFamily="34" charset="0"/>
                <a:ea typeface="Arial" panose="020B0604020202020204" pitchFamily="34" charset="0"/>
                <a:cs typeface="Arial" panose="020B0604020202020204" pitchFamily="34" charset="0"/>
              </a:rPr>
              <a:t>t</a:t>
            </a:r>
            <a:r>
              <a:rPr lang="en-US" sz="2400" b="1" kern="0" spc="65" dirty="0">
                <a:solidFill>
                  <a:srgbClr val="3F3F3F"/>
                </a:solidFill>
                <a:effectLst/>
                <a:latin typeface="Arial" panose="020B0604020202020204" pitchFamily="34" charset="0"/>
                <a:ea typeface="Arial" panose="020B0604020202020204" pitchFamily="34" charset="0"/>
                <a:cs typeface="Arial" panose="020B0604020202020204" pitchFamily="34" charset="0"/>
              </a:rPr>
              <a:t>e</a:t>
            </a:r>
            <a:r>
              <a:rPr lang="en-US" sz="2400" b="1" kern="0" dirty="0">
                <a:solidFill>
                  <a:srgbClr val="161116"/>
                </a:solidFill>
                <a:effectLst/>
                <a:latin typeface="Arial" panose="020B0604020202020204" pitchFamily="34" charset="0"/>
                <a:ea typeface="Arial" panose="020B0604020202020204" pitchFamily="34" charset="0"/>
                <a:cs typeface="Arial" panose="020B0604020202020204" pitchFamily="34" charset="0"/>
              </a:rPr>
              <a:t>r</a:t>
            </a:r>
            <a:r>
              <a:rPr lang="en-US" sz="2400" b="1" kern="0" spc="-15" dirty="0">
                <a:solidFill>
                  <a:srgbClr val="161116"/>
                </a:solidFill>
                <a:effectLst/>
                <a:latin typeface="Arial" panose="020B0604020202020204" pitchFamily="34" charset="0"/>
                <a:ea typeface="Arial" panose="020B0604020202020204" pitchFamily="34" charset="0"/>
                <a:cs typeface="Arial" panose="020B0604020202020204" pitchFamily="34" charset="0"/>
              </a:rPr>
              <a:t>n</a:t>
            </a:r>
            <a:r>
              <a:rPr lang="en-US" sz="2400" b="1" kern="0" dirty="0">
                <a:solidFill>
                  <a:srgbClr val="2A2A2F"/>
                </a:solidFill>
                <a:effectLst/>
                <a:latin typeface="Arial" panose="020B0604020202020204" pitchFamily="34" charset="0"/>
                <a:ea typeface="Arial" panose="020B0604020202020204" pitchFamily="34" charset="0"/>
                <a:cs typeface="Arial" panose="020B0604020202020204" pitchFamily="34" charset="0"/>
              </a:rPr>
              <a:t>ati</a:t>
            </a:r>
            <a:r>
              <a:rPr lang="en-US" sz="2400" b="1" kern="0" spc="-30" dirty="0">
                <a:solidFill>
                  <a:srgbClr val="2A2A2F"/>
                </a:solidFill>
                <a:effectLst/>
                <a:latin typeface="Arial" panose="020B0604020202020204" pitchFamily="34" charset="0"/>
                <a:ea typeface="Arial" panose="020B0604020202020204" pitchFamily="34" charset="0"/>
                <a:cs typeface="Arial" panose="020B0604020202020204" pitchFamily="34" charset="0"/>
              </a:rPr>
              <a:t>v</a:t>
            </a:r>
            <a:r>
              <a:rPr lang="en-US" sz="2400" b="1" kern="0" spc="-15" dirty="0">
                <a:solidFill>
                  <a:srgbClr val="161116"/>
                </a:solidFill>
                <a:effectLst/>
                <a:latin typeface="Arial" panose="020B0604020202020204" pitchFamily="34" charset="0"/>
                <a:ea typeface="Arial" panose="020B0604020202020204" pitchFamily="34" charset="0"/>
                <a:cs typeface="Arial" panose="020B0604020202020204" pitchFamily="34" charset="0"/>
              </a:rPr>
              <a:t>e</a:t>
            </a:r>
            <a:r>
              <a:rPr lang="en-US" sz="2400" b="1" kern="0" dirty="0">
                <a:solidFill>
                  <a:srgbClr val="2A2A2F"/>
                </a:solidFill>
                <a:effectLst/>
                <a:latin typeface="Arial" panose="020B0604020202020204" pitchFamily="34" charset="0"/>
                <a:ea typeface="Arial" panose="020B0604020202020204" pitchFamily="34" charset="0"/>
                <a:cs typeface="Arial" panose="020B0604020202020204" pitchFamily="34" charset="0"/>
              </a:rPr>
              <a:t>s</a:t>
            </a:r>
            <a:r>
              <a:rPr lang="en-US" sz="2400" b="1" dirty="0">
                <a:effectLst/>
                <a:latin typeface="Arial" panose="020B0604020202020204" pitchFamily="34" charset="0"/>
                <a:ea typeface="Arial" panose="020B0604020202020204" pitchFamily="34" charset="0"/>
                <a:cs typeface="Arial" panose="020B0604020202020204" pitchFamily="34" charset="0"/>
              </a:rPr>
              <a:t> </a:t>
            </a:r>
            <a:endParaRPr lang="en-IN" sz="2400" dirty="0">
              <a:effectLst/>
              <a:latin typeface="Arial" panose="020B0604020202020204" pitchFamily="34" charset="0"/>
              <a:ea typeface="Calibri" panose="020F0502020204030204" pitchFamily="34" charset="0"/>
              <a:cs typeface="Arial" panose="020B0604020202020204" pitchFamily="34" charset="0"/>
            </a:endParaRPr>
          </a:p>
          <a:p>
            <a:pPr marL="81280" marR="76835" indent="7620" algn="just"/>
            <a:r>
              <a:rPr lang="en-US" sz="2400" spc="-110" dirty="0">
                <a:solidFill>
                  <a:srgbClr val="161116"/>
                </a:solidFill>
                <a:effectLst/>
                <a:latin typeface="Arial" panose="020B0604020202020204" pitchFamily="34" charset="0"/>
                <a:ea typeface="Arial" panose="020B0604020202020204" pitchFamily="34" charset="0"/>
                <a:cs typeface="Arial" panose="020B0604020202020204" pitchFamily="34" charset="0"/>
              </a:rPr>
              <a:t>I</a:t>
            </a:r>
            <a:r>
              <a:rPr lang="en-US" sz="2400" dirty="0">
                <a:solidFill>
                  <a:srgbClr val="3F3F3F"/>
                </a:solidFill>
                <a:effectLst/>
                <a:latin typeface="Arial" panose="020B0604020202020204" pitchFamily="34" charset="0"/>
                <a:ea typeface="Arial" panose="020B0604020202020204" pitchFamily="34" charset="0"/>
                <a:cs typeface="Arial" panose="020B0604020202020204" pitchFamily="34" charset="0"/>
              </a:rPr>
              <a:t>f</a:t>
            </a:r>
            <a:r>
              <a:rPr lang="en-US" sz="2400" spc="-135" dirty="0">
                <a:solidFill>
                  <a:srgbClr val="3F3F3F"/>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F3F3F"/>
                </a:solidFill>
                <a:effectLst/>
                <a:latin typeface="Arial" panose="020B0604020202020204" pitchFamily="34" charset="0"/>
                <a:ea typeface="Arial" panose="020B0604020202020204" pitchFamily="34" charset="0"/>
                <a:cs typeface="Arial" panose="020B0604020202020204" pitchFamily="34" charset="0"/>
              </a:rPr>
              <a:t>you</a:t>
            </a:r>
            <a:r>
              <a:rPr lang="en-US" sz="2400" spc="-90" dirty="0">
                <a:solidFill>
                  <a:srgbClr val="3F3F3F"/>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2A2A2F"/>
                </a:solidFill>
                <a:effectLst/>
                <a:latin typeface="Arial" panose="020B0604020202020204" pitchFamily="34" charset="0"/>
                <a:ea typeface="Arial" panose="020B0604020202020204" pitchFamily="34" charset="0"/>
                <a:cs typeface="Arial" panose="020B0604020202020204" pitchFamily="34" charset="0"/>
              </a:rPr>
              <a:t>understand</a:t>
            </a:r>
            <a:r>
              <a:rPr lang="en-US" sz="2400" spc="-105" dirty="0">
                <a:solidFill>
                  <a:srgbClr val="2A2A2F"/>
                </a:solidFill>
                <a:effectLst/>
                <a:latin typeface="Arial" panose="020B0604020202020204" pitchFamily="34" charset="0"/>
                <a:ea typeface="Arial" panose="020B0604020202020204" pitchFamily="34" charset="0"/>
                <a:cs typeface="Arial" panose="020B0604020202020204" pitchFamily="34" charset="0"/>
              </a:rPr>
              <a:t> </a:t>
            </a:r>
            <a:r>
              <a:rPr lang="en-US" sz="2400" spc="80" dirty="0">
                <a:solidFill>
                  <a:srgbClr val="161116"/>
                </a:solidFill>
                <a:effectLst/>
                <a:latin typeface="Arial" panose="020B0604020202020204" pitchFamily="34" charset="0"/>
                <a:ea typeface="Arial" panose="020B0604020202020204" pitchFamily="34" charset="0"/>
                <a:cs typeface="Arial" panose="020B0604020202020204" pitchFamily="34" charset="0"/>
              </a:rPr>
              <a:t>t</a:t>
            </a:r>
            <a:r>
              <a:rPr lang="en-US" sz="2400" dirty="0">
                <a:solidFill>
                  <a:srgbClr val="2A2A2F"/>
                </a:solidFill>
                <a:effectLst/>
                <a:latin typeface="Arial" panose="020B0604020202020204" pitchFamily="34" charset="0"/>
                <a:ea typeface="Arial" panose="020B0604020202020204" pitchFamily="34" charset="0"/>
                <a:cs typeface="Arial" panose="020B0604020202020204" pitchFamily="34" charset="0"/>
              </a:rPr>
              <a:t>he</a:t>
            </a:r>
            <a:r>
              <a:rPr lang="en-US" sz="2400" spc="-105" dirty="0">
                <a:solidFill>
                  <a:srgbClr val="2A2A2F"/>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2A2A2F"/>
                </a:solidFill>
                <a:effectLst/>
                <a:latin typeface="Arial" panose="020B0604020202020204" pitchFamily="34" charset="0"/>
                <a:ea typeface="Arial" panose="020B0604020202020204" pitchFamily="34" charset="0"/>
                <a:cs typeface="Arial" panose="020B0604020202020204" pitchFamily="34" charset="0"/>
              </a:rPr>
              <a:t>prob</a:t>
            </a:r>
            <a:r>
              <a:rPr lang="en-US" sz="2400" spc="-55" dirty="0">
                <a:solidFill>
                  <a:srgbClr val="2A2A2F"/>
                </a:solidFill>
                <a:effectLst/>
                <a:latin typeface="Arial" panose="020B0604020202020204" pitchFamily="34" charset="0"/>
                <a:ea typeface="Arial" panose="020B0604020202020204" pitchFamily="34" charset="0"/>
                <a:cs typeface="Arial" panose="020B0604020202020204" pitchFamily="34" charset="0"/>
              </a:rPr>
              <a:t>l</a:t>
            </a:r>
            <a:r>
              <a:rPr lang="en-US" sz="2400" dirty="0">
                <a:solidFill>
                  <a:srgbClr val="2A2A2F"/>
                </a:solidFill>
                <a:effectLst/>
                <a:latin typeface="Arial" panose="020B0604020202020204" pitchFamily="34" charset="0"/>
                <a:ea typeface="Arial" panose="020B0604020202020204" pitchFamily="34" charset="0"/>
                <a:cs typeface="Arial" panose="020B0604020202020204" pitchFamily="34" charset="0"/>
              </a:rPr>
              <a:t>em</a:t>
            </a:r>
            <a:r>
              <a:rPr lang="en-US" sz="2400" spc="-95" dirty="0">
                <a:solidFill>
                  <a:srgbClr val="2A2A2F"/>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F3F3F"/>
                </a:solidFill>
                <a:effectLst/>
                <a:latin typeface="Arial" panose="020B0604020202020204" pitchFamily="34" charset="0"/>
                <a:ea typeface="Arial" panose="020B0604020202020204" pitchFamily="34" charset="0"/>
                <a:cs typeface="Arial" panose="020B0604020202020204" pitchFamily="34" charset="0"/>
              </a:rPr>
              <a:t>b</a:t>
            </a:r>
            <a:r>
              <a:rPr lang="en-US" sz="2400" spc="-55" dirty="0">
                <a:solidFill>
                  <a:srgbClr val="3F3F3F"/>
                </a:solidFill>
                <a:effectLst/>
                <a:latin typeface="Arial" panose="020B0604020202020204" pitchFamily="34" charset="0"/>
                <a:ea typeface="Arial" panose="020B0604020202020204" pitchFamily="34" charset="0"/>
                <a:cs typeface="Arial" panose="020B0604020202020204" pitchFamily="34" charset="0"/>
              </a:rPr>
              <a:t>e</a:t>
            </a:r>
            <a:r>
              <a:rPr lang="en-US" sz="2400" spc="-55" dirty="0">
                <a:solidFill>
                  <a:srgbClr val="525B54"/>
                </a:solidFill>
                <a:effectLst/>
                <a:latin typeface="Arial" panose="020B0604020202020204" pitchFamily="34" charset="0"/>
                <a:ea typeface="Arial" panose="020B0604020202020204" pitchFamily="34" charset="0"/>
                <a:cs typeface="Arial" panose="020B0604020202020204" pitchFamily="34" charset="0"/>
              </a:rPr>
              <a:t>h</a:t>
            </a:r>
            <a:r>
              <a:rPr lang="en-US" sz="2400" spc="-95" dirty="0">
                <a:solidFill>
                  <a:srgbClr val="412A1C"/>
                </a:solidFill>
                <a:effectLst/>
                <a:latin typeface="Arial" panose="020B0604020202020204" pitchFamily="34" charset="0"/>
                <a:ea typeface="Arial" panose="020B0604020202020204" pitchFamily="34" charset="0"/>
                <a:cs typeface="Arial" panose="020B0604020202020204" pitchFamily="34" charset="0"/>
              </a:rPr>
              <a:t>i</a:t>
            </a:r>
            <a:r>
              <a:rPr lang="en-US" sz="2400" spc="-45" dirty="0">
                <a:solidFill>
                  <a:srgbClr val="412A1C"/>
                </a:solidFill>
                <a:effectLst/>
                <a:latin typeface="Arial" panose="020B0604020202020204" pitchFamily="34" charset="0"/>
                <a:ea typeface="Arial" panose="020B0604020202020204" pitchFamily="34" charset="0"/>
                <a:cs typeface="Arial" panose="020B0604020202020204" pitchFamily="34" charset="0"/>
              </a:rPr>
              <a:t>n</a:t>
            </a:r>
            <a:r>
              <a:rPr lang="en-US" sz="2400" dirty="0">
                <a:solidFill>
                  <a:srgbClr val="3F3F3F"/>
                </a:solidFill>
                <a:effectLst/>
                <a:latin typeface="Arial" panose="020B0604020202020204" pitchFamily="34" charset="0"/>
                <a:ea typeface="Arial" panose="020B0604020202020204" pitchFamily="34" charset="0"/>
                <a:cs typeface="Arial" panose="020B0604020202020204" pitchFamily="34" charset="0"/>
              </a:rPr>
              <a:t>d</a:t>
            </a:r>
            <a:r>
              <a:rPr lang="en-US" sz="2400" spc="-175" dirty="0">
                <a:solidFill>
                  <a:srgbClr val="3F3F3F"/>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F3F3F"/>
                </a:solidFill>
                <a:effectLst/>
                <a:latin typeface="Arial" panose="020B0604020202020204" pitchFamily="34" charset="0"/>
                <a:ea typeface="Arial" panose="020B0604020202020204" pitchFamily="34" charset="0"/>
                <a:cs typeface="Arial" panose="020B0604020202020204" pitchFamily="34" charset="0"/>
              </a:rPr>
              <a:t>the</a:t>
            </a:r>
            <a:r>
              <a:rPr lang="en-US" sz="2400" spc="-60" dirty="0">
                <a:solidFill>
                  <a:srgbClr val="3F3F3F"/>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F3F3F"/>
                </a:solidFill>
                <a:effectLst/>
                <a:latin typeface="Arial" panose="020B0604020202020204" pitchFamily="34" charset="0"/>
                <a:ea typeface="Arial" panose="020B0604020202020204" pitchFamily="34" charset="0"/>
                <a:cs typeface="Arial" panose="020B0604020202020204" pitchFamily="34" charset="0"/>
              </a:rPr>
              <a:t>ch</a:t>
            </a:r>
            <a:r>
              <a:rPr lang="en-US" sz="2400" spc="65" dirty="0">
                <a:solidFill>
                  <a:srgbClr val="3F3F3F"/>
                </a:solidFill>
                <a:effectLst/>
                <a:latin typeface="Arial" panose="020B0604020202020204" pitchFamily="34" charset="0"/>
                <a:ea typeface="Arial" panose="020B0604020202020204" pitchFamily="34" charset="0"/>
                <a:cs typeface="Arial" panose="020B0604020202020204" pitchFamily="34" charset="0"/>
              </a:rPr>
              <a:t>a</a:t>
            </a:r>
            <a:r>
              <a:rPr lang="en-US" sz="2400" spc="-110" dirty="0">
                <a:solidFill>
                  <a:srgbClr val="525B54"/>
                </a:solidFill>
                <a:effectLst/>
                <a:latin typeface="Arial" panose="020B0604020202020204" pitchFamily="34" charset="0"/>
                <a:ea typeface="Arial" panose="020B0604020202020204" pitchFamily="34" charset="0"/>
                <a:cs typeface="Arial" panose="020B0604020202020204" pitchFamily="34" charset="0"/>
              </a:rPr>
              <a:t>n</a:t>
            </a:r>
            <a:r>
              <a:rPr lang="en-US" sz="2400" dirty="0">
                <a:solidFill>
                  <a:srgbClr val="3F3F3F"/>
                </a:solidFill>
                <a:effectLst/>
                <a:latin typeface="Arial" panose="020B0604020202020204" pitchFamily="34" charset="0"/>
                <a:ea typeface="Arial" panose="020B0604020202020204" pitchFamily="34" charset="0"/>
                <a:cs typeface="Arial" panose="020B0604020202020204" pitchFamily="34" charset="0"/>
              </a:rPr>
              <a:t>ge</a:t>
            </a:r>
            <a:r>
              <a:rPr lang="en-US" sz="2400" spc="-80" dirty="0">
                <a:solidFill>
                  <a:srgbClr val="3F3F3F"/>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161116"/>
                </a:solidFill>
                <a:effectLst/>
                <a:latin typeface="Arial" panose="020B0604020202020204" pitchFamily="34" charset="0"/>
                <a:ea typeface="Arial" panose="020B0604020202020204" pitchFamily="34" charset="0"/>
                <a:cs typeface="Arial" panose="020B0604020202020204" pitchFamily="34" charset="0"/>
              </a:rPr>
              <a:t>r</a:t>
            </a:r>
            <a:r>
              <a:rPr lang="en-US" sz="2400" dirty="0">
                <a:solidFill>
                  <a:srgbClr val="2A2A2F"/>
                </a:solidFill>
                <a:effectLst/>
                <a:latin typeface="Arial" panose="020B0604020202020204" pitchFamily="34" charset="0"/>
                <a:ea typeface="Arial" panose="020B0604020202020204" pitchFamily="34" charset="0"/>
                <a:cs typeface="Arial" panose="020B0604020202020204" pitchFamily="34" charset="0"/>
              </a:rPr>
              <a:t>e</a:t>
            </a:r>
            <a:r>
              <a:rPr lang="en-US" sz="2400" spc="15" dirty="0">
                <a:solidFill>
                  <a:srgbClr val="2A2A2F"/>
                </a:solidFill>
                <a:effectLst/>
                <a:latin typeface="Arial" panose="020B0604020202020204" pitchFamily="34" charset="0"/>
                <a:ea typeface="Arial" panose="020B0604020202020204" pitchFamily="34" charset="0"/>
                <a:cs typeface="Arial" panose="020B0604020202020204" pitchFamily="34" charset="0"/>
              </a:rPr>
              <a:t>q</a:t>
            </a:r>
            <a:r>
              <a:rPr lang="en-US" sz="2400" spc="-55" dirty="0">
                <a:solidFill>
                  <a:srgbClr val="525B54"/>
                </a:solidFill>
                <a:effectLst/>
                <a:latin typeface="Arial" panose="020B0604020202020204" pitchFamily="34" charset="0"/>
                <a:ea typeface="Arial" panose="020B0604020202020204" pitchFamily="34" charset="0"/>
                <a:cs typeface="Arial" panose="020B0604020202020204" pitchFamily="34" charset="0"/>
              </a:rPr>
              <a:t>u</a:t>
            </a:r>
            <a:r>
              <a:rPr lang="en-US" sz="2400" dirty="0">
                <a:solidFill>
                  <a:srgbClr val="2A2A2F"/>
                </a:solidFill>
                <a:effectLst/>
                <a:latin typeface="Arial" panose="020B0604020202020204" pitchFamily="34" charset="0"/>
                <a:ea typeface="Arial" panose="020B0604020202020204" pitchFamily="34" charset="0"/>
                <a:cs typeface="Arial" panose="020B0604020202020204" pitchFamily="34" charset="0"/>
              </a:rPr>
              <a:t>es</a:t>
            </a:r>
            <a:r>
              <a:rPr lang="en-US" sz="2400" spc="-25" dirty="0">
                <a:solidFill>
                  <a:srgbClr val="2A2A2F"/>
                </a:solidFill>
                <a:effectLst/>
                <a:latin typeface="Arial" panose="020B0604020202020204" pitchFamily="34" charset="0"/>
                <a:ea typeface="Arial" panose="020B0604020202020204" pitchFamily="34" charset="0"/>
                <a:cs typeface="Arial" panose="020B0604020202020204" pitchFamily="34" charset="0"/>
              </a:rPr>
              <a:t>t</a:t>
            </a:r>
            <a:r>
              <a:rPr lang="en-US" sz="2400" spc="55" dirty="0">
                <a:solidFill>
                  <a:srgbClr val="2A2A2F"/>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F3F3F"/>
                </a:solidFill>
                <a:effectLst/>
                <a:latin typeface="Arial" panose="020B0604020202020204" pitchFamily="34" charset="0"/>
                <a:ea typeface="Arial" panose="020B0604020202020204" pitchFamily="34" charset="0"/>
                <a:cs typeface="Arial" panose="020B0604020202020204" pitchFamily="34" charset="0"/>
              </a:rPr>
              <a:t>you</a:t>
            </a:r>
            <a:r>
              <a:rPr lang="en-US" sz="2400" spc="-90" dirty="0">
                <a:solidFill>
                  <a:srgbClr val="3F3F3F"/>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F3F3F"/>
                </a:solidFill>
                <a:effectLst/>
                <a:latin typeface="Arial" panose="020B0604020202020204" pitchFamily="34" charset="0"/>
                <a:ea typeface="Arial" panose="020B0604020202020204" pitchFamily="34" charset="0"/>
                <a:cs typeface="Arial" panose="020B0604020202020204" pitchFamily="34" charset="0"/>
              </a:rPr>
              <a:t>may</a:t>
            </a:r>
            <a:r>
              <a:rPr lang="en-US" sz="2400" spc="-150" dirty="0">
                <a:solidFill>
                  <a:srgbClr val="3F3F3F"/>
                </a:solidFill>
                <a:effectLst/>
                <a:latin typeface="Arial" panose="020B0604020202020204" pitchFamily="34" charset="0"/>
                <a:ea typeface="Arial" panose="020B0604020202020204" pitchFamily="34" charset="0"/>
                <a:cs typeface="Arial" panose="020B0604020202020204" pitchFamily="34" charset="0"/>
              </a:rPr>
              <a:t> </a:t>
            </a:r>
            <a:r>
              <a:rPr lang="en-US" sz="2400" spc="25" dirty="0">
                <a:solidFill>
                  <a:srgbClr val="161116"/>
                </a:solidFill>
                <a:effectLst/>
                <a:latin typeface="Arial" panose="020B0604020202020204" pitchFamily="34" charset="0"/>
                <a:ea typeface="Arial" panose="020B0604020202020204" pitchFamily="34" charset="0"/>
                <a:cs typeface="Arial" panose="020B0604020202020204" pitchFamily="34" charset="0"/>
              </a:rPr>
              <a:t>t</a:t>
            </a:r>
            <a:r>
              <a:rPr lang="en-US" sz="2400" spc="-55" dirty="0">
                <a:solidFill>
                  <a:srgbClr val="525B54"/>
                </a:solidFill>
                <a:effectLst/>
                <a:latin typeface="Arial" panose="020B0604020202020204" pitchFamily="34" charset="0"/>
                <a:ea typeface="Arial" panose="020B0604020202020204" pitchFamily="34" charset="0"/>
                <a:cs typeface="Arial" panose="020B0604020202020204" pitchFamily="34" charset="0"/>
              </a:rPr>
              <a:t>h</a:t>
            </a:r>
            <a:r>
              <a:rPr lang="en-US" sz="2400" spc="-95" dirty="0">
                <a:solidFill>
                  <a:srgbClr val="412A1C"/>
                </a:solidFill>
                <a:effectLst/>
                <a:latin typeface="Arial" panose="020B0604020202020204" pitchFamily="34" charset="0"/>
                <a:ea typeface="Arial" panose="020B0604020202020204" pitchFamily="34" charset="0"/>
                <a:cs typeface="Arial" panose="020B0604020202020204" pitchFamily="34" charset="0"/>
              </a:rPr>
              <a:t>i</a:t>
            </a:r>
            <a:r>
              <a:rPr lang="en-US" sz="2400" dirty="0">
                <a:solidFill>
                  <a:srgbClr val="412A1C"/>
                </a:solidFill>
                <a:effectLst/>
                <a:latin typeface="Arial" panose="020B0604020202020204" pitchFamily="34" charset="0"/>
                <a:ea typeface="Arial" panose="020B0604020202020204" pitchFamily="34" charset="0"/>
                <a:cs typeface="Arial" panose="020B0604020202020204" pitchFamily="34" charset="0"/>
              </a:rPr>
              <a:t>nk</a:t>
            </a:r>
            <a:r>
              <a:rPr lang="en-US" sz="2400" spc="-120" dirty="0">
                <a:solidFill>
                  <a:srgbClr val="412A1C"/>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F3F3F"/>
                </a:solidFill>
                <a:effectLst/>
                <a:latin typeface="Arial" panose="020B0604020202020204" pitchFamily="34" charset="0"/>
                <a:ea typeface="Arial" panose="020B0604020202020204" pitchFamily="34" charset="0"/>
                <a:cs typeface="Arial" panose="020B0604020202020204" pitchFamily="34" charset="0"/>
              </a:rPr>
              <a:t>abo</a:t>
            </a:r>
            <a:r>
              <a:rPr lang="en-US" sz="2400" spc="40" dirty="0">
                <a:solidFill>
                  <a:srgbClr val="3F3F3F"/>
                </a:solidFill>
                <a:effectLst/>
                <a:latin typeface="Arial" panose="020B0604020202020204" pitchFamily="34" charset="0"/>
                <a:ea typeface="Arial" panose="020B0604020202020204" pitchFamily="34" charset="0"/>
                <a:cs typeface="Arial" panose="020B0604020202020204" pitchFamily="34" charset="0"/>
              </a:rPr>
              <a:t>u</a:t>
            </a:r>
            <a:r>
              <a:rPr lang="en-US" sz="2400" dirty="0">
                <a:solidFill>
                  <a:srgbClr val="161116"/>
                </a:solidFill>
                <a:effectLst/>
                <a:latin typeface="Arial" panose="020B0604020202020204" pitchFamily="34" charset="0"/>
                <a:ea typeface="Arial" panose="020B0604020202020204" pitchFamily="34" charset="0"/>
                <a:cs typeface="Arial" panose="020B0604020202020204" pitchFamily="34" charset="0"/>
              </a:rPr>
              <a:t>t </a:t>
            </a:r>
            <a:r>
              <a:rPr lang="en-US" sz="2400" dirty="0">
                <a:solidFill>
                  <a:srgbClr val="3F3F3F"/>
                </a:solidFill>
                <a:effectLst/>
                <a:latin typeface="Arial" panose="020B0604020202020204" pitchFamily="34" charset="0"/>
                <a:ea typeface="Arial" panose="020B0604020202020204" pitchFamily="34" charset="0"/>
                <a:cs typeface="Arial" panose="020B0604020202020204" pitchFamily="34" charset="0"/>
              </a:rPr>
              <a:t>a</a:t>
            </a:r>
            <a:r>
              <a:rPr lang="en-US" sz="2400" spc="-65" dirty="0">
                <a:solidFill>
                  <a:srgbClr val="3F3F3F"/>
                </a:solidFill>
                <a:effectLst/>
                <a:latin typeface="Arial" panose="020B0604020202020204" pitchFamily="34" charset="0"/>
                <a:ea typeface="Arial" panose="020B0604020202020204" pitchFamily="34" charset="0"/>
                <a:cs typeface="Arial" panose="020B0604020202020204" pitchFamily="34" charset="0"/>
              </a:rPr>
              <a:t>l</a:t>
            </a:r>
            <a:r>
              <a:rPr lang="en-US" sz="2400" spc="25" dirty="0">
                <a:solidFill>
                  <a:srgbClr val="161116"/>
                </a:solidFill>
                <a:effectLst/>
                <a:latin typeface="Arial" panose="020B0604020202020204" pitchFamily="34" charset="0"/>
                <a:ea typeface="Arial" panose="020B0604020202020204" pitchFamily="34" charset="0"/>
                <a:cs typeface="Arial" panose="020B0604020202020204" pitchFamily="34" charset="0"/>
              </a:rPr>
              <a:t>t</a:t>
            </a:r>
            <a:r>
              <a:rPr lang="en-US" sz="2400" dirty="0">
                <a:solidFill>
                  <a:srgbClr val="3F3F3F"/>
                </a:solidFill>
                <a:effectLst/>
                <a:latin typeface="Arial" panose="020B0604020202020204" pitchFamily="34" charset="0"/>
                <a:ea typeface="Arial" panose="020B0604020202020204" pitchFamily="34" charset="0"/>
                <a:cs typeface="Arial" panose="020B0604020202020204" pitchFamily="34" charset="0"/>
              </a:rPr>
              <a:t>ernat</a:t>
            </a:r>
            <a:r>
              <a:rPr lang="en-US" sz="2400" spc="-20" dirty="0">
                <a:solidFill>
                  <a:srgbClr val="3F3F3F"/>
                </a:solidFill>
                <a:effectLst/>
                <a:latin typeface="Arial" panose="020B0604020202020204" pitchFamily="34" charset="0"/>
                <a:ea typeface="Arial" panose="020B0604020202020204" pitchFamily="34" charset="0"/>
                <a:cs typeface="Arial" panose="020B0604020202020204" pitchFamily="34" charset="0"/>
              </a:rPr>
              <a:t>i</a:t>
            </a:r>
            <a:r>
              <a:rPr lang="en-US" sz="2400" dirty="0">
                <a:solidFill>
                  <a:srgbClr val="3F3F3F"/>
                </a:solidFill>
                <a:effectLst/>
                <a:latin typeface="Arial" panose="020B0604020202020204" pitchFamily="34" charset="0"/>
                <a:ea typeface="Arial" panose="020B0604020202020204" pitchFamily="34" charset="0"/>
                <a:cs typeface="Arial" panose="020B0604020202020204" pitchFamily="34" charset="0"/>
              </a:rPr>
              <a:t>ve</a:t>
            </a:r>
            <a:r>
              <a:rPr lang="en-US" sz="2400" spc="-165" dirty="0">
                <a:solidFill>
                  <a:srgbClr val="3F3F3F"/>
                </a:solidFill>
                <a:effectLst/>
                <a:latin typeface="Arial" panose="020B0604020202020204" pitchFamily="34" charset="0"/>
                <a:ea typeface="Arial" panose="020B0604020202020204" pitchFamily="34" charset="0"/>
                <a:cs typeface="Arial" panose="020B0604020202020204" pitchFamily="34" charset="0"/>
              </a:rPr>
              <a:t> </a:t>
            </a:r>
            <a:r>
              <a:rPr lang="en-US" sz="2400" spc="55" dirty="0">
                <a:solidFill>
                  <a:srgbClr val="525B54"/>
                </a:solidFill>
                <a:effectLst/>
                <a:latin typeface="Arial" panose="020B0604020202020204" pitchFamily="34" charset="0"/>
                <a:ea typeface="Arial" panose="020B0604020202020204" pitchFamily="34" charset="0"/>
                <a:cs typeface="Arial" panose="020B0604020202020204" pitchFamily="34" charset="0"/>
              </a:rPr>
              <a:t>s</a:t>
            </a:r>
            <a:r>
              <a:rPr lang="en-US" sz="2400" spc="45" dirty="0">
                <a:solidFill>
                  <a:srgbClr val="3F3F3F"/>
                </a:solidFill>
                <a:effectLst/>
                <a:latin typeface="Arial" panose="020B0604020202020204" pitchFamily="34" charset="0"/>
                <a:ea typeface="Arial" panose="020B0604020202020204" pitchFamily="34" charset="0"/>
                <a:cs typeface="Arial" panose="020B0604020202020204" pitchFamily="34" charset="0"/>
              </a:rPr>
              <a:t>o</a:t>
            </a:r>
            <a:r>
              <a:rPr lang="en-US" sz="2400" spc="-60" dirty="0">
                <a:solidFill>
                  <a:srgbClr val="161116"/>
                </a:solidFill>
                <a:effectLst/>
                <a:latin typeface="Arial" panose="020B0604020202020204" pitchFamily="34" charset="0"/>
                <a:ea typeface="Arial" panose="020B0604020202020204" pitchFamily="34" charset="0"/>
                <a:cs typeface="Arial" panose="020B0604020202020204" pitchFamily="34" charset="0"/>
              </a:rPr>
              <a:t>l</a:t>
            </a:r>
            <a:r>
              <a:rPr lang="en-US" sz="2400" spc="-110" dirty="0">
                <a:solidFill>
                  <a:srgbClr val="3F3F3F"/>
                </a:solidFill>
                <a:effectLst/>
                <a:latin typeface="Arial" panose="020B0604020202020204" pitchFamily="34" charset="0"/>
                <a:ea typeface="Arial" panose="020B0604020202020204" pitchFamily="34" charset="0"/>
                <a:cs typeface="Arial" panose="020B0604020202020204" pitchFamily="34" charset="0"/>
              </a:rPr>
              <a:t>u</a:t>
            </a:r>
            <a:r>
              <a:rPr lang="en-US" sz="2400" dirty="0">
                <a:solidFill>
                  <a:srgbClr val="161116"/>
                </a:solidFill>
                <a:effectLst/>
                <a:latin typeface="Arial" panose="020B0604020202020204" pitchFamily="34" charset="0"/>
                <a:ea typeface="Arial" panose="020B0604020202020204" pitchFamily="34" charset="0"/>
                <a:cs typeface="Arial" panose="020B0604020202020204" pitchFamily="34" charset="0"/>
              </a:rPr>
              <a:t>ti</a:t>
            </a:r>
            <a:r>
              <a:rPr lang="en-US" sz="2400" dirty="0">
                <a:solidFill>
                  <a:srgbClr val="3F3F3F"/>
                </a:solidFill>
                <a:effectLst/>
                <a:latin typeface="Arial" panose="020B0604020202020204" pitchFamily="34" charset="0"/>
                <a:ea typeface="Arial" panose="020B0604020202020204" pitchFamily="34" charset="0"/>
                <a:cs typeface="Arial" panose="020B0604020202020204" pitchFamily="34" charset="0"/>
              </a:rPr>
              <a:t>ons.</a:t>
            </a:r>
            <a:r>
              <a:rPr lang="en-US" sz="2400" spc="-125" dirty="0">
                <a:solidFill>
                  <a:srgbClr val="3F3F3F"/>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2A2A2F"/>
                </a:solidFill>
                <a:effectLst/>
                <a:latin typeface="Arial" panose="020B0604020202020204" pitchFamily="34" charset="0"/>
                <a:ea typeface="Arial" panose="020B0604020202020204" pitchFamily="34" charset="0"/>
                <a:cs typeface="Arial" panose="020B0604020202020204" pitchFamily="34" charset="0"/>
              </a:rPr>
              <a:t>Maybe</a:t>
            </a:r>
            <a:r>
              <a:rPr lang="en-US" sz="2400" spc="-185" dirty="0">
                <a:solidFill>
                  <a:srgbClr val="2A2A2F"/>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F3F3F"/>
                </a:solidFill>
                <a:effectLst/>
                <a:latin typeface="Arial" panose="020B0604020202020204" pitchFamily="34" charset="0"/>
                <a:ea typeface="Arial" panose="020B0604020202020204" pitchFamily="34" charset="0"/>
                <a:cs typeface="Arial" panose="020B0604020202020204" pitchFamily="34" charset="0"/>
              </a:rPr>
              <a:t>the</a:t>
            </a:r>
            <a:r>
              <a:rPr lang="en-US" sz="2400" spc="-170" dirty="0">
                <a:solidFill>
                  <a:srgbClr val="3F3F3F"/>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F3F3F"/>
                </a:solidFill>
                <a:effectLst/>
                <a:latin typeface="Arial" panose="020B0604020202020204" pitchFamily="34" charset="0"/>
                <a:ea typeface="Arial" panose="020B0604020202020204" pitchFamily="34" charset="0"/>
                <a:cs typeface="Arial" panose="020B0604020202020204" pitchFamily="34" charset="0"/>
              </a:rPr>
              <a:t>s</a:t>
            </a:r>
            <a:r>
              <a:rPr lang="en-US" sz="2400" spc="70" dirty="0">
                <a:solidFill>
                  <a:srgbClr val="3F3F3F"/>
                </a:solidFill>
                <a:effectLst/>
                <a:latin typeface="Arial" panose="020B0604020202020204" pitchFamily="34" charset="0"/>
                <a:ea typeface="Arial" panose="020B0604020202020204" pitchFamily="34" charset="0"/>
                <a:cs typeface="Arial" panose="020B0604020202020204" pitchFamily="34" charset="0"/>
              </a:rPr>
              <a:t>o</a:t>
            </a:r>
            <a:r>
              <a:rPr lang="en-US" sz="2400" spc="-60" dirty="0">
                <a:solidFill>
                  <a:srgbClr val="080F2A"/>
                </a:solidFill>
                <a:effectLst/>
                <a:latin typeface="Arial" panose="020B0604020202020204" pitchFamily="34" charset="0"/>
                <a:ea typeface="Arial" panose="020B0604020202020204" pitchFamily="34" charset="0"/>
                <a:cs typeface="Arial" panose="020B0604020202020204" pitchFamily="34" charset="0"/>
              </a:rPr>
              <a:t>l</a:t>
            </a:r>
            <a:r>
              <a:rPr lang="en-US" sz="2400" dirty="0">
                <a:solidFill>
                  <a:srgbClr val="3F3F3F"/>
                </a:solidFill>
                <a:effectLst/>
                <a:latin typeface="Arial" panose="020B0604020202020204" pitchFamily="34" charset="0"/>
                <a:ea typeface="Arial" panose="020B0604020202020204" pitchFamily="34" charset="0"/>
                <a:cs typeface="Arial" panose="020B0604020202020204" pitchFamily="34" charset="0"/>
              </a:rPr>
              <a:t>u</a:t>
            </a:r>
            <a:r>
              <a:rPr lang="en-US" sz="2400" spc="-20" dirty="0">
                <a:solidFill>
                  <a:srgbClr val="3F3F3F"/>
                </a:solidFill>
                <a:effectLst/>
                <a:latin typeface="Arial" panose="020B0604020202020204" pitchFamily="34" charset="0"/>
                <a:ea typeface="Arial" panose="020B0604020202020204" pitchFamily="34" charset="0"/>
                <a:cs typeface="Arial" panose="020B0604020202020204" pitchFamily="34" charset="0"/>
              </a:rPr>
              <a:t>t</a:t>
            </a:r>
            <a:r>
              <a:rPr lang="en-US" sz="2400" spc="-60" dirty="0">
                <a:solidFill>
                  <a:srgbClr val="161116"/>
                </a:solidFill>
                <a:effectLst/>
                <a:latin typeface="Arial" panose="020B0604020202020204" pitchFamily="34" charset="0"/>
                <a:ea typeface="Arial" panose="020B0604020202020204" pitchFamily="34" charset="0"/>
                <a:cs typeface="Arial" panose="020B0604020202020204" pitchFamily="34" charset="0"/>
              </a:rPr>
              <a:t>i</a:t>
            </a:r>
            <a:r>
              <a:rPr lang="en-US" sz="2400" dirty="0">
                <a:solidFill>
                  <a:srgbClr val="3F3F3F"/>
                </a:solidFill>
                <a:effectLst/>
                <a:latin typeface="Arial" panose="020B0604020202020204" pitchFamily="34" charset="0"/>
                <a:ea typeface="Arial" panose="020B0604020202020204" pitchFamily="34" charset="0"/>
                <a:cs typeface="Arial" panose="020B0604020202020204" pitchFamily="34" charset="0"/>
              </a:rPr>
              <a:t>on</a:t>
            </a:r>
            <a:r>
              <a:rPr lang="en-US" sz="2400" spc="-125" dirty="0">
                <a:solidFill>
                  <a:srgbClr val="3F3F3F"/>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2A2A2F"/>
                </a:solidFill>
                <a:effectLst/>
                <a:latin typeface="Arial" panose="020B0604020202020204" pitchFamily="34" charset="0"/>
                <a:ea typeface="Arial" panose="020B0604020202020204" pitchFamily="34" charset="0"/>
                <a:cs typeface="Arial" panose="020B0604020202020204" pitchFamily="34" charset="0"/>
              </a:rPr>
              <a:t>proposed</a:t>
            </a:r>
            <a:r>
              <a:rPr lang="en-US" sz="2400" spc="-110" dirty="0">
                <a:solidFill>
                  <a:srgbClr val="2A2A2F"/>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080F2A"/>
                </a:solidFill>
                <a:effectLst/>
                <a:latin typeface="Arial" panose="020B0604020202020204" pitchFamily="34" charset="0"/>
                <a:ea typeface="Arial" panose="020B0604020202020204" pitchFamily="34" charset="0"/>
                <a:cs typeface="Arial" panose="020B0604020202020204" pitchFamily="34" charset="0"/>
              </a:rPr>
              <a:t>i</a:t>
            </a:r>
            <a:r>
              <a:rPr lang="en-US" sz="2400" dirty="0">
                <a:solidFill>
                  <a:srgbClr val="2A2A2F"/>
                </a:solidFill>
                <a:effectLst/>
                <a:latin typeface="Arial" panose="020B0604020202020204" pitchFamily="34" charset="0"/>
                <a:ea typeface="Arial" panose="020B0604020202020204" pitchFamily="34" charset="0"/>
                <a:cs typeface="Arial" panose="020B0604020202020204" pitchFamily="34" charset="0"/>
              </a:rPr>
              <a:t>n</a:t>
            </a:r>
            <a:r>
              <a:rPr lang="en-US" sz="2400" spc="-240" dirty="0">
                <a:solidFill>
                  <a:srgbClr val="2A2A2F"/>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F3F3F"/>
                </a:solidFill>
                <a:effectLst/>
                <a:latin typeface="Arial" panose="020B0604020202020204" pitchFamily="34" charset="0"/>
                <a:ea typeface="Arial" panose="020B0604020202020204" pitchFamily="34" charset="0"/>
                <a:cs typeface="Arial" panose="020B0604020202020204" pitchFamily="34" charset="0"/>
              </a:rPr>
              <a:t>the</a:t>
            </a:r>
            <a:r>
              <a:rPr lang="en-US" sz="2400" spc="-130" dirty="0">
                <a:solidFill>
                  <a:srgbClr val="3F3F3F"/>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F3F3F"/>
                </a:solidFill>
                <a:effectLst/>
                <a:latin typeface="Arial" panose="020B0604020202020204" pitchFamily="34" charset="0"/>
                <a:ea typeface="Arial" panose="020B0604020202020204" pitchFamily="34" charset="0"/>
                <a:cs typeface="Arial" panose="020B0604020202020204" pitchFamily="34" charset="0"/>
              </a:rPr>
              <a:t>ch</a:t>
            </a:r>
            <a:r>
              <a:rPr lang="en-US" sz="2400" spc="65" dirty="0">
                <a:solidFill>
                  <a:srgbClr val="3F3F3F"/>
                </a:solidFill>
                <a:effectLst/>
                <a:latin typeface="Arial" panose="020B0604020202020204" pitchFamily="34" charset="0"/>
                <a:ea typeface="Arial" panose="020B0604020202020204" pitchFamily="34" charset="0"/>
                <a:cs typeface="Arial" panose="020B0604020202020204" pitchFamily="34" charset="0"/>
              </a:rPr>
              <a:t>a</a:t>
            </a:r>
            <a:r>
              <a:rPr lang="en-US" sz="2400" spc="-110" dirty="0">
                <a:solidFill>
                  <a:srgbClr val="525B54"/>
                </a:solidFill>
                <a:effectLst/>
                <a:latin typeface="Arial" panose="020B0604020202020204" pitchFamily="34" charset="0"/>
                <a:ea typeface="Arial" panose="020B0604020202020204" pitchFamily="34" charset="0"/>
                <a:cs typeface="Arial" panose="020B0604020202020204" pitchFamily="34" charset="0"/>
              </a:rPr>
              <a:t>n</a:t>
            </a:r>
            <a:r>
              <a:rPr lang="en-US" sz="2400" dirty="0">
                <a:solidFill>
                  <a:srgbClr val="2A2A2F"/>
                </a:solidFill>
                <a:effectLst/>
                <a:latin typeface="Arial" panose="020B0604020202020204" pitchFamily="34" charset="0"/>
                <a:ea typeface="Arial" panose="020B0604020202020204" pitchFamily="34" charset="0"/>
                <a:cs typeface="Arial" panose="020B0604020202020204" pitchFamily="34" charset="0"/>
              </a:rPr>
              <a:t>ge</a:t>
            </a:r>
            <a:r>
              <a:rPr lang="en-US" sz="2400" spc="-145" dirty="0">
                <a:solidFill>
                  <a:srgbClr val="2A2A2F"/>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F3F3F"/>
                </a:solidFill>
                <a:effectLst/>
                <a:latin typeface="Arial" panose="020B0604020202020204" pitchFamily="34" charset="0"/>
                <a:ea typeface="Arial" panose="020B0604020202020204" pitchFamily="34" charset="0"/>
                <a:cs typeface="Arial" panose="020B0604020202020204" pitchFamily="34" charset="0"/>
              </a:rPr>
              <a:t>re</a:t>
            </a:r>
            <a:r>
              <a:rPr lang="en-US" sz="2400" spc="-30" dirty="0">
                <a:solidFill>
                  <a:srgbClr val="3F3F3F"/>
                </a:solidFill>
                <a:effectLst/>
                <a:latin typeface="Arial" panose="020B0604020202020204" pitchFamily="34" charset="0"/>
                <a:ea typeface="Arial" panose="020B0604020202020204" pitchFamily="34" charset="0"/>
                <a:cs typeface="Arial" panose="020B0604020202020204" pitchFamily="34" charset="0"/>
              </a:rPr>
              <a:t>q</a:t>
            </a:r>
            <a:r>
              <a:rPr lang="en-US" sz="2400" spc="-55" dirty="0">
                <a:solidFill>
                  <a:srgbClr val="525B54"/>
                </a:solidFill>
                <a:effectLst/>
                <a:latin typeface="Arial" panose="020B0604020202020204" pitchFamily="34" charset="0"/>
                <a:ea typeface="Arial" panose="020B0604020202020204" pitchFamily="34" charset="0"/>
                <a:cs typeface="Arial" panose="020B0604020202020204" pitchFamily="34" charset="0"/>
              </a:rPr>
              <a:t>u</a:t>
            </a:r>
            <a:r>
              <a:rPr lang="en-US" sz="2400" dirty="0">
                <a:solidFill>
                  <a:srgbClr val="2A2A2F"/>
                </a:solidFill>
                <a:effectLst/>
                <a:latin typeface="Arial" panose="020B0604020202020204" pitchFamily="34" charset="0"/>
                <a:ea typeface="Arial" panose="020B0604020202020204" pitchFamily="34" charset="0"/>
                <a:cs typeface="Arial" panose="020B0604020202020204" pitchFamily="34" charset="0"/>
              </a:rPr>
              <a:t>est</a:t>
            </a:r>
            <a:r>
              <a:rPr lang="en-US" sz="2400" spc="-155" dirty="0">
                <a:solidFill>
                  <a:srgbClr val="2A2A2F"/>
                </a:solidFill>
                <a:effectLst/>
                <a:latin typeface="Arial" panose="020B0604020202020204" pitchFamily="34" charset="0"/>
                <a:ea typeface="Arial" panose="020B0604020202020204" pitchFamily="34" charset="0"/>
                <a:cs typeface="Arial" panose="020B0604020202020204" pitchFamily="34" charset="0"/>
              </a:rPr>
              <a:t> </a:t>
            </a:r>
            <a:r>
              <a:rPr lang="en-US" sz="2400" spc="-60" dirty="0">
                <a:solidFill>
                  <a:srgbClr val="161116"/>
                </a:solidFill>
                <a:effectLst/>
                <a:latin typeface="Arial" panose="020B0604020202020204" pitchFamily="34" charset="0"/>
                <a:ea typeface="Arial" panose="020B0604020202020204" pitchFamily="34" charset="0"/>
                <a:cs typeface="Arial" panose="020B0604020202020204" pitchFamily="34" charset="0"/>
              </a:rPr>
              <a:t>i</a:t>
            </a:r>
            <a:r>
              <a:rPr lang="en-US" sz="2400" dirty="0">
                <a:solidFill>
                  <a:srgbClr val="3F3F3F"/>
                </a:solidFill>
                <a:effectLst/>
                <a:latin typeface="Arial" panose="020B0604020202020204" pitchFamily="34" charset="0"/>
                <a:ea typeface="Arial" panose="020B0604020202020204" pitchFamily="34" charset="0"/>
                <a:cs typeface="Arial" panose="020B0604020202020204" pitchFamily="34" charset="0"/>
              </a:rPr>
              <a:t>s</a:t>
            </a:r>
            <a:r>
              <a:rPr lang="en-US" sz="2400" spc="-145" dirty="0">
                <a:solidFill>
                  <a:srgbClr val="3F3F3F"/>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2A2A2F"/>
                </a:solidFill>
                <a:effectLst/>
                <a:latin typeface="Arial" panose="020B0604020202020204" pitchFamily="34" charset="0"/>
                <a:ea typeface="Arial" panose="020B0604020202020204" pitchFamily="34" charset="0"/>
                <a:cs typeface="Arial" panose="020B0604020202020204" pitchFamily="34" charset="0"/>
              </a:rPr>
              <a:t>n</a:t>
            </a:r>
            <a:r>
              <a:rPr lang="en-US" sz="2400" spc="-55" dirty="0">
                <a:solidFill>
                  <a:srgbClr val="2A2A2F"/>
                </a:solidFill>
                <a:effectLst/>
                <a:latin typeface="Arial" panose="020B0604020202020204" pitchFamily="34" charset="0"/>
                <a:ea typeface="Arial" panose="020B0604020202020204" pitchFamily="34" charset="0"/>
                <a:cs typeface="Arial" panose="020B0604020202020204" pitchFamily="34" charset="0"/>
              </a:rPr>
              <a:t>o</a:t>
            </a:r>
            <a:r>
              <a:rPr lang="en-US" sz="2400" dirty="0">
                <a:solidFill>
                  <a:srgbClr val="161116"/>
                </a:solidFill>
                <a:effectLst/>
                <a:latin typeface="Arial" panose="020B0604020202020204" pitchFamily="34" charset="0"/>
                <a:ea typeface="Arial" panose="020B0604020202020204" pitchFamily="34" charset="0"/>
                <a:cs typeface="Arial" panose="020B0604020202020204" pitchFamily="34" charset="0"/>
              </a:rPr>
              <a:t>t</a:t>
            </a:r>
            <a:r>
              <a:rPr lang="en-US" sz="2400" spc="-160" dirty="0">
                <a:solidFill>
                  <a:srgbClr val="161116"/>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F3F3F"/>
                </a:solidFill>
                <a:effectLst/>
                <a:latin typeface="Arial" panose="020B0604020202020204" pitchFamily="34" charset="0"/>
                <a:ea typeface="Arial" panose="020B0604020202020204" pitchFamily="34" charset="0"/>
                <a:cs typeface="Arial" panose="020B0604020202020204" pitchFamily="34" charset="0"/>
              </a:rPr>
              <a:t>the mo</a:t>
            </a:r>
            <a:r>
              <a:rPr lang="en-US" sz="2400" spc="-25" dirty="0">
                <a:solidFill>
                  <a:srgbClr val="3F3F3F"/>
                </a:solidFill>
                <a:effectLst/>
                <a:latin typeface="Arial" panose="020B0604020202020204" pitchFamily="34" charset="0"/>
                <a:ea typeface="Arial" panose="020B0604020202020204" pitchFamily="34" charset="0"/>
                <a:cs typeface="Arial" panose="020B0604020202020204" pitchFamily="34" charset="0"/>
              </a:rPr>
              <a:t>s</a:t>
            </a:r>
            <a:r>
              <a:rPr lang="en-US" sz="2400" dirty="0">
                <a:solidFill>
                  <a:srgbClr val="161116"/>
                </a:solidFill>
                <a:effectLst/>
                <a:latin typeface="Arial" panose="020B0604020202020204" pitchFamily="34" charset="0"/>
                <a:ea typeface="Arial" panose="020B0604020202020204" pitchFamily="34" charset="0"/>
                <a:cs typeface="Arial" panose="020B0604020202020204" pitchFamily="34" charset="0"/>
              </a:rPr>
              <a:t>t</a:t>
            </a:r>
            <a:r>
              <a:rPr lang="en-US" sz="2400" spc="-130" dirty="0">
                <a:solidFill>
                  <a:srgbClr val="161116"/>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2A2A2F"/>
                </a:solidFill>
                <a:effectLst/>
                <a:latin typeface="Arial" panose="020B0604020202020204" pitchFamily="34" charset="0"/>
                <a:ea typeface="Arial" panose="020B0604020202020204" pitchFamily="34" charset="0"/>
                <a:cs typeface="Arial" panose="020B0604020202020204" pitchFamily="34" charset="0"/>
              </a:rPr>
              <a:t>effe</a:t>
            </a:r>
            <a:r>
              <a:rPr lang="en-US" sz="2400" spc="65" dirty="0">
                <a:solidFill>
                  <a:srgbClr val="2A2A2F"/>
                </a:solidFill>
                <a:effectLst/>
                <a:latin typeface="Arial" panose="020B0604020202020204" pitchFamily="34" charset="0"/>
                <a:ea typeface="Arial" panose="020B0604020202020204" pitchFamily="34" charset="0"/>
                <a:cs typeface="Arial" panose="020B0604020202020204" pitchFamily="34" charset="0"/>
              </a:rPr>
              <a:t>c</a:t>
            </a:r>
            <a:r>
              <a:rPr lang="en-US" sz="2400" spc="25" dirty="0">
                <a:solidFill>
                  <a:srgbClr val="161116"/>
                </a:solidFill>
                <a:effectLst/>
                <a:latin typeface="Arial" panose="020B0604020202020204" pitchFamily="34" charset="0"/>
                <a:ea typeface="Arial" panose="020B0604020202020204" pitchFamily="34" charset="0"/>
                <a:cs typeface="Arial" panose="020B0604020202020204" pitchFamily="34" charset="0"/>
              </a:rPr>
              <a:t>t</a:t>
            </a:r>
            <a:r>
              <a:rPr lang="en-US" sz="2400" spc="-135" dirty="0">
                <a:solidFill>
                  <a:srgbClr val="525B54"/>
                </a:solidFill>
                <a:effectLst/>
                <a:latin typeface="Arial" panose="020B0604020202020204" pitchFamily="34" charset="0"/>
                <a:ea typeface="Arial" panose="020B0604020202020204" pitchFamily="34" charset="0"/>
                <a:cs typeface="Arial" panose="020B0604020202020204" pitchFamily="34" charset="0"/>
              </a:rPr>
              <a:t>i</a:t>
            </a:r>
            <a:r>
              <a:rPr lang="en-US" sz="2400" dirty="0">
                <a:solidFill>
                  <a:srgbClr val="3F3F3F"/>
                </a:solidFill>
                <a:effectLst/>
                <a:latin typeface="Arial" panose="020B0604020202020204" pitchFamily="34" charset="0"/>
                <a:ea typeface="Arial" panose="020B0604020202020204" pitchFamily="34" charset="0"/>
                <a:cs typeface="Arial" panose="020B0604020202020204" pitchFamily="34" charset="0"/>
              </a:rPr>
              <a:t>ve</a:t>
            </a:r>
            <a:r>
              <a:rPr lang="en-US" sz="2400" spc="-135" dirty="0">
                <a:solidFill>
                  <a:srgbClr val="3F3F3F"/>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F3F3F"/>
                </a:solidFill>
                <a:effectLst/>
                <a:latin typeface="Arial" panose="020B0604020202020204" pitchFamily="34" charset="0"/>
                <a:ea typeface="Arial" panose="020B0604020202020204" pitchFamily="34" charset="0"/>
                <a:cs typeface="Arial" panose="020B0604020202020204" pitchFamily="34" charset="0"/>
              </a:rPr>
              <a:t>to</a:t>
            </a:r>
            <a:r>
              <a:rPr lang="en-US" sz="2400" spc="-145" dirty="0">
                <a:solidFill>
                  <a:srgbClr val="3F3F3F"/>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F3F3F"/>
                </a:solidFill>
                <a:effectLst/>
                <a:latin typeface="Arial" panose="020B0604020202020204" pitchFamily="34" charset="0"/>
                <a:ea typeface="Arial" panose="020B0604020202020204" pitchFamily="34" charset="0"/>
                <a:cs typeface="Arial" panose="020B0604020202020204" pitchFamily="34" charset="0"/>
              </a:rPr>
              <a:t>so</a:t>
            </a:r>
            <a:r>
              <a:rPr lang="en-US" sz="2400" spc="-35" dirty="0">
                <a:solidFill>
                  <a:srgbClr val="3F3F3F"/>
                </a:solidFill>
                <a:effectLst/>
                <a:latin typeface="Arial" panose="020B0604020202020204" pitchFamily="34" charset="0"/>
                <a:ea typeface="Arial" panose="020B0604020202020204" pitchFamily="34" charset="0"/>
                <a:cs typeface="Arial" panose="020B0604020202020204" pitchFamily="34" charset="0"/>
              </a:rPr>
              <a:t>l</a:t>
            </a:r>
            <a:r>
              <a:rPr lang="en-US" sz="2400" dirty="0">
                <a:solidFill>
                  <a:srgbClr val="3F3F3F"/>
                </a:solidFill>
                <a:effectLst/>
                <a:latin typeface="Arial" panose="020B0604020202020204" pitchFamily="34" charset="0"/>
                <a:ea typeface="Arial" panose="020B0604020202020204" pitchFamily="34" charset="0"/>
                <a:cs typeface="Arial" panose="020B0604020202020204" pitchFamily="34" charset="0"/>
              </a:rPr>
              <a:t>ve</a:t>
            </a:r>
            <a:r>
              <a:rPr lang="en-US" sz="2400" spc="-135" dirty="0">
                <a:solidFill>
                  <a:srgbClr val="3F3F3F"/>
                </a:solidFill>
                <a:effectLst/>
                <a:latin typeface="Arial" panose="020B0604020202020204" pitchFamily="34" charset="0"/>
                <a:ea typeface="Arial" panose="020B0604020202020204" pitchFamily="34" charset="0"/>
                <a:cs typeface="Arial" panose="020B0604020202020204" pitchFamily="34" charset="0"/>
              </a:rPr>
              <a:t> </a:t>
            </a:r>
            <a:r>
              <a:rPr lang="en-US" sz="2400" spc="80" dirty="0">
                <a:solidFill>
                  <a:srgbClr val="161116"/>
                </a:solidFill>
                <a:effectLst/>
                <a:latin typeface="Arial" panose="020B0604020202020204" pitchFamily="34" charset="0"/>
                <a:ea typeface="Arial" panose="020B0604020202020204" pitchFamily="34" charset="0"/>
                <a:cs typeface="Arial" panose="020B0604020202020204" pitchFamily="34" charset="0"/>
              </a:rPr>
              <a:t>t</a:t>
            </a:r>
            <a:r>
              <a:rPr lang="en-US" sz="2400" dirty="0">
                <a:solidFill>
                  <a:srgbClr val="2A2A2F"/>
                </a:solidFill>
                <a:effectLst/>
                <a:latin typeface="Arial" panose="020B0604020202020204" pitchFamily="34" charset="0"/>
                <a:ea typeface="Arial" panose="020B0604020202020204" pitchFamily="34" charset="0"/>
                <a:cs typeface="Arial" panose="020B0604020202020204" pitchFamily="34" charset="0"/>
              </a:rPr>
              <a:t>he</a:t>
            </a:r>
            <a:r>
              <a:rPr lang="en-US" sz="2400" spc="-140" dirty="0">
                <a:solidFill>
                  <a:srgbClr val="2A2A2F"/>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2A2A2F"/>
                </a:solidFill>
                <a:effectLst/>
                <a:latin typeface="Arial" panose="020B0604020202020204" pitchFamily="34" charset="0"/>
                <a:ea typeface="Arial" panose="020B0604020202020204" pitchFamily="34" charset="0"/>
                <a:cs typeface="Arial" panose="020B0604020202020204" pitchFamily="34" charset="0"/>
              </a:rPr>
              <a:t>prob</a:t>
            </a:r>
            <a:r>
              <a:rPr lang="en-US" sz="2400" spc="-55" dirty="0">
                <a:solidFill>
                  <a:srgbClr val="2A2A2F"/>
                </a:solidFill>
                <a:effectLst/>
                <a:latin typeface="Arial" panose="020B0604020202020204" pitchFamily="34" charset="0"/>
                <a:ea typeface="Arial" panose="020B0604020202020204" pitchFamily="34" charset="0"/>
                <a:cs typeface="Arial" panose="020B0604020202020204" pitchFamily="34" charset="0"/>
              </a:rPr>
              <a:t>l</a:t>
            </a:r>
            <a:r>
              <a:rPr lang="en-US" sz="2400" dirty="0">
                <a:solidFill>
                  <a:srgbClr val="2A2A2F"/>
                </a:solidFill>
                <a:effectLst/>
                <a:latin typeface="Arial" panose="020B0604020202020204" pitchFamily="34" charset="0"/>
                <a:ea typeface="Arial" panose="020B0604020202020204" pitchFamily="34" charset="0"/>
                <a:cs typeface="Arial" panose="020B0604020202020204" pitchFamily="34" charset="0"/>
              </a:rPr>
              <a:t>em.</a:t>
            </a:r>
            <a:r>
              <a:rPr lang="en-US" sz="2400" spc="-145" dirty="0">
                <a:solidFill>
                  <a:srgbClr val="2A2A2F"/>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F3F3F"/>
                </a:solidFill>
                <a:effectLst/>
                <a:latin typeface="Arial" panose="020B0604020202020204" pitchFamily="34" charset="0"/>
                <a:ea typeface="Arial" panose="020B0604020202020204" pitchFamily="34" charset="0"/>
                <a:cs typeface="Arial" panose="020B0604020202020204" pitchFamily="34" charset="0"/>
              </a:rPr>
              <a:t>Proba</a:t>
            </a:r>
            <a:r>
              <a:rPr lang="en-US" sz="2400" spc="55" dirty="0">
                <a:solidFill>
                  <a:srgbClr val="3F3F3F"/>
                </a:solidFill>
                <a:effectLst/>
                <a:latin typeface="Arial" panose="020B0604020202020204" pitchFamily="34" charset="0"/>
                <a:ea typeface="Arial" panose="020B0604020202020204" pitchFamily="34" charset="0"/>
                <a:cs typeface="Arial" panose="020B0604020202020204" pitchFamily="34" charset="0"/>
              </a:rPr>
              <a:t>b</a:t>
            </a:r>
            <a:r>
              <a:rPr lang="en-US" sz="2400" spc="-135" dirty="0">
                <a:solidFill>
                  <a:srgbClr val="525B54"/>
                </a:solidFill>
                <a:effectLst/>
                <a:latin typeface="Arial" panose="020B0604020202020204" pitchFamily="34" charset="0"/>
                <a:ea typeface="Arial" panose="020B0604020202020204" pitchFamily="34" charset="0"/>
                <a:cs typeface="Arial" panose="020B0604020202020204" pitchFamily="34" charset="0"/>
              </a:rPr>
              <a:t>l</a:t>
            </a:r>
            <a:r>
              <a:rPr lang="en-US" sz="2400" dirty="0">
                <a:solidFill>
                  <a:srgbClr val="3F3F3F"/>
                </a:solidFill>
                <a:effectLst/>
                <a:latin typeface="Arial" panose="020B0604020202020204" pitchFamily="34" charset="0"/>
                <a:ea typeface="Arial" panose="020B0604020202020204" pitchFamily="34" charset="0"/>
                <a:cs typeface="Arial" panose="020B0604020202020204" pitchFamily="34" charset="0"/>
              </a:rPr>
              <a:t>y</a:t>
            </a:r>
            <a:r>
              <a:rPr lang="en-US" sz="2400" spc="-210" dirty="0">
                <a:solidFill>
                  <a:srgbClr val="3F3F3F"/>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F3F3F"/>
                </a:solidFill>
                <a:effectLst/>
                <a:latin typeface="Arial" panose="020B0604020202020204" pitchFamily="34" charset="0"/>
                <a:ea typeface="Arial" panose="020B0604020202020204" pitchFamily="34" charset="0"/>
                <a:cs typeface="Arial" panose="020B0604020202020204" pitchFamily="34" charset="0"/>
              </a:rPr>
              <a:t>you</a:t>
            </a:r>
            <a:r>
              <a:rPr lang="en-US" sz="2400" spc="-165" dirty="0">
                <a:solidFill>
                  <a:srgbClr val="3F3F3F"/>
                </a:solidFill>
                <a:effectLst/>
                <a:latin typeface="Arial" panose="020B0604020202020204" pitchFamily="34" charset="0"/>
                <a:ea typeface="Arial" panose="020B0604020202020204" pitchFamily="34" charset="0"/>
                <a:cs typeface="Arial" panose="020B0604020202020204" pitchFamily="34" charset="0"/>
              </a:rPr>
              <a:t> </a:t>
            </a:r>
            <a:r>
              <a:rPr lang="en-US" sz="2400" spc="60" dirty="0">
                <a:solidFill>
                  <a:srgbClr val="3F3F3F"/>
                </a:solidFill>
                <a:effectLst/>
                <a:latin typeface="Arial" panose="020B0604020202020204" pitchFamily="34" charset="0"/>
                <a:ea typeface="Arial" panose="020B0604020202020204" pitchFamily="34" charset="0"/>
                <a:cs typeface="Arial" panose="020B0604020202020204" pitchFamily="34" charset="0"/>
              </a:rPr>
              <a:t>w</a:t>
            </a:r>
            <a:r>
              <a:rPr lang="en-US" sz="2400" spc="-95" dirty="0">
                <a:solidFill>
                  <a:srgbClr val="412A1C"/>
                </a:solidFill>
                <a:effectLst/>
                <a:latin typeface="Arial" panose="020B0604020202020204" pitchFamily="34" charset="0"/>
                <a:ea typeface="Arial" panose="020B0604020202020204" pitchFamily="34" charset="0"/>
                <a:cs typeface="Arial" panose="020B0604020202020204" pitchFamily="34" charset="0"/>
              </a:rPr>
              <a:t>i</a:t>
            </a:r>
            <a:r>
              <a:rPr lang="en-US" sz="2400" dirty="0">
                <a:solidFill>
                  <a:srgbClr val="080F2A"/>
                </a:solidFill>
                <a:effectLst/>
                <a:latin typeface="Arial" panose="020B0604020202020204" pitchFamily="34" charset="0"/>
                <a:ea typeface="Arial" panose="020B0604020202020204" pitchFamily="34" charset="0"/>
                <a:cs typeface="Arial" panose="020B0604020202020204" pitchFamily="34" charset="0"/>
              </a:rPr>
              <a:t>ll</a:t>
            </a:r>
            <a:r>
              <a:rPr lang="en-US" sz="2400" spc="-185" dirty="0">
                <a:solidFill>
                  <a:srgbClr val="080F2A"/>
                </a:solidFill>
                <a:effectLst/>
                <a:latin typeface="Arial" panose="020B0604020202020204" pitchFamily="34" charset="0"/>
                <a:ea typeface="Arial" panose="020B0604020202020204" pitchFamily="34" charset="0"/>
                <a:cs typeface="Arial" panose="020B0604020202020204" pitchFamily="34" charset="0"/>
              </a:rPr>
              <a:t> </a:t>
            </a:r>
            <a:r>
              <a:rPr lang="en-US" sz="2400" spc="100" dirty="0">
                <a:solidFill>
                  <a:srgbClr val="2A2A2F"/>
                </a:solidFill>
                <a:effectLst/>
                <a:latin typeface="Arial" panose="020B0604020202020204" pitchFamily="34" charset="0"/>
                <a:ea typeface="Arial" panose="020B0604020202020204" pitchFamily="34" charset="0"/>
                <a:cs typeface="Arial" panose="020B0604020202020204" pitchFamily="34" charset="0"/>
              </a:rPr>
              <a:t>f</a:t>
            </a:r>
            <a:r>
              <a:rPr lang="en-US" sz="2400" dirty="0">
                <a:solidFill>
                  <a:srgbClr val="161116"/>
                </a:solidFill>
                <a:effectLst/>
                <a:latin typeface="Arial" panose="020B0604020202020204" pitchFamily="34" charset="0"/>
                <a:ea typeface="Arial" panose="020B0604020202020204" pitchFamily="34" charset="0"/>
                <a:cs typeface="Arial" panose="020B0604020202020204" pitchFamily="34" charset="0"/>
              </a:rPr>
              <a:t>i</a:t>
            </a:r>
            <a:r>
              <a:rPr lang="en-US" sz="2400" dirty="0">
                <a:solidFill>
                  <a:srgbClr val="2A2A2F"/>
                </a:solidFill>
                <a:effectLst/>
                <a:latin typeface="Arial" panose="020B0604020202020204" pitchFamily="34" charset="0"/>
                <a:ea typeface="Arial" panose="020B0604020202020204" pitchFamily="34" charset="0"/>
                <a:cs typeface="Arial" panose="020B0604020202020204" pitchFamily="34" charset="0"/>
              </a:rPr>
              <a:t>nd</a:t>
            </a:r>
            <a:r>
              <a:rPr lang="en-US" sz="2400" spc="-215" dirty="0">
                <a:solidFill>
                  <a:srgbClr val="2A2A2F"/>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F3F3F"/>
                </a:solidFill>
                <a:effectLst/>
                <a:latin typeface="Arial" panose="020B0604020202020204" pitchFamily="34" charset="0"/>
                <a:ea typeface="Arial" panose="020B0604020202020204" pitchFamily="34" charset="0"/>
                <a:cs typeface="Arial" panose="020B0604020202020204" pitchFamily="34" charset="0"/>
              </a:rPr>
              <a:t>a</a:t>
            </a:r>
            <a:r>
              <a:rPr lang="en-US" sz="2400" spc="-120" dirty="0">
                <a:solidFill>
                  <a:srgbClr val="3F3F3F"/>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F3F3F"/>
                </a:solidFill>
                <a:effectLst/>
                <a:latin typeface="Arial" panose="020B0604020202020204" pitchFamily="34" charset="0"/>
                <a:ea typeface="Arial" panose="020B0604020202020204" pitchFamily="34" charset="0"/>
                <a:cs typeface="Arial" panose="020B0604020202020204" pitchFamily="34" charset="0"/>
              </a:rPr>
              <a:t>s</a:t>
            </a:r>
            <a:r>
              <a:rPr lang="en-US" sz="2400" spc="70" dirty="0">
                <a:solidFill>
                  <a:srgbClr val="3F3F3F"/>
                </a:solidFill>
                <a:effectLst/>
                <a:latin typeface="Arial" panose="020B0604020202020204" pitchFamily="34" charset="0"/>
                <a:ea typeface="Arial" panose="020B0604020202020204" pitchFamily="34" charset="0"/>
                <a:cs typeface="Arial" panose="020B0604020202020204" pitchFamily="34" charset="0"/>
              </a:rPr>
              <a:t>o</a:t>
            </a:r>
            <a:r>
              <a:rPr lang="en-US" sz="2400" spc="-60" dirty="0">
                <a:solidFill>
                  <a:srgbClr val="080F2A"/>
                </a:solidFill>
                <a:effectLst/>
                <a:latin typeface="Arial" panose="020B0604020202020204" pitchFamily="34" charset="0"/>
                <a:ea typeface="Arial" panose="020B0604020202020204" pitchFamily="34" charset="0"/>
                <a:cs typeface="Arial" panose="020B0604020202020204" pitchFamily="34" charset="0"/>
              </a:rPr>
              <a:t>l</a:t>
            </a:r>
            <a:r>
              <a:rPr lang="en-US" sz="2400" dirty="0">
                <a:solidFill>
                  <a:srgbClr val="3F3F3F"/>
                </a:solidFill>
                <a:effectLst/>
                <a:latin typeface="Arial" panose="020B0604020202020204" pitchFamily="34" charset="0"/>
                <a:ea typeface="Arial" panose="020B0604020202020204" pitchFamily="34" charset="0"/>
                <a:cs typeface="Arial" panose="020B0604020202020204" pitchFamily="34" charset="0"/>
              </a:rPr>
              <a:t>ut</a:t>
            </a:r>
            <a:r>
              <a:rPr lang="en-US" sz="2400" spc="-95" dirty="0">
                <a:solidFill>
                  <a:srgbClr val="3F3F3F"/>
                </a:solidFill>
                <a:effectLst/>
                <a:latin typeface="Arial" panose="020B0604020202020204" pitchFamily="34" charset="0"/>
                <a:ea typeface="Arial" panose="020B0604020202020204" pitchFamily="34" charset="0"/>
                <a:cs typeface="Arial" panose="020B0604020202020204" pitchFamily="34" charset="0"/>
              </a:rPr>
              <a:t>i</a:t>
            </a:r>
            <a:r>
              <a:rPr lang="en-US" sz="2400" spc="45" dirty="0">
                <a:solidFill>
                  <a:srgbClr val="3F3F3F"/>
                </a:solidFill>
                <a:effectLst/>
                <a:latin typeface="Arial" panose="020B0604020202020204" pitchFamily="34" charset="0"/>
                <a:ea typeface="Arial" panose="020B0604020202020204" pitchFamily="34" charset="0"/>
                <a:cs typeface="Arial" panose="020B0604020202020204" pitchFamily="34" charset="0"/>
              </a:rPr>
              <a:t>o</a:t>
            </a:r>
            <a:r>
              <a:rPr lang="en-US" sz="2400" dirty="0">
                <a:solidFill>
                  <a:srgbClr val="525B54"/>
                </a:solidFill>
                <a:effectLst/>
                <a:latin typeface="Arial" panose="020B0604020202020204" pitchFamily="34" charset="0"/>
                <a:ea typeface="Arial" panose="020B0604020202020204" pitchFamily="34" charset="0"/>
                <a:cs typeface="Arial" panose="020B0604020202020204" pitchFamily="34" charset="0"/>
              </a:rPr>
              <a:t>n</a:t>
            </a:r>
            <a:r>
              <a:rPr lang="en-US" sz="2400" spc="-230" dirty="0">
                <a:solidFill>
                  <a:srgbClr val="525B54"/>
                </a:solidFill>
                <a:effectLst/>
                <a:latin typeface="Arial" panose="020B0604020202020204" pitchFamily="34" charset="0"/>
                <a:ea typeface="Arial" panose="020B0604020202020204" pitchFamily="34" charset="0"/>
                <a:cs typeface="Arial" panose="020B0604020202020204" pitchFamily="34" charset="0"/>
              </a:rPr>
              <a:t> </a:t>
            </a:r>
            <a:r>
              <a:rPr lang="en-US" sz="2400" spc="80" dirty="0">
                <a:solidFill>
                  <a:srgbClr val="161116"/>
                </a:solidFill>
                <a:effectLst/>
                <a:latin typeface="Arial" panose="020B0604020202020204" pitchFamily="34" charset="0"/>
                <a:ea typeface="Arial" panose="020B0604020202020204" pitchFamily="34" charset="0"/>
                <a:cs typeface="Arial" panose="020B0604020202020204" pitchFamily="34" charset="0"/>
              </a:rPr>
              <a:t>t</a:t>
            </a:r>
            <a:r>
              <a:rPr lang="en-US" sz="2400" dirty="0">
                <a:solidFill>
                  <a:srgbClr val="2A2A2F"/>
                </a:solidFill>
                <a:effectLst/>
                <a:latin typeface="Arial" panose="020B0604020202020204" pitchFamily="34" charset="0"/>
                <a:ea typeface="Arial" panose="020B0604020202020204" pitchFamily="34" charset="0"/>
                <a:cs typeface="Arial" panose="020B0604020202020204" pitchFamily="34" charset="0"/>
              </a:rPr>
              <a:t>hat</a:t>
            </a:r>
            <a:r>
              <a:rPr lang="en-US" sz="2400" spc="-110" dirty="0">
                <a:solidFill>
                  <a:srgbClr val="2A2A2F"/>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F3F3F"/>
                </a:solidFill>
                <a:effectLst/>
                <a:latin typeface="Arial" panose="020B0604020202020204" pitchFamily="34" charset="0"/>
                <a:ea typeface="Arial" panose="020B0604020202020204" pitchFamily="34" charset="0"/>
                <a:cs typeface="Arial" panose="020B0604020202020204" pitchFamily="34" charset="0"/>
              </a:rPr>
              <a:t>me</a:t>
            </a:r>
            <a:r>
              <a:rPr lang="en-US" sz="2400" spc="-30" dirty="0">
                <a:solidFill>
                  <a:srgbClr val="3F3F3F"/>
                </a:solidFill>
                <a:effectLst/>
                <a:latin typeface="Arial" panose="020B0604020202020204" pitchFamily="34" charset="0"/>
                <a:ea typeface="Arial" panose="020B0604020202020204" pitchFamily="34" charset="0"/>
                <a:cs typeface="Arial" panose="020B0604020202020204" pitchFamily="34" charset="0"/>
              </a:rPr>
              <a:t>e</a:t>
            </a:r>
            <a:r>
              <a:rPr lang="en-US" sz="2400" spc="25" dirty="0">
                <a:solidFill>
                  <a:srgbClr val="161116"/>
                </a:solidFill>
                <a:effectLst/>
                <a:latin typeface="Arial" panose="020B0604020202020204" pitchFamily="34" charset="0"/>
                <a:ea typeface="Arial" panose="020B0604020202020204" pitchFamily="34" charset="0"/>
                <a:cs typeface="Arial" panose="020B0604020202020204" pitchFamily="34" charset="0"/>
              </a:rPr>
              <a:t>t</a:t>
            </a:r>
            <a:r>
              <a:rPr lang="en-US" sz="2400" dirty="0">
                <a:solidFill>
                  <a:srgbClr val="3F3F3F"/>
                </a:solidFill>
                <a:effectLst/>
                <a:latin typeface="Arial" panose="020B0604020202020204" pitchFamily="34" charset="0"/>
                <a:ea typeface="Arial" panose="020B0604020202020204" pitchFamily="34" charset="0"/>
                <a:cs typeface="Arial" panose="020B0604020202020204" pitchFamily="34" charset="0"/>
              </a:rPr>
              <a:t>s</a:t>
            </a:r>
            <a:r>
              <a:rPr lang="en-US" sz="2400" spc="-155" dirty="0">
                <a:solidFill>
                  <a:srgbClr val="3F3F3F"/>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F3F3F"/>
                </a:solidFill>
                <a:effectLst/>
                <a:latin typeface="Arial" panose="020B0604020202020204" pitchFamily="34" charset="0"/>
                <a:ea typeface="Arial" panose="020B0604020202020204" pitchFamily="34" charset="0"/>
                <a:cs typeface="Arial" panose="020B0604020202020204" pitchFamily="34" charset="0"/>
              </a:rPr>
              <a:t>the </a:t>
            </a:r>
            <a:r>
              <a:rPr lang="en-US" sz="2400" dirty="0">
                <a:solidFill>
                  <a:srgbClr val="2A2A2F"/>
                </a:solidFill>
                <a:effectLst/>
                <a:latin typeface="Arial" panose="020B0604020202020204" pitchFamily="34" charset="0"/>
                <a:ea typeface="Arial" panose="020B0604020202020204" pitchFamily="34" charset="0"/>
                <a:cs typeface="Arial" panose="020B0604020202020204" pitchFamily="34" charset="0"/>
              </a:rPr>
              <a:t>needs</a:t>
            </a:r>
            <a:r>
              <a:rPr lang="en-US" sz="2400" spc="-190" dirty="0">
                <a:solidFill>
                  <a:srgbClr val="2A2A2F"/>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F3F3F"/>
                </a:solidFill>
                <a:effectLst/>
                <a:latin typeface="Arial" panose="020B0604020202020204" pitchFamily="34" charset="0"/>
                <a:ea typeface="Arial" panose="020B0604020202020204" pitchFamily="34" charset="0"/>
                <a:cs typeface="Arial" panose="020B0604020202020204" pitchFamily="34" charset="0"/>
              </a:rPr>
              <a:t>of</a:t>
            </a:r>
            <a:r>
              <a:rPr lang="en-US" sz="2400" spc="-160" dirty="0">
                <a:solidFill>
                  <a:srgbClr val="3F3F3F"/>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F3F3F"/>
                </a:solidFill>
                <a:effectLst/>
                <a:latin typeface="Arial" panose="020B0604020202020204" pitchFamily="34" charset="0"/>
                <a:ea typeface="Arial" panose="020B0604020202020204" pitchFamily="34" charset="0"/>
                <a:cs typeface="Arial" panose="020B0604020202020204" pitchFamily="34" charset="0"/>
              </a:rPr>
              <a:t>the</a:t>
            </a:r>
            <a:r>
              <a:rPr lang="en-US" sz="2400" spc="-135" dirty="0">
                <a:solidFill>
                  <a:srgbClr val="3F3F3F"/>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2A2A2F"/>
                </a:solidFill>
                <a:effectLst/>
                <a:latin typeface="Arial" panose="020B0604020202020204" pitchFamily="34" charset="0"/>
                <a:ea typeface="Arial" panose="020B0604020202020204" pitchFamily="34" charset="0"/>
                <a:cs typeface="Arial" panose="020B0604020202020204" pitchFamily="34" charset="0"/>
              </a:rPr>
              <a:t>re</a:t>
            </a:r>
            <a:r>
              <a:rPr lang="en-US" sz="2400" spc="35" dirty="0">
                <a:solidFill>
                  <a:srgbClr val="2A2A2F"/>
                </a:solidFill>
                <a:effectLst/>
                <a:latin typeface="Arial" panose="020B0604020202020204" pitchFamily="34" charset="0"/>
                <a:ea typeface="Arial" panose="020B0604020202020204" pitchFamily="34" charset="0"/>
                <a:cs typeface="Arial" panose="020B0604020202020204" pitchFamily="34" charset="0"/>
              </a:rPr>
              <a:t>q</a:t>
            </a:r>
            <a:r>
              <a:rPr lang="en-US" sz="2400" spc="-45" dirty="0">
                <a:solidFill>
                  <a:srgbClr val="525B54"/>
                </a:solidFill>
                <a:effectLst/>
                <a:latin typeface="Arial" panose="020B0604020202020204" pitchFamily="34" charset="0"/>
                <a:ea typeface="Arial" panose="020B0604020202020204" pitchFamily="34" charset="0"/>
                <a:cs typeface="Arial" panose="020B0604020202020204" pitchFamily="34" charset="0"/>
              </a:rPr>
              <a:t>u</a:t>
            </a:r>
            <a:r>
              <a:rPr lang="en-US" sz="2400" dirty="0">
                <a:solidFill>
                  <a:srgbClr val="2A2A2F"/>
                </a:solidFill>
                <a:effectLst/>
                <a:latin typeface="Arial" panose="020B0604020202020204" pitchFamily="34" charset="0"/>
                <a:ea typeface="Arial" panose="020B0604020202020204" pitchFamily="34" charset="0"/>
                <a:cs typeface="Arial" panose="020B0604020202020204" pitchFamily="34" charset="0"/>
              </a:rPr>
              <a:t>est</a:t>
            </a:r>
            <a:r>
              <a:rPr lang="en-US" sz="2400" spc="-190" dirty="0">
                <a:solidFill>
                  <a:srgbClr val="2A2A2F"/>
                </a:solidFill>
                <a:effectLst/>
                <a:latin typeface="Arial" panose="020B0604020202020204" pitchFamily="34" charset="0"/>
                <a:ea typeface="Arial" panose="020B0604020202020204" pitchFamily="34" charset="0"/>
                <a:cs typeface="Arial" panose="020B0604020202020204" pitchFamily="34" charset="0"/>
              </a:rPr>
              <a:t> </a:t>
            </a:r>
            <a:r>
              <a:rPr lang="en-US" sz="2400" spc="50" dirty="0">
                <a:solidFill>
                  <a:srgbClr val="3F3F3F"/>
                </a:solidFill>
                <a:effectLst/>
                <a:latin typeface="Arial" panose="020B0604020202020204" pitchFamily="34" charset="0"/>
                <a:ea typeface="Arial" panose="020B0604020202020204" pitchFamily="34" charset="0"/>
                <a:cs typeface="Arial" panose="020B0604020202020204" pitchFamily="34" charset="0"/>
              </a:rPr>
              <a:t>a</a:t>
            </a:r>
            <a:r>
              <a:rPr lang="en-US" sz="2400" spc="-110" dirty="0">
                <a:solidFill>
                  <a:srgbClr val="525B54"/>
                </a:solidFill>
                <a:effectLst/>
                <a:latin typeface="Arial" panose="020B0604020202020204" pitchFamily="34" charset="0"/>
                <a:ea typeface="Arial" panose="020B0604020202020204" pitchFamily="34" charset="0"/>
                <a:cs typeface="Arial" panose="020B0604020202020204" pitchFamily="34" charset="0"/>
              </a:rPr>
              <a:t>n</a:t>
            </a:r>
            <a:r>
              <a:rPr lang="en-US" sz="2400" dirty="0">
                <a:solidFill>
                  <a:srgbClr val="3F3F3F"/>
                </a:solidFill>
                <a:effectLst/>
                <a:latin typeface="Arial" panose="020B0604020202020204" pitchFamily="34" charset="0"/>
                <a:ea typeface="Arial" panose="020B0604020202020204" pitchFamily="34" charset="0"/>
                <a:cs typeface="Arial" panose="020B0604020202020204" pitchFamily="34" charset="0"/>
              </a:rPr>
              <a:t>d</a:t>
            </a:r>
            <a:r>
              <a:rPr lang="en-US" sz="2400" spc="-150" dirty="0">
                <a:solidFill>
                  <a:srgbClr val="3F3F3F"/>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2A2A2F"/>
                </a:solidFill>
                <a:effectLst/>
                <a:latin typeface="Arial" panose="020B0604020202020204" pitchFamily="34" charset="0"/>
                <a:ea typeface="Arial" panose="020B0604020202020204" pitchFamily="34" charset="0"/>
                <a:cs typeface="Arial" panose="020B0604020202020204" pitchFamily="34" charset="0"/>
              </a:rPr>
              <a:t>makes</a:t>
            </a:r>
            <a:r>
              <a:rPr lang="en-US" sz="2400" spc="-170" dirty="0">
                <a:solidFill>
                  <a:srgbClr val="2A2A2F"/>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F3F3F"/>
                </a:solidFill>
                <a:effectLst/>
                <a:latin typeface="Arial" panose="020B0604020202020204" pitchFamily="34" charset="0"/>
                <a:ea typeface="Arial" panose="020B0604020202020204" pitchFamily="34" charset="0"/>
                <a:cs typeface="Arial" panose="020B0604020202020204" pitchFamily="34" charset="0"/>
              </a:rPr>
              <a:t>your</a:t>
            </a:r>
            <a:r>
              <a:rPr lang="en-US" sz="2400" spc="-115" dirty="0">
                <a:solidFill>
                  <a:srgbClr val="3F3F3F"/>
                </a:solidFill>
                <a:effectLst/>
                <a:latin typeface="Arial" panose="020B0604020202020204" pitchFamily="34" charset="0"/>
                <a:ea typeface="Arial" panose="020B0604020202020204" pitchFamily="34" charset="0"/>
                <a:cs typeface="Arial" panose="020B0604020202020204" pitchFamily="34" charset="0"/>
              </a:rPr>
              <a:t> </a:t>
            </a:r>
            <a:r>
              <a:rPr lang="en-US" sz="2400" spc="-95" dirty="0">
                <a:solidFill>
                  <a:srgbClr val="525B54"/>
                </a:solidFill>
                <a:effectLst/>
                <a:latin typeface="Arial" panose="020B0604020202020204" pitchFamily="34" charset="0"/>
                <a:ea typeface="Arial" panose="020B0604020202020204" pitchFamily="34" charset="0"/>
                <a:cs typeface="Arial" panose="020B0604020202020204" pitchFamily="34" charset="0"/>
              </a:rPr>
              <a:t>l</a:t>
            </a:r>
            <a:r>
              <a:rPr lang="en-US" sz="2400" spc="-135" dirty="0">
                <a:solidFill>
                  <a:srgbClr val="525B54"/>
                </a:solidFill>
                <a:effectLst/>
                <a:latin typeface="Arial" panose="020B0604020202020204" pitchFamily="34" charset="0"/>
                <a:ea typeface="Arial" panose="020B0604020202020204" pitchFamily="34" charset="0"/>
                <a:cs typeface="Arial" panose="020B0604020202020204" pitchFamily="34" charset="0"/>
              </a:rPr>
              <a:t>i</a:t>
            </a:r>
            <a:r>
              <a:rPr lang="en-US" sz="2400" spc="35" dirty="0">
                <a:solidFill>
                  <a:srgbClr val="080F2A"/>
                </a:solidFill>
                <a:effectLst/>
                <a:latin typeface="Arial" panose="020B0604020202020204" pitchFamily="34" charset="0"/>
                <a:ea typeface="Arial" panose="020B0604020202020204" pitchFamily="34" charset="0"/>
                <a:cs typeface="Arial" panose="020B0604020202020204" pitchFamily="34" charset="0"/>
              </a:rPr>
              <a:t>f</a:t>
            </a:r>
            <a:r>
              <a:rPr lang="en-US" sz="2400" dirty="0">
                <a:solidFill>
                  <a:srgbClr val="3F3F3F"/>
                </a:solidFill>
                <a:effectLst/>
                <a:latin typeface="Arial" panose="020B0604020202020204" pitchFamily="34" charset="0"/>
                <a:ea typeface="Arial" panose="020B0604020202020204" pitchFamily="34" charset="0"/>
                <a:cs typeface="Arial" panose="020B0604020202020204" pitchFamily="34" charset="0"/>
              </a:rPr>
              <a:t>e</a:t>
            </a:r>
            <a:r>
              <a:rPr lang="en-US" sz="2400" spc="-150" dirty="0">
                <a:solidFill>
                  <a:srgbClr val="3F3F3F"/>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2A2A2F"/>
                </a:solidFill>
                <a:effectLst/>
                <a:latin typeface="Arial" panose="020B0604020202020204" pitchFamily="34" charset="0"/>
                <a:ea typeface="Arial" panose="020B0604020202020204" pitchFamily="34" charset="0"/>
                <a:cs typeface="Arial" panose="020B0604020202020204" pitchFamily="34" charset="0"/>
              </a:rPr>
              <a:t>ea</a:t>
            </a:r>
            <a:r>
              <a:rPr lang="en-US" sz="2400" spc="20" dirty="0">
                <a:solidFill>
                  <a:srgbClr val="2A2A2F"/>
                </a:solidFill>
                <a:effectLst/>
                <a:latin typeface="Arial" panose="020B0604020202020204" pitchFamily="34" charset="0"/>
                <a:ea typeface="Arial" panose="020B0604020202020204" pitchFamily="34" charset="0"/>
                <a:cs typeface="Arial" panose="020B0604020202020204" pitchFamily="34" charset="0"/>
              </a:rPr>
              <a:t>s</a:t>
            </a:r>
            <a:r>
              <a:rPr lang="en-US" sz="2400" spc="-95" dirty="0">
                <a:solidFill>
                  <a:srgbClr val="525B54"/>
                </a:solidFill>
                <a:effectLst/>
                <a:latin typeface="Arial" panose="020B0604020202020204" pitchFamily="34" charset="0"/>
                <a:ea typeface="Arial" panose="020B0604020202020204" pitchFamily="34" charset="0"/>
                <a:cs typeface="Arial" panose="020B0604020202020204" pitchFamily="34" charset="0"/>
              </a:rPr>
              <a:t>i</a:t>
            </a:r>
            <a:r>
              <a:rPr lang="en-US" sz="2400" dirty="0">
                <a:solidFill>
                  <a:srgbClr val="2A2A2F"/>
                </a:solidFill>
                <a:effectLst/>
                <a:latin typeface="Arial" panose="020B0604020202020204" pitchFamily="34" charset="0"/>
                <a:ea typeface="Arial" panose="020B0604020202020204" pitchFamily="34" charset="0"/>
                <a:cs typeface="Arial" panose="020B0604020202020204" pitchFamily="34" charset="0"/>
              </a:rPr>
              <a:t>e</a:t>
            </a:r>
            <a:r>
              <a:rPr lang="en-US" sz="2400" spc="55" dirty="0">
                <a:solidFill>
                  <a:srgbClr val="2A2A2F"/>
                </a:solidFill>
                <a:effectLst/>
                <a:latin typeface="Arial" panose="020B0604020202020204" pitchFamily="34" charset="0"/>
                <a:ea typeface="Arial" panose="020B0604020202020204" pitchFamily="34" charset="0"/>
                <a:cs typeface="Arial" panose="020B0604020202020204" pitchFamily="34" charset="0"/>
              </a:rPr>
              <a:t>r</a:t>
            </a:r>
            <a:r>
              <a:rPr lang="en-US" sz="2400" dirty="0">
                <a:solidFill>
                  <a:srgbClr val="161116"/>
                </a:solidFill>
                <a:effectLst/>
                <a:latin typeface="Arial" panose="020B0604020202020204" pitchFamily="34" charset="0"/>
                <a:ea typeface="Arial" panose="020B0604020202020204" pitchFamily="34" charset="0"/>
                <a:cs typeface="Arial" panose="020B0604020202020204" pitchFamily="34" charset="0"/>
              </a:rPr>
              <a:t>.</a:t>
            </a:r>
            <a:endParaRPr lang="en-IN" sz="2400" dirty="0">
              <a:effectLst/>
              <a:latin typeface="Arial" panose="020B0604020202020204" pitchFamily="34" charset="0"/>
              <a:ea typeface="Arial" panose="020B0604020202020204" pitchFamily="34" charset="0"/>
              <a:cs typeface="Arial" panose="020B0604020202020204" pitchFamily="34" charset="0"/>
            </a:endParaRPr>
          </a:p>
          <a:p>
            <a:pPr algn="just">
              <a:spcBef>
                <a:spcPts val="50"/>
              </a:spcBef>
            </a:pPr>
            <a:r>
              <a:rPr lang="en-US" sz="2400" dirty="0">
                <a:effectLst/>
                <a:latin typeface="Arial" panose="020B0604020202020204" pitchFamily="34" charset="0"/>
                <a:ea typeface="Arial" panose="020B0604020202020204" pitchFamily="34" charset="0"/>
                <a:cs typeface="Arial" panose="020B0604020202020204" pitchFamily="34" charset="0"/>
              </a:rPr>
              <a:t> </a:t>
            </a:r>
            <a:endParaRPr lang="en-IN" sz="2400" dirty="0">
              <a:effectLst/>
              <a:latin typeface="Arial" panose="020B0604020202020204" pitchFamily="34" charset="0"/>
              <a:ea typeface="Calibri" panose="020F0502020204030204" pitchFamily="34" charset="0"/>
              <a:cs typeface="Arial" panose="020B0604020202020204" pitchFamily="34" charset="0"/>
            </a:endParaRPr>
          </a:p>
          <a:p>
            <a:pPr marL="73025" algn="just"/>
            <a:r>
              <a:rPr lang="en-US" sz="2400" b="1" kern="0" spc="-205" dirty="0">
                <a:solidFill>
                  <a:srgbClr val="161116"/>
                </a:solidFill>
                <a:effectLst/>
                <a:latin typeface="Arial" panose="020B0604020202020204" pitchFamily="34" charset="0"/>
                <a:ea typeface="Arial" panose="020B0604020202020204" pitchFamily="34" charset="0"/>
                <a:cs typeface="Arial" panose="020B0604020202020204" pitchFamily="34" charset="0"/>
              </a:rPr>
              <a:t> </a:t>
            </a:r>
            <a:r>
              <a:rPr lang="en-US" sz="2400" b="1" kern="0" spc="-35" dirty="0">
                <a:solidFill>
                  <a:srgbClr val="2A2A2F"/>
                </a:solidFill>
                <a:effectLst/>
                <a:latin typeface="Arial" panose="020B0604020202020204" pitchFamily="34" charset="0"/>
                <a:ea typeface="Arial" panose="020B0604020202020204" pitchFamily="34" charset="0"/>
                <a:cs typeface="Arial" panose="020B0604020202020204" pitchFamily="34" charset="0"/>
              </a:rPr>
              <a:t>C</a:t>
            </a:r>
            <a:r>
              <a:rPr lang="en-US" sz="2400" b="1" kern="0" spc="-30" dirty="0">
                <a:solidFill>
                  <a:srgbClr val="161116"/>
                </a:solidFill>
                <a:effectLst/>
                <a:latin typeface="Arial" panose="020B0604020202020204" pitchFamily="34" charset="0"/>
                <a:ea typeface="Arial" panose="020B0604020202020204" pitchFamily="34" charset="0"/>
                <a:cs typeface="Arial" panose="020B0604020202020204" pitchFamily="34" charset="0"/>
              </a:rPr>
              <a:t>r</a:t>
            </a:r>
            <a:r>
              <a:rPr lang="en-US" sz="2400" b="1" kern="0" spc="-35" dirty="0">
                <a:solidFill>
                  <a:srgbClr val="2A2A2F"/>
                </a:solidFill>
                <a:effectLst/>
                <a:latin typeface="Arial" panose="020B0604020202020204" pitchFamily="34" charset="0"/>
                <a:ea typeface="Arial" panose="020B0604020202020204" pitchFamily="34" charset="0"/>
                <a:cs typeface="Arial" panose="020B0604020202020204" pitchFamily="34" charset="0"/>
              </a:rPr>
              <a:t>eate</a:t>
            </a:r>
            <a:r>
              <a:rPr lang="en-US" sz="2400" b="1" kern="0" spc="-30" dirty="0">
                <a:solidFill>
                  <a:srgbClr val="2A2A2F"/>
                </a:solidFill>
                <a:effectLst/>
                <a:latin typeface="Arial" panose="020B0604020202020204" pitchFamily="34" charset="0"/>
                <a:ea typeface="Arial" panose="020B0604020202020204" pitchFamily="34" charset="0"/>
                <a:cs typeface="Arial" panose="020B0604020202020204" pitchFamily="34" charset="0"/>
              </a:rPr>
              <a:t> </a:t>
            </a:r>
            <a:r>
              <a:rPr lang="en-US" sz="2400" b="1" kern="0" spc="-10" dirty="0">
                <a:solidFill>
                  <a:srgbClr val="2A2A2F"/>
                </a:solidFill>
                <a:effectLst/>
                <a:latin typeface="Arial" panose="020B0604020202020204" pitchFamily="34" charset="0"/>
                <a:ea typeface="Arial" panose="020B0604020202020204" pitchFamily="34" charset="0"/>
                <a:cs typeface="Arial" panose="020B0604020202020204" pitchFamily="34" charset="0"/>
              </a:rPr>
              <a:t>Involvemen</a:t>
            </a:r>
            <a:r>
              <a:rPr lang="en-US" sz="2400" b="1" kern="0" spc="-5" dirty="0">
                <a:solidFill>
                  <a:srgbClr val="161116"/>
                </a:solidFill>
                <a:effectLst/>
                <a:latin typeface="Arial" panose="020B0604020202020204" pitchFamily="34" charset="0"/>
                <a:ea typeface="Arial" panose="020B0604020202020204" pitchFamily="34" charset="0"/>
                <a:cs typeface="Arial" panose="020B0604020202020204" pitchFamily="34" charset="0"/>
              </a:rPr>
              <a:t>t</a:t>
            </a:r>
          </a:p>
          <a:p>
            <a:pPr marL="73025" algn="just"/>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When</a:t>
            </a:r>
            <a:r>
              <a:rPr lang="en-US" sz="2400" spc="-14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there</a:t>
            </a:r>
            <a:r>
              <a:rPr lang="en-US" sz="2400" spc="-9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400" spc="-135" dirty="0">
                <a:solidFill>
                  <a:srgbClr val="3D3B3D"/>
                </a:solidFill>
                <a:effectLst/>
                <a:latin typeface="Arial" panose="020B0604020202020204" pitchFamily="34" charset="0"/>
                <a:ea typeface="Arial" panose="020B0604020202020204" pitchFamily="34" charset="0"/>
                <a:cs typeface="Arial" panose="020B0604020202020204" pitchFamily="34" charset="0"/>
              </a:rPr>
              <a:t>i</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s</a:t>
            </a:r>
            <a:r>
              <a:rPr lang="en-US" sz="2400" spc="-16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change</a:t>
            </a:r>
            <a:r>
              <a:rPr lang="en-US" sz="2400" spc="-13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15131C"/>
                </a:solidFill>
                <a:effectLst/>
                <a:latin typeface="Arial" panose="020B0604020202020204" pitchFamily="34" charset="0"/>
                <a:ea typeface="Arial" panose="020B0604020202020204" pitchFamily="34" charset="0"/>
                <a:cs typeface="Arial" panose="020B0604020202020204" pitchFamily="34" charset="0"/>
              </a:rPr>
              <a:t>-</a:t>
            </a:r>
            <a:r>
              <a:rPr lang="en-US" sz="2400" spc="-285" dirty="0">
                <a:solidFill>
                  <a:srgbClr val="15131C"/>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th</a:t>
            </a:r>
            <a:r>
              <a:rPr lang="en-US" sz="2400" spc="1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400" spc="-65" dirty="0">
                <a:solidFill>
                  <a:srgbClr val="525B54"/>
                </a:solidFill>
                <a:effectLst/>
                <a:latin typeface="Arial" panose="020B0604020202020204" pitchFamily="34" charset="0"/>
                <a:ea typeface="Arial" panose="020B0604020202020204" pitchFamily="34" charset="0"/>
                <a:cs typeface="Arial" panose="020B0604020202020204" pitchFamily="34" charset="0"/>
              </a:rPr>
              <a:t>r</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400" spc="-17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400" spc="-95" dirty="0">
                <a:solidFill>
                  <a:srgbClr val="525B54"/>
                </a:solidFill>
                <a:effectLst/>
                <a:latin typeface="Arial" panose="020B0604020202020204" pitchFamily="34" charset="0"/>
                <a:ea typeface="Arial" panose="020B0604020202020204" pitchFamily="34" charset="0"/>
                <a:cs typeface="Arial" panose="020B0604020202020204" pitchFamily="34" charset="0"/>
              </a:rPr>
              <a:t>i</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s</a:t>
            </a:r>
            <a:r>
              <a:rPr lang="en-US" sz="2400" spc="-16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oppo</a:t>
            </a:r>
            <a:r>
              <a:rPr lang="en-US" sz="2400" spc="40" dirty="0">
                <a:solidFill>
                  <a:srgbClr val="3D3B3D"/>
                </a:solidFill>
                <a:effectLst/>
                <a:latin typeface="Arial" panose="020B0604020202020204" pitchFamily="34" charset="0"/>
                <a:ea typeface="Arial" panose="020B0604020202020204" pitchFamily="34" charset="0"/>
                <a:cs typeface="Arial" panose="020B0604020202020204" pitchFamily="34" charset="0"/>
              </a:rPr>
              <a:t>s</a:t>
            </a:r>
            <a:r>
              <a:rPr lang="en-US" sz="2400" spc="-135" dirty="0">
                <a:solidFill>
                  <a:srgbClr val="525B54"/>
                </a:solidFill>
                <a:effectLst/>
                <a:latin typeface="Arial" panose="020B0604020202020204" pitchFamily="34" charset="0"/>
                <a:ea typeface="Arial" panose="020B0604020202020204" pitchFamily="34" charset="0"/>
                <a:cs typeface="Arial" panose="020B0604020202020204" pitchFamily="34" charset="0"/>
              </a:rPr>
              <a:t>i</a:t>
            </a:r>
            <a:r>
              <a:rPr lang="en-US" sz="2400" spc="15" dirty="0">
                <a:solidFill>
                  <a:srgbClr val="3D3B3D"/>
                </a:solidFill>
                <a:effectLst/>
                <a:latin typeface="Arial" panose="020B0604020202020204" pitchFamily="34" charset="0"/>
                <a:ea typeface="Arial" panose="020B0604020202020204" pitchFamily="34" charset="0"/>
                <a:cs typeface="Arial" panose="020B0604020202020204" pitchFamily="34" charset="0"/>
              </a:rPr>
              <a:t>t</a:t>
            </a:r>
            <a:r>
              <a:rPr lang="en-US" sz="2400" spc="-60" dirty="0">
                <a:solidFill>
                  <a:srgbClr val="15131C"/>
                </a:solidFill>
                <a:effectLst/>
                <a:latin typeface="Arial" panose="020B0604020202020204" pitchFamily="34" charset="0"/>
                <a:ea typeface="Arial" panose="020B0604020202020204" pitchFamily="34" charset="0"/>
                <a:cs typeface="Arial" panose="020B0604020202020204" pitchFamily="34" charset="0"/>
              </a:rPr>
              <a:t>i</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on</a:t>
            </a:r>
            <a:r>
              <a:rPr lang="en-US" sz="2400" dirty="0">
                <a:solidFill>
                  <a:srgbClr val="15131C"/>
                </a:solidFill>
                <a:effectLst/>
                <a:latin typeface="Arial" panose="020B0604020202020204" pitchFamily="34" charset="0"/>
                <a:ea typeface="Arial" panose="020B0604020202020204" pitchFamily="34" charset="0"/>
                <a:cs typeface="Arial" panose="020B0604020202020204" pitchFamily="34" charset="0"/>
              </a:rPr>
              <a:t>.</a:t>
            </a:r>
            <a:r>
              <a:rPr lang="en-US" sz="2400" spc="-250" dirty="0">
                <a:solidFill>
                  <a:srgbClr val="15131C"/>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400" spc="-10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proven</a:t>
            </a:r>
            <a:r>
              <a:rPr lang="en-US" sz="2400" spc="-18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400" spc="-15" dirty="0">
                <a:solidFill>
                  <a:srgbClr val="3D3B3D"/>
                </a:solidFill>
                <a:effectLst/>
                <a:latin typeface="Arial" panose="020B0604020202020204" pitchFamily="34" charset="0"/>
                <a:ea typeface="Arial" panose="020B0604020202020204" pitchFamily="34" charset="0"/>
                <a:cs typeface="Arial" panose="020B0604020202020204" pitchFamily="34" charset="0"/>
              </a:rPr>
              <a:t>s</a:t>
            </a:r>
            <a:r>
              <a:rPr lang="en-US" sz="2400" spc="25" dirty="0">
                <a:solidFill>
                  <a:srgbClr val="15131C"/>
                </a:solidFill>
                <a:effectLst/>
                <a:latin typeface="Arial" panose="020B0604020202020204" pitchFamily="34" charset="0"/>
                <a:ea typeface="Arial" panose="020B0604020202020204" pitchFamily="34" charset="0"/>
                <a:cs typeface="Arial" panose="020B0604020202020204" pitchFamily="34" charset="0"/>
              </a:rPr>
              <a:t>t</a:t>
            </a:r>
            <a:r>
              <a:rPr lang="en-US" sz="2400" spc="-65" dirty="0">
                <a:solidFill>
                  <a:srgbClr val="525B54"/>
                </a:solidFill>
                <a:effectLst/>
                <a:latin typeface="Arial" panose="020B0604020202020204" pitchFamily="34" charset="0"/>
                <a:ea typeface="Arial" panose="020B0604020202020204" pitchFamily="34" charset="0"/>
                <a:cs typeface="Arial" panose="020B0604020202020204" pitchFamily="34" charset="0"/>
              </a:rPr>
              <a:t>r</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ate</a:t>
            </a:r>
            <a:r>
              <a:rPr lang="en-US" sz="2400" spc="-100" dirty="0">
                <a:solidFill>
                  <a:srgbClr val="3D3B3D"/>
                </a:solidFill>
                <a:effectLst/>
                <a:latin typeface="Arial" panose="020B0604020202020204" pitchFamily="34" charset="0"/>
                <a:ea typeface="Arial" panose="020B0604020202020204" pitchFamily="34" charset="0"/>
                <a:cs typeface="Arial" panose="020B0604020202020204" pitchFamily="34" charset="0"/>
              </a:rPr>
              <a:t>g</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y</a:t>
            </a:r>
            <a:r>
              <a:rPr lang="en-US" sz="2400" spc="-13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15131C"/>
                </a:solidFill>
                <a:effectLst/>
                <a:latin typeface="Arial" panose="020B0604020202020204" pitchFamily="34" charset="0"/>
                <a:ea typeface="Arial" panose="020B0604020202020204" pitchFamily="34" charset="0"/>
                <a:cs typeface="Arial" panose="020B0604020202020204" pitchFamily="34" charset="0"/>
              </a:rPr>
              <a:t>i</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n</a:t>
            </a:r>
            <a:r>
              <a:rPr lang="en-US" sz="2400" spc="-18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re</a:t>
            </a:r>
            <a:r>
              <a:rPr lang="en-US" sz="2400" spc="35" dirty="0">
                <a:solidFill>
                  <a:srgbClr val="3D3B3D"/>
                </a:solidFill>
                <a:effectLst/>
                <a:latin typeface="Arial" panose="020B0604020202020204" pitchFamily="34" charset="0"/>
                <a:ea typeface="Arial" panose="020B0604020202020204" pitchFamily="34" charset="0"/>
                <a:cs typeface="Arial" panose="020B0604020202020204" pitchFamily="34" charset="0"/>
              </a:rPr>
              <a:t>q</a:t>
            </a:r>
            <a:r>
              <a:rPr lang="en-US" sz="2400" spc="-45" dirty="0">
                <a:solidFill>
                  <a:srgbClr val="15131C"/>
                </a:solidFill>
                <a:effectLst/>
                <a:latin typeface="Arial" panose="020B0604020202020204" pitchFamily="34" charset="0"/>
                <a:ea typeface="Arial" panose="020B0604020202020204" pitchFamily="34" charset="0"/>
                <a:cs typeface="Arial" panose="020B0604020202020204" pitchFamily="34" charset="0"/>
              </a:rPr>
              <a:t>u</a:t>
            </a:r>
            <a:r>
              <a:rPr lang="en-US" sz="2400" spc="-95" dirty="0">
                <a:solidFill>
                  <a:srgbClr val="525B54"/>
                </a:solidFill>
                <a:effectLst/>
                <a:latin typeface="Arial" panose="020B0604020202020204" pitchFamily="34" charset="0"/>
                <a:ea typeface="Arial" panose="020B0604020202020204" pitchFamily="34" charset="0"/>
                <a:cs typeface="Arial" panose="020B0604020202020204" pitchFamily="34" charset="0"/>
              </a:rPr>
              <a:t>i</a:t>
            </a:r>
            <a:r>
              <a:rPr lang="en-US" sz="2400" spc="-65" dirty="0">
                <a:solidFill>
                  <a:srgbClr val="525B54"/>
                </a:solidFill>
                <a:effectLst/>
                <a:latin typeface="Arial" panose="020B0604020202020204" pitchFamily="34" charset="0"/>
                <a:ea typeface="Arial" panose="020B0604020202020204" pitchFamily="34" charset="0"/>
                <a:cs typeface="Arial" panose="020B0604020202020204" pitchFamily="34" charset="0"/>
              </a:rPr>
              <a:t>r</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ements</a:t>
            </a:r>
            <a:r>
              <a:rPr lang="en-US" sz="2400" spc="-9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ch</a:t>
            </a:r>
            <a:r>
              <a:rPr lang="en-US" sz="2400" spc="65"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400" spc="-110" dirty="0">
                <a:solidFill>
                  <a:srgbClr val="525B54"/>
                </a:solidFill>
                <a:effectLst/>
                <a:latin typeface="Arial" panose="020B0604020202020204" pitchFamily="34" charset="0"/>
                <a:ea typeface="Arial" panose="020B0604020202020204" pitchFamily="34" charset="0"/>
                <a:cs typeface="Arial" panose="020B0604020202020204" pitchFamily="34" charset="0"/>
              </a:rPr>
              <a:t>n</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ge managem</a:t>
            </a:r>
            <a:r>
              <a:rPr lang="en-US" sz="2400" spc="75"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400" spc="-110" dirty="0">
                <a:solidFill>
                  <a:srgbClr val="525B54"/>
                </a:solidFill>
                <a:effectLst/>
                <a:latin typeface="Arial" panose="020B0604020202020204" pitchFamily="34" charset="0"/>
                <a:ea typeface="Arial" panose="020B0604020202020204" pitchFamily="34" charset="0"/>
                <a:cs typeface="Arial" panose="020B0604020202020204" pitchFamily="34" charset="0"/>
              </a:rPr>
              <a:t>n</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t</a:t>
            </a:r>
            <a:r>
              <a:rPr lang="en-US" sz="2400" spc="-11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400" spc="-60" dirty="0">
                <a:solidFill>
                  <a:srgbClr val="15131C"/>
                </a:solidFill>
                <a:effectLst/>
                <a:latin typeface="Arial" panose="020B0604020202020204" pitchFamily="34" charset="0"/>
                <a:ea typeface="Arial" panose="020B0604020202020204" pitchFamily="34" charset="0"/>
                <a:cs typeface="Arial" panose="020B0604020202020204" pitchFamily="34" charset="0"/>
              </a:rPr>
              <a:t>i</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s</a:t>
            </a:r>
            <a:r>
              <a:rPr lang="en-US" sz="2400" spc="-13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400" spc="-60" dirty="0">
                <a:solidFill>
                  <a:srgbClr val="15131C"/>
                </a:solidFill>
                <a:effectLst/>
                <a:latin typeface="Arial" panose="020B0604020202020204" pitchFamily="34" charset="0"/>
                <a:ea typeface="Arial" panose="020B0604020202020204" pitchFamily="34" charset="0"/>
                <a:cs typeface="Arial" panose="020B0604020202020204" pitchFamily="34" charset="0"/>
              </a:rPr>
              <a:t>i</a:t>
            </a:r>
            <a:r>
              <a:rPr lang="en-US" sz="2400" spc="-110" dirty="0">
                <a:solidFill>
                  <a:srgbClr val="525B54"/>
                </a:solidFill>
                <a:effectLst/>
                <a:latin typeface="Arial" panose="020B0604020202020204" pitchFamily="34" charset="0"/>
                <a:ea typeface="Arial" panose="020B0604020202020204" pitchFamily="34" charset="0"/>
                <a:cs typeface="Arial" panose="020B0604020202020204" pitchFamily="34" charset="0"/>
              </a:rPr>
              <a:t>n</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vo</a:t>
            </a:r>
            <a:r>
              <a:rPr lang="en-US" sz="2400" spc="-20" dirty="0">
                <a:solidFill>
                  <a:srgbClr val="3D3B3D"/>
                </a:solidFill>
                <a:effectLst/>
                <a:latin typeface="Arial" panose="020B0604020202020204" pitchFamily="34" charset="0"/>
                <a:ea typeface="Arial" panose="020B0604020202020204" pitchFamily="34" charset="0"/>
                <a:cs typeface="Arial" panose="020B0604020202020204" pitchFamily="34" charset="0"/>
              </a:rPr>
              <a:t>l</a:t>
            </a:r>
            <a:r>
              <a:rPr lang="en-US" sz="2400" spc="50" dirty="0">
                <a:solidFill>
                  <a:srgbClr val="3D3B3D"/>
                </a:solidFill>
                <a:effectLst/>
                <a:latin typeface="Arial" panose="020B0604020202020204" pitchFamily="34" charset="0"/>
                <a:ea typeface="Arial" panose="020B0604020202020204" pitchFamily="34" charset="0"/>
                <a:cs typeface="Arial" panose="020B0604020202020204" pitchFamily="34" charset="0"/>
              </a:rPr>
              <a:t>v</a:t>
            </a:r>
            <a:r>
              <a:rPr lang="en-US" sz="2400" spc="-95" dirty="0">
                <a:solidFill>
                  <a:srgbClr val="525B54"/>
                </a:solidFill>
                <a:effectLst/>
                <a:latin typeface="Arial" panose="020B0604020202020204" pitchFamily="34" charset="0"/>
                <a:ea typeface="Arial" panose="020B0604020202020204" pitchFamily="34" charset="0"/>
                <a:cs typeface="Arial" panose="020B0604020202020204" pitchFamily="34" charset="0"/>
              </a:rPr>
              <a:t>i</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ng</a:t>
            </a:r>
            <a:r>
              <a:rPr lang="en-US" sz="2400" spc="-25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the</a:t>
            </a:r>
            <a:r>
              <a:rPr lang="en-US" sz="2400" spc="-12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affected</a:t>
            </a:r>
            <a:r>
              <a:rPr lang="en-US" sz="2400" spc="-12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peo</a:t>
            </a:r>
            <a:r>
              <a:rPr lang="en-US" sz="2400" spc="45" dirty="0">
                <a:solidFill>
                  <a:srgbClr val="3D3B3D"/>
                </a:solidFill>
                <a:effectLst/>
                <a:latin typeface="Arial" panose="020B0604020202020204" pitchFamily="34" charset="0"/>
                <a:ea typeface="Arial" panose="020B0604020202020204" pitchFamily="34" charset="0"/>
                <a:cs typeface="Arial" panose="020B0604020202020204" pitchFamily="34" charset="0"/>
              </a:rPr>
              <a:t>p</a:t>
            </a:r>
            <a:r>
              <a:rPr lang="en-US" sz="2400" spc="-60" dirty="0">
                <a:solidFill>
                  <a:srgbClr val="15131C"/>
                </a:solidFill>
                <a:effectLst/>
                <a:latin typeface="Arial" panose="020B0604020202020204" pitchFamily="34" charset="0"/>
                <a:ea typeface="Arial" panose="020B0604020202020204" pitchFamily="34" charset="0"/>
                <a:cs typeface="Arial" panose="020B0604020202020204" pitchFamily="34" charset="0"/>
              </a:rPr>
              <a:t>l</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400" spc="-20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400" spc="25" dirty="0">
                <a:solidFill>
                  <a:srgbClr val="2A130C"/>
                </a:solidFill>
                <a:effectLst/>
                <a:latin typeface="Arial" panose="020B0604020202020204" pitchFamily="34" charset="0"/>
                <a:ea typeface="Arial" panose="020B0604020202020204" pitchFamily="34" charset="0"/>
                <a:cs typeface="Arial" panose="020B0604020202020204" pitchFamily="34" charset="0"/>
              </a:rPr>
              <a:t>T</a:t>
            </a:r>
            <a:r>
              <a:rPr lang="en-US" sz="2400" dirty="0">
                <a:solidFill>
                  <a:srgbClr val="26242D"/>
                </a:solidFill>
                <a:effectLst/>
                <a:latin typeface="Arial" panose="020B0604020202020204" pitchFamily="34" charset="0"/>
                <a:ea typeface="Arial" panose="020B0604020202020204" pitchFamily="34" charset="0"/>
                <a:cs typeface="Arial" panose="020B0604020202020204" pitchFamily="34" charset="0"/>
              </a:rPr>
              <a:t>hose</a:t>
            </a:r>
            <a:r>
              <a:rPr lang="en-US" sz="2400" spc="-220" dirty="0">
                <a:solidFill>
                  <a:srgbClr val="26242D"/>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who</a:t>
            </a:r>
            <a:r>
              <a:rPr lang="en-US" sz="2400" spc="-14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26242D"/>
                </a:solidFill>
                <a:effectLst/>
                <a:latin typeface="Arial" panose="020B0604020202020204" pitchFamily="34" charset="0"/>
                <a:ea typeface="Arial" panose="020B0604020202020204" pitchFamily="34" charset="0"/>
                <a:cs typeface="Arial" panose="020B0604020202020204" pitchFamily="34" charset="0"/>
              </a:rPr>
              <a:t>f</a:t>
            </a:r>
            <a:r>
              <a:rPr lang="en-US" sz="2400" spc="20" dirty="0">
                <a:solidFill>
                  <a:srgbClr val="26242D"/>
                </a:solidFill>
                <a:effectLst/>
                <a:latin typeface="Arial" panose="020B0604020202020204" pitchFamily="34" charset="0"/>
                <a:ea typeface="Arial" panose="020B0604020202020204" pitchFamily="34" charset="0"/>
                <a:cs typeface="Arial" panose="020B0604020202020204" pitchFamily="34" charset="0"/>
              </a:rPr>
              <a:t>u</a:t>
            </a:r>
            <a:r>
              <a:rPr lang="en-US" sz="2400" spc="-55" dirty="0">
                <a:solidFill>
                  <a:srgbClr val="525B54"/>
                </a:solidFill>
                <a:effectLst/>
                <a:latin typeface="Arial" panose="020B0604020202020204" pitchFamily="34" charset="0"/>
                <a:ea typeface="Arial" panose="020B0604020202020204" pitchFamily="34" charset="0"/>
                <a:cs typeface="Arial" panose="020B0604020202020204" pitchFamily="34" charset="0"/>
              </a:rPr>
              <a:t>n</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d</a:t>
            </a:r>
            <a:r>
              <a:rPr lang="en-US" sz="2400" spc="-20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y</a:t>
            </a:r>
            <a:r>
              <a:rPr lang="en-US" sz="2400" spc="80"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400" dirty="0">
                <a:solidFill>
                  <a:srgbClr val="525B54"/>
                </a:solidFill>
                <a:effectLst/>
                <a:latin typeface="Arial" panose="020B0604020202020204" pitchFamily="34" charset="0"/>
                <a:ea typeface="Arial" panose="020B0604020202020204" pitchFamily="34" charset="0"/>
                <a:cs typeface="Arial" panose="020B0604020202020204" pitchFamily="34" charset="0"/>
              </a:rPr>
              <a:t>ur</a:t>
            </a:r>
            <a:r>
              <a:rPr lang="en-US" sz="2400" spc="-155" dirty="0">
                <a:solidFill>
                  <a:srgbClr val="525B54"/>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project</a:t>
            </a:r>
            <a:r>
              <a:rPr lang="en-US" sz="2400" spc="-18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15131C"/>
                </a:solidFill>
                <a:effectLst/>
                <a:latin typeface="Arial" panose="020B0604020202020204" pitchFamily="34" charset="0"/>
                <a:ea typeface="Arial" panose="020B0604020202020204" pitchFamily="34" charset="0"/>
                <a:cs typeface="Arial" panose="020B0604020202020204" pitchFamily="34" charset="0"/>
              </a:rPr>
              <a:t>-</a:t>
            </a:r>
            <a:r>
              <a:rPr lang="en-US" sz="2400" spc="-330" dirty="0">
                <a:solidFill>
                  <a:srgbClr val="15131C"/>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and</a:t>
            </a:r>
            <a:r>
              <a:rPr lang="en-US" sz="2400" spc="-19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15131C"/>
                </a:solidFill>
                <a:effectLst/>
                <a:latin typeface="Arial" panose="020B0604020202020204" pitchFamily="34" charset="0"/>
                <a:ea typeface="Arial" panose="020B0604020202020204" pitchFamily="34" charset="0"/>
                <a:cs typeface="Arial" panose="020B0604020202020204" pitchFamily="34" charset="0"/>
              </a:rPr>
              <a:t>t</a:t>
            </a:r>
            <a:r>
              <a:rPr lang="en-US" sz="2400" spc="10" dirty="0">
                <a:solidFill>
                  <a:srgbClr val="15131C"/>
                </a:solidFill>
                <a:effectLst/>
                <a:latin typeface="Arial" panose="020B0604020202020204" pitchFamily="34" charset="0"/>
                <a:ea typeface="Arial" panose="020B0604020202020204" pitchFamily="34" charset="0"/>
                <a:cs typeface="Arial" panose="020B0604020202020204" pitchFamily="34" charset="0"/>
              </a:rPr>
              <a:t>h</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ose </a:t>
            </a:r>
            <a:r>
              <a:rPr lang="en-US" sz="2400" spc="60" dirty="0">
                <a:solidFill>
                  <a:srgbClr val="3D3B3D"/>
                </a:solidFill>
                <a:effectLst/>
                <a:latin typeface="Arial" panose="020B0604020202020204" pitchFamily="34" charset="0"/>
                <a:ea typeface="Arial" panose="020B0604020202020204" pitchFamily="34" charset="0"/>
                <a:cs typeface="Arial" panose="020B0604020202020204" pitchFamily="34" charset="0"/>
              </a:rPr>
              <a:t>w</a:t>
            </a:r>
            <a:r>
              <a:rPr lang="en-US" sz="2400" spc="-55" dirty="0">
                <a:solidFill>
                  <a:srgbClr val="525B54"/>
                </a:solidFill>
                <a:effectLst/>
                <a:latin typeface="Arial" panose="020B0604020202020204" pitchFamily="34" charset="0"/>
                <a:ea typeface="Arial" panose="020B0604020202020204" pitchFamily="34" charset="0"/>
                <a:cs typeface="Arial" panose="020B0604020202020204" pitchFamily="34" charset="0"/>
              </a:rPr>
              <a:t>h</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400" spc="-16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400" spc="-110" dirty="0">
                <a:solidFill>
                  <a:srgbClr val="525B54"/>
                </a:solidFill>
                <a:effectLst/>
                <a:latin typeface="Arial" panose="020B0604020202020204" pitchFamily="34" charset="0"/>
                <a:ea typeface="Arial" panose="020B0604020202020204" pitchFamily="34" charset="0"/>
                <a:cs typeface="Arial" panose="020B0604020202020204" pitchFamily="34" charset="0"/>
              </a:rPr>
              <a:t>h</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ave</a:t>
            </a:r>
            <a:r>
              <a:rPr lang="en-US" sz="2400" spc="-14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400" spc="25" dirty="0">
                <a:solidFill>
                  <a:srgbClr val="15131C"/>
                </a:solidFill>
                <a:effectLst/>
                <a:latin typeface="Arial" panose="020B0604020202020204" pitchFamily="34" charset="0"/>
                <a:ea typeface="Arial" panose="020B0604020202020204" pitchFamily="34" charset="0"/>
                <a:cs typeface="Arial" panose="020B0604020202020204" pitchFamily="34" charset="0"/>
              </a:rPr>
              <a:t>t</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400" spc="-15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work</a:t>
            </a:r>
            <a:r>
              <a:rPr lang="en-US" sz="2400" spc="-8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400" spc="130" dirty="0">
                <a:solidFill>
                  <a:srgbClr val="3D3B3D"/>
                </a:solidFill>
                <a:effectLst/>
                <a:latin typeface="Arial" panose="020B0604020202020204" pitchFamily="34" charset="0"/>
                <a:ea typeface="Arial" panose="020B0604020202020204" pitchFamily="34" charset="0"/>
                <a:cs typeface="Arial" panose="020B0604020202020204" pitchFamily="34" charset="0"/>
              </a:rPr>
              <a:t>w</a:t>
            </a:r>
            <a:r>
              <a:rPr lang="en-US" sz="2400" spc="-60" dirty="0">
                <a:solidFill>
                  <a:srgbClr val="15131C"/>
                </a:solidFill>
                <a:effectLst/>
                <a:latin typeface="Arial" panose="020B0604020202020204" pitchFamily="34" charset="0"/>
                <a:ea typeface="Arial" panose="020B0604020202020204" pitchFamily="34" charset="0"/>
                <a:cs typeface="Arial" panose="020B0604020202020204" pitchFamily="34" charset="0"/>
              </a:rPr>
              <a:t>i</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th</a:t>
            </a:r>
            <a:r>
              <a:rPr lang="en-US" sz="2400" spc="-18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400" spc="25" dirty="0">
                <a:solidFill>
                  <a:srgbClr val="15131C"/>
                </a:solidFill>
                <a:effectLst/>
                <a:latin typeface="Arial" panose="020B0604020202020204" pitchFamily="34" charset="0"/>
                <a:ea typeface="Arial" panose="020B0604020202020204" pitchFamily="34" charset="0"/>
                <a:cs typeface="Arial" panose="020B0604020202020204" pitchFamily="34" charset="0"/>
              </a:rPr>
              <a:t>t</a:t>
            </a:r>
            <a:r>
              <a:rPr lang="en-US" sz="2400" spc="-55" dirty="0">
                <a:solidFill>
                  <a:srgbClr val="525B54"/>
                </a:solidFill>
                <a:effectLst/>
                <a:latin typeface="Arial" panose="020B0604020202020204" pitchFamily="34" charset="0"/>
                <a:ea typeface="Arial" panose="020B0604020202020204" pitchFamily="34" charset="0"/>
                <a:cs typeface="Arial" panose="020B0604020202020204" pitchFamily="34" charset="0"/>
              </a:rPr>
              <a:t>h</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400" spc="-16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change.</a:t>
            </a:r>
            <a:r>
              <a:rPr lang="en-US" sz="2400" spc="-7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15131C"/>
                </a:solidFill>
                <a:effectLst/>
                <a:latin typeface="Arial" panose="020B0604020202020204" pitchFamily="34" charset="0"/>
                <a:ea typeface="Arial" panose="020B0604020202020204" pitchFamily="34" charset="0"/>
                <a:cs typeface="Arial" panose="020B0604020202020204" pitchFamily="34" charset="0"/>
              </a:rPr>
              <a:t>If</a:t>
            </a:r>
            <a:r>
              <a:rPr lang="en-US" sz="2400" spc="-195" dirty="0">
                <a:solidFill>
                  <a:srgbClr val="15131C"/>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th</a:t>
            </a:r>
            <a:r>
              <a:rPr lang="en-US" sz="2400" spc="1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400" spc="-95" dirty="0">
                <a:solidFill>
                  <a:srgbClr val="525B54"/>
                </a:solidFill>
                <a:effectLst/>
                <a:latin typeface="Arial" panose="020B0604020202020204" pitchFamily="34" charset="0"/>
                <a:ea typeface="Arial" panose="020B0604020202020204" pitchFamily="34" charset="0"/>
                <a:cs typeface="Arial" panose="020B0604020202020204" pitchFamily="34" charset="0"/>
              </a:rPr>
              <a:t>i</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r</a:t>
            </a:r>
            <a:r>
              <a:rPr lang="en-US" sz="2400" spc="-19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c</a:t>
            </a:r>
            <a:r>
              <a:rPr lang="en-US" sz="2400" spc="60"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400" spc="-55" dirty="0">
                <a:solidFill>
                  <a:srgbClr val="525B54"/>
                </a:solidFill>
                <a:effectLst/>
                <a:latin typeface="Arial" panose="020B0604020202020204" pitchFamily="34" charset="0"/>
                <a:ea typeface="Arial" panose="020B0604020202020204" pitchFamily="34" charset="0"/>
                <a:cs typeface="Arial" panose="020B0604020202020204" pitchFamily="34" charset="0"/>
              </a:rPr>
              <a:t>n</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c</a:t>
            </a:r>
            <a:r>
              <a:rPr lang="en-US" sz="2400" spc="6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400" dirty="0">
                <a:solidFill>
                  <a:srgbClr val="15131C"/>
                </a:solidFill>
                <a:effectLst/>
                <a:latin typeface="Arial" panose="020B0604020202020204" pitchFamily="34" charset="0"/>
                <a:ea typeface="Arial" panose="020B0604020202020204" pitchFamily="34" charset="0"/>
                <a:cs typeface="Arial" panose="020B0604020202020204" pitchFamily="34" charset="0"/>
              </a:rPr>
              <a:t>r</a:t>
            </a:r>
            <a:r>
              <a:rPr lang="en-US" sz="2400" spc="-40" dirty="0">
                <a:solidFill>
                  <a:srgbClr val="15131C"/>
                </a:solidFill>
                <a:effectLst/>
                <a:latin typeface="Arial" panose="020B0604020202020204" pitchFamily="34" charset="0"/>
                <a:ea typeface="Arial" panose="020B0604020202020204" pitchFamily="34" charset="0"/>
                <a:cs typeface="Arial" panose="020B0604020202020204" pitchFamily="34" charset="0"/>
              </a:rPr>
              <a:t>n</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s</a:t>
            </a:r>
            <a:r>
              <a:rPr lang="en-US" sz="2400" spc="-10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400" spc="145"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400" dirty="0">
                <a:solidFill>
                  <a:srgbClr val="15131C"/>
                </a:solidFill>
                <a:effectLst/>
                <a:latin typeface="Arial" panose="020B0604020202020204" pitchFamily="34" charset="0"/>
                <a:ea typeface="Arial" panose="020B0604020202020204" pitchFamily="34" charset="0"/>
                <a:cs typeface="Arial" panose="020B0604020202020204" pitchFamily="34" charset="0"/>
              </a:rPr>
              <a:t>r</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400" spc="-16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400" spc="25" dirty="0">
                <a:solidFill>
                  <a:srgbClr val="15131C"/>
                </a:solidFill>
                <a:effectLst/>
                <a:latin typeface="Arial" panose="020B0604020202020204" pitchFamily="34" charset="0"/>
                <a:ea typeface="Arial" panose="020B0604020202020204" pitchFamily="34" charset="0"/>
                <a:cs typeface="Arial" panose="020B0604020202020204" pitchFamily="34" charset="0"/>
              </a:rPr>
              <a:t>t</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ak</a:t>
            </a:r>
            <a:r>
              <a:rPr lang="en-US" sz="2400" spc="5"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400" dirty="0">
                <a:solidFill>
                  <a:srgbClr val="525B54"/>
                </a:solidFill>
                <a:effectLst/>
                <a:latin typeface="Arial" panose="020B0604020202020204" pitchFamily="34" charset="0"/>
                <a:ea typeface="Arial" panose="020B0604020202020204" pitchFamily="34" charset="0"/>
                <a:cs typeface="Arial" panose="020B0604020202020204" pitchFamily="34" charset="0"/>
              </a:rPr>
              <a:t>n</a:t>
            </a:r>
            <a:r>
              <a:rPr lang="en-US" sz="2400" spc="-185" dirty="0">
                <a:solidFill>
                  <a:srgbClr val="525B54"/>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15131C"/>
                </a:solidFill>
                <a:effectLst/>
                <a:latin typeface="Arial" panose="020B0604020202020204" pitchFamily="34" charset="0"/>
                <a:ea typeface="Arial" panose="020B0604020202020204" pitchFamily="34" charset="0"/>
                <a:cs typeface="Arial" panose="020B0604020202020204" pitchFamily="34" charset="0"/>
              </a:rPr>
              <a:t>i</a:t>
            </a:r>
            <a:r>
              <a:rPr lang="en-US" sz="2400" spc="-45" dirty="0">
                <a:solidFill>
                  <a:srgbClr val="15131C"/>
                </a:solidFill>
                <a:effectLst/>
                <a:latin typeface="Arial" panose="020B0604020202020204" pitchFamily="34" charset="0"/>
                <a:ea typeface="Arial" panose="020B0604020202020204" pitchFamily="34" charset="0"/>
                <a:cs typeface="Arial" panose="020B0604020202020204" pitchFamily="34" charset="0"/>
              </a:rPr>
              <a:t>n</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to</a:t>
            </a:r>
            <a:r>
              <a:rPr lang="en-US" sz="2400" spc="-14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acc</a:t>
            </a:r>
            <a:r>
              <a:rPr lang="en-US" sz="2400" spc="80"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400" dirty="0">
                <a:solidFill>
                  <a:srgbClr val="525B54"/>
                </a:solidFill>
                <a:effectLst/>
                <a:latin typeface="Arial" panose="020B0604020202020204" pitchFamily="34" charset="0"/>
                <a:ea typeface="Arial" panose="020B0604020202020204" pitchFamily="34" charset="0"/>
                <a:cs typeface="Arial" panose="020B0604020202020204" pitchFamily="34" charset="0"/>
              </a:rPr>
              <a:t>u</a:t>
            </a:r>
            <a:r>
              <a:rPr lang="en-US" sz="2400" spc="-90" dirty="0">
                <a:solidFill>
                  <a:srgbClr val="525B54"/>
                </a:solidFill>
                <a:effectLst/>
                <a:latin typeface="Arial" panose="020B0604020202020204" pitchFamily="34" charset="0"/>
                <a:ea typeface="Arial" panose="020B0604020202020204" pitchFamily="34" charset="0"/>
                <a:cs typeface="Arial" panose="020B0604020202020204" pitchFamily="34" charset="0"/>
              </a:rPr>
              <a:t>n</a:t>
            </a:r>
            <a:r>
              <a:rPr lang="en-US" sz="2400" spc="25" dirty="0">
                <a:solidFill>
                  <a:srgbClr val="15131C"/>
                </a:solidFill>
                <a:effectLst/>
                <a:latin typeface="Arial" panose="020B0604020202020204" pitchFamily="34" charset="0"/>
                <a:ea typeface="Arial" panose="020B0604020202020204" pitchFamily="34" charset="0"/>
                <a:cs typeface="Arial" panose="020B0604020202020204" pitchFamily="34" charset="0"/>
              </a:rPr>
              <a:t>t</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a:t>
            </a:r>
            <a:r>
              <a:rPr lang="en-US" sz="2400" spc="-26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400" spc="25" dirty="0">
                <a:solidFill>
                  <a:srgbClr val="3D3B3D"/>
                </a:solidFill>
                <a:effectLst/>
                <a:latin typeface="Arial" panose="020B0604020202020204" pitchFamily="34" charset="0"/>
                <a:ea typeface="Arial" panose="020B0604020202020204" pitchFamily="34" charset="0"/>
                <a:cs typeface="Arial" panose="020B0604020202020204" pitchFamily="34" charset="0"/>
              </a:rPr>
              <a:t>t</a:t>
            </a:r>
            <a:r>
              <a:rPr lang="en-US" sz="2400" spc="-45" dirty="0">
                <a:solidFill>
                  <a:srgbClr val="15131C"/>
                </a:solidFill>
                <a:effectLst/>
                <a:latin typeface="Arial" panose="020B0604020202020204" pitchFamily="34" charset="0"/>
                <a:ea typeface="Arial" panose="020B0604020202020204" pitchFamily="34" charset="0"/>
                <a:cs typeface="Arial" panose="020B0604020202020204" pitchFamily="34" charset="0"/>
              </a:rPr>
              <a:t>h</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ere</a:t>
            </a:r>
            <a:r>
              <a:rPr lang="en-US" sz="2400" spc="-19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400" spc="60" dirty="0">
                <a:solidFill>
                  <a:srgbClr val="3D3B3D"/>
                </a:solidFill>
                <a:effectLst/>
                <a:latin typeface="Arial" panose="020B0604020202020204" pitchFamily="34" charset="0"/>
                <a:ea typeface="Arial" panose="020B0604020202020204" pitchFamily="34" charset="0"/>
                <a:cs typeface="Arial" panose="020B0604020202020204" pitchFamily="34" charset="0"/>
              </a:rPr>
              <a:t>w</a:t>
            </a:r>
            <a:r>
              <a:rPr lang="en-US" sz="2400" dirty="0">
                <a:solidFill>
                  <a:srgbClr val="15131C"/>
                </a:solidFill>
                <a:effectLst/>
                <a:latin typeface="Arial" panose="020B0604020202020204" pitchFamily="34" charset="0"/>
                <a:ea typeface="Arial" panose="020B0604020202020204" pitchFamily="34" charset="0"/>
                <a:cs typeface="Arial" panose="020B0604020202020204" pitchFamily="34" charset="0"/>
              </a:rPr>
              <a:t>ill </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be</a:t>
            </a:r>
            <a:r>
              <a:rPr lang="en-US" sz="2400" spc="-21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400" spc="-16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susta</a:t>
            </a:r>
            <a:r>
              <a:rPr lang="en-US" sz="2400" spc="-95" dirty="0">
                <a:solidFill>
                  <a:srgbClr val="525B54"/>
                </a:solidFill>
                <a:effectLst/>
                <a:latin typeface="Arial" panose="020B0604020202020204" pitchFamily="34" charset="0"/>
                <a:ea typeface="Arial" panose="020B0604020202020204" pitchFamily="34" charset="0"/>
                <a:cs typeface="Arial" panose="020B0604020202020204" pitchFamily="34" charset="0"/>
              </a:rPr>
              <a:t>i</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nab</a:t>
            </a:r>
            <a:r>
              <a:rPr lang="en-US" sz="2400" spc="-15" dirty="0">
                <a:solidFill>
                  <a:srgbClr val="3D3B3D"/>
                </a:solidFill>
                <a:effectLst/>
                <a:latin typeface="Arial" panose="020B0604020202020204" pitchFamily="34" charset="0"/>
                <a:ea typeface="Arial" panose="020B0604020202020204" pitchFamily="34" charset="0"/>
                <a:cs typeface="Arial" panose="020B0604020202020204" pitchFamily="34" charset="0"/>
              </a:rPr>
              <a:t>l</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400" spc="-19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so</a:t>
            </a:r>
            <a:r>
              <a:rPr lang="en-US" sz="2400" spc="30" dirty="0">
                <a:solidFill>
                  <a:srgbClr val="3D3B3D"/>
                </a:solidFill>
                <a:effectLst/>
                <a:latin typeface="Arial" panose="020B0604020202020204" pitchFamily="34" charset="0"/>
                <a:ea typeface="Arial" panose="020B0604020202020204" pitchFamily="34" charset="0"/>
                <a:cs typeface="Arial" panose="020B0604020202020204" pitchFamily="34" charset="0"/>
              </a:rPr>
              <a:t>l</a:t>
            </a:r>
            <a:r>
              <a:rPr lang="en-US" sz="2400" dirty="0">
                <a:solidFill>
                  <a:srgbClr val="15131C"/>
                </a:solidFill>
                <a:effectLst/>
                <a:latin typeface="Arial" panose="020B0604020202020204" pitchFamily="34" charset="0"/>
                <a:ea typeface="Arial" panose="020B0604020202020204" pitchFamily="34" charset="0"/>
                <a:cs typeface="Arial" panose="020B0604020202020204" pitchFamily="34" charset="0"/>
              </a:rPr>
              <a:t>u</a:t>
            </a:r>
            <a:r>
              <a:rPr lang="en-US" sz="2400" spc="-25" dirty="0">
                <a:solidFill>
                  <a:srgbClr val="15131C"/>
                </a:solidFill>
                <a:effectLst/>
                <a:latin typeface="Arial" panose="020B0604020202020204" pitchFamily="34" charset="0"/>
                <a:ea typeface="Arial" panose="020B0604020202020204" pitchFamily="34" charset="0"/>
                <a:cs typeface="Arial" panose="020B0604020202020204" pitchFamily="34" charset="0"/>
              </a:rPr>
              <a:t>t</a:t>
            </a:r>
            <a:r>
              <a:rPr lang="en-US" sz="2400" spc="-95" dirty="0">
                <a:solidFill>
                  <a:srgbClr val="3D3B3D"/>
                </a:solidFill>
                <a:effectLst/>
                <a:latin typeface="Arial" panose="020B0604020202020204" pitchFamily="34" charset="0"/>
                <a:ea typeface="Arial" panose="020B0604020202020204" pitchFamily="34" charset="0"/>
                <a:cs typeface="Arial" panose="020B0604020202020204" pitchFamily="34" charset="0"/>
              </a:rPr>
              <a:t>i</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on</a:t>
            </a:r>
            <a:r>
              <a:rPr lang="en-US" sz="2400" spc="-21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and</a:t>
            </a:r>
            <a:r>
              <a:rPr lang="en-US" sz="2400" spc="-17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26242D"/>
                </a:solidFill>
                <a:effectLst/>
                <a:latin typeface="Arial" panose="020B0604020202020204" pitchFamily="34" charset="0"/>
                <a:ea typeface="Arial" panose="020B0604020202020204" pitchFamily="34" charset="0"/>
                <a:cs typeface="Arial" panose="020B0604020202020204" pitchFamily="34" charset="0"/>
              </a:rPr>
              <a:t>happy</a:t>
            </a:r>
            <a:r>
              <a:rPr lang="en-US" sz="2400" spc="-160" dirty="0">
                <a:solidFill>
                  <a:srgbClr val="26242D"/>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26242D"/>
                </a:solidFill>
                <a:effectLst/>
                <a:latin typeface="Arial" panose="020B0604020202020204" pitchFamily="34" charset="0"/>
                <a:ea typeface="Arial" panose="020B0604020202020204" pitchFamily="34" charset="0"/>
                <a:cs typeface="Arial" panose="020B0604020202020204" pitchFamily="34" charset="0"/>
              </a:rPr>
              <a:t>people.</a:t>
            </a:r>
            <a:r>
              <a:rPr lang="en-US" sz="2400" spc="-210" dirty="0">
                <a:solidFill>
                  <a:srgbClr val="26242D"/>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Who</a:t>
            </a:r>
            <a:r>
              <a:rPr lang="en-US" sz="2400" spc="-16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wou</a:t>
            </a:r>
            <a:r>
              <a:rPr lang="en-US" sz="2400" spc="25" dirty="0">
                <a:solidFill>
                  <a:srgbClr val="3D3B3D"/>
                </a:solidFill>
                <a:effectLst/>
                <a:latin typeface="Arial" panose="020B0604020202020204" pitchFamily="34" charset="0"/>
                <a:ea typeface="Arial" panose="020B0604020202020204" pitchFamily="34" charset="0"/>
                <a:cs typeface="Arial" panose="020B0604020202020204" pitchFamily="34" charset="0"/>
              </a:rPr>
              <a:t>l</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d</a:t>
            </a:r>
            <a:r>
              <a:rPr lang="en-US" sz="2400" spc="-19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400" spc="-65" dirty="0">
                <a:solidFill>
                  <a:srgbClr val="525B54"/>
                </a:solidFill>
                <a:effectLst/>
                <a:latin typeface="Arial" panose="020B0604020202020204" pitchFamily="34" charset="0"/>
                <a:ea typeface="Arial" panose="020B0604020202020204" pitchFamily="34" charset="0"/>
                <a:cs typeface="Arial" panose="020B0604020202020204" pitchFamily="34" charset="0"/>
              </a:rPr>
              <a:t>r</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400" spc="-10" dirty="0">
                <a:solidFill>
                  <a:srgbClr val="3D3B3D"/>
                </a:solidFill>
                <a:effectLst/>
                <a:latin typeface="Arial" panose="020B0604020202020204" pitchFamily="34" charset="0"/>
                <a:ea typeface="Arial" panose="020B0604020202020204" pitchFamily="34" charset="0"/>
                <a:cs typeface="Arial" panose="020B0604020202020204" pitchFamily="34" charset="0"/>
              </a:rPr>
              <a:t>s</a:t>
            </a:r>
            <a:r>
              <a:rPr lang="en-US" sz="2400" spc="-95" dirty="0">
                <a:solidFill>
                  <a:srgbClr val="525B54"/>
                </a:solidFill>
                <a:effectLst/>
                <a:latin typeface="Arial" panose="020B0604020202020204" pitchFamily="34" charset="0"/>
                <a:ea typeface="Arial" panose="020B0604020202020204" pitchFamily="34" charset="0"/>
                <a:cs typeface="Arial" panose="020B0604020202020204" pitchFamily="34" charset="0"/>
              </a:rPr>
              <a:t>i</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st</a:t>
            </a:r>
            <a:r>
              <a:rPr lang="en-US" sz="2400" spc="-20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th</a:t>
            </a:r>
            <a:r>
              <a:rPr lang="en-US" sz="2400" spc="10"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400" dirty="0">
                <a:solidFill>
                  <a:srgbClr val="15131C"/>
                </a:solidFill>
                <a:effectLst/>
                <a:latin typeface="Arial" panose="020B0604020202020204" pitchFamily="34" charset="0"/>
                <a:ea typeface="Arial" panose="020B0604020202020204" pitchFamily="34" charset="0"/>
                <a:cs typeface="Arial" panose="020B0604020202020204" pitchFamily="34" charset="0"/>
              </a:rPr>
              <a:t>t</a:t>
            </a:r>
            <a:r>
              <a:rPr lang="en-US" sz="2400" spc="-170" dirty="0">
                <a:solidFill>
                  <a:srgbClr val="15131C"/>
                </a:solidFill>
                <a:effectLst/>
                <a:latin typeface="Arial" panose="020B0604020202020204" pitchFamily="34" charset="0"/>
                <a:ea typeface="Arial" panose="020B0604020202020204" pitchFamily="34" charset="0"/>
                <a:cs typeface="Arial" panose="020B0604020202020204" pitchFamily="34" charset="0"/>
              </a:rPr>
              <a:t> </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oppo</a:t>
            </a:r>
            <a:r>
              <a:rPr lang="en-US" sz="2400" spc="30" dirty="0">
                <a:solidFill>
                  <a:srgbClr val="3D3B3D"/>
                </a:solidFill>
                <a:effectLst/>
                <a:latin typeface="Arial" panose="020B0604020202020204" pitchFamily="34" charset="0"/>
                <a:ea typeface="Arial" panose="020B0604020202020204" pitchFamily="34" charset="0"/>
                <a:cs typeface="Arial" panose="020B0604020202020204" pitchFamily="34" charset="0"/>
              </a:rPr>
              <a:t>r</a:t>
            </a:r>
            <a:r>
              <a:rPr lang="en-US" sz="2400" spc="25" dirty="0">
                <a:solidFill>
                  <a:srgbClr val="15131C"/>
                </a:solidFill>
                <a:effectLst/>
                <a:latin typeface="Arial" panose="020B0604020202020204" pitchFamily="34" charset="0"/>
                <a:ea typeface="Arial" panose="020B0604020202020204" pitchFamily="34" charset="0"/>
                <a:cs typeface="Arial" panose="020B0604020202020204" pitchFamily="34" charset="0"/>
              </a:rPr>
              <a:t>t</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u</a:t>
            </a:r>
            <a:r>
              <a:rPr lang="en-US" sz="2400" spc="30" dirty="0">
                <a:solidFill>
                  <a:srgbClr val="3D3B3D"/>
                </a:solidFill>
                <a:effectLst/>
                <a:latin typeface="Arial" panose="020B0604020202020204" pitchFamily="34" charset="0"/>
                <a:ea typeface="Arial" panose="020B0604020202020204" pitchFamily="34" charset="0"/>
                <a:cs typeface="Arial" panose="020B0604020202020204" pitchFamily="34" charset="0"/>
              </a:rPr>
              <a:t>n</a:t>
            </a:r>
            <a:r>
              <a:rPr lang="en-US" sz="2400" spc="-60" dirty="0">
                <a:solidFill>
                  <a:srgbClr val="15131C"/>
                </a:solidFill>
                <a:effectLst/>
                <a:latin typeface="Arial" panose="020B0604020202020204" pitchFamily="34" charset="0"/>
                <a:ea typeface="Arial" panose="020B0604020202020204" pitchFamily="34" charset="0"/>
                <a:cs typeface="Arial" panose="020B0604020202020204" pitchFamily="34" charset="0"/>
              </a:rPr>
              <a:t>i</a:t>
            </a:r>
            <a:r>
              <a:rPr lang="en-US" sz="2400" dirty="0">
                <a:solidFill>
                  <a:srgbClr val="3D3B3D"/>
                </a:solidFill>
                <a:effectLst/>
                <a:latin typeface="Arial" panose="020B0604020202020204" pitchFamily="34" charset="0"/>
                <a:ea typeface="Arial" panose="020B0604020202020204" pitchFamily="34" charset="0"/>
                <a:cs typeface="Arial" panose="020B0604020202020204" pitchFamily="34" charset="0"/>
              </a:rPr>
              <a:t>ty?</a:t>
            </a:r>
            <a:endParaRPr lang="en-IN" sz="2400" dirty="0">
              <a:effectLst/>
              <a:latin typeface="Arial" panose="020B0604020202020204" pitchFamily="34" charset="0"/>
              <a:ea typeface="Arial" panose="020B0604020202020204" pitchFamily="34" charset="0"/>
              <a:cs typeface="Arial" panose="020B0604020202020204" pitchFamily="34" charset="0"/>
            </a:endParaRPr>
          </a:p>
          <a:p>
            <a:pPr marL="73025"/>
            <a:endParaRPr lang="en-IN" sz="1800" b="1" kern="0" dirty="0">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972928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B8CC3BB-63AD-2C70-FED1-CDF1F4061DF6}"/>
              </a:ext>
            </a:extLst>
          </p:cNvPr>
          <p:cNvSpPr txBox="1"/>
          <p:nvPr/>
        </p:nvSpPr>
        <p:spPr>
          <a:xfrm>
            <a:off x="570690" y="-455080"/>
            <a:ext cx="10875522" cy="6506909"/>
          </a:xfrm>
          <a:prstGeom prst="rect">
            <a:avLst/>
          </a:prstGeom>
          <a:noFill/>
        </p:spPr>
        <p:txBody>
          <a:bodyPr wrap="square">
            <a:spAutoFit/>
          </a:bodyPr>
          <a:lstStyle/>
          <a:p>
            <a:pPr marL="66040"/>
            <a:r>
              <a:rPr lang="en-US" sz="1800" b="1" kern="0" spc="-15"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Ti</a:t>
            </a:r>
            <a:r>
              <a:rPr lang="en-US" sz="1800" b="1" kern="0" spc="-1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p</a:t>
            </a:r>
            <a:r>
              <a:rPr lang="en-US" sz="1800" b="1" kern="0" spc="-21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 </a:t>
            </a:r>
            <a:r>
              <a:rPr lang="en-US" sz="1800" b="1" kern="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4</a:t>
            </a:r>
            <a:r>
              <a:rPr lang="en-US" sz="1800" b="1" kern="0" spc="-195"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 </a:t>
            </a:r>
            <a:r>
              <a:rPr lang="en-US" sz="1800" b="1" kern="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a:t>
            </a:r>
            <a:r>
              <a:rPr lang="en-US" sz="1800" b="1" kern="0" spc="-21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 </a:t>
            </a:r>
            <a:r>
              <a:rPr lang="en-US" sz="1800" b="1" kern="0" spc="-25" dirty="0">
                <a:solidFill>
                  <a:srgbClr val="26242D"/>
                </a:solidFill>
                <a:effectLst/>
                <a:latin typeface="Arial" panose="020B0604020202020204" pitchFamily="34" charset="0"/>
                <a:ea typeface="Arial" panose="020B0604020202020204" pitchFamily="34" charset="0"/>
                <a:cs typeface="Times New Roman" panose="02020603050405020304" pitchFamily="18" charset="0"/>
              </a:rPr>
              <a:t>Create</a:t>
            </a:r>
            <a:r>
              <a:rPr lang="en-US" sz="1800" b="1" kern="0" spc="-65" dirty="0">
                <a:solidFill>
                  <a:srgbClr val="26242D"/>
                </a:solidFill>
                <a:effectLst/>
                <a:latin typeface="Arial" panose="020B0604020202020204" pitchFamily="34" charset="0"/>
                <a:ea typeface="Arial" panose="020B0604020202020204" pitchFamily="34" charset="0"/>
                <a:cs typeface="Times New Roman" panose="02020603050405020304" pitchFamily="18" charset="0"/>
              </a:rPr>
              <a:t> </a:t>
            </a:r>
            <a:r>
              <a:rPr lang="en-US" sz="1800" b="1" kern="0" spc="-10" dirty="0">
                <a:solidFill>
                  <a:srgbClr val="26242D"/>
                </a:solidFill>
                <a:effectLst/>
                <a:latin typeface="Arial" panose="020B0604020202020204" pitchFamily="34" charset="0"/>
                <a:ea typeface="Arial" panose="020B0604020202020204" pitchFamily="34" charset="0"/>
                <a:cs typeface="Times New Roman" panose="02020603050405020304" pitchFamily="18" charset="0"/>
              </a:rPr>
              <a:t>Involvemen</a:t>
            </a:r>
            <a:r>
              <a:rPr lang="en-US" sz="1800" b="1" kern="0" spc="-5" dirty="0">
                <a:solidFill>
                  <a:srgbClr val="26242D"/>
                </a:solidFill>
                <a:effectLst/>
                <a:latin typeface="Arial" panose="020B0604020202020204" pitchFamily="34" charset="0"/>
                <a:ea typeface="Arial" panose="020B0604020202020204" pitchFamily="34" charset="0"/>
                <a:cs typeface="Times New Roman" panose="02020603050405020304" pitchFamily="18" charset="0"/>
              </a:rPr>
              <a:t>t</a:t>
            </a:r>
            <a:endParaRPr lang="en-IN" sz="1800" b="1" kern="0" dirty="0">
              <a:effectLst/>
              <a:latin typeface="Arial" panose="020B0604020202020204" pitchFamily="34" charset="0"/>
              <a:ea typeface="Arial" panose="020B0604020202020204" pitchFamily="34" charset="0"/>
              <a:cs typeface="Times New Roman" panose="02020603050405020304" pitchFamily="18" charset="0"/>
            </a:endParaRPr>
          </a:p>
          <a:p>
            <a:pPr>
              <a:spcBef>
                <a:spcPts val="10"/>
              </a:spcBef>
            </a:pPr>
            <a:r>
              <a:rPr lang="en-US" sz="2800" b="1" dirty="0">
                <a:effectLst/>
                <a:latin typeface="Arial" panose="020B0604020202020204" pitchFamily="34" charset="0"/>
                <a:ea typeface="Arial" panose="020B060402020202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50"/>
              </a:spcBef>
            </a:pPr>
            <a:r>
              <a:rPr lang="en-US" sz="1800" dirty="0">
                <a:effectLst/>
                <a:latin typeface="Arial" panose="020B0604020202020204" pitchFamily="34" charset="0"/>
                <a:ea typeface="Arial" panose="020B060402020202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66040" algn="just"/>
            <a:r>
              <a:rPr lang="en-US" sz="1800" b="1" kern="0" spc="-42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 </a:t>
            </a:r>
            <a:r>
              <a:rPr lang="en-US" sz="2400" b="1" kern="0" dirty="0">
                <a:solidFill>
                  <a:srgbClr val="26242D"/>
                </a:solidFill>
                <a:effectLst/>
                <a:latin typeface="Arial" panose="020B0604020202020204" pitchFamily="34" charset="0"/>
                <a:ea typeface="Arial" panose="020B0604020202020204" pitchFamily="34" charset="0"/>
                <a:cs typeface="Times New Roman" panose="02020603050405020304" pitchFamily="18" charset="0"/>
              </a:rPr>
              <a:t>Get</a:t>
            </a:r>
            <a:r>
              <a:rPr lang="en-US" sz="2400" b="1" kern="0" spc="-220" dirty="0">
                <a:solidFill>
                  <a:srgbClr val="26242D"/>
                </a:solidFill>
                <a:effectLst/>
                <a:latin typeface="Arial" panose="020B0604020202020204" pitchFamily="34" charset="0"/>
                <a:ea typeface="Arial" panose="020B0604020202020204" pitchFamily="34" charset="0"/>
                <a:cs typeface="Times New Roman" panose="02020603050405020304" pitchFamily="18" charset="0"/>
              </a:rPr>
              <a:t> </a:t>
            </a:r>
            <a:r>
              <a:rPr lang="en-US" sz="2400" b="1" kern="0" dirty="0">
                <a:solidFill>
                  <a:srgbClr val="26242D"/>
                </a:solidFill>
                <a:effectLst/>
                <a:latin typeface="Arial" panose="020B0604020202020204" pitchFamily="34" charset="0"/>
                <a:ea typeface="Arial" panose="020B0604020202020204" pitchFamily="34" charset="0"/>
                <a:cs typeface="Times New Roman" panose="02020603050405020304" pitchFamily="18" charset="0"/>
              </a:rPr>
              <a:t>the</a:t>
            </a:r>
            <a:r>
              <a:rPr lang="en-US" sz="2400" b="1" kern="0" spc="-185" dirty="0">
                <a:solidFill>
                  <a:srgbClr val="26242D"/>
                </a:solidFill>
                <a:effectLst/>
                <a:latin typeface="Arial" panose="020B0604020202020204" pitchFamily="34" charset="0"/>
                <a:ea typeface="Arial" panose="020B0604020202020204" pitchFamily="34" charset="0"/>
                <a:cs typeface="Times New Roman" panose="02020603050405020304" pitchFamily="18" charset="0"/>
              </a:rPr>
              <a:t> </a:t>
            </a:r>
            <a:r>
              <a:rPr lang="en-US" sz="2400" b="1" kern="0" dirty="0">
                <a:solidFill>
                  <a:srgbClr val="26242D"/>
                </a:solidFill>
                <a:effectLst/>
                <a:latin typeface="Arial" panose="020B0604020202020204" pitchFamily="34" charset="0"/>
                <a:ea typeface="Arial" panose="020B0604020202020204" pitchFamily="34" charset="0"/>
                <a:cs typeface="Times New Roman" panose="02020603050405020304" pitchFamily="18" charset="0"/>
              </a:rPr>
              <a:t>approval</a:t>
            </a:r>
            <a:r>
              <a:rPr lang="en-US" sz="2400" b="1" dirty="0">
                <a:effectLst/>
                <a:latin typeface="Arial" panose="020B0604020202020204" pitchFamily="34" charset="0"/>
                <a:ea typeface="Arial" panose="020B060402020202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73025" marR="148590" indent="-7620" algn="just"/>
            <a:r>
              <a:rPr lang="en-US" sz="2400" spc="2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A</a:t>
            </a:r>
            <a:r>
              <a:rPr lang="en-US" sz="240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t</a:t>
            </a:r>
            <a:r>
              <a:rPr lang="en-US" sz="2400" spc="-6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some po</a:t>
            </a:r>
            <a:r>
              <a:rPr lang="en-US" sz="2400" spc="-2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i</a:t>
            </a:r>
            <a:r>
              <a:rPr lang="en-US" sz="2400" spc="-11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n</a:t>
            </a:r>
            <a:r>
              <a:rPr lang="en-US" sz="240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t</a:t>
            </a:r>
            <a:r>
              <a:rPr lang="en-US" sz="2400" spc="-6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14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i</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t</a:t>
            </a:r>
            <a:r>
              <a:rPr lang="en-US" sz="2400" spc="-9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6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i</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s</a:t>
            </a:r>
            <a:r>
              <a:rPr lang="en-US" sz="2400" spc="-1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25"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t</a:t>
            </a:r>
            <a:r>
              <a:rPr lang="en-US" sz="2400" spc="-9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i</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me</a:t>
            </a:r>
            <a:r>
              <a:rPr lang="en-US" sz="2400" spc="-12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to</a:t>
            </a:r>
            <a:r>
              <a:rPr lang="en-US" sz="2400" spc="-8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1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s</a:t>
            </a:r>
            <a:r>
              <a:rPr lang="en-US" sz="2400" spc="25"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t</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op</a:t>
            </a:r>
            <a:r>
              <a:rPr lang="en-US" sz="2400" spc="-3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t</a:t>
            </a:r>
            <a:r>
              <a:rPr lang="en-US" sz="2400" spc="1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h</a:t>
            </a:r>
            <a:r>
              <a:rPr lang="en-US" sz="2400" spc="-6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i</a:t>
            </a:r>
            <a:r>
              <a:rPr lang="en-US" sz="2400" spc="-5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n</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k</a:t>
            </a:r>
            <a:r>
              <a:rPr lang="en-US" sz="2400" spc="-4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i</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ng</a:t>
            </a:r>
            <a:r>
              <a:rPr lang="en-US" sz="2400" spc="-22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5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a</a:t>
            </a:r>
            <a:r>
              <a:rPr lang="en-US" sz="2400" spc="-5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n</a:t>
            </a:r>
            <a:r>
              <a:rPr lang="en-US" sz="2400" dirty="0">
                <a:solidFill>
                  <a:srgbClr val="26242D"/>
                </a:solidFill>
                <a:effectLst/>
                <a:latin typeface="Arial" panose="020B0604020202020204" pitchFamily="34" charset="0"/>
                <a:ea typeface="Arial" panose="020B0604020202020204" pitchFamily="34" charset="0"/>
                <a:cs typeface="Times New Roman" panose="02020603050405020304" pitchFamily="18" charset="0"/>
              </a:rPr>
              <a:t>d</a:t>
            </a:r>
            <a:r>
              <a:rPr lang="en-US" sz="2400" spc="-80" dirty="0">
                <a:solidFill>
                  <a:srgbClr val="26242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1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s</a:t>
            </a:r>
            <a:r>
              <a:rPr lang="en-US" sz="2400" spc="25"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t</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a</a:t>
            </a:r>
            <a:r>
              <a:rPr lang="en-US" sz="2400" spc="-1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r</a:t>
            </a:r>
            <a:r>
              <a:rPr lang="en-US" sz="240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t</a:t>
            </a:r>
            <a:r>
              <a:rPr lang="en-US" sz="2400" spc="-6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ac</a:t>
            </a:r>
            <a:r>
              <a:rPr lang="en-US" sz="2400" spc="4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t</a:t>
            </a:r>
            <a:r>
              <a:rPr lang="en-US" sz="240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i</a:t>
            </a:r>
            <a:r>
              <a:rPr lang="en-US" sz="2400" spc="-105"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n</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g</a:t>
            </a:r>
            <a:r>
              <a:rPr lang="en-US" sz="240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a:t>
            </a:r>
            <a:r>
              <a:rPr lang="en-US" sz="2400" spc="-215"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Th</a:t>
            </a:r>
            <a:r>
              <a:rPr lang="en-US" sz="2400" spc="2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e</a:t>
            </a:r>
            <a:r>
              <a:rPr lang="en-US" sz="2400" spc="-6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r</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e</a:t>
            </a:r>
            <a:r>
              <a:rPr lang="en-US" sz="2400" spc="-11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9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i</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s</a:t>
            </a:r>
            <a:r>
              <a:rPr lang="en-US" sz="2400" spc="-9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a</a:t>
            </a:r>
            <a:r>
              <a:rPr lang="en-US" sz="2400" spc="-1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final</a:t>
            </a:r>
            <a:r>
              <a:rPr lang="en-US" sz="2400" spc="-8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step</a:t>
            </a:r>
            <a:r>
              <a:rPr lang="en-US" sz="2400" spc="-7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t</a:t>
            </a:r>
            <a:r>
              <a:rPr lang="en-US" sz="2400" spc="1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h</a:t>
            </a:r>
            <a:r>
              <a:rPr lang="en-US" sz="2400" spc="-2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a</a:t>
            </a:r>
            <a:r>
              <a:rPr lang="en-US" sz="240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sh</a:t>
            </a:r>
            <a:r>
              <a:rPr lang="en-US" sz="2400" spc="7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o</a:t>
            </a:r>
            <a:r>
              <a:rPr lang="en-US" sz="2400" spc="-45"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u</a:t>
            </a:r>
            <a:r>
              <a:rPr lang="en-US" sz="2400" spc="-9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l</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d</a:t>
            </a:r>
            <a:r>
              <a:rPr lang="en-US" sz="2400" spc="-19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be</a:t>
            </a:r>
            <a:r>
              <a:rPr lang="en-US" sz="2400" spc="-21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t</a:t>
            </a:r>
            <a:r>
              <a:rPr lang="en-US" sz="2400" spc="6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a</a:t>
            </a:r>
            <a:r>
              <a:rPr lang="en-US" sz="2400" spc="-8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k</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en</a:t>
            </a:r>
            <a:r>
              <a:rPr lang="en-US" sz="2400" spc="-18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bef</a:t>
            </a:r>
            <a:r>
              <a:rPr lang="en-US" sz="2400" spc="2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o</a:t>
            </a:r>
            <a:r>
              <a:rPr lang="en-US" sz="2400" spc="-6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r</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e</a:t>
            </a:r>
            <a:r>
              <a:rPr lang="en-US" sz="2400" spc="-2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9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i</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m</a:t>
            </a:r>
            <a:r>
              <a:rPr lang="en-US" sz="2400" spc="7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p</a:t>
            </a:r>
            <a:r>
              <a:rPr lang="en-US" sz="2400" spc="-6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l</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em</a:t>
            </a:r>
            <a:r>
              <a:rPr lang="en-US" sz="2400" spc="1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e</a:t>
            </a:r>
            <a:r>
              <a:rPr lang="en-US" sz="2400" spc="-110"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n</a:t>
            </a:r>
            <a:r>
              <a:rPr lang="en-US" sz="2400" spc="1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t</a:t>
            </a:r>
            <a:r>
              <a:rPr lang="en-US" sz="240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ing</a:t>
            </a:r>
            <a:r>
              <a:rPr lang="en-US" sz="2400" spc="-235"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25"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t</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he</a:t>
            </a:r>
            <a:r>
              <a:rPr lang="en-US" sz="2400" spc="-21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change:</a:t>
            </a:r>
            <a:r>
              <a:rPr lang="en-US" sz="2400" spc="-16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the</a:t>
            </a:r>
            <a:r>
              <a:rPr lang="en-US" sz="2400" spc="-18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approv</a:t>
            </a:r>
            <a:r>
              <a:rPr lang="en-US" sz="2400" spc="10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a</a:t>
            </a:r>
            <a:r>
              <a:rPr lang="en-US" sz="240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l.</a:t>
            </a:r>
            <a:r>
              <a:rPr lang="en-US" sz="2400" dirty="0">
                <a:effectLst/>
                <a:latin typeface="Arial" panose="020B0604020202020204" pitchFamily="34" charset="0"/>
                <a:ea typeface="Arial" panose="020B060402020202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73025" marR="148590" indent="7620" algn="just"/>
            <a:r>
              <a:rPr lang="en-US" sz="2400" dirty="0">
                <a:solidFill>
                  <a:srgbClr val="26242D"/>
                </a:solidFill>
                <a:effectLst/>
                <a:latin typeface="Arial" panose="020B0604020202020204" pitchFamily="34" charset="0"/>
                <a:ea typeface="Arial" panose="020B0604020202020204" pitchFamily="34" charset="0"/>
                <a:cs typeface="Times New Roman" panose="02020603050405020304" pitchFamily="18" charset="0"/>
              </a:rPr>
              <a:t>By</a:t>
            </a:r>
            <a:r>
              <a:rPr lang="en-US" sz="2400" spc="-165" dirty="0">
                <a:solidFill>
                  <a:srgbClr val="26242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20"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n</a:t>
            </a:r>
            <a:r>
              <a:rPr lang="en-US" sz="2400" spc="-2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ow</a:t>
            </a:r>
            <a:r>
              <a:rPr lang="en-US" sz="2400" spc="-17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you</a:t>
            </a:r>
            <a:r>
              <a:rPr lang="en-US" sz="2400" spc="-13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6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w</a:t>
            </a:r>
            <a:r>
              <a:rPr lang="en-US" sz="2400" spc="-9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i</a:t>
            </a:r>
            <a:r>
              <a:rPr lang="en-US" sz="240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ll</a:t>
            </a:r>
            <a:r>
              <a:rPr lang="en-US" sz="2400" spc="-155"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26242D"/>
                </a:solidFill>
                <a:effectLst/>
                <a:latin typeface="Arial" panose="020B0604020202020204" pitchFamily="34" charset="0"/>
                <a:ea typeface="Arial" panose="020B0604020202020204" pitchFamily="34" charset="0"/>
                <a:cs typeface="Times New Roman" panose="02020603050405020304" pitchFamily="18" charset="0"/>
              </a:rPr>
              <a:t>have</a:t>
            </a:r>
            <a:r>
              <a:rPr lang="en-US" sz="2400" spc="-130" dirty="0">
                <a:solidFill>
                  <a:srgbClr val="26242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1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fo</a:t>
            </a:r>
            <a:r>
              <a:rPr lang="en-US" sz="2400" spc="1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un</a:t>
            </a:r>
            <a:r>
              <a:rPr lang="en-US" sz="2400" spc="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d</a:t>
            </a:r>
            <a:r>
              <a:rPr lang="en-US" sz="2400" spc="-20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2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ou</a:t>
            </a:r>
            <a:r>
              <a:rPr lang="en-US" sz="2400" spc="-2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t</a:t>
            </a:r>
            <a:r>
              <a:rPr lang="en-US" sz="2400" spc="-175"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w</a:t>
            </a:r>
            <a:r>
              <a:rPr lang="en-US" sz="2400"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h</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e</a:t>
            </a:r>
            <a:r>
              <a:rPr lang="en-US" sz="240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t</a:t>
            </a:r>
            <a:r>
              <a:rPr lang="en-US" sz="2400"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h</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e</a:t>
            </a:r>
            <a:r>
              <a:rPr lang="en-US" sz="240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r</a:t>
            </a:r>
            <a:r>
              <a:rPr lang="en-US" sz="2400" spc="-16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the</a:t>
            </a:r>
            <a:r>
              <a:rPr lang="en-US" sz="2400" spc="-15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1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c</a:t>
            </a:r>
            <a:r>
              <a:rPr lang="en-US" sz="2400" spc="-10"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h</a:t>
            </a:r>
            <a:r>
              <a:rPr lang="en-US" sz="2400" spc="-1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ange</a:t>
            </a:r>
            <a:r>
              <a:rPr lang="en-US" sz="2400" spc="-15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50"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i</a:t>
            </a:r>
            <a:r>
              <a:rPr lang="en-US" sz="2400" spc="-9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s</a:t>
            </a:r>
            <a:r>
              <a:rPr lang="en-US" sz="2400" spc="-16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necessary</a:t>
            </a:r>
            <a:r>
              <a:rPr lang="en-US" sz="2400" spc="-10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and</a:t>
            </a:r>
            <a:r>
              <a:rPr lang="en-US" sz="2400" spc="-14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2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be</a:t>
            </a:r>
            <a:r>
              <a:rPr lang="en-US" sz="2400" spc="-1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n</a:t>
            </a:r>
            <a:r>
              <a:rPr lang="en-US" sz="2400" spc="-2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ef</a:t>
            </a:r>
            <a:r>
              <a:rPr lang="en-US" sz="2400" spc="-15" dirty="0">
                <a:solidFill>
                  <a:srgbClr val="2A130C"/>
                </a:solidFill>
                <a:effectLst/>
                <a:latin typeface="Arial" panose="020B0604020202020204" pitchFamily="34" charset="0"/>
                <a:ea typeface="Arial" panose="020B0604020202020204" pitchFamily="34" charset="0"/>
                <a:cs typeface="Times New Roman" panose="02020603050405020304" pitchFamily="18" charset="0"/>
              </a:rPr>
              <a:t>i</a:t>
            </a:r>
            <a:r>
              <a:rPr lang="en-US" sz="2400" spc="-2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c</a:t>
            </a:r>
            <a:r>
              <a:rPr lang="en-US" sz="2400" spc="-15"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i</a:t>
            </a:r>
            <a:r>
              <a:rPr lang="en-US" sz="2400" spc="-2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al.</a:t>
            </a:r>
            <a:r>
              <a:rPr lang="en-US" sz="2400" spc="-20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14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W</a:t>
            </a:r>
            <a:r>
              <a:rPr lang="en-US" sz="2400" spc="-6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i</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ll</a:t>
            </a:r>
            <a:r>
              <a:rPr lang="en-US" sz="2400" spc="-21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it</a:t>
            </a:r>
            <a:r>
              <a:rPr lang="en-US" sz="2400" spc="11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a</a:t>
            </a:r>
            <a:r>
              <a:rPr lang="en-US" sz="2400" spc="-6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l</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so</a:t>
            </a:r>
            <a:r>
              <a:rPr lang="en-US" sz="2400" spc="-16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5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a</a:t>
            </a:r>
            <a:r>
              <a:rPr lang="en-US" sz="240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f</a:t>
            </a:r>
            <a:r>
              <a:rPr lang="en-US" sz="2400" spc="-15"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f</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e</a:t>
            </a:r>
            <a:r>
              <a:rPr lang="en-US" sz="2400" spc="3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c</a:t>
            </a:r>
            <a:r>
              <a:rPr lang="en-US" sz="240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t</a:t>
            </a:r>
            <a:r>
              <a:rPr lang="en-US" sz="2400" spc="-145"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the</a:t>
            </a:r>
            <a:r>
              <a:rPr lang="en-US" sz="2400" spc="-11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budget</a:t>
            </a:r>
            <a:r>
              <a:rPr lang="en-US" sz="2400" spc="-17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5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a</a:t>
            </a:r>
            <a:r>
              <a:rPr lang="en-US" sz="2400" spc="-5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n</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d</a:t>
            </a:r>
            <a:r>
              <a:rPr lang="en-US" sz="2400" spc="-15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25"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t</a:t>
            </a:r>
            <a:r>
              <a:rPr lang="en-US" sz="2400" spc="-5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h</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e</a:t>
            </a:r>
            <a:r>
              <a:rPr lang="en-US" sz="2400" spc="-17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sched</a:t>
            </a:r>
            <a:r>
              <a:rPr lang="en-US" sz="2400" spc="5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u</a:t>
            </a:r>
            <a:r>
              <a:rPr lang="en-US" sz="2400" spc="-9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l</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e?</a:t>
            </a:r>
            <a:r>
              <a:rPr lang="en-US" sz="2400" spc="-17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150" dirty="0">
                <a:solidFill>
                  <a:srgbClr val="2A130C"/>
                </a:solidFill>
                <a:effectLst/>
                <a:latin typeface="Arial" panose="020B0604020202020204" pitchFamily="34" charset="0"/>
                <a:ea typeface="Arial" panose="020B0604020202020204" pitchFamily="34" charset="0"/>
                <a:cs typeface="Times New Roman" panose="02020603050405020304" pitchFamily="18" charset="0"/>
              </a:rPr>
              <a:t>I</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n</a:t>
            </a:r>
            <a:r>
              <a:rPr lang="en-US" sz="2400" spc="-23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case</a:t>
            </a:r>
            <a:r>
              <a:rPr lang="en-US" sz="2400" spc="-16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the</a:t>
            </a:r>
            <a:r>
              <a:rPr lang="en-US" sz="2400" spc="-11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project</a:t>
            </a:r>
            <a:r>
              <a:rPr lang="en-US" sz="2400" spc="-18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3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e</a:t>
            </a:r>
            <a:r>
              <a:rPr lang="en-US" sz="2400" spc="-5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n</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d</a:t>
            </a:r>
            <a:r>
              <a:rPr lang="en-US" sz="2400" spc="-15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d</a:t>
            </a:r>
            <a:r>
              <a:rPr lang="en-US" sz="2400" spc="-1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a</a:t>
            </a:r>
            <a:r>
              <a:rPr lang="en-US" sz="2400" spc="25"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t</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e</a:t>
            </a:r>
            <a:r>
              <a:rPr lang="en-US" sz="2400" spc="-17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s</a:t>
            </a:r>
            <a:r>
              <a:rPr lang="en-US" sz="2400" spc="2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h</a:t>
            </a:r>
            <a:r>
              <a:rPr lang="en-US" sz="2400" spc="-6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i</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fts</a:t>
            </a:r>
            <a:r>
              <a:rPr lang="en-US" sz="2400" spc="-14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25"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t</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o</a:t>
            </a:r>
            <a:r>
              <a:rPr lang="en-US" sz="2400" spc="-17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a</a:t>
            </a:r>
            <a:r>
              <a:rPr lang="en-US" sz="2400" spc="-13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9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l</a:t>
            </a:r>
            <a:r>
              <a:rPr lang="en-US" sz="2400" spc="7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a</a:t>
            </a:r>
            <a:r>
              <a:rPr lang="en-US" sz="2400" spc="25"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t</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er date</a:t>
            </a:r>
            <a:r>
              <a:rPr lang="en-US" sz="2400" spc="-9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or</a:t>
            </a:r>
            <a:r>
              <a:rPr lang="en-US" sz="2400" spc="-14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you</a:t>
            </a:r>
            <a:r>
              <a:rPr lang="en-US" sz="2400" spc="-11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26242D"/>
                </a:solidFill>
                <a:effectLst/>
                <a:latin typeface="Arial" panose="020B0604020202020204" pitchFamily="34" charset="0"/>
                <a:ea typeface="Arial" panose="020B0604020202020204" pitchFamily="34" charset="0"/>
                <a:cs typeface="Times New Roman" panose="02020603050405020304" pitchFamily="18" charset="0"/>
              </a:rPr>
              <a:t>need</a:t>
            </a:r>
            <a:r>
              <a:rPr lang="en-US" sz="2400" spc="-135" dirty="0">
                <a:solidFill>
                  <a:srgbClr val="26242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25"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t</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o</a:t>
            </a:r>
            <a:r>
              <a:rPr lang="en-US" sz="2400" spc="-15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spend</a:t>
            </a:r>
            <a:r>
              <a:rPr lang="en-US" sz="2400" spc="-11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m</a:t>
            </a:r>
            <a:r>
              <a:rPr lang="en-US" sz="2400" spc="1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o</a:t>
            </a:r>
            <a:r>
              <a:rPr lang="en-US" sz="2400" spc="-6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r</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e</a:t>
            </a:r>
            <a:r>
              <a:rPr lang="en-US" sz="2400" spc="-15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mone</a:t>
            </a:r>
            <a:r>
              <a:rPr lang="en-US" sz="2400" spc="-9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y</a:t>
            </a:r>
            <a:r>
              <a:rPr lang="en-US" sz="2400" spc="-1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 Y</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ou</a:t>
            </a:r>
            <a:r>
              <a:rPr lang="en-US" sz="2400" spc="-10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6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w</a:t>
            </a:r>
            <a:r>
              <a:rPr lang="en-US" sz="2400" spc="-9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i</a:t>
            </a:r>
            <a:r>
              <a:rPr lang="en-US" sz="2400" dirty="0">
                <a:solidFill>
                  <a:srgbClr val="26242D"/>
                </a:solidFill>
                <a:effectLst/>
                <a:latin typeface="Arial" panose="020B0604020202020204" pitchFamily="34" charset="0"/>
                <a:ea typeface="Arial" panose="020B0604020202020204" pitchFamily="34" charset="0"/>
                <a:cs typeface="Times New Roman" panose="02020603050405020304" pitchFamily="18" charset="0"/>
              </a:rPr>
              <a:t>ll</a:t>
            </a:r>
            <a:r>
              <a:rPr lang="en-US" sz="2400" spc="-135" dirty="0">
                <a:solidFill>
                  <a:srgbClr val="26242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26242D"/>
                </a:solidFill>
                <a:effectLst/>
                <a:latin typeface="Arial" panose="020B0604020202020204" pitchFamily="34" charset="0"/>
                <a:ea typeface="Arial" panose="020B0604020202020204" pitchFamily="34" charset="0"/>
                <a:cs typeface="Times New Roman" panose="02020603050405020304" pitchFamily="18" charset="0"/>
              </a:rPr>
              <a:t>need</a:t>
            </a:r>
            <a:r>
              <a:rPr lang="en-US" sz="2400" spc="-175" dirty="0">
                <a:solidFill>
                  <a:srgbClr val="26242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the</a:t>
            </a:r>
            <a:r>
              <a:rPr lang="en-US" sz="2400" spc="-17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approva</a:t>
            </a:r>
            <a:r>
              <a:rPr lang="en-US" sz="240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l</a:t>
            </a:r>
            <a:r>
              <a:rPr lang="en-US" sz="2400" spc="-18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of</a:t>
            </a:r>
            <a:r>
              <a:rPr lang="en-US" sz="2400" spc="-12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some</a:t>
            </a:r>
            <a:r>
              <a:rPr lang="en-US" sz="2400" spc="-11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4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o</a:t>
            </a:r>
            <a:r>
              <a:rPr lang="en-US" sz="240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f</a:t>
            </a:r>
            <a:r>
              <a:rPr lang="en-US" sz="2400" spc="-155"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your </a:t>
            </a:r>
            <a:r>
              <a:rPr lang="en-US" sz="2400" spc="-1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s</a:t>
            </a:r>
            <a:r>
              <a:rPr lang="en-US" sz="2400" spc="25"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t</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akeho</a:t>
            </a:r>
            <a:r>
              <a:rPr lang="en-US" sz="2400" spc="-9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l</a:t>
            </a:r>
            <a:r>
              <a:rPr lang="en-US" sz="2400" dirty="0">
                <a:solidFill>
                  <a:srgbClr val="26242D"/>
                </a:solidFill>
                <a:effectLst/>
                <a:latin typeface="Arial" panose="020B0604020202020204" pitchFamily="34" charset="0"/>
                <a:ea typeface="Arial" panose="020B0604020202020204" pitchFamily="34" charset="0"/>
                <a:cs typeface="Times New Roman" panose="02020603050405020304" pitchFamily="18" charset="0"/>
              </a:rPr>
              <a:t>d</a:t>
            </a:r>
            <a:r>
              <a:rPr lang="en-US" sz="2400" spc="-15" dirty="0">
                <a:solidFill>
                  <a:srgbClr val="26242D"/>
                </a:solidFill>
                <a:effectLst/>
                <a:latin typeface="Arial" panose="020B0604020202020204" pitchFamily="34" charset="0"/>
                <a:ea typeface="Arial" panose="020B0604020202020204" pitchFamily="34" charset="0"/>
                <a:cs typeface="Times New Roman" panose="02020603050405020304" pitchFamily="18" charset="0"/>
              </a:rPr>
              <a:t>e</a:t>
            </a:r>
            <a:r>
              <a:rPr lang="en-US" sz="2400" spc="-1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r</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s.</a:t>
            </a:r>
            <a:r>
              <a:rPr lang="en-US" sz="2400" spc="-2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Now</a:t>
            </a:r>
            <a:r>
              <a:rPr lang="en-US" sz="2400" spc="-6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14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i</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t</a:t>
            </a:r>
            <a:r>
              <a:rPr lang="en-US" sz="2400" spc="-9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6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i</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s</a:t>
            </a:r>
            <a:r>
              <a:rPr lang="en-US" sz="2400" spc="-9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25"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t</a:t>
            </a:r>
            <a:r>
              <a:rPr lang="en-US" sz="2400" spc="-5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h</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e</a:t>
            </a:r>
            <a:r>
              <a:rPr lang="en-US" sz="2400" spc="-9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25"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t</a:t>
            </a:r>
            <a:r>
              <a:rPr lang="en-US" sz="2400" spc="-9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i</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me</a:t>
            </a:r>
            <a:r>
              <a:rPr lang="en-US" sz="2400" spc="-12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to</a:t>
            </a:r>
            <a:r>
              <a:rPr lang="en-US" sz="2400" spc="-13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12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g</a:t>
            </a:r>
            <a:r>
              <a:rPr lang="en-US" sz="2400" spc="-3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e</a:t>
            </a:r>
            <a:r>
              <a:rPr lang="en-US" sz="240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t</a:t>
            </a:r>
            <a:r>
              <a:rPr lang="en-US" sz="2400" spc="-55"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it.</a:t>
            </a:r>
            <a:endParaRPr lang="en-IN" sz="2400" dirty="0">
              <a:effectLst/>
              <a:latin typeface="Arial" panose="020B0604020202020204" pitchFamily="34" charset="0"/>
              <a:ea typeface="Arial" panose="020B0604020202020204" pitchFamily="34" charset="0"/>
              <a:cs typeface="Times New Roman" panose="02020603050405020304" pitchFamily="18" charset="0"/>
            </a:endParaRPr>
          </a:p>
          <a:p>
            <a:pPr algn="just">
              <a:spcBef>
                <a:spcPts val="15"/>
              </a:spcBef>
            </a:pPr>
            <a:r>
              <a:rPr lang="en-US" sz="2400" dirty="0">
                <a:effectLst/>
                <a:latin typeface="Arial" panose="020B0604020202020204" pitchFamily="34" charset="0"/>
                <a:ea typeface="Arial" panose="020B060402020202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66040" algn="just"/>
            <a:r>
              <a:rPr lang="en-US" sz="2400" b="1" kern="0" spc="-395"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 </a:t>
            </a:r>
            <a:r>
              <a:rPr lang="en-US" sz="2400" b="1" kern="0" spc="-35"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Make</a:t>
            </a:r>
            <a:r>
              <a:rPr lang="en-US" sz="2400" b="1" kern="0" spc="-20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 </a:t>
            </a:r>
            <a:r>
              <a:rPr lang="en-US" sz="2400" b="1" kern="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a</a:t>
            </a:r>
            <a:r>
              <a:rPr lang="en-US" sz="2400" b="1" kern="0" spc="-17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 </a:t>
            </a:r>
            <a:r>
              <a:rPr lang="en-US" sz="2400" b="1" kern="0" dirty="0">
                <a:solidFill>
                  <a:srgbClr val="26242D"/>
                </a:solidFill>
                <a:effectLst/>
                <a:latin typeface="Arial" panose="020B0604020202020204" pitchFamily="34" charset="0"/>
                <a:ea typeface="Arial" panose="020B0604020202020204" pitchFamily="34" charset="0"/>
                <a:cs typeface="Times New Roman" panose="02020603050405020304" pitchFamily="18" charset="0"/>
              </a:rPr>
              <a:t>plan</a:t>
            </a:r>
            <a:r>
              <a:rPr lang="en-US" sz="2400" b="1" dirty="0">
                <a:effectLst/>
                <a:latin typeface="Arial" panose="020B0604020202020204" pitchFamily="34" charset="0"/>
                <a:ea typeface="Arial" panose="020B060402020202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73025" marR="15875" algn="just"/>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You</a:t>
            </a:r>
            <a:r>
              <a:rPr lang="en-US" sz="2400" spc="1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4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a</a:t>
            </a:r>
            <a:r>
              <a:rPr lang="en-US" sz="240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lr</a:t>
            </a:r>
            <a:r>
              <a:rPr lang="en-US" sz="2400" spc="-5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e</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ady</a:t>
            </a:r>
            <a:r>
              <a:rPr lang="en-US" sz="2400" spc="-3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knew</a:t>
            </a:r>
            <a:r>
              <a:rPr lang="en-US" sz="2400" spc="-9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where</a:t>
            </a:r>
            <a:r>
              <a:rPr lang="en-US" sz="2400" spc="-5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you</a:t>
            </a:r>
            <a:r>
              <a:rPr lang="en-US" sz="2400" spc="-7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w</a:t>
            </a:r>
            <a:r>
              <a:rPr lang="en-US" sz="2400" spc="3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e</a:t>
            </a:r>
            <a:r>
              <a:rPr lang="en-US" sz="2400" spc="-6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r</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e.</a:t>
            </a:r>
            <a:r>
              <a:rPr lang="en-US" sz="2400" spc="-12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And</a:t>
            </a:r>
            <a:r>
              <a:rPr lang="en-US" sz="2400" spc="6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26242D"/>
                </a:solidFill>
                <a:effectLst/>
                <a:latin typeface="Arial" panose="020B0604020202020204" pitchFamily="34" charset="0"/>
                <a:ea typeface="Arial" panose="020B0604020202020204" pitchFamily="34" charset="0"/>
                <a:cs typeface="Times New Roman" panose="02020603050405020304" pitchFamily="18" charset="0"/>
              </a:rPr>
              <a:t>now</a:t>
            </a:r>
            <a:r>
              <a:rPr lang="en-US" sz="2400" spc="-105" dirty="0">
                <a:solidFill>
                  <a:srgbClr val="26242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you</a:t>
            </a:r>
            <a:r>
              <a:rPr lang="en-US" sz="2400" spc="-1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4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a</a:t>
            </a:r>
            <a:r>
              <a:rPr lang="en-US" sz="2400" spc="-130"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l</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so</a:t>
            </a:r>
            <a:r>
              <a:rPr lang="en-US" sz="2400" spc="-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know</a:t>
            </a:r>
            <a:r>
              <a:rPr lang="en-US" sz="2400" spc="-8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your</a:t>
            </a:r>
            <a:r>
              <a:rPr lang="en-US" sz="2400" spc="4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5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n</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ew</a:t>
            </a:r>
            <a:r>
              <a:rPr lang="en-US" sz="2400" spc="-2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dest</a:t>
            </a:r>
            <a:r>
              <a:rPr lang="en-US" sz="2400" spc="5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i</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na</a:t>
            </a:r>
            <a:r>
              <a:rPr lang="en-US" sz="2400" spc="-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t</a:t>
            </a:r>
            <a:r>
              <a:rPr lang="en-US" sz="2400" spc="-55"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i</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on</a:t>
            </a:r>
            <a:r>
              <a:rPr lang="en-US" sz="240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a:t>
            </a:r>
            <a:r>
              <a:rPr lang="en-US" sz="2400" spc="-8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But </a:t>
            </a:r>
            <a:r>
              <a:rPr lang="en-US" sz="2400" dirty="0">
                <a:solidFill>
                  <a:srgbClr val="26242D"/>
                </a:solidFill>
                <a:effectLst/>
                <a:latin typeface="Arial" panose="020B0604020202020204" pitchFamily="34" charset="0"/>
                <a:ea typeface="Arial" panose="020B0604020202020204" pitchFamily="34" charset="0"/>
                <a:cs typeface="Times New Roman" panose="02020603050405020304" pitchFamily="18" charset="0"/>
              </a:rPr>
              <a:t>how</a:t>
            </a:r>
            <a:r>
              <a:rPr lang="en-US" sz="2400" spc="-10" dirty="0">
                <a:solidFill>
                  <a:srgbClr val="26242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can</a:t>
            </a:r>
            <a:r>
              <a:rPr lang="en-US" sz="2400" spc="-5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you</a:t>
            </a:r>
            <a:r>
              <a:rPr lang="en-US" sz="2400" spc="-4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get</a:t>
            </a:r>
            <a:r>
              <a:rPr lang="en-US" sz="2400" spc="-2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25"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t</a:t>
            </a:r>
            <a:r>
              <a:rPr lang="en-US" sz="2400" spc="-5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h</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ere?</a:t>
            </a:r>
            <a:r>
              <a:rPr lang="en-US" sz="2400" spc="-13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A</a:t>
            </a:r>
            <a:r>
              <a:rPr lang="en-US" sz="2400" spc="1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change</a:t>
            </a:r>
            <a:r>
              <a:rPr lang="en-US" sz="2400" spc="8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55"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i</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s</a:t>
            </a:r>
            <a:r>
              <a:rPr lang="en-US" sz="2400" spc="-2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a</a:t>
            </a:r>
            <a:r>
              <a:rPr lang="en-US" sz="2400" spc="3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project</a:t>
            </a:r>
            <a:r>
              <a:rPr lang="en-US" sz="2400" spc="1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55"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i</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n</a:t>
            </a:r>
            <a:r>
              <a:rPr lang="en-US" sz="2400" spc="-8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13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i</a:t>
            </a:r>
            <a:r>
              <a:rPr lang="en-US" sz="2400" spc="25"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t</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s</a:t>
            </a:r>
            <a:r>
              <a:rPr lang="en-US" sz="2400" spc="-1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e</a:t>
            </a:r>
            <a:r>
              <a:rPr lang="en-US" sz="2400" spc="-130"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l</a:t>
            </a:r>
            <a:r>
              <a:rPr lang="en-US" sz="240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f</a:t>
            </a:r>
            <a:r>
              <a:rPr lang="en-US" sz="2400" spc="-225"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a:t>
            </a:r>
            <a:r>
              <a:rPr lang="en-US" sz="2400" spc="-17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10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T</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ake</a:t>
            </a:r>
            <a:r>
              <a:rPr lang="en-US" sz="2400" spc="-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14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i</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t</a:t>
            </a:r>
            <a:r>
              <a:rPr lang="en-US" sz="2400" spc="-1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s</a:t>
            </a:r>
            <a:r>
              <a:rPr lang="en-US" sz="2400" spc="-1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e</a:t>
            </a:r>
            <a:r>
              <a:rPr lang="en-US" sz="2400" spc="-1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r</a:t>
            </a:r>
            <a:r>
              <a:rPr lang="en-US" sz="2400" spc="-9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i</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ous</a:t>
            </a:r>
            <a:r>
              <a:rPr lang="en-US" sz="2400" spc="-2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l</a:t>
            </a:r>
            <a:r>
              <a:rPr lang="en-US" sz="2400" spc="-2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y</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a:t>
            </a:r>
            <a:r>
              <a:rPr lang="en-US" sz="2400" spc="-22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F</a:t>
            </a:r>
            <a:r>
              <a:rPr lang="en-US" sz="2400" spc="-3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i</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nd</a:t>
            </a:r>
            <a:r>
              <a:rPr lang="en-US" sz="2400" spc="-6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o</a:t>
            </a:r>
            <a:r>
              <a:rPr lang="en-US" sz="2400" spc="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u</a:t>
            </a:r>
            <a:r>
              <a:rPr lang="en-US" sz="240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t</a:t>
            </a:r>
            <a:r>
              <a:rPr lang="en-US" sz="2400" spc="-4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5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w</a:t>
            </a:r>
            <a:r>
              <a:rPr lang="en-US" sz="2400" spc="-10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h</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at</a:t>
            </a:r>
            <a:r>
              <a:rPr lang="en-US" sz="2400" spc="1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has </a:t>
            </a:r>
            <a:r>
              <a:rPr lang="en-US" sz="2400" spc="25"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t</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o</a:t>
            </a:r>
            <a:r>
              <a:rPr lang="en-US" sz="2400" spc="4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be</a:t>
            </a:r>
            <a:r>
              <a:rPr lang="en-US" sz="2400" spc="-5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done.</a:t>
            </a:r>
            <a:r>
              <a:rPr lang="en-US" sz="2400" spc="10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Define</a:t>
            </a:r>
            <a:r>
              <a:rPr lang="en-US" sz="2400" spc="-8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who</a:t>
            </a:r>
            <a:r>
              <a:rPr lang="en-US" sz="2400" spc="4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w</a:t>
            </a:r>
            <a:r>
              <a:rPr lang="en-US" sz="2400" spc="5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i</a:t>
            </a:r>
            <a:r>
              <a:rPr lang="en-US" sz="240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ll</a:t>
            </a:r>
            <a:r>
              <a:rPr lang="en-US" sz="2400" spc="-7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do</a:t>
            </a:r>
            <a:r>
              <a:rPr lang="en-US" sz="2400" spc="-1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10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i</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t</a:t>
            </a:r>
            <a:r>
              <a:rPr lang="en-US" sz="2400" spc="-8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4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a</a:t>
            </a:r>
            <a:r>
              <a:rPr lang="en-US" sz="2400" spc="-5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n</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d</a:t>
            </a:r>
            <a:r>
              <a:rPr lang="en-US" sz="2400" spc="-7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5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w</a:t>
            </a:r>
            <a:r>
              <a:rPr lang="en-US" sz="2400" spc="-5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h</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en</a:t>
            </a:r>
            <a:r>
              <a:rPr lang="en-US" sz="2400" spc="1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145"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i</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t</a:t>
            </a:r>
            <a:r>
              <a:rPr lang="en-US" sz="2400" spc="-2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26242D"/>
                </a:solidFill>
                <a:effectLst/>
                <a:latin typeface="Arial" panose="020B0604020202020204" pitchFamily="34" charset="0"/>
                <a:ea typeface="Arial" panose="020B0604020202020204" pitchFamily="34" charset="0"/>
                <a:cs typeface="Times New Roman" panose="02020603050405020304" pitchFamily="18" charset="0"/>
              </a:rPr>
              <a:t>has</a:t>
            </a:r>
            <a:r>
              <a:rPr lang="en-US" sz="2400" spc="-110" dirty="0">
                <a:solidFill>
                  <a:srgbClr val="26242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to</a:t>
            </a:r>
            <a:r>
              <a:rPr lang="en-US" sz="2400" spc="6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be</a:t>
            </a:r>
            <a:r>
              <a:rPr lang="en-US" sz="2400" spc="-6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com</a:t>
            </a:r>
            <a:r>
              <a:rPr lang="en-US" sz="2400" spc="7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p</a:t>
            </a:r>
            <a:r>
              <a:rPr lang="en-US" sz="2400" spc="-90"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l</a:t>
            </a:r>
            <a:r>
              <a:rPr lang="en-US" sz="2400" spc="-2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e</a:t>
            </a:r>
            <a:r>
              <a:rPr lang="en-US" sz="240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t</a:t>
            </a:r>
            <a:r>
              <a:rPr lang="en-US" sz="2400" spc="6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e</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d;</a:t>
            </a:r>
            <a:r>
              <a:rPr lang="en-US" sz="2400" spc="-2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and</a:t>
            </a:r>
            <a:r>
              <a:rPr lang="en-US" sz="2400" spc="8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26242D"/>
                </a:solidFill>
                <a:effectLst/>
                <a:latin typeface="Arial" panose="020B0604020202020204" pitchFamily="34" charset="0"/>
                <a:ea typeface="Arial" panose="020B0604020202020204" pitchFamily="34" charset="0"/>
                <a:cs typeface="Times New Roman" panose="02020603050405020304" pitchFamily="18" charset="0"/>
              </a:rPr>
              <a:t>how</a:t>
            </a:r>
            <a:r>
              <a:rPr lang="en-US" sz="2400" spc="-65" dirty="0">
                <a:solidFill>
                  <a:srgbClr val="26242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the </a:t>
            </a:r>
            <a:r>
              <a:rPr lang="en-US" sz="2400" dirty="0">
                <a:solidFill>
                  <a:srgbClr val="26242D"/>
                </a:solidFill>
                <a:effectLst/>
                <a:latin typeface="Arial" panose="020B0604020202020204" pitchFamily="34" charset="0"/>
                <a:ea typeface="Arial" panose="020B0604020202020204" pitchFamily="34" charset="0"/>
                <a:cs typeface="Times New Roman" panose="02020603050405020304" pitchFamily="18" charset="0"/>
              </a:rPr>
              <a:t>progress</a:t>
            </a:r>
            <a:r>
              <a:rPr lang="en-US" sz="2400" spc="-35" dirty="0">
                <a:solidFill>
                  <a:srgbClr val="26242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can</a:t>
            </a:r>
            <a:r>
              <a:rPr lang="en-US" sz="2400" spc="-4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be</a:t>
            </a:r>
            <a:r>
              <a:rPr lang="en-US" sz="2400" spc="-5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measured.</a:t>
            </a:r>
            <a:r>
              <a:rPr lang="en-US" sz="2400" spc="-8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And</a:t>
            </a:r>
            <a:r>
              <a:rPr lang="en-US" sz="2400" spc="5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record</a:t>
            </a:r>
            <a:r>
              <a:rPr lang="en-US" sz="2400" spc="-4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4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a</a:t>
            </a:r>
            <a:r>
              <a:rPr lang="en-US" sz="2400" spc="3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ll</a:t>
            </a:r>
            <a:r>
              <a:rPr lang="en-US" sz="2400" spc="-12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that </a:t>
            </a:r>
            <a:r>
              <a:rPr lang="en-US" sz="240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in</a:t>
            </a:r>
            <a:r>
              <a:rPr lang="en-US" sz="2400" spc="-11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a</a:t>
            </a:r>
            <a:r>
              <a:rPr lang="en-US" sz="2400" spc="3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requi</a:t>
            </a:r>
            <a:r>
              <a:rPr lang="en-US" sz="2400" spc="-5"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re</a:t>
            </a:r>
            <a:r>
              <a:rPr lang="en-US" sz="2400" spc="-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men</a:t>
            </a:r>
            <a:r>
              <a:rPr lang="en-US" sz="2400" spc="-5"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t</a:t>
            </a:r>
            <a:r>
              <a:rPr lang="en-US" sz="2400" spc="-1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s</a:t>
            </a:r>
            <a:r>
              <a:rPr lang="en-US" sz="2400" spc="-7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2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c</a:t>
            </a:r>
            <a:r>
              <a:rPr lang="en-US" sz="2400" spc="-15"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h</a:t>
            </a:r>
            <a:r>
              <a:rPr lang="en-US" sz="2400" spc="-1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ange</a:t>
            </a:r>
            <a:r>
              <a:rPr lang="en-US" sz="2400" spc="-3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15" dirty="0">
                <a:solidFill>
                  <a:srgbClr val="26242D"/>
                </a:solidFill>
                <a:effectLst/>
                <a:latin typeface="Arial" panose="020B0604020202020204" pitchFamily="34" charset="0"/>
                <a:ea typeface="Arial" panose="020B0604020202020204" pitchFamily="34" charset="0"/>
                <a:cs typeface="Times New Roman" panose="02020603050405020304" pitchFamily="18" charset="0"/>
              </a:rPr>
              <a:t>pl</a:t>
            </a:r>
            <a:r>
              <a:rPr lang="en-US" sz="2400" spc="-20" dirty="0">
                <a:solidFill>
                  <a:srgbClr val="26242D"/>
                </a:solidFill>
                <a:effectLst/>
                <a:latin typeface="Arial" panose="020B0604020202020204" pitchFamily="34" charset="0"/>
                <a:ea typeface="Arial" panose="020B0604020202020204" pitchFamily="34" charset="0"/>
                <a:cs typeface="Times New Roman" panose="02020603050405020304" pitchFamily="18" charset="0"/>
              </a:rPr>
              <a:t>an</a:t>
            </a:r>
            <a:r>
              <a:rPr lang="en-US" sz="2400" spc="-110" dirty="0">
                <a:solidFill>
                  <a:srgbClr val="26242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(which</a:t>
            </a:r>
            <a:r>
              <a:rPr lang="en-US" sz="2400" spc="12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co</a:t>
            </a:r>
            <a:r>
              <a:rPr lang="en-US" sz="2400" spc="8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u</a:t>
            </a:r>
            <a:r>
              <a:rPr lang="en-US" sz="2400" spc="-55"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l</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d</a:t>
            </a:r>
            <a:r>
              <a:rPr lang="en-US" sz="2400" spc="-5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be</a:t>
            </a:r>
            <a:r>
              <a:rPr lang="en-US" sz="2400" spc="-9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as</a:t>
            </a:r>
            <a:r>
              <a:rPr lang="en-US" sz="2400" spc="-4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s</a:t>
            </a:r>
            <a:r>
              <a:rPr lang="en-US" sz="2400" spc="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i</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mp</a:t>
            </a:r>
            <a:r>
              <a:rPr lang="en-US" sz="2400" spc="-8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l</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e</a:t>
            </a:r>
            <a:r>
              <a:rPr lang="en-US" sz="2400" spc="-6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as</a:t>
            </a:r>
            <a:r>
              <a:rPr lang="en-US" sz="2400" spc="-105"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an</a:t>
            </a:r>
            <a:r>
              <a:rPr lang="en-US" sz="2400" spc="-3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a</a:t>
            </a:r>
            <a:r>
              <a:rPr lang="en-US" sz="2400" spc="3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c</a:t>
            </a:r>
            <a:r>
              <a:rPr lang="en-US" sz="2400"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ti</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on</a:t>
            </a:r>
            <a:r>
              <a:rPr lang="en-US" sz="2400" spc="4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 </a:t>
            </a:r>
            <a:r>
              <a:rPr lang="en-US" sz="2400" spc="-55" dirty="0">
                <a:solidFill>
                  <a:srgbClr val="15131C"/>
                </a:solidFill>
                <a:effectLst/>
                <a:latin typeface="Arial" panose="020B0604020202020204" pitchFamily="34" charset="0"/>
                <a:ea typeface="Arial" panose="020B0604020202020204" pitchFamily="34" charset="0"/>
                <a:cs typeface="Times New Roman" panose="02020603050405020304" pitchFamily="18" charset="0"/>
              </a:rPr>
              <a:t>l</a:t>
            </a:r>
            <a:r>
              <a:rPr lang="en-US" sz="2400" spc="-90" dirty="0">
                <a:solidFill>
                  <a:srgbClr val="525B54"/>
                </a:solidFill>
                <a:effectLst/>
                <a:latin typeface="Arial" panose="020B0604020202020204" pitchFamily="34" charset="0"/>
                <a:ea typeface="Arial" panose="020B0604020202020204" pitchFamily="34" charset="0"/>
                <a:cs typeface="Times New Roman" panose="02020603050405020304" pitchFamily="18" charset="0"/>
              </a:rPr>
              <a:t>i</a:t>
            </a:r>
            <a:r>
              <a:rPr lang="en-US" sz="2400" dirty="0">
                <a:solidFill>
                  <a:srgbClr val="3D3B3D"/>
                </a:solidFill>
                <a:effectLst/>
                <a:latin typeface="Arial" panose="020B0604020202020204" pitchFamily="34" charset="0"/>
                <a:ea typeface="Arial" panose="020B0604020202020204" pitchFamily="34" charset="0"/>
                <a:cs typeface="Times New Roman" panose="02020603050405020304" pitchFamily="18" charset="0"/>
              </a:rPr>
              <a:t>st).</a:t>
            </a:r>
            <a:r>
              <a:rPr lang="en-US" sz="2400" dirty="0">
                <a:effectLst/>
                <a:latin typeface="Arial" panose="020B0604020202020204" pitchFamily="34" charset="0"/>
                <a:ea typeface="Arial" panose="020B060402020202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77046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 xmlns:a16="http://schemas.microsoft.com/office/drawing/2014/main" id="{D530E72E-233E-E443-1A84-D3CD02ECB889}"/>
              </a:ext>
            </a:extLst>
          </p:cNvPr>
          <p:cNvSpPr/>
          <p:nvPr/>
        </p:nvSpPr>
        <p:spPr>
          <a:xfrm>
            <a:off x="4160582" y="84408"/>
            <a:ext cx="4530835" cy="431496"/>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AIM OF THE SESSION</a:t>
            </a:r>
          </a:p>
        </p:txBody>
      </p:sp>
      <p:sp>
        <p:nvSpPr>
          <p:cNvPr id="5" name="TextBox 4">
            <a:extLst>
              <a:ext uri="{FF2B5EF4-FFF2-40B4-BE49-F238E27FC236}">
                <a16:creationId xmlns="" xmlns:a16="http://schemas.microsoft.com/office/drawing/2014/main" id="{D7C61438-200D-827A-D4DD-5B5127AFA187}"/>
              </a:ext>
            </a:extLst>
          </p:cNvPr>
          <p:cNvSpPr txBox="1"/>
          <p:nvPr/>
        </p:nvSpPr>
        <p:spPr>
          <a:xfrm>
            <a:off x="1474384" y="515904"/>
            <a:ext cx="10327975" cy="584775"/>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r>
              <a:rPr lang="en-US" sz="1600" b="0" i="0" dirty="0">
                <a:effectLst/>
                <a:latin typeface="Times New Roman" panose="02020603050405020304" pitchFamily="18" charset="0"/>
                <a:cs typeface="Times New Roman" panose="02020603050405020304" pitchFamily="18" charset="0"/>
              </a:rPr>
              <a:t>To familiarize students with the basic concept of  requirements traceability</a:t>
            </a:r>
          </a:p>
          <a:p>
            <a:r>
              <a:rPr lang="en-US" sz="1600" dirty="0">
                <a:latin typeface="Times New Roman" panose="02020603050405020304" pitchFamily="18" charset="0"/>
                <a:cs typeface="Times New Roman" panose="02020603050405020304" pitchFamily="18" charset="0"/>
              </a:rPr>
              <a:t>To familiarize students with the basic concept managing changing </a:t>
            </a:r>
            <a:r>
              <a:rPr lang="en-US" sz="1600" dirty="0" smtClean="0">
                <a:latin typeface="Times New Roman" panose="02020603050405020304" pitchFamily="18" charset="0"/>
                <a:cs typeface="Times New Roman" panose="02020603050405020304" pitchFamily="18" charset="0"/>
              </a:rPr>
              <a:t>requirements</a:t>
            </a:r>
            <a:endParaRPr lang="en-US" sz="1600" dirty="0">
              <a:latin typeface="Times New Roman" panose="02020603050405020304" pitchFamily="18" charset="0"/>
              <a:cs typeface="Times New Roman" panose="02020603050405020304" pitchFamily="18" charset="0"/>
            </a:endParaRPr>
          </a:p>
        </p:txBody>
      </p:sp>
      <p:sp>
        <p:nvSpPr>
          <p:cNvPr id="7" name="Rounded Rectangle 17">
            <a:extLst>
              <a:ext uri="{FF2B5EF4-FFF2-40B4-BE49-F238E27FC236}">
                <a16:creationId xmlns="" xmlns:a16="http://schemas.microsoft.com/office/drawing/2014/main" id="{7F3AABB0-F8BA-C900-B6BF-45F4B58E9490}"/>
              </a:ext>
            </a:extLst>
          </p:cNvPr>
          <p:cNvSpPr/>
          <p:nvPr/>
        </p:nvSpPr>
        <p:spPr>
          <a:xfrm>
            <a:off x="4160582" y="1180165"/>
            <a:ext cx="4530836"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INSTRUCTIONAL OBJECTIVES</a:t>
            </a:r>
          </a:p>
        </p:txBody>
      </p:sp>
      <p:sp>
        <p:nvSpPr>
          <p:cNvPr id="9" name="TextBox 8">
            <a:extLst>
              <a:ext uri="{FF2B5EF4-FFF2-40B4-BE49-F238E27FC236}">
                <a16:creationId xmlns="" xmlns:a16="http://schemas.microsoft.com/office/drawing/2014/main" id="{2B5EAD4E-C007-9DE7-A40A-12802D3C9611}"/>
              </a:ext>
            </a:extLst>
          </p:cNvPr>
          <p:cNvSpPr txBox="1"/>
          <p:nvPr/>
        </p:nvSpPr>
        <p:spPr>
          <a:xfrm>
            <a:off x="1474383" y="1614916"/>
            <a:ext cx="10327975" cy="2308324"/>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Times New Roman" panose="02020603050405020304" pitchFamily="18" charset="0"/>
                <a:cs typeface="Times New Roman" panose="02020603050405020304" pitchFamily="18" charset="0"/>
              </a:rPr>
              <a:t>This</a:t>
            </a:r>
            <a:r>
              <a:rPr lang="en-US" sz="1600" b="0" i="0" dirty="0">
                <a:effectLst/>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Session</a:t>
            </a:r>
            <a:r>
              <a:rPr lang="en-US" sz="1600" b="0" i="0" dirty="0">
                <a:effectLst/>
                <a:latin typeface="Times New Roman" panose="02020603050405020304" pitchFamily="18" charset="0"/>
                <a:cs typeface="Times New Roman" panose="02020603050405020304" pitchFamily="18" charset="0"/>
              </a:rPr>
              <a:t> is designed to:</a:t>
            </a:r>
          </a:p>
          <a:p>
            <a:pPr marL="342900" indent="-342900">
              <a:buFontTx/>
              <a:buAutoNum type="arabicPeriod"/>
            </a:pPr>
            <a:r>
              <a:rPr lang="en-US" sz="1600" b="0" i="0" dirty="0">
                <a:effectLst/>
                <a:latin typeface="Times New Roman" panose="02020603050405020304" pitchFamily="18" charset="0"/>
                <a:cs typeface="Times New Roman" panose="02020603050405020304" pitchFamily="18" charset="0"/>
              </a:rPr>
              <a:t>Demonstrate</a:t>
            </a:r>
            <a:r>
              <a:rPr lang="en-US" sz="1600" dirty="0">
                <a:latin typeface="Times New Roman" panose="02020603050405020304" pitchFamily="18" charset="0"/>
                <a:cs typeface="Times New Roman" panose="02020603050405020304" pitchFamily="18" charset="0"/>
              </a:rPr>
              <a:t> requirement traceability</a:t>
            </a:r>
            <a:endParaRPr lang="en-IN" sz="1600" dirty="0">
              <a:latin typeface="Times New Roman" panose="02020603050405020304" pitchFamily="18" charset="0"/>
              <a:ea typeface="+mn-lt"/>
              <a:cs typeface="Times New Roman" panose="02020603050405020304" pitchFamily="18" charset="0"/>
            </a:endParaRPr>
          </a:p>
          <a:p>
            <a:pPr marL="342900" indent="-342900">
              <a:buFontTx/>
              <a:buAutoNum type="arabicPeriod"/>
            </a:pPr>
            <a:r>
              <a:rPr lang="en-US" sz="1600" b="0" i="0" dirty="0">
                <a:effectLst/>
                <a:latin typeface="Times New Roman" panose="02020603050405020304" pitchFamily="18" charset="0"/>
                <a:cs typeface="Times New Roman" panose="02020603050405020304" pitchFamily="18" charset="0"/>
              </a:rPr>
              <a:t>Describe the types of traceability, requirements traceability matrix(RTM)</a:t>
            </a:r>
          </a:p>
          <a:p>
            <a:pPr marL="342900" indent="-342900">
              <a:buFontTx/>
              <a:buAutoNum type="arabicPeriod"/>
            </a:pPr>
            <a:r>
              <a:rPr lang="en-US" sz="1600" b="0" i="0" dirty="0">
                <a:effectLst/>
                <a:latin typeface="Times New Roman" panose="02020603050405020304" pitchFamily="18" charset="0"/>
                <a:cs typeface="Times New Roman" panose="02020603050405020304" pitchFamily="18" charset="0"/>
              </a:rPr>
              <a:t>List out the benefits of requirements </a:t>
            </a:r>
            <a:r>
              <a:rPr lang="en-US" sz="1600" b="0" i="0" dirty="0" smtClean="0">
                <a:effectLst/>
                <a:latin typeface="Times New Roman" panose="02020603050405020304" pitchFamily="18" charset="0"/>
                <a:cs typeface="Times New Roman" panose="02020603050405020304" pitchFamily="18" charset="0"/>
              </a:rPr>
              <a:t>traceability</a:t>
            </a:r>
          </a:p>
          <a:p>
            <a:pPr marL="342900" indent="-342900">
              <a:buFontTx/>
              <a:buAutoNum type="arabicPeriod"/>
            </a:pPr>
            <a:r>
              <a:rPr lang="en-US" sz="1600" dirty="0">
                <a:latin typeface="Times New Roman" panose="02020603050405020304" pitchFamily="18" charset="0"/>
                <a:cs typeface="Times New Roman" panose="02020603050405020304" pitchFamily="18" charset="0"/>
              </a:rPr>
              <a:t>Demonstrate how to manage changing requirements in software development</a:t>
            </a:r>
            <a:endParaRPr lang="en-IN" sz="1600" dirty="0">
              <a:latin typeface="Times New Roman" panose="02020603050405020304" pitchFamily="18" charset="0"/>
              <a:ea typeface="+mn-lt"/>
              <a:cs typeface="Times New Roman" panose="02020603050405020304" pitchFamily="18" charset="0"/>
            </a:endParaRPr>
          </a:p>
          <a:p>
            <a:pPr marL="342900" indent="-342900">
              <a:buFontTx/>
              <a:buAutoNum type="arabicPeriod"/>
            </a:pPr>
            <a:r>
              <a:rPr lang="en-US" sz="1600" dirty="0">
                <a:latin typeface="Times New Roman" panose="02020603050405020304" pitchFamily="18" charset="0"/>
                <a:cs typeface="Times New Roman" panose="02020603050405020304" pitchFamily="18" charset="0"/>
              </a:rPr>
              <a:t>Describe the steps of change management process in the organization</a:t>
            </a:r>
          </a:p>
          <a:p>
            <a:pPr marL="342900" indent="-342900">
              <a:buFontTx/>
              <a:buAutoNum type="arabicPeriod"/>
            </a:pPr>
            <a:r>
              <a:rPr lang="en-US" sz="1600" dirty="0">
                <a:latin typeface="Times New Roman" panose="02020603050405020304" pitchFamily="18" charset="0"/>
                <a:cs typeface="Times New Roman" panose="02020603050405020304" pitchFamily="18" charset="0"/>
              </a:rPr>
              <a:t>List out the strategy of managing the changing requirements</a:t>
            </a:r>
            <a:endParaRPr lang="en-US" sz="1600" dirty="0">
              <a:latin typeface="Times New Roman" panose="02020603050405020304" pitchFamily="18" charset="0"/>
              <a:ea typeface="+mn-lt"/>
              <a:cs typeface="Times New Roman" panose="02020603050405020304" pitchFamily="18" charset="0"/>
            </a:endParaRPr>
          </a:p>
          <a:p>
            <a:pPr marL="342900" indent="-342900">
              <a:buFontTx/>
              <a:buAutoNum type="arabicPeriod"/>
            </a:pPr>
            <a:r>
              <a:rPr lang="en-US" sz="1600" dirty="0">
                <a:latin typeface="Times New Roman" panose="02020603050405020304" pitchFamily="18" charset="0"/>
                <a:cs typeface="Times New Roman" panose="02020603050405020304" pitchFamily="18" charset="0"/>
              </a:rPr>
              <a:t>Describe the suitable process model for requirements change </a:t>
            </a:r>
            <a:r>
              <a:rPr lang="en-US" sz="1600" dirty="0" smtClean="0">
                <a:latin typeface="Times New Roman" panose="02020603050405020304" pitchFamily="18" charset="0"/>
                <a:cs typeface="Times New Roman" panose="02020603050405020304" pitchFamily="18" charset="0"/>
              </a:rPr>
              <a:t>management</a:t>
            </a:r>
            <a:endParaRPr lang="en-US" sz="1600" dirty="0">
              <a:latin typeface="Times New Roman" panose="02020603050405020304" pitchFamily="18" charset="0"/>
              <a:cs typeface="Times New Roman" panose="02020603050405020304" pitchFamily="18" charset="0"/>
            </a:endParaRPr>
          </a:p>
        </p:txBody>
      </p:sp>
      <p:pic>
        <p:nvPicPr>
          <p:cNvPr id="11" name="Graphic 10" descr="Bullseye outline">
            <a:extLst>
              <a:ext uri="{FF2B5EF4-FFF2-40B4-BE49-F238E27FC236}">
                <a16:creationId xmlns="" xmlns:a16="http://schemas.microsoft.com/office/drawing/2014/main" id="{AB75B03E-9C0C-0AF7-2A76-D8618F8F999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538162" y="645524"/>
            <a:ext cx="914400" cy="914400"/>
          </a:xfrm>
          <a:prstGeom prst="rect">
            <a:avLst/>
          </a:prstGeom>
        </p:spPr>
      </p:pic>
      <p:pic>
        <p:nvPicPr>
          <p:cNvPr id="27" name="Graphic 26" descr="Presentation with checklist outline">
            <a:extLst>
              <a:ext uri="{FF2B5EF4-FFF2-40B4-BE49-F238E27FC236}">
                <a16:creationId xmlns="" xmlns:a16="http://schemas.microsoft.com/office/drawing/2014/main" id="{1E9F25CA-EF99-00B6-5FFA-810D1F1806C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538162" y="1752076"/>
            <a:ext cx="914400" cy="914400"/>
          </a:xfrm>
          <a:prstGeom prst="rect">
            <a:avLst/>
          </a:prstGeom>
        </p:spPr>
      </p:pic>
      <p:sp>
        <p:nvSpPr>
          <p:cNvPr id="29" name="Rounded Rectangle 17">
            <a:extLst>
              <a:ext uri="{FF2B5EF4-FFF2-40B4-BE49-F238E27FC236}">
                <a16:creationId xmlns="" xmlns:a16="http://schemas.microsoft.com/office/drawing/2014/main" id="{6652A33D-9A9E-3EAC-0CAE-113901ECA179}"/>
              </a:ext>
            </a:extLst>
          </p:cNvPr>
          <p:cNvSpPr/>
          <p:nvPr/>
        </p:nvSpPr>
        <p:spPr>
          <a:xfrm>
            <a:off x="4160582" y="3964649"/>
            <a:ext cx="4530835" cy="393000"/>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LEARNING OUTCOMES</a:t>
            </a:r>
          </a:p>
        </p:txBody>
      </p:sp>
      <p:pic>
        <p:nvPicPr>
          <p:cNvPr id="31" name="Graphic 30" descr="Idea outline">
            <a:extLst>
              <a:ext uri="{FF2B5EF4-FFF2-40B4-BE49-F238E27FC236}">
                <a16:creationId xmlns="" xmlns:a16="http://schemas.microsoft.com/office/drawing/2014/main" id="{5F765FC3-60CF-297F-C1BD-F5A7B8B943A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538162" y="4357649"/>
            <a:ext cx="914400" cy="914400"/>
          </a:xfrm>
          <a:prstGeom prst="rect">
            <a:avLst/>
          </a:prstGeom>
        </p:spPr>
      </p:pic>
      <p:sp>
        <p:nvSpPr>
          <p:cNvPr id="37" name="TextBox 36">
            <a:extLst>
              <a:ext uri="{FF2B5EF4-FFF2-40B4-BE49-F238E27FC236}">
                <a16:creationId xmlns="" xmlns:a16="http://schemas.microsoft.com/office/drawing/2014/main" id="{B0BB8E68-8B73-12DE-615E-1091F19A9A9A}"/>
              </a:ext>
            </a:extLst>
          </p:cNvPr>
          <p:cNvSpPr txBox="1"/>
          <p:nvPr/>
        </p:nvSpPr>
        <p:spPr>
          <a:xfrm>
            <a:off x="1474383" y="4357649"/>
            <a:ext cx="10327975" cy="1815882"/>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r>
              <a:rPr lang="en-US" sz="1600" b="0" i="0" dirty="0">
                <a:effectLst/>
                <a:latin typeface="Times New Roman" panose="02020603050405020304" pitchFamily="18" charset="0"/>
                <a:cs typeface="Times New Roman" panose="02020603050405020304" pitchFamily="18" charset="0"/>
              </a:rPr>
              <a:t>At the end of this </a:t>
            </a:r>
            <a:r>
              <a:rPr lang="en-US" sz="1600" dirty="0">
                <a:latin typeface="Times New Roman" panose="02020603050405020304" pitchFamily="18" charset="0"/>
                <a:cs typeface="Times New Roman" panose="02020603050405020304" pitchFamily="18" charset="0"/>
              </a:rPr>
              <a:t>session</a:t>
            </a:r>
            <a:r>
              <a:rPr lang="en-US" sz="1600" b="0" i="0" dirty="0">
                <a:effectLst/>
                <a:latin typeface="Times New Roman" panose="02020603050405020304" pitchFamily="18" charset="0"/>
                <a:cs typeface="Times New Roman" panose="02020603050405020304" pitchFamily="18" charset="0"/>
              </a:rPr>
              <a:t>, you should be able to:</a:t>
            </a:r>
          </a:p>
          <a:p>
            <a:pPr marL="342900" indent="-342900">
              <a:buAutoNum type="arabicPeriod"/>
            </a:pPr>
            <a:r>
              <a:rPr lang="en-US" sz="1600" b="0" i="0" dirty="0">
                <a:effectLst/>
                <a:latin typeface="Times New Roman" panose="02020603050405020304" pitchFamily="18" charset="0"/>
                <a:cs typeface="Times New Roman" panose="02020603050405020304" pitchFamily="18" charset="0"/>
              </a:rPr>
              <a:t>Define Requirements Traceability, </a:t>
            </a:r>
            <a:r>
              <a:rPr lang="en-US" sz="1600" dirty="0">
                <a:latin typeface="Times New Roman" panose="02020603050405020304" pitchFamily="18" charset="0"/>
                <a:cs typeface="Times New Roman" panose="02020603050405020304" pitchFamily="18" charset="0"/>
              </a:rPr>
              <a:t>Categories</a:t>
            </a:r>
            <a:r>
              <a:rPr lang="en-US" sz="1600" b="0" i="0" dirty="0">
                <a:effectLst/>
                <a:latin typeface="Times New Roman" panose="02020603050405020304" pitchFamily="18" charset="0"/>
                <a:cs typeface="Times New Roman" panose="02020603050405020304" pitchFamily="18" charset="0"/>
              </a:rPr>
              <a:t> of Requirement Traceability </a:t>
            </a:r>
          </a:p>
          <a:p>
            <a:pPr marL="342900" indent="-342900">
              <a:buFontTx/>
              <a:buAutoNum type="arabicPeriod"/>
            </a:pPr>
            <a:r>
              <a:rPr lang="en-US" sz="1600" b="0" i="0" dirty="0">
                <a:effectLst/>
                <a:latin typeface="Times New Roman" panose="02020603050405020304" pitchFamily="18" charset="0"/>
                <a:cs typeface="Times New Roman" panose="02020603050405020304" pitchFamily="18" charset="0"/>
              </a:rPr>
              <a:t>Describe types of traceability, RTM and benefits of requirements </a:t>
            </a:r>
            <a:endParaRPr lang="en-US" sz="1600" b="1" dirty="0">
              <a:latin typeface="Times New Roman" panose="02020603050405020304" pitchFamily="18" charset="0"/>
              <a:ea typeface="+mn-lt"/>
              <a:cs typeface="Times New Roman" panose="02020603050405020304" pitchFamily="18" charset="0"/>
            </a:endParaRPr>
          </a:p>
          <a:p>
            <a:pPr marL="342900" indent="-342900">
              <a:buFontTx/>
              <a:buAutoNum type="arabicPeriod"/>
            </a:pPr>
            <a:r>
              <a:rPr lang="en-US" sz="1600" dirty="0">
                <a:latin typeface="Times New Roman" panose="02020603050405020304" pitchFamily="18" charset="0"/>
                <a:cs typeface="Times New Roman" panose="02020603050405020304" pitchFamily="18" charset="0"/>
              </a:rPr>
              <a:t>Summarize requirements traceability is important component for ensuring the quality of the requirements</a:t>
            </a:r>
            <a:r>
              <a:rPr lang="en-US" sz="1600" dirty="0" smtClean="0">
                <a:latin typeface="Times New Roman" panose="02020603050405020304" pitchFamily="18" charset="0"/>
                <a:cs typeface="Times New Roman" panose="02020603050405020304" pitchFamily="18" charset="0"/>
              </a:rPr>
              <a:t>.</a:t>
            </a:r>
          </a:p>
          <a:p>
            <a:pPr marL="342900" indent="-342900">
              <a:buAutoNum type="arabicPeriod"/>
            </a:pPr>
            <a:r>
              <a:rPr lang="en-US" sz="1600" dirty="0">
                <a:latin typeface="Times New Roman" panose="02020603050405020304" pitchFamily="18" charset="0"/>
                <a:cs typeface="Times New Roman" panose="02020603050405020304" pitchFamily="18" charset="0"/>
              </a:rPr>
              <a:t>Define software requirements, Change management process </a:t>
            </a:r>
          </a:p>
          <a:p>
            <a:pPr marL="342900" indent="-342900">
              <a:buFontTx/>
              <a:buAutoNum type="arabicPeriod"/>
            </a:pPr>
            <a:r>
              <a:rPr lang="en-US" sz="1600" dirty="0">
                <a:latin typeface="Times New Roman" panose="02020603050405020304" pitchFamily="18" charset="0"/>
                <a:cs typeface="Times New Roman" panose="02020603050405020304" pitchFamily="18" charset="0"/>
              </a:rPr>
              <a:t>Describe needs of change requirements, management of requirements change</a:t>
            </a:r>
            <a:endParaRPr lang="en-US" sz="1600" b="1" dirty="0">
              <a:latin typeface="Times New Roman" panose="02020603050405020304" pitchFamily="18" charset="0"/>
              <a:ea typeface="+mn-lt"/>
              <a:cs typeface="Times New Roman" panose="02020603050405020304" pitchFamily="18" charset="0"/>
            </a:endParaRPr>
          </a:p>
          <a:p>
            <a:pPr marL="342900" indent="-342900">
              <a:buFontTx/>
              <a:buAutoNum type="arabicPeriod"/>
            </a:pPr>
            <a:r>
              <a:rPr lang="en-US" sz="1600" dirty="0">
                <a:latin typeface="Times New Roman" panose="02020603050405020304" pitchFamily="18" charset="0"/>
                <a:cs typeface="Times New Roman" panose="02020603050405020304" pitchFamily="18" charset="0"/>
              </a:rPr>
              <a:t>Summarize </a:t>
            </a:r>
            <a:r>
              <a:rPr lang="en-US" sz="1600" b="1" dirty="0">
                <a:latin typeface="Times New Roman" panose="02020603050405020304" pitchFamily="18" charset="0"/>
                <a:ea typeface="+mn-lt"/>
                <a:cs typeface="Times New Roman" panose="02020603050405020304" pitchFamily="18" charset="0"/>
              </a:rPr>
              <a:t>requirements change means best robust, flexible and </a:t>
            </a:r>
            <a:r>
              <a:rPr lang="en-US" sz="1600" b="1" dirty="0" err="1">
                <a:latin typeface="Times New Roman" panose="02020603050405020304" pitchFamily="18" charset="0"/>
                <a:ea typeface="+mn-lt"/>
                <a:cs typeface="Times New Roman" panose="02020603050405020304" pitchFamily="18" charset="0"/>
              </a:rPr>
              <a:t>userfriendly</a:t>
            </a:r>
            <a:r>
              <a:rPr lang="en-US" sz="1600" b="1" dirty="0">
                <a:latin typeface="Times New Roman" panose="02020603050405020304" pitchFamily="18" charset="0"/>
                <a:ea typeface="+mn-lt"/>
                <a:cs typeface="Times New Roman" panose="02020603050405020304" pitchFamily="18" charset="0"/>
              </a:rPr>
              <a:t> </a:t>
            </a:r>
            <a:r>
              <a:rPr lang="en-US" sz="1600" b="1" dirty="0" smtClean="0">
                <a:latin typeface="Times New Roman" panose="02020603050405020304" pitchFamily="18" charset="0"/>
                <a:ea typeface="+mn-lt"/>
                <a:cs typeface="Times New Roman" panose="02020603050405020304" pitchFamily="18" charset="0"/>
              </a:rPr>
              <a:t>software</a:t>
            </a:r>
            <a:endParaRPr lang="en-US" sz="1600" dirty="0">
              <a:latin typeface="Times New Roman" panose="02020603050405020304" pitchFamily="18" charset="0"/>
              <a:ea typeface="+mn-lt"/>
              <a:cs typeface="Times New Roman" panose="02020603050405020304" pitchFamily="18" charset="0"/>
            </a:endParaRPr>
          </a:p>
        </p:txBody>
      </p:sp>
      <p:pic>
        <p:nvPicPr>
          <p:cNvPr id="12" name="Picture 2" descr="KL Deemed to be University Logo"/>
          <p:cNvPicPr>
            <a:picLocks noChangeAspect="1" noChangeArrowheads="1"/>
          </p:cNvPicPr>
          <p:nvPr/>
        </p:nvPicPr>
        <p:blipFill>
          <a:blip r:embed="rId8"/>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1388607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29" grpId="0" animBg="1"/>
      <p:bldP spid="3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BCBE82-DBE7-97D9-BC03-CA3ECE7723C6}"/>
              </a:ext>
            </a:extLst>
          </p:cNvPr>
          <p:cNvSpPr>
            <a:spLocks noGrp="1"/>
          </p:cNvSpPr>
          <p:nvPr>
            <p:ph type="title"/>
          </p:nvPr>
        </p:nvSpPr>
        <p:spPr>
          <a:xfrm>
            <a:off x="838200" y="716108"/>
            <a:ext cx="10515600" cy="909198"/>
          </a:xfrm>
        </p:spPr>
        <p:txBody>
          <a:bodyPr/>
          <a:lstStyle/>
          <a:p>
            <a:r>
              <a:rPr lang="en-IN" sz="3600" b="1" dirty="0">
                <a:solidFill>
                  <a:srgbClr val="C00000"/>
                </a:solidFill>
              </a:rPr>
              <a:t>Phase 3 Implementing Change</a:t>
            </a:r>
          </a:p>
        </p:txBody>
      </p:sp>
      <p:sp>
        <p:nvSpPr>
          <p:cNvPr id="3" name="Content Placeholder 2">
            <a:extLst>
              <a:ext uri="{FF2B5EF4-FFF2-40B4-BE49-F238E27FC236}">
                <a16:creationId xmlns:a16="http://schemas.microsoft.com/office/drawing/2014/main" xmlns="" id="{04DCA56F-F884-FE26-E7AD-6FE2ECD246B2}"/>
              </a:ext>
            </a:extLst>
          </p:cNvPr>
          <p:cNvSpPr>
            <a:spLocks noGrp="1"/>
          </p:cNvSpPr>
          <p:nvPr>
            <p:ph idx="1"/>
          </p:nvPr>
        </p:nvSpPr>
        <p:spPr>
          <a:xfrm>
            <a:off x="698573" y="1881634"/>
            <a:ext cx="10966954" cy="4351338"/>
          </a:xfrm>
        </p:spPr>
        <p:txBody>
          <a:bodyPr>
            <a:normAutofit lnSpcReduction="10000"/>
          </a:bodyPr>
          <a:lstStyle/>
          <a:p>
            <a:pPr marL="76200" algn="just"/>
            <a:r>
              <a:rPr lang="en-US" sz="2100" b="1" kern="0" dirty="0">
                <a:solidFill>
                  <a:srgbClr val="211F28"/>
                </a:solidFill>
                <a:effectLst/>
                <a:latin typeface="Arial" panose="020B0604020202020204" pitchFamily="34" charset="0"/>
                <a:ea typeface="Arial" panose="020B0604020202020204" pitchFamily="34" charset="0"/>
                <a:cs typeface="Arial" panose="020B0604020202020204" pitchFamily="34" charset="0"/>
              </a:rPr>
              <a:t>Configuration </a:t>
            </a:r>
            <a:r>
              <a:rPr lang="en-US" sz="2100" b="1" kern="0" spc="265" dirty="0">
                <a:solidFill>
                  <a:srgbClr val="211F28"/>
                </a:solidFill>
                <a:effectLst/>
                <a:latin typeface="Arial" panose="020B0604020202020204" pitchFamily="34" charset="0"/>
                <a:ea typeface="Arial" panose="020B0604020202020204" pitchFamily="34" charset="0"/>
                <a:cs typeface="Arial" panose="020B0604020202020204" pitchFamily="34" charset="0"/>
              </a:rPr>
              <a:t> </a:t>
            </a:r>
            <a:r>
              <a:rPr lang="en-US" sz="2100" b="1" kern="0" spc="-10" dirty="0">
                <a:solidFill>
                  <a:srgbClr val="211F28"/>
                </a:solidFill>
                <a:effectLst/>
                <a:latin typeface="Arial" panose="020B0604020202020204" pitchFamily="34" charset="0"/>
                <a:ea typeface="Arial" panose="020B0604020202020204" pitchFamily="34" charset="0"/>
                <a:cs typeface="Arial" panose="020B0604020202020204" pitchFamily="34" charset="0"/>
              </a:rPr>
              <a:t>Management</a:t>
            </a:r>
            <a:r>
              <a:rPr lang="en-US" sz="2100" b="1" dirty="0">
                <a:effectLst/>
                <a:latin typeface="Arial" panose="020B0604020202020204" pitchFamily="34" charset="0"/>
                <a:ea typeface="Arial" panose="020B0604020202020204" pitchFamily="34" charset="0"/>
                <a:cs typeface="Arial" panose="020B0604020202020204" pitchFamily="34" charset="0"/>
              </a:rPr>
              <a:t> :</a:t>
            </a:r>
            <a:r>
              <a:rPr lang="en-US" sz="2100" spc="-75" dirty="0">
                <a:solidFill>
                  <a:srgbClr val="211F28"/>
                </a:solidFill>
                <a:effectLst/>
                <a:latin typeface="Arial" panose="020B0604020202020204" pitchFamily="34" charset="0"/>
                <a:ea typeface="Arial" panose="020B0604020202020204" pitchFamily="34" charset="0"/>
                <a:cs typeface="Arial" panose="020B0604020202020204" pitchFamily="34" charset="0"/>
              </a:rPr>
              <a:t>B</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efore</a:t>
            </a:r>
            <a:r>
              <a:rPr lang="en-US" sz="2100" spc="-14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y</a:t>
            </a:r>
            <a:r>
              <a:rPr lang="en-US" sz="2100" spc="20"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100" dirty="0">
                <a:solidFill>
                  <a:srgbClr val="4F5450"/>
                </a:solidFill>
                <a:effectLst/>
                <a:latin typeface="Arial" panose="020B0604020202020204" pitchFamily="34" charset="0"/>
                <a:ea typeface="Arial" panose="020B0604020202020204" pitchFamily="34" charset="0"/>
                <a:cs typeface="Arial" panose="020B0604020202020204" pitchFamily="34" charset="0"/>
              </a:rPr>
              <a:t>u</a:t>
            </a:r>
            <a:r>
              <a:rPr lang="en-US" sz="2100" spc="-155" dirty="0">
                <a:solidFill>
                  <a:srgbClr val="4F5450"/>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st</a:t>
            </a:r>
            <a:r>
              <a:rPr lang="en-US" sz="2100" spc="80"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100" spc="-65" dirty="0">
                <a:solidFill>
                  <a:srgbClr val="4F5450"/>
                </a:solidFill>
                <a:effectLst/>
                <a:latin typeface="Arial" panose="020B0604020202020204" pitchFamily="34" charset="0"/>
                <a:ea typeface="Arial" panose="020B0604020202020204" pitchFamily="34" charset="0"/>
                <a:cs typeface="Arial" panose="020B0604020202020204" pitchFamily="34" charset="0"/>
              </a:rPr>
              <a:t>r</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t</a:t>
            </a:r>
            <a:r>
              <a:rPr lang="en-US" sz="2100" spc="-8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150C11"/>
                </a:solidFill>
                <a:effectLst/>
                <a:latin typeface="Arial" panose="020B0604020202020204" pitchFamily="34" charset="0"/>
                <a:ea typeface="Arial" panose="020B0604020202020204" pitchFamily="34" charset="0"/>
                <a:cs typeface="Arial" panose="020B0604020202020204" pitchFamily="34" charset="0"/>
              </a:rPr>
              <a:t>i</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m</a:t>
            </a:r>
            <a:r>
              <a:rPr lang="en-US" sz="2100" spc="10" dirty="0">
                <a:solidFill>
                  <a:srgbClr val="3D3B3D"/>
                </a:solidFill>
                <a:effectLst/>
                <a:latin typeface="Arial" panose="020B0604020202020204" pitchFamily="34" charset="0"/>
                <a:ea typeface="Arial" panose="020B0604020202020204" pitchFamily="34" charset="0"/>
                <a:cs typeface="Arial" panose="020B0604020202020204" pitchFamily="34" charset="0"/>
              </a:rPr>
              <a:t>p</a:t>
            </a:r>
            <a:r>
              <a:rPr lang="en-US" sz="2100" dirty="0">
                <a:solidFill>
                  <a:srgbClr val="150C11"/>
                </a:solidFill>
                <a:effectLst/>
                <a:latin typeface="Arial" panose="020B0604020202020204" pitchFamily="34" charset="0"/>
                <a:ea typeface="Arial" panose="020B0604020202020204" pitchFamily="34" charset="0"/>
                <a:cs typeface="Arial" panose="020B0604020202020204" pitchFamily="34" charset="0"/>
              </a:rPr>
              <a:t>l</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em</a:t>
            </a:r>
            <a:r>
              <a:rPr lang="en-US" sz="2100" spc="85"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100" spc="-45" dirty="0">
                <a:solidFill>
                  <a:srgbClr val="211F28"/>
                </a:solidFill>
                <a:effectLst/>
                <a:latin typeface="Arial" panose="020B0604020202020204" pitchFamily="34" charset="0"/>
                <a:ea typeface="Arial" panose="020B0604020202020204" pitchFamily="34" charset="0"/>
                <a:cs typeface="Arial" panose="020B0604020202020204" pitchFamily="34" charset="0"/>
              </a:rPr>
              <a:t>n</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ti</a:t>
            </a:r>
            <a:r>
              <a:rPr lang="en-US" sz="2100" spc="-105" dirty="0">
                <a:solidFill>
                  <a:srgbClr val="211F28"/>
                </a:solidFill>
                <a:effectLst/>
                <a:latin typeface="Arial" panose="020B0604020202020204" pitchFamily="34" charset="0"/>
                <a:ea typeface="Arial" panose="020B0604020202020204" pitchFamily="34" charset="0"/>
                <a:cs typeface="Arial" panose="020B0604020202020204" pitchFamily="34" charset="0"/>
              </a:rPr>
              <a:t>n</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g</a:t>
            </a:r>
            <a:r>
              <a:rPr lang="en-US" sz="2100" spc="-21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100" spc="-105" dirty="0">
                <a:solidFill>
                  <a:srgbClr val="211F28"/>
                </a:solidFill>
                <a:effectLst/>
                <a:latin typeface="Arial" panose="020B0604020202020204" pitchFamily="34" charset="0"/>
                <a:ea typeface="Arial" panose="020B0604020202020204" pitchFamily="34" charset="0"/>
                <a:cs typeface="Arial" panose="020B0604020202020204" pitchFamily="34" charset="0"/>
              </a:rPr>
              <a:t>n</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y</a:t>
            </a:r>
            <a:r>
              <a:rPr lang="en-US" sz="2100" spc="-12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90" dirty="0">
                <a:solidFill>
                  <a:srgbClr val="3D3B3D"/>
                </a:solidFill>
                <a:effectLst/>
                <a:latin typeface="Arial" panose="020B0604020202020204" pitchFamily="34" charset="0"/>
                <a:ea typeface="Arial" panose="020B0604020202020204" pitchFamily="34" charset="0"/>
                <a:cs typeface="Arial" panose="020B0604020202020204" pitchFamily="34" charset="0"/>
              </a:rPr>
              <a:t>c</a:t>
            </a:r>
            <a:r>
              <a:rPr lang="en-US" sz="2100" spc="-45" dirty="0">
                <a:solidFill>
                  <a:srgbClr val="211F28"/>
                </a:solidFill>
                <a:effectLst/>
                <a:latin typeface="Arial" panose="020B0604020202020204" pitchFamily="34" charset="0"/>
                <a:ea typeface="Arial" panose="020B0604020202020204" pitchFamily="34" charset="0"/>
                <a:cs typeface="Arial" panose="020B0604020202020204" pitchFamily="34" charset="0"/>
              </a:rPr>
              <a:t>h</a:t>
            </a:r>
            <a:r>
              <a:rPr lang="en-US" sz="2100" spc="50"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100" spc="-105" dirty="0">
                <a:solidFill>
                  <a:srgbClr val="211F28"/>
                </a:solidFill>
                <a:effectLst/>
                <a:latin typeface="Arial" panose="020B0604020202020204" pitchFamily="34" charset="0"/>
                <a:ea typeface="Arial" panose="020B0604020202020204" pitchFamily="34" charset="0"/>
                <a:cs typeface="Arial" panose="020B0604020202020204" pitchFamily="34" charset="0"/>
              </a:rPr>
              <a:t>n</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ge</a:t>
            </a:r>
            <a:r>
              <a:rPr lang="en-US" sz="2100" spc="-6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60" dirty="0">
                <a:solidFill>
                  <a:srgbClr val="150C11"/>
                </a:solidFill>
                <a:effectLst/>
                <a:latin typeface="Arial" panose="020B0604020202020204" pitchFamily="34" charset="0"/>
                <a:ea typeface="Arial" panose="020B0604020202020204" pitchFamily="34" charset="0"/>
                <a:cs typeface="Arial" panose="020B0604020202020204" pitchFamily="34" charset="0"/>
              </a:rPr>
              <a:t>i</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t</a:t>
            </a:r>
            <a:r>
              <a:rPr lang="en-US" sz="2100" spc="-7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may</a:t>
            </a:r>
            <a:r>
              <a:rPr lang="en-US" sz="2100" spc="-8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be</a:t>
            </a:r>
            <a:r>
              <a:rPr lang="en-US" sz="2100" spc="-14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60" dirty="0">
                <a:solidFill>
                  <a:srgbClr val="3D3B3D"/>
                </a:solidFill>
                <a:effectLst/>
                <a:latin typeface="Arial" panose="020B0604020202020204" pitchFamily="34" charset="0"/>
                <a:ea typeface="Arial" panose="020B0604020202020204" pitchFamily="34" charset="0"/>
                <a:cs typeface="Arial" panose="020B0604020202020204" pitchFamily="34" charset="0"/>
              </a:rPr>
              <a:t>w</a:t>
            </a:r>
            <a:r>
              <a:rPr lang="en-US" sz="2100" spc="-60" dirty="0">
                <a:solidFill>
                  <a:srgbClr val="050F28"/>
                </a:solidFill>
                <a:effectLst/>
                <a:latin typeface="Arial" panose="020B0604020202020204" pitchFamily="34" charset="0"/>
                <a:ea typeface="Arial" panose="020B0604020202020204" pitchFamily="34" charset="0"/>
                <a:cs typeface="Arial" panose="020B0604020202020204" pitchFamily="34" charset="0"/>
              </a:rPr>
              <a:t>i</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se</a:t>
            </a:r>
            <a:r>
              <a:rPr lang="en-US" sz="2100" spc="-15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to</a:t>
            </a:r>
            <a:r>
              <a:rPr lang="en-US" sz="2100" spc="-9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65" dirty="0">
                <a:solidFill>
                  <a:srgbClr val="4F5450"/>
                </a:solidFill>
                <a:effectLst/>
                <a:latin typeface="Arial" panose="020B0604020202020204" pitchFamily="34" charset="0"/>
                <a:ea typeface="Arial" panose="020B0604020202020204" pitchFamily="34" charset="0"/>
                <a:cs typeface="Arial" panose="020B0604020202020204" pitchFamily="34" charset="0"/>
              </a:rPr>
              <a:t>r</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ecord</a:t>
            </a:r>
            <a:r>
              <a:rPr lang="en-US" sz="2100" spc="-12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211F28"/>
                </a:solidFill>
                <a:effectLst/>
                <a:latin typeface="Arial" panose="020B0604020202020204" pitchFamily="34" charset="0"/>
                <a:ea typeface="Arial" panose="020B0604020202020204" pitchFamily="34" charset="0"/>
                <a:cs typeface="Arial" panose="020B0604020202020204" pitchFamily="34" charset="0"/>
              </a:rPr>
              <a:t>t</a:t>
            </a:r>
            <a:r>
              <a:rPr lang="en-US" sz="2100" spc="10" dirty="0">
                <a:solidFill>
                  <a:srgbClr val="211F28"/>
                </a:solidFill>
                <a:effectLst/>
                <a:latin typeface="Arial" panose="020B0604020202020204" pitchFamily="34" charset="0"/>
                <a:ea typeface="Arial" panose="020B0604020202020204" pitchFamily="34" charset="0"/>
                <a:cs typeface="Arial" panose="020B0604020202020204" pitchFamily="34" charset="0"/>
              </a:rPr>
              <a:t>h</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100" spc="-11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c</a:t>
            </a:r>
            <a:r>
              <a:rPr lang="en-US" sz="2100" spc="60"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100" spc="-55" dirty="0">
                <a:solidFill>
                  <a:srgbClr val="4F5450"/>
                </a:solidFill>
                <a:effectLst/>
                <a:latin typeface="Arial" panose="020B0604020202020204" pitchFamily="34" charset="0"/>
                <a:ea typeface="Arial" panose="020B0604020202020204" pitchFamily="34" charset="0"/>
                <a:cs typeface="Arial" panose="020B0604020202020204" pitchFamily="34" charset="0"/>
              </a:rPr>
              <a:t>n</a:t>
            </a:r>
            <a:r>
              <a:rPr lang="en-US" sz="2100" spc="100" dirty="0">
                <a:solidFill>
                  <a:srgbClr val="211F28"/>
                </a:solidFill>
                <a:effectLst/>
                <a:latin typeface="Arial" panose="020B0604020202020204" pitchFamily="34" charset="0"/>
                <a:ea typeface="Arial" panose="020B0604020202020204" pitchFamily="34" charset="0"/>
                <a:cs typeface="Arial" panose="020B0604020202020204" pitchFamily="34" charset="0"/>
              </a:rPr>
              <a:t>f</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i</a:t>
            </a:r>
            <a:r>
              <a:rPr lang="en-US" sz="2100" spc="-95" dirty="0">
                <a:solidFill>
                  <a:srgbClr val="3D3B3D"/>
                </a:solidFill>
                <a:effectLst/>
                <a:latin typeface="Arial" panose="020B0604020202020204" pitchFamily="34" charset="0"/>
                <a:ea typeface="Arial" panose="020B0604020202020204" pitchFamily="34" charset="0"/>
                <a:cs typeface="Arial" panose="020B0604020202020204" pitchFamily="34" charset="0"/>
              </a:rPr>
              <a:t>g</a:t>
            </a:r>
            <a:r>
              <a:rPr lang="en-US" sz="2100" spc="-45" dirty="0">
                <a:solidFill>
                  <a:srgbClr val="211F28"/>
                </a:solidFill>
                <a:effectLst/>
                <a:latin typeface="Arial" panose="020B0604020202020204" pitchFamily="34" charset="0"/>
                <a:ea typeface="Arial" panose="020B0604020202020204" pitchFamily="34" charset="0"/>
                <a:cs typeface="Arial" panose="020B0604020202020204" pitchFamily="34" charset="0"/>
              </a:rPr>
              <a:t>u</a:t>
            </a:r>
            <a:r>
              <a:rPr lang="en-US" sz="2100" spc="-65" dirty="0">
                <a:solidFill>
                  <a:srgbClr val="4F5450"/>
                </a:solidFill>
                <a:effectLst/>
                <a:latin typeface="Arial" panose="020B0604020202020204" pitchFamily="34" charset="0"/>
                <a:ea typeface="Arial" panose="020B0604020202020204" pitchFamily="34" charset="0"/>
                <a:cs typeface="Arial" panose="020B0604020202020204" pitchFamily="34" charset="0"/>
              </a:rPr>
              <a:t>r</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100" spc="25" dirty="0">
                <a:solidFill>
                  <a:srgbClr val="3D3B3D"/>
                </a:solidFill>
                <a:effectLst/>
                <a:latin typeface="Arial" panose="020B0604020202020204" pitchFamily="34" charset="0"/>
                <a:ea typeface="Arial" panose="020B0604020202020204" pitchFamily="34" charset="0"/>
                <a:cs typeface="Arial" panose="020B0604020202020204" pitchFamily="34" charset="0"/>
              </a:rPr>
              <a:t>t</a:t>
            </a:r>
            <a:r>
              <a:rPr lang="en-US" sz="2100" spc="-135" dirty="0">
                <a:solidFill>
                  <a:srgbClr val="4F5450"/>
                </a:solidFill>
                <a:effectLst/>
                <a:latin typeface="Arial" panose="020B0604020202020204" pitchFamily="34" charset="0"/>
                <a:ea typeface="Arial" panose="020B0604020202020204" pitchFamily="34" charset="0"/>
                <a:cs typeface="Arial" panose="020B0604020202020204" pitchFamily="34" charset="0"/>
              </a:rPr>
              <a:t>i</a:t>
            </a:r>
            <a:r>
              <a:rPr lang="en-US" sz="2100" spc="45"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100" spc="-55" dirty="0">
                <a:solidFill>
                  <a:srgbClr val="4F5450"/>
                </a:solidFill>
                <a:effectLst/>
                <a:latin typeface="Arial" panose="020B0604020202020204" pitchFamily="34" charset="0"/>
                <a:ea typeface="Arial" panose="020B0604020202020204" pitchFamily="34" charset="0"/>
                <a:cs typeface="Arial" panose="020B0604020202020204" pitchFamily="34" charset="0"/>
              </a:rPr>
              <a:t>n</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a:t>
            </a:r>
            <a:r>
              <a:rPr lang="en-US" sz="2100" spc="-26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150" dirty="0">
                <a:solidFill>
                  <a:srgbClr val="4F5450"/>
                </a:solidFill>
                <a:effectLst/>
                <a:latin typeface="Arial" panose="020B0604020202020204" pitchFamily="34" charset="0"/>
                <a:ea typeface="Arial" panose="020B0604020202020204" pitchFamily="34" charset="0"/>
                <a:cs typeface="Arial" panose="020B0604020202020204" pitchFamily="34" charset="0"/>
              </a:rPr>
              <a:t>I</a:t>
            </a:r>
            <a:r>
              <a:rPr lang="en-US" sz="2100" dirty="0">
                <a:solidFill>
                  <a:srgbClr val="4F5450"/>
                </a:solidFill>
                <a:effectLst/>
                <a:latin typeface="Arial" panose="020B0604020202020204" pitchFamily="34" charset="0"/>
                <a:ea typeface="Arial" panose="020B0604020202020204" pitchFamily="34" charset="0"/>
                <a:cs typeface="Arial" panose="020B0604020202020204" pitchFamily="34" charset="0"/>
              </a:rPr>
              <a:t>n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p</a:t>
            </a:r>
            <a:r>
              <a:rPr lang="en-US" sz="2100" spc="15"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100" spc="-65" dirty="0">
                <a:solidFill>
                  <a:srgbClr val="050F28"/>
                </a:solidFill>
                <a:effectLst/>
                <a:latin typeface="Arial" panose="020B0604020202020204" pitchFamily="34" charset="0"/>
                <a:ea typeface="Arial" panose="020B0604020202020204" pitchFamily="34" charset="0"/>
                <a:cs typeface="Arial" panose="020B0604020202020204" pitchFamily="34" charset="0"/>
              </a:rPr>
              <a:t>r</a:t>
            </a:r>
            <a:r>
              <a:rPr lang="en-US" sz="2100" spc="15" dirty="0">
                <a:solidFill>
                  <a:srgbClr val="211F28"/>
                </a:solidFill>
                <a:effectLst/>
                <a:latin typeface="Arial" panose="020B0604020202020204" pitchFamily="34" charset="0"/>
                <a:ea typeface="Arial" panose="020B0604020202020204" pitchFamily="34" charset="0"/>
                <a:cs typeface="Arial" panose="020B0604020202020204" pitchFamily="34" charset="0"/>
              </a:rPr>
              <a:t>t</a:t>
            </a:r>
            <a:r>
              <a:rPr lang="en-US" sz="2100" spc="-95" dirty="0">
                <a:solidFill>
                  <a:srgbClr val="4F5450"/>
                </a:solidFill>
                <a:effectLst/>
                <a:latin typeface="Arial" panose="020B0604020202020204" pitchFamily="34" charset="0"/>
                <a:ea typeface="Arial" panose="020B0604020202020204" pitchFamily="34" charset="0"/>
                <a:cs typeface="Arial" panose="020B0604020202020204" pitchFamily="34" charset="0"/>
              </a:rPr>
              <a:t>i</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c</a:t>
            </a:r>
            <a:r>
              <a:rPr lang="en-US" sz="2100" spc="90" dirty="0">
                <a:solidFill>
                  <a:srgbClr val="3D3B3D"/>
                </a:solidFill>
                <a:effectLst/>
                <a:latin typeface="Arial" panose="020B0604020202020204" pitchFamily="34" charset="0"/>
                <a:ea typeface="Arial" panose="020B0604020202020204" pitchFamily="34" charset="0"/>
                <a:cs typeface="Arial" panose="020B0604020202020204" pitchFamily="34" charset="0"/>
              </a:rPr>
              <a:t>u</a:t>
            </a:r>
            <a:r>
              <a:rPr lang="en-US" sz="2100" spc="-60" dirty="0">
                <a:solidFill>
                  <a:srgbClr val="050F28"/>
                </a:solidFill>
                <a:effectLst/>
                <a:latin typeface="Arial" panose="020B0604020202020204" pitchFamily="34" charset="0"/>
                <a:ea typeface="Arial" panose="020B0604020202020204" pitchFamily="34" charset="0"/>
                <a:cs typeface="Arial" panose="020B0604020202020204" pitchFamily="34" charset="0"/>
              </a:rPr>
              <a:t>l</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ar</a:t>
            </a:r>
            <a:r>
              <a:rPr lang="en-US" sz="2100" spc="-3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60" dirty="0">
                <a:solidFill>
                  <a:srgbClr val="050F28"/>
                </a:solidFill>
                <a:effectLst/>
                <a:latin typeface="Arial" panose="020B0604020202020204" pitchFamily="34" charset="0"/>
                <a:ea typeface="Arial" panose="020B0604020202020204" pitchFamily="34" charset="0"/>
                <a:cs typeface="Arial" panose="020B0604020202020204" pitchFamily="34" charset="0"/>
              </a:rPr>
              <a:t>i</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f</a:t>
            </a:r>
            <a:r>
              <a:rPr lang="en-US" sz="2100" spc="-4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135" dirty="0">
                <a:solidFill>
                  <a:srgbClr val="3D3B3D"/>
                </a:solidFill>
                <a:effectLst/>
                <a:latin typeface="Arial" panose="020B0604020202020204" pitchFamily="34" charset="0"/>
                <a:ea typeface="Arial" panose="020B0604020202020204" pitchFamily="34" charset="0"/>
                <a:cs typeface="Arial" panose="020B0604020202020204" pitchFamily="34" charset="0"/>
              </a:rPr>
              <a:t>i</a:t>
            </a:r>
            <a:r>
              <a:rPr lang="en-US" sz="2100" dirty="0">
                <a:solidFill>
                  <a:srgbClr val="211F28"/>
                </a:solidFill>
                <a:effectLst/>
                <a:latin typeface="Arial" panose="020B0604020202020204" pitchFamily="34" charset="0"/>
                <a:ea typeface="Arial" panose="020B0604020202020204" pitchFamily="34" charset="0"/>
                <a:cs typeface="Arial" panose="020B0604020202020204" pitchFamily="34" charset="0"/>
              </a:rPr>
              <a:t>t</a:t>
            </a:r>
            <a:r>
              <a:rPr lang="en-US" sz="2100" spc="5" dirty="0">
                <a:solidFill>
                  <a:srgbClr val="211F28"/>
                </a:solidFill>
                <a:effectLst/>
                <a:latin typeface="Arial" panose="020B0604020202020204" pitchFamily="34" charset="0"/>
                <a:ea typeface="Arial" panose="020B0604020202020204" pitchFamily="34" charset="0"/>
                <a:cs typeface="Arial" panose="020B0604020202020204" pitchFamily="34" charset="0"/>
              </a:rPr>
              <a:t> </a:t>
            </a:r>
            <a:r>
              <a:rPr lang="en-US" sz="2100" spc="-60" dirty="0">
                <a:solidFill>
                  <a:srgbClr val="150C11"/>
                </a:solidFill>
                <a:effectLst/>
                <a:latin typeface="Arial" panose="020B0604020202020204" pitchFamily="34" charset="0"/>
                <a:ea typeface="Arial" panose="020B0604020202020204" pitchFamily="34" charset="0"/>
                <a:cs typeface="Arial" panose="020B0604020202020204" pitchFamily="34" charset="0"/>
              </a:rPr>
              <a:t>i</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s</a:t>
            </a:r>
            <a:r>
              <a:rPr lang="en-US" sz="2100" spc="-9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100" spc="-9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wo</a:t>
            </a:r>
            <a:r>
              <a:rPr lang="en-US" sz="2100" spc="115" dirty="0">
                <a:solidFill>
                  <a:srgbClr val="3D3B3D"/>
                </a:solidFill>
                <a:effectLst/>
                <a:latin typeface="Arial" panose="020B0604020202020204" pitchFamily="34" charset="0"/>
                <a:ea typeface="Arial" panose="020B0604020202020204" pitchFamily="34" charset="0"/>
                <a:cs typeface="Arial" panose="020B0604020202020204" pitchFamily="34" charset="0"/>
              </a:rPr>
              <a:t>r</a:t>
            </a:r>
            <a:r>
              <a:rPr lang="en-US" sz="2100" dirty="0">
                <a:solidFill>
                  <a:srgbClr val="211F28"/>
                </a:solidFill>
                <a:effectLst/>
                <a:latin typeface="Arial" panose="020B0604020202020204" pitchFamily="34" charset="0"/>
                <a:ea typeface="Arial" panose="020B0604020202020204" pitchFamily="34" charset="0"/>
                <a:cs typeface="Arial" panose="020B0604020202020204" pitchFamily="34" charset="0"/>
              </a:rPr>
              <a:t>ki</a:t>
            </a:r>
            <a:r>
              <a:rPr lang="en-US" sz="2100" spc="-95" dirty="0">
                <a:solidFill>
                  <a:srgbClr val="211F28"/>
                </a:solidFill>
                <a:effectLst/>
                <a:latin typeface="Arial" panose="020B0604020202020204" pitchFamily="34" charset="0"/>
                <a:ea typeface="Arial" panose="020B0604020202020204" pitchFamily="34" charset="0"/>
                <a:cs typeface="Arial" panose="020B0604020202020204" pitchFamily="34" charset="0"/>
              </a:rPr>
              <a:t>n</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g</a:t>
            </a:r>
            <a:r>
              <a:rPr lang="en-US" sz="2100" spc="-13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one.</a:t>
            </a:r>
            <a:r>
              <a:rPr lang="en-US" sz="2100" spc="-1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70" dirty="0">
                <a:solidFill>
                  <a:srgbClr val="211F28"/>
                </a:solidFill>
                <a:effectLst/>
                <a:latin typeface="Arial" panose="020B0604020202020204" pitchFamily="34" charset="0"/>
                <a:ea typeface="Arial" panose="020B0604020202020204" pitchFamily="34" charset="0"/>
                <a:cs typeface="Arial" panose="020B0604020202020204" pitchFamily="34" charset="0"/>
              </a:rPr>
              <a:t>F</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rom</a:t>
            </a:r>
            <a:r>
              <a:rPr lang="en-US" sz="2100" spc="-15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25" dirty="0">
                <a:solidFill>
                  <a:srgbClr val="211F28"/>
                </a:solidFill>
                <a:effectLst/>
                <a:latin typeface="Arial" panose="020B0604020202020204" pitchFamily="34" charset="0"/>
                <a:ea typeface="Arial" panose="020B0604020202020204" pitchFamily="34" charset="0"/>
                <a:cs typeface="Arial" panose="020B0604020202020204" pitchFamily="34" charset="0"/>
              </a:rPr>
              <a:t>t</a:t>
            </a:r>
            <a:r>
              <a:rPr lang="en-US" sz="2100" spc="-110" dirty="0">
                <a:solidFill>
                  <a:srgbClr val="4F5450"/>
                </a:solidFill>
                <a:effectLst/>
                <a:latin typeface="Arial" panose="020B0604020202020204" pitchFamily="34" charset="0"/>
                <a:ea typeface="Arial" panose="020B0604020202020204" pitchFamily="34" charset="0"/>
                <a:cs typeface="Arial" panose="020B0604020202020204" pitchFamily="34" charset="0"/>
              </a:rPr>
              <a:t>h</a:t>
            </a:r>
            <a:r>
              <a:rPr lang="en-US" sz="2100" spc="50"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100" dirty="0">
                <a:solidFill>
                  <a:srgbClr val="211F28"/>
                </a:solidFill>
                <a:effectLst/>
                <a:latin typeface="Arial" panose="020B0604020202020204" pitchFamily="34" charset="0"/>
                <a:ea typeface="Arial" panose="020B0604020202020204" pitchFamily="34" charset="0"/>
                <a:cs typeface="Arial" panose="020B0604020202020204" pitchFamily="34" charset="0"/>
              </a:rPr>
              <a:t>t</a:t>
            </a:r>
            <a:r>
              <a:rPr lang="en-US" sz="2100" spc="-50" dirty="0">
                <a:solidFill>
                  <a:srgbClr val="211F28"/>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p</a:t>
            </a:r>
            <a:r>
              <a:rPr lang="en-US" sz="2100" spc="10"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100" spc="-95" dirty="0">
                <a:solidFill>
                  <a:srgbClr val="4F5450"/>
                </a:solidFill>
                <a:effectLst/>
                <a:latin typeface="Arial" panose="020B0604020202020204" pitchFamily="34" charset="0"/>
                <a:ea typeface="Arial" panose="020B0604020202020204" pitchFamily="34" charset="0"/>
                <a:cs typeface="Arial" panose="020B0604020202020204" pitchFamily="34" charset="0"/>
              </a:rPr>
              <a:t>i</a:t>
            </a:r>
            <a:r>
              <a:rPr lang="en-US" sz="2100" spc="-110" dirty="0">
                <a:solidFill>
                  <a:srgbClr val="3D3B3D"/>
                </a:solidFill>
                <a:effectLst/>
                <a:latin typeface="Arial" panose="020B0604020202020204" pitchFamily="34" charset="0"/>
                <a:ea typeface="Arial" panose="020B0604020202020204" pitchFamily="34" charset="0"/>
                <a:cs typeface="Arial" panose="020B0604020202020204" pitchFamily="34" charset="0"/>
              </a:rPr>
              <a:t>n</a:t>
            </a:r>
            <a:r>
              <a:rPr lang="en-US" sz="2100" spc="25" dirty="0">
                <a:solidFill>
                  <a:srgbClr val="211F28"/>
                </a:solidFill>
                <a:effectLst/>
                <a:latin typeface="Arial" panose="020B0604020202020204" pitchFamily="34" charset="0"/>
                <a:ea typeface="Arial" panose="020B0604020202020204" pitchFamily="34" charset="0"/>
                <a:cs typeface="Arial" panose="020B0604020202020204" pitchFamily="34" charset="0"/>
              </a:rPr>
              <a:t>t</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a:t>
            </a:r>
            <a:r>
              <a:rPr lang="en-US" sz="2100" spc="-22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50" dirty="0">
                <a:solidFill>
                  <a:srgbClr val="4F5450"/>
                </a:solidFill>
                <a:effectLst/>
                <a:latin typeface="Arial" panose="020B0604020202020204" pitchFamily="34" charset="0"/>
                <a:ea typeface="Arial" panose="020B0604020202020204" pitchFamily="34" charset="0"/>
                <a:cs typeface="Arial" panose="020B0604020202020204" pitchFamily="34" charset="0"/>
              </a:rPr>
              <a:t>Its </a:t>
            </a:r>
            <a:r>
              <a:rPr lang="en-US" sz="2100" spc="-65" dirty="0">
                <a:solidFill>
                  <a:srgbClr val="4F5450"/>
                </a:solidFill>
                <a:effectLst/>
                <a:latin typeface="Arial" panose="020B0604020202020204" pitchFamily="34" charset="0"/>
                <a:ea typeface="Arial" panose="020B0604020202020204" pitchFamily="34" charset="0"/>
                <a:cs typeface="Arial" panose="020B0604020202020204" pitchFamily="34" charset="0"/>
              </a:rPr>
              <a:t>r</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ecomm</a:t>
            </a:r>
            <a:r>
              <a:rPr lang="en-US" sz="2100" spc="95"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100" spc="-45" dirty="0">
                <a:solidFill>
                  <a:srgbClr val="211F28"/>
                </a:solidFill>
                <a:effectLst/>
                <a:latin typeface="Arial" panose="020B0604020202020204" pitchFamily="34" charset="0"/>
                <a:ea typeface="Arial" panose="020B0604020202020204" pitchFamily="34" charset="0"/>
                <a:cs typeface="Arial" panose="020B0604020202020204" pitchFamily="34" charset="0"/>
              </a:rPr>
              <a:t>n</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d</a:t>
            </a:r>
            <a:r>
              <a:rPr lang="en-US" sz="2100" spc="-9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135" dirty="0">
                <a:solidFill>
                  <a:srgbClr val="4F5450"/>
                </a:solidFill>
                <a:effectLst/>
                <a:latin typeface="Arial" panose="020B0604020202020204" pitchFamily="34" charset="0"/>
                <a:ea typeface="Arial" panose="020B0604020202020204" pitchFamily="34" charset="0"/>
                <a:cs typeface="Arial" panose="020B0604020202020204" pitchFamily="34" charset="0"/>
              </a:rPr>
              <a:t>l</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og</a:t>
            </a:r>
            <a:r>
              <a:rPr lang="en-US" sz="2100" spc="-20" dirty="0">
                <a:solidFill>
                  <a:srgbClr val="3D3B3D"/>
                </a:solidFill>
                <a:effectLst/>
                <a:latin typeface="Arial" panose="020B0604020202020204" pitchFamily="34" charset="0"/>
                <a:ea typeface="Arial" panose="020B0604020202020204" pitchFamily="34" charset="0"/>
                <a:cs typeface="Arial" panose="020B0604020202020204" pitchFamily="34" charset="0"/>
              </a:rPr>
              <a:t>g</a:t>
            </a:r>
            <a:r>
              <a:rPr lang="en-US" sz="2100" spc="-95" dirty="0">
                <a:solidFill>
                  <a:srgbClr val="4F5450"/>
                </a:solidFill>
                <a:effectLst/>
                <a:latin typeface="Arial" panose="020B0604020202020204" pitchFamily="34" charset="0"/>
                <a:ea typeface="Arial" panose="020B0604020202020204" pitchFamily="34" charset="0"/>
                <a:cs typeface="Arial" panose="020B0604020202020204" pitchFamily="34" charset="0"/>
              </a:rPr>
              <a:t>i</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ng</a:t>
            </a:r>
            <a:r>
              <a:rPr lang="en-US" sz="2100" spc="-16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100" spc="-105" dirty="0">
                <a:solidFill>
                  <a:srgbClr val="211F28"/>
                </a:solidFill>
                <a:effectLst/>
                <a:latin typeface="Arial" panose="020B0604020202020204" pitchFamily="34" charset="0"/>
                <a:ea typeface="Arial" panose="020B0604020202020204" pitchFamily="34" charset="0"/>
                <a:cs typeface="Arial" panose="020B0604020202020204" pitchFamily="34" charset="0"/>
              </a:rPr>
              <a:t>n</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y</a:t>
            </a:r>
            <a:r>
              <a:rPr lang="en-US" sz="2100" spc="-10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90" dirty="0">
                <a:solidFill>
                  <a:srgbClr val="3D3B3D"/>
                </a:solidFill>
                <a:effectLst/>
                <a:latin typeface="Arial" panose="020B0604020202020204" pitchFamily="34" charset="0"/>
                <a:ea typeface="Arial" panose="020B0604020202020204" pitchFamily="34" charset="0"/>
                <a:cs typeface="Arial" panose="020B0604020202020204" pitchFamily="34" charset="0"/>
              </a:rPr>
              <a:t>c</a:t>
            </a:r>
            <a:r>
              <a:rPr lang="en-US" sz="2100" spc="-45" dirty="0">
                <a:solidFill>
                  <a:srgbClr val="211F28"/>
                </a:solidFill>
                <a:effectLst/>
                <a:latin typeface="Arial" panose="020B0604020202020204" pitchFamily="34" charset="0"/>
                <a:ea typeface="Arial" panose="020B0604020202020204" pitchFamily="34" charset="0"/>
                <a:cs typeface="Arial" panose="020B0604020202020204" pitchFamily="34" charset="0"/>
              </a:rPr>
              <a:t>h</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ang</a:t>
            </a:r>
            <a:r>
              <a:rPr lang="en-US" sz="2100" spc="85"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100" dirty="0">
                <a:solidFill>
                  <a:srgbClr val="150C11"/>
                </a:solidFill>
                <a:effectLst/>
                <a:latin typeface="Arial" panose="020B0604020202020204" pitchFamily="34" charset="0"/>
                <a:ea typeface="Arial" panose="020B0604020202020204" pitchFamily="34" charset="0"/>
                <a:cs typeface="Arial" panose="020B0604020202020204" pitchFamily="34" charset="0"/>
              </a:rPr>
              <a:t>.</a:t>
            </a:r>
            <a:r>
              <a:rPr lang="en-US" sz="2100" spc="-100" dirty="0">
                <a:solidFill>
                  <a:srgbClr val="150C11"/>
                </a:solidFill>
                <a:effectLst/>
                <a:latin typeface="Arial" panose="020B0604020202020204" pitchFamily="34" charset="0"/>
                <a:ea typeface="Arial" panose="020B0604020202020204" pitchFamily="34" charset="0"/>
                <a:cs typeface="Arial" panose="020B0604020202020204" pitchFamily="34" charset="0"/>
              </a:rPr>
              <a:t> </a:t>
            </a:r>
            <a:r>
              <a:rPr lang="en-US" sz="2100" spc="-150" dirty="0">
                <a:solidFill>
                  <a:srgbClr val="381F18"/>
                </a:solidFill>
                <a:effectLst/>
                <a:latin typeface="Arial" panose="020B0604020202020204" pitchFamily="34" charset="0"/>
                <a:ea typeface="Arial" panose="020B0604020202020204" pitchFamily="34" charset="0"/>
                <a:cs typeface="Arial" panose="020B0604020202020204" pitchFamily="34" charset="0"/>
              </a:rPr>
              <a:t>I</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n case</a:t>
            </a:r>
            <a:r>
              <a:rPr lang="en-US" sz="2100" spc="-9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211F28"/>
                </a:solidFill>
                <a:effectLst/>
                <a:latin typeface="Arial" panose="020B0604020202020204" pitchFamily="34" charset="0"/>
                <a:ea typeface="Arial" panose="020B0604020202020204" pitchFamily="34" charset="0"/>
                <a:cs typeface="Arial" panose="020B0604020202020204" pitchFamily="34" charset="0"/>
              </a:rPr>
              <a:t>t</a:t>
            </a:r>
            <a:r>
              <a:rPr lang="en-US" sz="2100" spc="10" dirty="0">
                <a:solidFill>
                  <a:srgbClr val="211F28"/>
                </a:solidFill>
                <a:effectLst/>
                <a:latin typeface="Arial" panose="020B0604020202020204" pitchFamily="34" charset="0"/>
                <a:ea typeface="Arial" panose="020B0604020202020204" pitchFamily="34" charset="0"/>
                <a:cs typeface="Arial" panose="020B0604020202020204" pitchFamily="34" charset="0"/>
              </a:rPr>
              <a:t>h</a:t>
            </a:r>
            <a:r>
              <a:rPr lang="en-US" sz="2100" spc="-95" dirty="0">
                <a:solidFill>
                  <a:srgbClr val="4F5450"/>
                </a:solidFill>
                <a:effectLst/>
                <a:latin typeface="Arial" panose="020B0604020202020204" pitchFamily="34" charset="0"/>
                <a:ea typeface="Arial" panose="020B0604020202020204" pitchFamily="34" charset="0"/>
                <a:cs typeface="Arial" panose="020B0604020202020204" pitchFamily="34" charset="0"/>
              </a:rPr>
              <a:t>i</a:t>
            </a:r>
            <a:r>
              <a:rPr lang="en-US" sz="2100" spc="-165" dirty="0">
                <a:solidFill>
                  <a:srgbClr val="3D3B3D"/>
                </a:solidFill>
                <a:effectLst/>
                <a:latin typeface="Arial" panose="020B0604020202020204" pitchFamily="34" charset="0"/>
                <a:ea typeface="Arial" panose="020B0604020202020204" pitchFamily="34" charset="0"/>
                <a:cs typeface="Arial" panose="020B0604020202020204" pitchFamily="34" charset="0"/>
              </a:rPr>
              <a:t>n</a:t>
            </a:r>
            <a:r>
              <a:rPr lang="en-US" sz="2100" spc="-120" dirty="0">
                <a:solidFill>
                  <a:srgbClr val="3D3B3D"/>
                </a:solidFill>
                <a:effectLst/>
                <a:latin typeface="Arial" panose="020B0604020202020204" pitchFamily="34" charset="0"/>
                <a:ea typeface="Arial" panose="020B0604020202020204" pitchFamily="34" charset="0"/>
                <a:cs typeface="Arial" panose="020B0604020202020204" pitchFamily="34" charset="0"/>
              </a:rPr>
              <a:t>g</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s</a:t>
            </a:r>
            <a:r>
              <a:rPr lang="en-US" sz="2100" spc="-5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happe</a:t>
            </a:r>
            <a:r>
              <a:rPr lang="en-US" sz="2100" dirty="0">
                <a:solidFill>
                  <a:srgbClr val="4F5450"/>
                </a:solidFill>
                <a:effectLst/>
                <a:latin typeface="Arial" panose="020B0604020202020204" pitchFamily="34" charset="0"/>
                <a:ea typeface="Arial" panose="020B0604020202020204" pitchFamily="34" charset="0"/>
                <a:cs typeface="Arial" panose="020B0604020202020204" pitchFamily="34" charset="0"/>
              </a:rPr>
              <a:t>n</a:t>
            </a:r>
            <a:r>
              <a:rPr lang="en-US" sz="2100" spc="-200" dirty="0">
                <a:solidFill>
                  <a:srgbClr val="4F5450"/>
                </a:solidFill>
                <a:effectLst/>
                <a:latin typeface="Arial" panose="020B0604020202020204" pitchFamily="34" charset="0"/>
                <a:ea typeface="Arial" panose="020B0604020202020204" pitchFamily="34" charset="0"/>
                <a:cs typeface="Arial" panose="020B0604020202020204" pitchFamily="34" charset="0"/>
              </a:rPr>
              <a:t> </a:t>
            </a:r>
            <a:r>
              <a:rPr lang="en-US" sz="2100" spc="25" dirty="0">
                <a:solidFill>
                  <a:srgbClr val="211F28"/>
                </a:solidFill>
                <a:effectLst/>
                <a:latin typeface="Arial" panose="020B0604020202020204" pitchFamily="34" charset="0"/>
                <a:ea typeface="Arial" panose="020B0604020202020204" pitchFamily="34" charset="0"/>
                <a:cs typeface="Arial" panose="020B0604020202020204" pitchFamily="34" charset="0"/>
              </a:rPr>
              <a:t>t</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100" spc="-11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60" dirty="0">
                <a:solidFill>
                  <a:srgbClr val="211F28"/>
                </a:solidFill>
                <a:effectLst/>
                <a:latin typeface="Arial" panose="020B0604020202020204" pitchFamily="34" charset="0"/>
                <a:ea typeface="Arial" panose="020B0604020202020204" pitchFamily="34" charset="0"/>
                <a:cs typeface="Arial" panose="020B0604020202020204" pitchFamily="34" charset="0"/>
              </a:rPr>
              <a:t>g</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100" spc="-10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wr</a:t>
            </a:r>
            <a:r>
              <a:rPr lang="en-US" sz="2100" spc="35"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100" spc="-110" dirty="0">
                <a:solidFill>
                  <a:srgbClr val="4F5450"/>
                </a:solidFill>
                <a:effectLst/>
                <a:latin typeface="Arial" panose="020B0604020202020204" pitchFamily="34" charset="0"/>
                <a:ea typeface="Arial" panose="020B0604020202020204" pitchFamily="34" charset="0"/>
                <a:cs typeface="Arial" panose="020B0604020202020204" pitchFamily="34" charset="0"/>
              </a:rPr>
              <a:t>n</a:t>
            </a:r>
            <a:r>
              <a:rPr lang="en-US" sz="2100" dirty="0">
                <a:solidFill>
                  <a:srgbClr val="211F28"/>
                </a:solidFill>
                <a:effectLst/>
                <a:latin typeface="Arial" panose="020B0604020202020204" pitchFamily="34" charset="0"/>
                <a:ea typeface="Arial" panose="020B0604020202020204" pitchFamily="34" charset="0"/>
                <a:cs typeface="Arial" panose="020B0604020202020204" pitchFamily="34" charset="0"/>
              </a:rPr>
              <a:t>g</a:t>
            </a:r>
            <a:r>
              <a:rPr lang="en-US" sz="2100" spc="-150" dirty="0">
                <a:solidFill>
                  <a:srgbClr val="211F28"/>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at</a:t>
            </a:r>
            <a:r>
              <a:rPr lang="en-US" sz="2100" spc="-12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some</a:t>
            </a:r>
            <a:r>
              <a:rPr lang="en-US" sz="2100" spc="-3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p</a:t>
            </a:r>
            <a:r>
              <a:rPr lang="en-US" sz="2100" spc="10"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100" spc="-60" dirty="0">
                <a:solidFill>
                  <a:srgbClr val="050F28"/>
                </a:solidFill>
                <a:effectLst/>
                <a:latin typeface="Arial" panose="020B0604020202020204" pitchFamily="34" charset="0"/>
                <a:ea typeface="Arial" panose="020B0604020202020204" pitchFamily="34" charset="0"/>
                <a:cs typeface="Arial" panose="020B0604020202020204" pitchFamily="34" charset="0"/>
              </a:rPr>
              <a:t>i</a:t>
            </a:r>
            <a:r>
              <a:rPr lang="en-US" sz="2100" spc="-110" dirty="0">
                <a:solidFill>
                  <a:srgbClr val="4F5450"/>
                </a:solidFill>
                <a:effectLst/>
                <a:latin typeface="Arial" panose="020B0604020202020204" pitchFamily="34" charset="0"/>
                <a:ea typeface="Arial" panose="020B0604020202020204" pitchFamily="34" charset="0"/>
                <a:cs typeface="Arial" panose="020B0604020202020204" pitchFamily="34" charset="0"/>
              </a:rPr>
              <a:t>n</a:t>
            </a:r>
            <a:r>
              <a:rPr lang="en-US" sz="2100" spc="-30" dirty="0">
                <a:solidFill>
                  <a:srgbClr val="3D3B3D"/>
                </a:solidFill>
                <a:effectLst/>
                <a:latin typeface="Arial" panose="020B0604020202020204" pitchFamily="34" charset="0"/>
                <a:ea typeface="Arial" panose="020B0604020202020204" pitchFamily="34" charset="0"/>
                <a:cs typeface="Arial" panose="020B0604020202020204" pitchFamily="34" charset="0"/>
              </a:rPr>
              <a:t>t</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a:t>
            </a:r>
            <a:r>
              <a:rPr lang="en-US" sz="2100" spc="-23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100" spc="-11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90" dirty="0">
                <a:solidFill>
                  <a:srgbClr val="3D3B3D"/>
                </a:solidFill>
                <a:effectLst/>
                <a:latin typeface="Arial" panose="020B0604020202020204" pitchFamily="34" charset="0"/>
                <a:ea typeface="Arial" panose="020B0604020202020204" pitchFamily="34" charset="0"/>
                <a:cs typeface="Arial" panose="020B0604020202020204" pitchFamily="34" charset="0"/>
              </a:rPr>
              <a:t>c</a:t>
            </a:r>
            <a:r>
              <a:rPr lang="en-US" sz="2100" spc="-45" dirty="0">
                <a:solidFill>
                  <a:srgbClr val="211F28"/>
                </a:solidFill>
                <a:effectLst/>
                <a:latin typeface="Arial" panose="020B0604020202020204" pitchFamily="34" charset="0"/>
                <a:ea typeface="Arial" panose="020B0604020202020204" pitchFamily="34" charset="0"/>
                <a:cs typeface="Arial" panose="020B0604020202020204" pitchFamily="34" charset="0"/>
              </a:rPr>
              <a:t>h</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ange</a:t>
            </a:r>
            <a:r>
              <a:rPr lang="en-US" sz="2100" spc="-3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60" dirty="0">
                <a:solidFill>
                  <a:srgbClr val="150C11"/>
                </a:solidFill>
                <a:effectLst/>
                <a:latin typeface="Arial" panose="020B0604020202020204" pitchFamily="34" charset="0"/>
                <a:ea typeface="Arial" panose="020B0604020202020204" pitchFamily="34" charset="0"/>
                <a:cs typeface="Arial" panose="020B0604020202020204" pitchFamily="34" charset="0"/>
              </a:rPr>
              <a:t>l</a:t>
            </a:r>
            <a:r>
              <a:rPr lang="en-US" sz="2100" spc="-20"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100" dirty="0">
                <a:solidFill>
                  <a:srgbClr val="211F28"/>
                </a:solidFill>
                <a:effectLst/>
                <a:latin typeface="Arial" panose="020B0604020202020204" pitchFamily="34" charset="0"/>
                <a:ea typeface="Arial" panose="020B0604020202020204" pitchFamily="34" charset="0"/>
                <a:cs typeface="Arial" panose="020B0604020202020204" pitchFamily="34" charset="0"/>
              </a:rPr>
              <a:t>g</a:t>
            </a:r>
            <a:r>
              <a:rPr lang="en-US" sz="2100" spc="-200" dirty="0">
                <a:solidFill>
                  <a:srgbClr val="211F28"/>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w</a:t>
            </a:r>
            <a:r>
              <a:rPr lang="en-US" sz="2100" spc="50" dirty="0">
                <a:solidFill>
                  <a:srgbClr val="3D3B3D"/>
                </a:solidFill>
                <a:effectLst/>
                <a:latin typeface="Arial" panose="020B0604020202020204" pitchFamily="34" charset="0"/>
                <a:ea typeface="Arial" panose="020B0604020202020204" pitchFamily="34" charset="0"/>
                <a:cs typeface="Arial" panose="020B0604020202020204" pitchFamily="34" charset="0"/>
              </a:rPr>
              <a:t>i</a:t>
            </a:r>
            <a:r>
              <a:rPr lang="en-US" sz="2100" spc="-95" dirty="0">
                <a:solidFill>
                  <a:srgbClr val="3D3B3D"/>
                </a:solidFill>
                <a:effectLst/>
                <a:latin typeface="Arial" panose="020B0604020202020204" pitchFamily="34" charset="0"/>
                <a:ea typeface="Arial" panose="020B0604020202020204" pitchFamily="34" charset="0"/>
                <a:cs typeface="Arial" panose="020B0604020202020204" pitchFamily="34" charset="0"/>
              </a:rPr>
              <a:t>l</a:t>
            </a:r>
            <a:r>
              <a:rPr lang="en-US" sz="2100" dirty="0">
                <a:solidFill>
                  <a:srgbClr val="150C11"/>
                </a:solidFill>
                <a:effectLst/>
                <a:latin typeface="Arial" panose="020B0604020202020204" pitchFamily="34" charset="0"/>
                <a:ea typeface="Arial" panose="020B0604020202020204" pitchFamily="34" charset="0"/>
                <a:cs typeface="Arial" panose="020B0604020202020204" pitchFamily="34" charset="0"/>
              </a:rPr>
              <a:t>l</a:t>
            </a:r>
            <a:r>
              <a:rPr lang="en-US" sz="2100" spc="-95" dirty="0">
                <a:solidFill>
                  <a:srgbClr val="150C11"/>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be</a:t>
            </a:r>
            <a:r>
              <a:rPr lang="en-US" sz="2100" spc="-13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100" spc="-6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fo</a:t>
            </a:r>
            <a:r>
              <a:rPr lang="en-US" sz="2100" spc="40" dirty="0">
                <a:solidFill>
                  <a:srgbClr val="3D3B3D"/>
                </a:solidFill>
                <a:effectLst/>
                <a:latin typeface="Arial" panose="020B0604020202020204" pitchFamily="34" charset="0"/>
                <a:ea typeface="Arial" panose="020B0604020202020204" pitchFamily="34" charset="0"/>
                <a:cs typeface="Arial" panose="020B0604020202020204" pitchFamily="34" charset="0"/>
              </a:rPr>
              <a:t>u</a:t>
            </a:r>
            <a:r>
              <a:rPr lang="en-US" sz="2100" dirty="0">
                <a:solidFill>
                  <a:srgbClr val="211F28"/>
                </a:solidFill>
                <a:effectLst/>
                <a:latin typeface="Arial" panose="020B0604020202020204" pitchFamily="34" charset="0"/>
                <a:ea typeface="Arial" panose="020B0604020202020204" pitchFamily="34" charset="0"/>
                <a:cs typeface="Arial" panose="020B0604020202020204" pitchFamily="34" charset="0"/>
              </a:rPr>
              <a:t>n</a:t>
            </a:r>
            <a:r>
              <a:rPr lang="en-US" sz="2100" spc="-25" dirty="0">
                <a:solidFill>
                  <a:srgbClr val="211F28"/>
                </a:solidFill>
                <a:effectLst/>
                <a:latin typeface="Arial" panose="020B0604020202020204" pitchFamily="34" charset="0"/>
                <a:ea typeface="Arial" panose="020B0604020202020204" pitchFamily="34" charset="0"/>
                <a:cs typeface="Arial" panose="020B0604020202020204" pitchFamily="34" charset="0"/>
              </a:rPr>
              <a:t>t</a:t>
            </a:r>
            <a:r>
              <a:rPr lang="en-US" sz="2100" spc="50"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100" dirty="0">
                <a:solidFill>
                  <a:srgbClr val="050F28"/>
                </a:solidFill>
                <a:effectLst/>
                <a:latin typeface="Arial" panose="020B0604020202020204" pitchFamily="34" charset="0"/>
                <a:ea typeface="Arial" panose="020B0604020202020204" pitchFamily="34" charset="0"/>
                <a:cs typeface="Arial" panose="020B0604020202020204" pitchFamily="34" charset="0"/>
              </a:rPr>
              <a:t>i</a:t>
            </a:r>
            <a:r>
              <a:rPr lang="en-US" sz="2100" dirty="0">
                <a:solidFill>
                  <a:srgbClr val="211F28"/>
                </a:solidFill>
                <a:effectLst/>
                <a:latin typeface="Arial" panose="020B0604020202020204" pitchFamily="34" charset="0"/>
                <a:ea typeface="Arial" panose="020B0604020202020204" pitchFamily="34" charset="0"/>
                <a:cs typeface="Arial" panose="020B0604020202020204" pitchFamily="34" charset="0"/>
              </a:rPr>
              <a:t>n</a:t>
            </a:r>
            <a:r>
              <a:rPr lang="en-US" sz="2100" spc="-135" dirty="0">
                <a:solidFill>
                  <a:srgbClr val="211F28"/>
                </a:solidFill>
                <a:effectLst/>
                <a:latin typeface="Arial" panose="020B0604020202020204" pitchFamily="34" charset="0"/>
                <a:ea typeface="Arial" panose="020B0604020202020204" pitchFamily="34" charset="0"/>
                <a:cs typeface="Arial" panose="020B0604020202020204" pitchFamily="34" charset="0"/>
              </a:rPr>
              <a:t> </a:t>
            </a:r>
            <a:r>
              <a:rPr lang="en-US" sz="2100" spc="-20"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100" dirty="0">
                <a:solidFill>
                  <a:srgbClr val="381F18"/>
                </a:solidFill>
                <a:effectLst/>
                <a:latin typeface="Arial" panose="020B0604020202020204" pitchFamily="34" charset="0"/>
                <a:ea typeface="Arial" panose="020B0604020202020204" pitchFamily="34" charset="0"/>
                <a:cs typeface="Arial" panose="020B0604020202020204" pitchFamily="34" charset="0"/>
              </a:rPr>
              <a:t>f </a:t>
            </a:r>
            <a:r>
              <a:rPr lang="en-US" sz="2100" dirty="0">
                <a:effectLst/>
                <a:latin typeface="Arial" panose="020B0604020202020204" pitchFamily="34" charset="0"/>
                <a:ea typeface="Arial" panose="020B0604020202020204" pitchFamily="34" charset="0"/>
                <a:cs typeface="Arial" panose="020B0604020202020204" pitchFamily="34" charset="0"/>
              </a:rPr>
              <a:t>k</a:t>
            </a:r>
            <a:r>
              <a:rPr lang="en-US" sz="2100" spc="-35" dirty="0">
                <a:effectLst/>
                <a:latin typeface="Arial" panose="020B0604020202020204" pitchFamily="34" charset="0"/>
                <a:ea typeface="Arial" panose="020B0604020202020204" pitchFamily="34" charset="0"/>
                <a:cs typeface="Arial" panose="020B0604020202020204" pitchFamily="34" charset="0"/>
              </a:rPr>
              <a:t>n</a:t>
            </a:r>
            <a:r>
              <a:rPr lang="en-US" sz="2100" dirty="0">
                <a:effectLst/>
                <a:latin typeface="Arial" panose="020B0604020202020204" pitchFamily="34" charset="0"/>
                <a:ea typeface="Arial" panose="020B0604020202020204" pitchFamily="34" charset="0"/>
                <a:cs typeface="Arial" panose="020B0604020202020204" pitchFamily="34" charset="0"/>
              </a:rPr>
              <a:t>ow</a:t>
            </a:r>
            <a:r>
              <a:rPr lang="en-US" sz="2100" spc="30" dirty="0">
                <a:effectLst/>
                <a:latin typeface="Arial" panose="020B0604020202020204" pitchFamily="34" charset="0"/>
                <a:ea typeface="Arial" panose="020B0604020202020204" pitchFamily="34" charset="0"/>
                <a:cs typeface="Arial" panose="020B0604020202020204" pitchFamily="34" charset="0"/>
              </a:rPr>
              <a:t>l</a:t>
            </a:r>
            <a:r>
              <a:rPr lang="en-US" sz="2100" spc="-20" dirty="0">
                <a:effectLst/>
                <a:latin typeface="Arial" panose="020B0604020202020204" pitchFamily="34" charset="0"/>
                <a:ea typeface="Arial" panose="020B0604020202020204" pitchFamily="34" charset="0"/>
                <a:cs typeface="Arial" panose="020B0604020202020204" pitchFamily="34" charset="0"/>
              </a:rPr>
              <a:t>e</a:t>
            </a:r>
            <a:r>
              <a:rPr lang="en-US" sz="2100" spc="-70" dirty="0">
                <a:effectLst/>
                <a:latin typeface="Arial" panose="020B0604020202020204" pitchFamily="34" charset="0"/>
                <a:ea typeface="Arial" panose="020B0604020202020204" pitchFamily="34" charset="0"/>
                <a:cs typeface="Arial" panose="020B0604020202020204" pitchFamily="34" charset="0"/>
              </a:rPr>
              <a:t>d</a:t>
            </a:r>
            <a:r>
              <a:rPr lang="en-US" sz="2100" dirty="0">
                <a:effectLst/>
                <a:latin typeface="Arial" panose="020B0604020202020204" pitchFamily="34" charset="0"/>
                <a:ea typeface="Arial" panose="020B0604020202020204" pitchFamily="34" charset="0"/>
                <a:cs typeface="Arial" panose="020B0604020202020204" pitchFamily="34" charset="0"/>
              </a:rPr>
              <a:t>ge</a:t>
            </a:r>
            <a:r>
              <a:rPr lang="en-US" sz="2100" spc="-19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to</a:t>
            </a:r>
            <a:r>
              <a:rPr lang="en-US" sz="2100" spc="-14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60" dirty="0">
                <a:solidFill>
                  <a:srgbClr val="211F28"/>
                </a:solidFill>
                <a:effectLst/>
                <a:latin typeface="Arial" panose="020B0604020202020204" pitchFamily="34" charset="0"/>
                <a:ea typeface="Arial" panose="020B0604020202020204" pitchFamily="34" charset="0"/>
                <a:cs typeface="Arial" panose="020B0604020202020204" pitchFamily="34" charset="0"/>
              </a:rPr>
              <a:t>g</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et</a:t>
            </a:r>
            <a:r>
              <a:rPr lang="en-US" sz="2100" spc="-13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ba</a:t>
            </a:r>
            <a:r>
              <a:rPr lang="en-US" sz="2100" spc="5" dirty="0">
                <a:solidFill>
                  <a:srgbClr val="3D3B3D"/>
                </a:solidFill>
                <a:effectLst/>
                <a:latin typeface="Arial" panose="020B0604020202020204" pitchFamily="34" charset="0"/>
                <a:ea typeface="Arial" panose="020B0604020202020204" pitchFamily="34" charset="0"/>
                <a:cs typeface="Arial" panose="020B0604020202020204" pitchFamily="34" charset="0"/>
              </a:rPr>
              <a:t>c</a:t>
            </a:r>
            <a:r>
              <a:rPr lang="en-US" sz="2100" dirty="0">
                <a:solidFill>
                  <a:srgbClr val="4F5450"/>
                </a:solidFill>
                <a:effectLst/>
                <a:latin typeface="Arial" panose="020B0604020202020204" pitchFamily="34" charset="0"/>
                <a:ea typeface="Arial" panose="020B0604020202020204" pitchFamily="34" charset="0"/>
                <a:cs typeface="Arial" panose="020B0604020202020204" pitchFamily="34" charset="0"/>
              </a:rPr>
              <a:t>k</a:t>
            </a:r>
            <a:r>
              <a:rPr lang="en-US" sz="2100" spc="-155" dirty="0">
                <a:solidFill>
                  <a:srgbClr val="4F5450"/>
                </a:solidFill>
                <a:effectLst/>
                <a:latin typeface="Arial" panose="020B0604020202020204" pitchFamily="34" charset="0"/>
                <a:ea typeface="Arial" panose="020B0604020202020204" pitchFamily="34" charset="0"/>
                <a:cs typeface="Arial" panose="020B0604020202020204" pitchFamily="34" charset="0"/>
              </a:rPr>
              <a:t> </a:t>
            </a:r>
            <a:r>
              <a:rPr lang="en-US" sz="2100" spc="45"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100" dirty="0">
                <a:solidFill>
                  <a:srgbClr val="211F28"/>
                </a:solidFill>
                <a:effectLst/>
                <a:latin typeface="Arial" panose="020B0604020202020204" pitchFamily="34" charset="0"/>
                <a:ea typeface="Arial" panose="020B0604020202020204" pitchFamily="34" charset="0"/>
                <a:cs typeface="Arial" panose="020B0604020202020204" pitchFamily="34" charset="0"/>
              </a:rPr>
              <a:t>n</a:t>
            </a:r>
            <a:r>
              <a:rPr lang="en-US" sz="2100" spc="-170" dirty="0">
                <a:solidFill>
                  <a:srgbClr val="211F28"/>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trac</a:t>
            </a:r>
            <a:r>
              <a:rPr lang="en-US" sz="2100" spc="75" dirty="0">
                <a:solidFill>
                  <a:srgbClr val="3D3B3D"/>
                </a:solidFill>
                <a:effectLst/>
                <a:latin typeface="Arial" panose="020B0604020202020204" pitchFamily="34" charset="0"/>
                <a:ea typeface="Arial" panose="020B0604020202020204" pitchFamily="34" charset="0"/>
                <a:cs typeface="Arial" panose="020B0604020202020204" pitchFamily="34" charset="0"/>
              </a:rPr>
              <a:t>k</a:t>
            </a:r>
            <a:r>
              <a:rPr lang="en-US" sz="2100" dirty="0">
                <a:solidFill>
                  <a:srgbClr val="150C11"/>
                </a:solidFill>
                <a:effectLst/>
                <a:latin typeface="Arial" panose="020B0604020202020204" pitchFamily="34" charset="0"/>
                <a:ea typeface="Arial" panose="020B0604020202020204" pitchFamily="34" charset="0"/>
                <a:cs typeface="Arial" panose="020B0604020202020204" pitchFamily="34" charset="0"/>
              </a:rPr>
              <a:t>.</a:t>
            </a:r>
            <a:r>
              <a:rPr lang="en-US" sz="2100" spc="-245" dirty="0">
                <a:solidFill>
                  <a:srgbClr val="150C11"/>
                </a:solidFill>
                <a:effectLst/>
                <a:latin typeface="Arial" panose="020B0604020202020204" pitchFamily="34" charset="0"/>
                <a:ea typeface="Arial" panose="020B0604020202020204" pitchFamily="34" charset="0"/>
                <a:cs typeface="Arial" panose="020B0604020202020204" pitchFamily="34" charset="0"/>
              </a:rPr>
              <a:t> </a:t>
            </a:r>
            <a:r>
              <a:rPr lang="en-US" sz="2100" spc="85"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100" spc="-45" dirty="0">
                <a:solidFill>
                  <a:srgbClr val="211F28"/>
                </a:solidFill>
                <a:effectLst/>
                <a:latin typeface="Arial" panose="020B0604020202020204" pitchFamily="34" charset="0"/>
                <a:ea typeface="Arial" panose="020B0604020202020204" pitchFamily="34" charset="0"/>
                <a:cs typeface="Arial" panose="020B0604020202020204" pitchFamily="34" charset="0"/>
              </a:rPr>
              <a:t>n</a:t>
            </a:r>
            <a:r>
              <a:rPr lang="en-US" sz="2100" dirty="0">
                <a:solidFill>
                  <a:srgbClr val="4F5450"/>
                </a:solidFill>
                <a:effectLst/>
                <a:latin typeface="Arial" panose="020B0604020202020204" pitchFamily="34" charset="0"/>
                <a:ea typeface="Arial" panose="020B0604020202020204" pitchFamily="34" charset="0"/>
                <a:cs typeface="Arial" panose="020B0604020202020204" pitchFamily="34" charset="0"/>
              </a:rPr>
              <a:t>d</a:t>
            </a:r>
            <a:r>
              <a:rPr lang="en-US" sz="2100" spc="-190" dirty="0">
                <a:solidFill>
                  <a:srgbClr val="4F5450"/>
                </a:solidFill>
                <a:effectLst/>
                <a:latin typeface="Arial" panose="020B0604020202020204" pitchFamily="34" charset="0"/>
                <a:ea typeface="Arial" panose="020B0604020202020204" pitchFamily="34" charset="0"/>
                <a:cs typeface="Arial" panose="020B0604020202020204" pitchFamily="34" charset="0"/>
              </a:rPr>
              <a:t> </a:t>
            </a:r>
            <a:r>
              <a:rPr lang="en-US" sz="2100" spc="15" dirty="0">
                <a:solidFill>
                  <a:srgbClr val="3D3B3D"/>
                </a:solidFill>
                <a:effectLst/>
                <a:latin typeface="Arial" panose="020B0604020202020204" pitchFamily="34" charset="0"/>
                <a:ea typeface="Arial" panose="020B0604020202020204" pitchFamily="34" charset="0"/>
                <a:cs typeface="Arial" panose="020B0604020202020204" pitchFamily="34" charset="0"/>
              </a:rPr>
              <a:t>t</a:t>
            </a:r>
            <a:r>
              <a:rPr lang="en-US" sz="2100" dirty="0">
                <a:solidFill>
                  <a:srgbClr val="211F28"/>
                </a:solidFill>
                <a:effectLst/>
                <a:latin typeface="Arial" panose="020B0604020202020204" pitchFamily="34" charset="0"/>
                <a:ea typeface="Arial" panose="020B0604020202020204" pitchFamily="34" charset="0"/>
                <a:cs typeface="Arial" panose="020B0604020202020204" pitchFamily="34" charset="0"/>
              </a:rPr>
              <a:t>h</a:t>
            </a:r>
            <a:r>
              <a:rPr lang="en-US" sz="2100" spc="-35" dirty="0">
                <a:solidFill>
                  <a:srgbClr val="211F28"/>
                </a:solidFill>
                <a:effectLst/>
                <a:latin typeface="Arial" panose="020B0604020202020204" pitchFamily="34" charset="0"/>
                <a:ea typeface="Arial" panose="020B0604020202020204" pitchFamily="34" charset="0"/>
                <a:cs typeface="Arial" panose="020B0604020202020204" pitchFamily="34" charset="0"/>
              </a:rPr>
              <a:t>i</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s</a:t>
            </a:r>
            <a:r>
              <a:rPr lang="en-US" sz="2100" spc="-15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135" dirty="0">
                <a:solidFill>
                  <a:srgbClr val="4F5450"/>
                </a:solidFill>
                <a:effectLst/>
                <a:latin typeface="Arial" panose="020B0604020202020204" pitchFamily="34" charset="0"/>
                <a:ea typeface="Arial" panose="020B0604020202020204" pitchFamily="34" charset="0"/>
                <a:cs typeface="Arial" panose="020B0604020202020204" pitchFamily="34" charset="0"/>
              </a:rPr>
              <a:t>i</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s</a:t>
            </a:r>
            <a:r>
              <a:rPr lang="en-US" sz="2100" spc="-15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not</a:t>
            </a:r>
            <a:r>
              <a:rPr lang="en-US" sz="2100" spc="-18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45"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100" spc="-55" dirty="0">
                <a:solidFill>
                  <a:srgbClr val="4F5450"/>
                </a:solidFill>
                <a:effectLst/>
                <a:latin typeface="Arial" panose="020B0604020202020204" pitchFamily="34" charset="0"/>
                <a:ea typeface="Arial" panose="020B0604020202020204" pitchFamily="34" charset="0"/>
                <a:cs typeface="Arial" panose="020B0604020202020204" pitchFamily="34" charset="0"/>
              </a:rPr>
              <a:t>n</a:t>
            </a:r>
            <a:r>
              <a:rPr lang="en-US" sz="2100" spc="-135" dirty="0">
                <a:solidFill>
                  <a:srgbClr val="3D3B3D"/>
                </a:solidFill>
                <a:effectLst/>
                <a:latin typeface="Arial" panose="020B0604020202020204" pitchFamily="34" charset="0"/>
                <a:ea typeface="Arial" panose="020B0604020202020204" pitchFamily="34" charset="0"/>
                <a:cs typeface="Arial" panose="020B0604020202020204" pitchFamily="34" charset="0"/>
              </a:rPr>
              <a:t>l</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y</a:t>
            </a:r>
            <a:r>
              <a:rPr lang="en-US" sz="2100" spc="-11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f</a:t>
            </a:r>
            <a:r>
              <a:rPr lang="en-US" sz="2100" spc="85"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100" dirty="0">
                <a:solidFill>
                  <a:srgbClr val="4F5450"/>
                </a:solidFill>
                <a:effectLst/>
                <a:latin typeface="Arial" panose="020B0604020202020204" pitchFamily="34" charset="0"/>
                <a:ea typeface="Arial" panose="020B0604020202020204" pitchFamily="34" charset="0"/>
                <a:cs typeface="Arial" panose="020B0604020202020204" pitchFamily="34" charset="0"/>
              </a:rPr>
              <a:t>r</a:t>
            </a:r>
            <a:r>
              <a:rPr lang="en-US" sz="2100" spc="-150" dirty="0">
                <a:solidFill>
                  <a:srgbClr val="4F5450"/>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software</a:t>
            </a:r>
            <a:r>
              <a:rPr lang="en-US" sz="2100" spc="-7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pr</a:t>
            </a:r>
            <a:r>
              <a:rPr lang="en-US" sz="2100" spc="-105"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100" dirty="0">
                <a:solidFill>
                  <a:srgbClr val="211F28"/>
                </a:solidFill>
                <a:effectLst/>
                <a:latin typeface="Arial" panose="020B0604020202020204" pitchFamily="34" charset="0"/>
                <a:ea typeface="Arial" panose="020B0604020202020204" pitchFamily="34" charset="0"/>
                <a:cs typeface="Arial" panose="020B0604020202020204" pitchFamily="34" charset="0"/>
              </a:rPr>
              <a:t>je</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c</a:t>
            </a:r>
            <a:r>
              <a:rPr lang="en-US" sz="2100" spc="-45" dirty="0">
                <a:solidFill>
                  <a:srgbClr val="3D3B3D"/>
                </a:solidFill>
                <a:effectLst/>
                <a:latin typeface="Arial" panose="020B0604020202020204" pitchFamily="34" charset="0"/>
                <a:ea typeface="Arial" panose="020B0604020202020204" pitchFamily="34" charset="0"/>
                <a:cs typeface="Arial" panose="020B0604020202020204" pitchFamily="34" charset="0"/>
              </a:rPr>
              <a:t>t</a:t>
            </a:r>
            <a:r>
              <a:rPr lang="en-US" sz="2100" spc="55" dirty="0">
                <a:solidFill>
                  <a:srgbClr val="4F5450"/>
                </a:solidFill>
                <a:effectLst/>
                <a:latin typeface="Arial" panose="020B0604020202020204" pitchFamily="34" charset="0"/>
                <a:ea typeface="Arial" panose="020B0604020202020204" pitchFamily="34" charset="0"/>
                <a:cs typeface="Arial" panose="020B0604020202020204" pitchFamily="34" charset="0"/>
              </a:rPr>
              <a:t>s</a:t>
            </a:r>
            <a:r>
              <a:rPr lang="en-US" sz="2100" dirty="0">
                <a:solidFill>
                  <a:srgbClr val="150C11"/>
                </a:solidFill>
                <a:effectLst/>
                <a:latin typeface="Arial" panose="020B0604020202020204" pitchFamily="34" charset="0"/>
                <a:ea typeface="Arial" panose="020B0604020202020204" pitchFamily="34" charset="0"/>
                <a:cs typeface="Arial" panose="020B0604020202020204" pitchFamily="34" charset="0"/>
              </a:rPr>
              <a:t>.</a:t>
            </a:r>
            <a:r>
              <a:rPr lang="en-US" sz="2100" dirty="0">
                <a:effectLst/>
                <a:latin typeface="Arial" panose="020B0604020202020204" pitchFamily="34" charset="0"/>
                <a:ea typeface="Arial" panose="020B0604020202020204" pitchFamily="34" charset="0"/>
                <a:cs typeface="Arial" panose="020B0604020202020204" pitchFamily="34" charset="0"/>
              </a:rPr>
              <a:t> </a:t>
            </a:r>
            <a:endParaRPr lang="en-IN" sz="2100" dirty="0">
              <a:effectLst/>
              <a:latin typeface="Arial" panose="020B0604020202020204" pitchFamily="34" charset="0"/>
              <a:ea typeface="Calibri" panose="020F0502020204030204" pitchFamily="34" charset="0"/>
              <a:cs typeface="Arial" panose="020B0604020202020204" pitchFamily="34" charset="0"/>
            </a:endParaRPr>
          </a:p>
          <a:p>
            <a:pPr marL="76200" algn="just"/>
            <a:r>
              <a:rPr lang="en-US" sz="2100" b="1" kern="0" dirty="0">
                <a:solidFill>
                  <a:srgbClr val="211F28"/>
                </a:solidFill>
                <a:effectLst/>
                <a:latin typeface="Arial" panose="020B0604020202020204" pitchFamily="34" charset="0"/>
                <a:ea typeface="Arial" panose="020B0604020202020204" pitchFamily="34" charset="0"/>
                <a:cs typeface="Arial" panose="020B0604020202020204" pitchFamily="34" charset="0"/>
              </a:rPr>
              <a:t>Communicat</a:t>
            </a:r>
            <a:r>
              <a:rPr lang="en-US" sz="2100" b="1" kern="0" spc="-35" dirty="0">
                <a:solidFill>
                  <a:srgbClr val="3D3B3D"/>
                </a:solidFill>
                <a:effectLst/>
                <a:latin typeface="Arial" panose="020B0604020202020204" pitchFamily="34" charset="0"/>
                <a:ea typeface="Arial" panose="020B0604020202020204" pitchFamily="34" charset="0"/>
                <a:cs typeface="Arial" panose="020B0604020202020204" pitchFamily="34" charset="0"/>
              </a:rPr>
              <a:t>i</a:t>
            </a:r>
            <a:r>
              <a:rPr lang="en-US" sz="2100" b="1" kern="0" spc="-40" dirty="0">
                <a:solidFill>
                  <a:srgbClr val="211F28"/>
                </a:solidFill>
                <a:effectLst/>
                <a:latin typeface="Arial" panose="020B0604020202020204" pitchFamily="34" charset="0"/>
                <a:ea typeface="Arial" panose="020B0604020202020204" pitchFamily="34" charset="0"/>
                <a:cs typeface="Arial" panose="020B0604020202020204" pitchFamily="34" charset="0"/>
              </a:rPr>
              <a:t>on :</a:t>
            </a:r>
            <a:r>
              <a:rPr lang="en-US" sz="2100" spc="-110" dirty="0">
                <a:solidFill>
                  <a:srgbClr val="150C11"/>
                </a:solidFill>
                <a:effectLst/>
                <a:latin typeface="Arial" panose="020B0604020202020204" pitchFamily="34" charset="0"/>
                <a:ea typeface="Arial" panose="020B0604020202020204" pitchFamily="34" charset="0"/>
                <a:cs typeface="Arial" panose="020B0604020202020204" pitchFamily="34" charset="0"/>
              </a:rPr>
              <a:t>I</a:t>
            </a:r>
            <a:r>
              <a:rPr lang="en-US" sz="2100" dirty="0">
                <a:solidFill>
                  <a:srgbClr val="4F5450"/>
                </a:solidFill>
                <a:effectLst/>
                <a:latin typeface="Arial" panose="020B0604020202020204" pitchFamily="34" charset="0"/>
                <a:ea typeface="Arial" panose="020B0604020202020204" pitchFamily="34" charset="0"/>
                <a:cs typeface="Arial" panose="020B0604020202020204" pitchFamily="34" charset="0"/>
              </a:rPr>
              <a:t>f</a:t>
            </a:r>
            <a:r>
              <a:rPr lang="en-US" sz="2100" spc="-125" dirty="0">
                <a:solidFill>
                  <a:srgbClr val="4F5450"/>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you</a:t>
            </a:r>
            <a:r>
              <a:rPr lang="en-US" sz="2100" spc="-8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45" dirty="0">
                <a:solidFill>
                  <a:srgbClr val="211F28"/>
                </a:solidFill>
                <a:effectLst/>
                <a:latin typeface="Arial" panose="020B0604020202020204" pitchFamily="34" charset="0"/>
                <a:ea typeface="Arial" panose="020B0604020202020204" pitchFamily="34" charset="0"/>
                <a:cs typeface="Arial" panose="020B0604020202020204" pitchFamily="34" charset="0"/>
              </a:rPr>
              <a:t>h</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av</a:t>
            </a:r>
            <a:r>
              <a:rPr lang="en-US" sz="2100" spc="5"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100" spc="-165" dirty="0">
                <a:solidFill>
                  <a:srgbClr val="4F5450"/>
                </a:solidFill>
                <a:effectLst/>
                <a:latin typeface="Arial" panose="020B0604020202020204" pitchFamily="34" charset="0"/>
                <a:ea typeface="Arial" panose="020B0604020202020204" pitchFamily="34" charset="0"/>
                <a:cs typeface="Arial" panose="020B0604020202020204" pitchFamily="34" charset="0"/>
              </a:rPr>
              <a:t>n</a:t>
            </a:r>
            <a:r>
              <a:rPr lang="en-US" sz="2100" spc="-120" dirty="0">
                <a:solidFill>
                  <a:srgbClr val="4F5450"/>
                </a:solidFill>
                <a:effectLst/>
                <a:latin typeface="Arial" panose="020B0604020202020204" pitchFamily="34" charset="0"/>
                <a:ea typeface="Arial" panose="020B0604020202020204" pitchFamily="34" charset="0"/>
                <a:cs typeface="Arial" panose="020B0604020202020204" pitchFamily="34" charset="0"/>
              </a:rPr>
              <a:t>'</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t</a:t>
            </a:r>
            <a:r>
              <a:rPr lang="en-US" sz="2100" spc="-13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50"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100" spc="-95" dirty="0">
                <a:solidFill>
                  <a:srgbClr val="4F5450"/>
                </a:solidFill>
                <a:effectLst/>
                <a:latin typeface="Arial" panose="020B0604020202020204" pitchFamily="34" charset="0"/>
                <a:ea typeface="Arial" panose="020B0604020202020204" pitchFamily="34" charset="0"/>
                <a:cs typeface="Arial" panose="020B0604020202020204" pitchFamily="34" charset="0"/>
              </a:rPr>
              <a:t>l</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re</a:t>
            </a:r>
            <a:r>
              <a:rPr lang="en-US" sz="2100" spc="30"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100" spc="-70" dirty="0">
                <a:solidFill>
                  <a:srgbClr val="4F5450"/>
                </a:solidFill>
                <a:effectLst/>
                <a:latin typeface="Arial" panose="020B0604020202020204" pitchFamily="34" charset="0"/>
                <a:ea typeface="Arial" panose="020B0604020202020204" pitchFamily="34" charset="0"/>
                <a:cs typeface="Arial" panose="020B0604020202020204" pitchFamily="34" charset="0"/>
              </a:rPr>
              <a:t>d</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y</a:t>
            </a:r>
            <a:r>
              <a:rPr lang="en-US" sz="2100" spc="-12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d</a:t>
            </a:r>
            <a:r>
              <a:rPr lang="en-US" sz="2100" spc="55"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100" spc="-45" dirty="0">
                <a:solidFill>
                  <a:srgbClr val="211F28"/>
                </a:solidFill>
                <a:effectLst/>
                <a:latin typeface="Arial" panose="020B0604020202020204" pitchFamily="34" charset="0"/>
                <a:ea typeface="Arial" panose="020B0604020202020204" pitchFamily="34" charset="0"/>
                <a:cs typeface="Arial" panose="020B0604020202020204" pitchFamily="34" charset="0"/>
              </a:rPr>
              <a:t>n</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100" spc="-13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it</a:t>
            </a:r>
            <a:r>
              <a:rPr lang="en-US" sz="2100" spc="-19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150C11"/>
                </a:solidFill>
                <a:effectLst/>
                <a:latin typeface="Arial" panose="020B0604020202020204" pitchFamily="34" charset="0"/>
                <a:ea typeface="Arial" panose="020B0604020202020204" pitchFamily="34" charset="0"/>
                <a:cs typeface="Arial" panose="020B0604020202020204" pitchFamily="34" charset="0"/>
              </a:rPr>
              <a:t>-</a:t>
            </a:r>
            <a:r>
              <a:rPr lang="en-US" sz="2100" spc="-140" dirty="0">
                <a:solidFill>
                  <a:srgbClr val="150C11"/>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now</a:t>
            </a:r>
            <a:r>
              <a:rPr lang="en-US" sz="2100" spc="-5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60" dirty="0">
                <a:solidFill>
                  <a:srgbClr val="211F28"/>
                </a:solidFill>
                <a:effectLst/>
                <a:latin typeface="Arial" panose="020B0604020202020204" pitchFamily="34" charset="0"/>
                <a:ea typeface="Arial" panose="020B0604020202020204" pitchFamily="34" charset="0"/>
                <a:cs typeface="Arial" panose="020B0604020202020204" pitchFamily="34" charset="0"/>
              </a:rPr>
              <a:t>i</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t</a:t>
            </a:r>
            <a:r>
              <a:rPr lang="en-US" sz="2100" spc="-8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135" dirty="0">
                <a:solidFill>
                  <a:srgbClr val="3D3B3D"/>
                </a:solidFill>
                <a:effectLst/>
                <a:latin typeface="Arial" panose="020B0604020202020204" pitchFamily="34" charset="0"/>
                <a:ea typeface="Arial" panose="020B0604020202020204" pitchFamily="34" charset="0"/>
                <a:cs typeface="Arial" panose="020B0604020202020204" pitchFamily="34" charset="0"/>
              </a:rPr>
              <a:t>i</a:t>
            </a:r>
            <a:r>
              <a:rPr lang="en-US" sz="2100" dirty="0">
                <a:solidFill>
                  <a:srgbClr val="4F5450"/>
                </a:solidFill>
                <a:effectLst/>
                <a:latin typeface="Arial" panose="020B0604020202020204" pitchFamily="34" charset="0"/>
                <a:ea typeface="Arial" panose="020B0604020202020204" pitchFamily="34" charset="0"/>
                <a:cs typeface="Arial" panose="020B0604020202020204" pitchFamily="34" charset="0"/>
              </a:rPr>
              <a:t>s</a:t>
            </a:r>
            <a:r>
              <a:rPr lang="en-US" sz="2100" spc="-115" dirty="0">
                <a:solidFill>
                  <a:srgbClr val="4F5450"/>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211F28"/>
                </a:solidFill>
                <a:effectLst/>
                <a:latin typeface="Arial" panose="020B0604020202020204" pitchFamily="34" charset="0"/>
                <a:ea typeface="Arial" panose="020B0604020202020204" pitchFamily="34" charset="0"/>
                <a:cs typeface="Arial" panose="020B0604020202020204" pitchFamily="34" charset="0"/>
              </a:rPr>
              <a:t>t</a:t>
            </a:r>
            <a:r>
              <a:rPr lang="en-US" sz="2100" spc="10" dirty="0">
                <a:solidFill>
                  <a:srgbClr val="211F28"/>
                </a:solidFill>
                <a:effectLst/>
                <a:latin typeface="Arial" panose="020B0604020202020204" pitchFamily="34" charset="0"/>
                <a:ea typeface="Arial" panose="020B0604020202020204" pitchFamily="34" charset="0"/>
                <a:cs typeface="Arial" panose="020B0604020202020204" pitchFamily="34" charset="0"/>
              </a:rPr>
              <a:t>h</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100" spc="-12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25" dirty="0">
                <a:solidFill>
                  <a:srgbClr val="211F28"/>
                </a:solidFill>
                <a:effectLst/>
                <a:latin typeface="Arial" panose="020B0604020202020204" pitchFamily="34" charset="0"/>
                <a:ea typeface="Arial" panose="020B0604020202020204" pitchFamily="34" charset="0"/>
                <a:cs typeface="Arial" panose="020B0604020202020204" pitchFamily="34" charset="0"/>
              </a:rPr>
              <a:t>t</a:t>
            </a:r>
            <a:r>
              <a:rPr lang="en-US" sz="2100" spc="-95" dirty="0">
                <a:solidFill>
                  <a:srgbClr val="4F5450"/>
                </a:solidFill>
                <a:effectLst/>
                <a:latin typeface="Arial" panose="020B0604020202020204" pitchFamily="34" charset="0"/>
                <a:ea typeface="Arial" panose="020B0604020202020204" pitchFamily="34" charset="0"/>
                <a:cs typeface="Arial" panose="020B0604020202020204" pitchFamily="34" charset="0"/>
              </a:rPr>
              <a:t>i</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m</a:t>
            </a:r>
            <a:r>
              <a:rPr lang="en-US" sz="2100" spc="1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100" dirty="0">
                <a:solidFill>
                  <a:srgbClr val="150C11"/>
                </a:solidFill>
                <a:effectLst/>
                <a:latin typeface="Arial" panose="020B0604020202020204" pitchFamily="34" charset="0"/>
                <a:ea typeface="Arial" panose="020B0604020202020204" pitchFamily="34" charset="0"/>
                <a:cs typeface="Arial" panose="020B0604020202020204" pitchFamily="34" charset="0"/>
              </a:rPr>
              <a:t>:</a:t>
            </a:r>
            <a:r>
              <a:rPr lang="en-US" sz="2100" spc="-125" dirty="0">
                <a:solidFill>
                  <a:srgbClr val="150C11"/>
                </a:solidFill>
                <a:effectLst/>
                <a:latin typeface="Arial" panose="020B0604020202020204" pitchFamily="34" charset="0"/>
                <a:ea typeface="Arial" panose="020B0604020202020204" pitchFamily="34" charset="0"/>
                <a:cs typeface="Arial" panose="020B0604020202020204" pitchFamily="34" charset="0"/>
              </a:rPr>
              <a:t> </a:t>
            </a:r>
            <a:r>
              <a:rPr lang="en-US" sz="2100" spc="-60" dirty="0">
                <a:solidFill>
                  <a:srgbClr val="050F28"/>
                </a:solidFill>
                <a:effectLst/>
                <a:latin typeface="Arial" panose="020B0604020202020204" pitchFamily="34" charset="0"/>
                <a:ea typeface="Arial" panose="020B0604020202020204" pitchFamily="34" charset="0"/>
                <a:cs typeface="Arial" panose="020B0604020202020204" pitchFamily="34" charset="0"/>
              </a:rPr>
              <a:t>i</a:t>
            </a:r>
            <a:r>
              <a:rPr lang="en-US" sz="2100" spc="-55" dirty="0">
                <a:solidFill>
                  <a:srgbClr val="4F5450"/>
                </a:solidFill>
                <a:effectLst/>
                <a:latin typeface="Arial" panose="020B0604020202020204" pitchFamily="34" charset="0"/>
                <a:ea typeface="Arial" panose="020B0604020202020204" pitchFamily="34" charset="0"/>
                <a:cs typeface="Arial" panose="020B0604020202020204" pitchFamily="34" charset="0"/>
              </a:rPr>
              <a:t>n</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f</a:t>
            </a:r>
            <a:r>
              <a:rPr lang="en-US" sz="2100" spc="85"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100" spc="60" dirty="0">
                <a:solidFill>
                  <a:srgbClr val="211F28"/>
                </a:solidFill>
                <a:effectLst/>
                <a:latin typeface="Arial" panose="020B0604020202020204" pitchFamily="34" charset="0"/>
                <a:ea typeface="Arial" panose="020B0604020202020204" pitchFamily="34" charset="0"/>
                <a:cs typeface="Arial" panose="020B0604020202020204" pitchFamily="34" charset="0"/>
              </a:rPr>
              <a:t>r</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m</a:t>
            </a:r>
            <a:r>
              <a:rPr lang="en-US" sz="2100" spc="-13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ev</a:t>
            </a:r>
            <a:r>
              <a:rPr lang="en-US" sz="2100" spc="65"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100" spc="-65" dirty="0">
                <a:solidFill>
                  <a:srgbClr val="211F28"/>
                </a:solidFill>
                <a:effectLst/>
                <a:latin typeface="Arial" panose="020B0604020202020204" pitchFamily="34" charset="0"/>
                <a:ea typeface="Arial" panose="020B0604020202020204" pitchFamily="34" charset="0"/>
                <a:cs typeface="Arial" panose="020B0604020202020204" pitchFamily="34" charset="0"/>
              </a:rPr>
              <a:t>r</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y</a:t>
            </a:r>
            <a:r>
              <a:rPr lang="en-US" sz="2100" spc="80"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100" spc="-45" dirty="0">
                <a:solidFill>
                  <a:srgbClr val="211F28"/>
                </a:solidFill>
                <a:effectLst/>
                <a:latin typeface="Arial" panose="020B0604020202020204" pitchFamily="34" charset="0"/>
                <a:ea typeface="Arial" panose="020B0604020202020204" pitchFamily="34" charset="0"/>
                <a:cs typeface="Arial" panose="020B0604020202020204" pitchFamily="34" charset="0"/>
              </a:rPr>
              <a:t>n</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100" spc="-12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130" dirty="0">
                <a:solidFill>
                  <a:srgbClr val="3D3B3D"/>
                </a:solidFill>
                <a:effectLst/>
                <a:latin typeface="Arial" panose="020B0604020202020204" pitchFamily="34" charset="0"/>
                <a:ea typeface="Arial" panose="020B0604020202020204" pitchFamily="34" charset="0"/>
                <a:cs typeface="Arial" panose="020B0604020202020204" pitchFamily="34" charset="0"/>
              </a:rPr>
              <a:t>w</a:t>
            </a:r>
            <a:r>
              <a:rPr lang="en-US" sz="2100" spc="-45" dirty="0">
                <a:solidFill>
                  <a:srgbClr val="211F28"/>
                </a:solidFill>
                <a:effectLst/>
                <a:latin typeface="Arial" panose="020B0604020202020204" pitchFamily="34" charset="0"/>
                <a:ea typeface="Arial" panose="020B0604020202020204" pitchFamily="34" charset="0"/>
                <a:cs typeface="Arial" panose="020B0604020202020204" pitchFamily="34" charset="0"/>
              </a:rPr>
              <a:t>h</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100" spc="-7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60" dirty="0">
                <a:solidFill>
                  <a:srgbClr val="050F28"/>
                </a:solidFill>
                <a:effectLst/>
                <a:latin typeface="Arial" panose="020B0604020202020204" pitchFamily="34" charset="0"/>
                <a:ea typeface="Arial" panose="020B0604020202020204" pitchFamily="34" charset="0"/>
                <a:cs typeface="Arial" panose="020B0604020202020204" pitchFamily="34" charset="0"/>
              </a:rPr>
              <a:t>i</a:t>
            </a:r>
            <a:r>
              <a:rPr lang="en-US" sz="2100" dirty="0">
                <a:solidFill>
                  <a:srgbClr val="4F5450"/>
                </a:solidFill>
                <a:effectLst/>
                <a:latin typeface="Arial" panose="020B0604020202020204" pitchFamily="34" charset="0"/>
                <a:ea typeface="Arial" panose="020B0604020202020204" pitchFamily="34" charset="0"/>
                <a:cs typeface="Arial" panose="020B0604020202020204" pitchFamily="34" charset="0"/>
              </a:rPr>
              <a:t>s</a:t>
            </a:r>
            <a:r>
              <a:rPr lang="en-US" sz="2100" spc="-115" dirty="0">
                <a:solidFill>
                  <a:srgbClr val="4F5450"/>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affe</a:t>
            </a:r>
            <a:r>
              <a:rPr lang="en-US" sz="2100" spc="65" dirty="0">
                <a:solidFill>
                  <a:srgbClr val="3D3B3D"/>
                </a:solidFill>
                <a:effectLst/>
                <a:latin typeface="Arial" panose="020B0604020202020204" pitchFamily="34" charset="0"/>
                <a:ea typeface="Arial" panose="020B0604020202020204" pitchFamily="34" charset="0"/>
                <a:cs typeface="Arial" panose="020B0604020202020204" pitchFamily="34" charset="0"/>
              </a:rPr>
              <a:t>c</a:t>
            </a:r>
            <a:r>
              <a:rPr lang="en-US" sz="2100" spc="25" dirty="0">
                <a:solidFill>
                  <a:srgbClr val="211F28"/>
                </a:solidFill>
                <a:effectLst/>
                <a:latin typeface="Arial" panose="020B0604020202020204" pitchFamily="34" charset="0"/>
                <a:ea typeface="Arial" panose="020B0604020202020204" pitchFamily="34" charset="0"/>
                <a:cs typeface="Arial" panose="020B0604020202020204" pitchFamily="34" charset="0"/>
              </a:rPr>
              <a:t>t</a:t>
            </a:r>
            <a:r>
              <a:rPr lang="en-US" sz="2100" spc="5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100" dirty="0">
                <a:solidFill>
                  <a:srgbClr val="211F28"/>
                </a:solidFill>
                <a:effectLst/>
                <a:latin typeface="Arial" panose="020B0604020202020204" pitchFamily="34" charset="0"/>
                <a:ea typeface="Arial" panose="020B0604020202020204" pitchFamily="34" charset="0"/>
                <a:cs typeface="Arial" panose="020B0604020202020204" pitchFamily="34" charset="0"/>
              </a:rPr>
              <a:t>d</a:t>
            </a:r>
            <a:r>
              <a:rPr lang="en-US" sz="2100" spc="-50" dirty="0">
                <a:solidFill>
                  <a:srgbClr val="211F28"/>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by </a:t>
            </a:r>
            <a:r>
              <a:rPr lang="en-US" sz="2100" spc="25" dirty="0">
                <a:solidFill>
                  <a:srgbClr val="211F28"/>
                </a:solidFill>
                <a:effectLst/>
                <a:latin typeface="Arial" panose="020B0604020202020204" pitchFamily="34" charset="0"/>
                <a:ea typeface="Arial" panose="020B0604020202020204" pitchFamily="34" charset="0"/>
                <a:cs typeface="Arial" panose="020B0604020202020204" pitchFamily="34" charset="0"/>
              </a:rPr>
              <a:t>t</a:t>
            </a:r>
            <a:r>
              <a:rPr lang="en-US" sz="2100" spc="-55" dirty="0">
                <a:solidFill>
                  <a:srgbClr val="4F5450"/>
                </a:solidFill>
                <a:effectLst/>
                <a:latin typeface="Arial" panose="020B0604020202020204" pitchFamily="34" charset="0"/>
                <a:ea typeface="Arial" panose="020B0604020202020204" pitchFamily="34" charset="0"/>
                <a:cs typeface="Arial" panose="020B0604020202020204" pitchFamily="34" charset="0"/>
              </a:rPr>
              <a:t>h</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100" spc="-15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90" dirty="0">
                <a:solidFill>
                  <a:srgbClr val="4F5450"/>
                </a:solidFill>
                <a:effectLst/>
                <a:latin typeface="Arial" panose="020B0604020202020204" pitchFamily="34" charset="0"/>
                <a:ea typeface="Arial" panose="020B0604020202020204" pitchFamily="34" charset="0"/>
                <a:cs typeface="Arial" panose="020B0604020202020204" pitchFamily="34" charset="0"/>
              </a:rPr>
              <a:t>c</a:t>
            </a:r>
            <a:r>
              <a:rPr lang="en-US" sz="2100" spc="-45" dirty="0">
                <a:solidFill>
                  <a:srgbClr val="211F28"/>
                </a:solidFill>
                <a:effectLst/>
                <a:latin typeface="Arial" panose="020B0604020202020204" pitchFamily="34" charset="0"/>
                <a:ea typeface="Arial" panose="020B0604020202020204" pitchFamily="34" charset="0"/>
                <a:cs typeface="Arial" panose="020B0604020202020204" pitchFamily="34" charset="0"/>
              </a:rPr>
              <a:t>h</a:t>
            </a:r>
            <a:r>
              <a:rPr lang="en-US" sz="2100" spc="50"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100" spc="-105" dirty="0">
                <a:solidFill>
                  <a:srgbClr val="211F28"/>
                </a:solidFill>
                <a:effectLst/>
                <a:latin typeface="Arial" panose="020B0604020202020204" pitchFamily="34" charset="0"/>
                <a:ea typeface="Arial" panose="020B0604020202020204" pitchFamily="34" charset="0"/>
                <a:cs typeface="Arial" panose="020B0604020202020204" pitchFamily="34" charset="0"/>
              </a:rPr>
              <a:t>n</a:t>
            </a:r>
            <a:r>
              <a:rPr lang="en-US" sz="2100" spc="-120" dirty="0">
                <a:solidFill>
                  <a:srgbClr val="3D3B3D"/>
                </a:solidFill>
                <a:effectLst/>
                <a:latin typeface="Arial" panose="020B0604020202020204" pitchFamily="34" charset="0"/>
                <a:ea typeface="Arial" panose="020B0604020202020204" pitchFamily="34" charset="0"/>
                <a:cs typeface="Arial" panose="020B0604020202020204" pitchFamily="34" charset="0"/>
              </a:rPr>
              <a:t>g</a:t>
            </a:r>
            <a:r>
              <a:rPr lang="en-US" sz="2100" spc="35"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100" dirty="0">
                <a:solidFill>
                  <a:srgbClr val="150C11"/>
                </a:solidFill>
                <a:effectLst/>
                <a:latin typeface="Arial" panose="020B0604020202020204" pitchFamily="34" charset="0"/>
                <a:ea typeface="Arial" panose="020B0604020202020204" pitchFamily="34" charset="0"/>
                <a:cs typeface="Arial" panose="020B0604020202020204" pitchFamily="34" charset="0"/>
              </a:rPr>
              <a:t>.</a:t>
            </a:r>
            <a:r>
              <a:rPr lang="en-US" sz="2100" spc="-240" dirty="0">
                <a:solidFill>
                  <a:srgbClr val="150C11"/>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What</a:t>
            </a:r>
            <a:r>
              <a:rPr lang="en-US" sz="2100" spc="-7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95" dirty="0">
                <a:solidFill>
                  <a:srgbClr val="3D3B3D"/>
                </a:solidFill>
                <a:effectLst/>
                <a:latin typeface="Arial" panose="020B0604020202020204" pitchFamily="34" charset="0"/>
                <a:ea typeface="Arial" panose="020B0604020202020204" pitchFamily="34" charset="0"/>
                <a:cs typeface="Arial" panose="020B0604020202020204" pitchFamily="34" charset="0"/>
              </a:rPr>
              <a:t>i</a:t>
            </a:r>
            <a:r>
              <a:rPr lang="en-US" sz="2100" spc="-45" dirty="0">
                <a:solidFill>
                  <a:srgbClr val="211F28"/>
                </a:solidFill>
                <a:effectLst/>
                <a:latin typeface="Arial" panose="020B0604020202020204" pitchFamily="34" charset="0"/>
                <a:ea typeface="Arial" panose="020B0604020202020204" pitchFamily="34" charset="0"/>
                <a:cs typeface="Arial" panose="020B0604020202020204" pitchFamily="34" charset="0"/>
              </a:rPr>
              <a:t>n</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f</a:t>
            </a:r>
            <a:r>
              <a:rPr lang="en-US" sz="2100" spc="85"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100" spc="-15" dirty="0">
                <a:solidFill>
                  <a:srgbClr val="4F5450"/>
                </a:solidFill>
                <a:effectLst/>
                <a:latin typeface="Arial" panose="020B0604020202020204" pitchFamily="34" charset="0"/>
                <a:ea typeface="Arial" panose="020B0604020202020204" pitchFamily="34" charset="0"/>
                <a:cs typeface="Arial" panose="020B0604020202020204" pitchFamily="34" charset="0"/>
              </a:rPr>
              <a:t>r</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ma</a:t>
            </a:r>
            <a:r>
              <a:rPr lang="en-US" sz="2100" spc="10" dirty="0">
                <a:solidFill>
                  <a:srgbClr val="3D3B3D"/>
                </a:solidFill>
                <a:effectLst/>
                <a:latin typeface="Arial" panose="020B0604020202020204" pitchFamily="34" charset="0"/>
                <a:ea typeface="Arial" panose="020B0604020202020204" pitchFamily="34" charset="0"/>
                <a:cs typeface="Arial" panose="020B0604020202020204" pitchFamily="34" charset="0"/>
              </a:rPr>
              <a:t>t</a:t>
            </a:r>
            <a:r>
              <a:rPr lang="en-US" sz="2100" spc="-135" dirty="0">
                <a:solidFill>
                  <a:srgbClr val="4F5450"/>
                </a:solidFill>
                <a:effectLst/>
                <a:latin typeface="Arial" panose="020B0604020202020204" pitchFamily="34" charset="0"/>
                <a:ea typeface="Arial" panose="020B0604020202020204" pitchFamily="34" charset="0"/>
                <a:cs typeface="Arial" panose="020B0604020202020204" pitchFamily="34" charset="0"/>
              </a:rPr>
              <a:t>i</a:t>
            </a:r>
            <a:r>
              <a:rPr lang="en-US" sz="2100" spc="45"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100" dirty="0">
                <a:solidFill>
                  <a:srgbClr val="4F5450"/>
                </a:solidFill>
                <a:effectLst/>
                <a:latin typeface="Arial" panose="020B0604020202020204" pitchFamily="34" charset="0"/>
                <a:ea typeface="Arial" panose="020B0604020202020204" pitchFamily="34" charset="0"/>
                <a:cs typeface="Arial" panose="020B0604020202020204" pitchFamily="34" charset="0"/>
              </a:rPr>
              <a:t>n</a:t>
            </a:r>
            <a:r>
              <a:rPr lang="en-US" sz="2100" spc="-180" dirty="0">
                <a:solidFill>
                  <a:srgbClr val="4F5450"/>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needs</a:t>
            </a:r>
            <a:r>
              <a:rPr lang="en-US" sz="2100" spc="-15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25" dirty="0">
                <a:solidFill>
                  <a:srgbClr val="211F28"/>
                </a:solidFill>
                <a:effectLst/>
                <a:latin typeface="Arial" panose="020B0604020202020204" pitchFamily="34" charset="0"/>
                <a:ea typeface="Arial" panose="020B0604020202020204" pitchFamily="34" charset="0"/>
                <a:cs typeface="Arial" panose="020B0604020202020204" pitchFamily="34" charset="0"/>
              </a:rPr>
              <a:t>t</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100" spc="-10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70" dirty="0">
                <a:solidFill>
                  <a:srgbClr val="211F28"/>
                </a:solidFill>
                <a:effectLst/>
                <a:latin typeface="Arial" panose="020B0604020202020204" pitchFamily="34" charset="0"/>
                <a:ea typeface="Arial" panose="020B0604020202020204" pitchFamily="34" charset="0"/>
                <a:cs typeface="Arial" panose="020B0604020202020204" pitchFamily="34" charset="0"/>
              </a:rPr>
              <a:t>b</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100" spc="-15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60" dirty="0">
                <a:solidFill>
                  <a:srgbClr val="3D3B3D"/>
                </a:solidFill>
                <a:effectLst/>
                <a:latin typeface="Arial" panose="020B0604020202020204" pitchFamily="34" charset="0"/>
                <a:ea typeface="Arial" panose="020B0604020202020204" pitchFamily="34" charset="0"/>
                <a:cs typeface="Arial" panose="020B0604020202020204" pitchFamily="34" charset="0"/>
              </a:rPr>
              <a:t>g</a:t>
            </a:r>
            <a:r>
              <a:rPr lang="en-US" sz="2100" spc="-135" dirty="0">
                <a:solidFill>
                  <a:srgbClr val="4F5450"/>
                </a:solidFill>
                <a:effectLst/>
                <a:latin typeface="Arial" panose="020B0604020202020204" pitchFamily="34" charset="0"/>
                <a:ea typeface="Arial" panose="020B0604020202020204" pitchFamily="34" charset="0"/>
                <a:cs typeface="Arial" panose="020B0604020202020204" pitchFamily="34" charset="0"/>
              </a:rPr>
              <a:t>i</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v</a:t>
            </a:r>
            <a:r>
              <a:rPr lang="en-US" sz="2100" spc="2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100" dirty="0">
                <a:solidFill>
                  <a:srgbClr val="4F5450"/>
                </a:solidFill>
                <a:effectLst/>
                <a:latin typeface="Arial" panose="020B0604020202020204" pitchFamily="34" charset="0"/>
                <a:ea typeface="Arial" panose="020B0604020202020204" pitchFamily="34" charset="0"/>
                <a:cs typeface="Arial" panose="020B0604020202020204" pitchFamily="34" charset="0"/>
              </a:rPr>
              <a:t>n?</a:t>
            </a:r>
            <a:r>
              <a:rPr lang="en-US" sz="2100" spc="-175" dirty="0">
                <a:solidFill>
                  <a:srgbClr val="4F5450"/>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He</a:t>
            </a:r>
            <a:r>
              <a:rPr lang="en-US" sz="2100" dirty="0">
                <a:solidFill>
                  <a:srgbClr val="150C11"/>
                </a:solidFill>
                <a:effectLst/>
                <a:latin typeface="Arial" panose="020B0604020202020204" pitchFamily="34" charset="0"/>
                <a:ea typeface="Arial" panose="020B0604020202020204" pitchFamily="34" charset="0"/>
                <a:cs typeface="Arial" panose="020B0604020202020204" pitchFamily="34" charset="0"/>
              </a:rPr>
              <a:t>r</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100" spc="-15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50"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100" spc="-65" dirty="0">
                <a:solidFill>
                  <a:srgbClr val="4F5450"/>
                </a:solidFill>
                <a:effectLst/>
                <a:latin typeface="Arial" panose="020B0604020202020204" pitchFamily="34" charset="0"/>
                <a:ea typeface="Arial" panose="020B0604020202020204" pitchFamily="34" charset="0"/>
                <a:cs typeface="Arial" panose="020B0604020202020204" pitchFamily="34" charset="0"/>
              </a:rPr>
              <a:t>r</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100" spc="-19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75" dirty="0">
                <a:solidFill>
                  <a:srgbClr val="4F5450"/>
                </a:solidFill>
                <a:effectLst/>
                <a:latin typeface="Arial" panose="020B0604020202020204" pitchFamily="34" charset="0"/>
                <a:ea typeface="Arial" panose="020B0604020202020204" pitchFamily="34" charset="0"/>
                <a:cs typeface="Arial" panose="020B0604020202020204" pitchFamily="34" charset="0"/>
              </a:rPr>
              <a:t>j</a:t>
            </a:r>
            <a:r>
              <a:rPr lang="en-US" sz="2100" spc="-45" dirty="0">
                <a:solidFill>
                  <a:srgbClr val="211F28"/>
                </a:solidFill>
                <a:effectLst/>
                <a:latin typeface="Arial" panose="020B0604020202020204" pitchFamily="34" charset="0"/>
                <a:ea typeface="Arial" panose="020B0604020202020204" pitchFamily="34" charset="0"/>
                <a:cs typeface="Arial" panose="020B0604020202020204" pitchFamily="34" charset="0"/>
              </a:rPr>
              <a:t>u</a:t>
            </a:r>
            <a:r>
              <a:rPr lang="en-US" sz="2100" spc="-15" dirty="0">
                <a:solidFill>
                  <a:srgbClr val="4F5450"/>
                </a:solidFill>
                <a:effectLst/>
                <a:latin typeface="Arial" panose="020B0604020202020204" pitchFamily="34" charset="0"/>
                <a:ea typeface="Arial" panose="020B0604020202020204" pitchFamily="34" charset="0"/>
                <a:cs typeface="Arial" panose="020B0604020202020204" pitchFamily="34" charset="0"/>
              </a:rPr>
              <a:t>s</a:t>
            </a:r>
            <a:r>
              <a:rPr lang="en-US" sz="2100" dirty="0">
                <a:solidFill>
                  <a:srgbClr val="211F28"/>
                </a:solidFill>
                <a:effectLst/>
                <a:latin typeface="Arial" panose="020B0604020202020204" pitchFamily="34" charset="0"/>
                <a:ea typeface="Arial" panose="020B0604020202020204" pitchFamily="34" charset="0"/>
                <a:cs typeface="Arial" panose="020B0604020202020204" pitchFamily="34" charset="0"/>
              </a:rPr>
              <a:t>t</a:t>
            </a:r>
            <a:r>
              <a:rPr lang="en-US" sz="2100" spc="-115" dirty="0">
                <a:solidFill>
                  <a:srgbClr val="211F28"/>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100" spc="-10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20" dirty="0">
                <a:solidFill>
                  <a:srgbClr val="211F28"/>
                </a:solidFill>
                <a:effectLst/>
                <a:latin typeface="Arial" panose="020B0604020202020204" pitchFamily="34" charset="0"/>
                <a:ea typeface="Arial" panose="020B0604020202020204" pitchFamily="34" charset="0"/>
                <a:cs typeface="Arial" panose="020B0604020202020204" pitchFamily="34" charset="0"/>
              </a:rPr>
              <a:t>f</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ew</a:t>
            </a:r>
            <a:r>
              <a:rPr lang="en-US" sz="2100" spc="-11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10" dirty="0">
                <a:solidFill>
                  <a:srgbClr val="3D3B3D"/>
                </a:solidFill>
                <a:effectLst/>
                <a:latin typeface="Arial" panose="020B0604020202020204" pitchFamily="34" charset="0"/>
                <a:ea typeface="Arial" panose="020B0604020202020204" pitchFamily="34" charset="0"/>
                <a:cs typeface="Arial" panose="020B0604020202020204" pitchFamily="34" charset="0"/>
              </a:rPr>
              <a:t>q</a:t>
            </a:r>
            <a:r>
              <a:rPr lang="en-US" sz="2100" spc="-45" dirty="0">
                <a:solidFill>
                  <a:srgbClr val="211F28"/>
                </a:solidFill>
                <a:effectLst/>
                <a:latin typeface="Arial" panose="020B0604020202020204" pitchFamily="34" charset="0"/>
                <a:ea typeface="Arial" panose="020B0604020202020204" pitchFamily="34" charset="0"/>
                <a:cs typeface="Arial" panose="020B0604020202020204" pitchFamily="34" charset="0"/>
              </a:rPr>
              <a:t>u</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est</a:t>
            </a:r>
            <a:r>
              <a:rPr lang="en-US" sz="2100" spc="-45" dirty="0">
                <a:solidFill>
                  <a:srgbClr val="3D3B3D"/>
                </a:solidFill>
                <a:effectLst/>
                <a:latin typeface="Arial" panose="020B0604020202020204" pitchFamily="34" charset="0"/>
                <a:ea typeface="Arial" panose="020B0604020202020204" pitchFamily="34" charset="0"/>
                <a:cs typeface="Arial" panose="020B0604020202020204" pitchFamily="34" charset="0"/>
              </a:rPr>
              <a:t>i</a:t>
            </a:r>
            <a:r>
              <a:rPr lang="en-US" sz="2100" spc="45"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100" spc="-55" dirty="0">
                <a:solidFill>
                  <a:srgbClr val="4F5450"/>
                </a:solidFill>
                <a:effectLst/>
                <a:latin typeface="Arial" panose="020B0604020202020204" pitchFamily="34" charset="0"/>
                <a:ea typeface="Arial" panose="020B0604020202020204" pitchFamily="34" charset="0"/>
                <a:cs typeface="Arial" panose="020B0604020202020204" pitchFamily="34" charset="0"/>
              </a:rPr>
              <a:t>n</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s</a:t>
            </a:r>
            <a:r>
              <a:rPr lang="en-US" sz="2100" spc="-18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25" dirty="0">
                <a:solidFill>
                  <a:srgbClr val="211F28"/>
                </a:solidFill>
                <a:effectLst/>
                <a:latin typeface="Arial" panose="020B0604020202020204" pitchFamily="34" charset="0"/>
                <a:ea typeface="Arial" panose="020B0604020202020204" pitchFamily="34" charset="0"/>
                <a:cs typeface="Arial" panose="020B0604020202020204" pitchFamily="34" charset="0"/>
              </a:rPr>
              <a:t>t</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100" spc="-18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45" dirty="0">
                <a:solidFill>
                  <a:srgbClr val="211F28"/>
                </a:solidFill>
                <a:effectLst/>
                <a:latin typeface="Arial" panose="020B0604020202020204" pitchFamily="34" charset="0"/>
                <a:ea typeface="Arial" panose="020B0604020202020204" pitchFamily="34" charset="0"/>
                <a:cs typeface="Arial" panose="020B0604020202020204" pitchFamily="34" charset="0"/>
              </a:rPr>
              <a:t>h</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100" spc="130"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100" dirty="0">
                <a:solidFill>
                  <a:srgbClr val="211F28"/>
                </a:solidFill>
                <a:effectLst/>
                <a:latin typeface="Arial" panose="020B0604020202020204" pitchFamily="34" charset="0"/>
                <a:ea typeface="Arial" panose="020B0604020202020204" pitchFamily="34" charset="0"/>
                <a:cs typeface="Arial" panose="020B0604020202020204" pitchFamily="34" charset="0"/>
              </a:rPr>
              <a:t>r</a:t>
            </a:r>
            <a:r>
              <a:rPr lang="en-US" sz="2100" spc="-235" dirty="0">
                <a:solidFill>
                  <a:srgbClr val="211F28"/>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wh</a:t>
            </a:r>
            <a:r>
              <a:rPr lang="en-US" sz="2100" spc="4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100" dirty="0">
                <a:solidFill>
                  <a:srgbClr val="4F5450"/>
                </a:solidFill>
                <a:effectLst/>
                <a:latin typeface="Arial" panose="020B0604020202020204" pitchFamily="34" charset="0"/>
                <a:ea typeface="Arial" panose="020B0604020202020204" pitchFamily="34" charset="0"/>
                <a:cs typeface="Arial" panose="020B0604020202020204" pitchFamily="34" charset="0"/>
              </a:rPr>
              <a:t>n</a:t>
            </a:r>
            <a:r>
              <a:rPr lang="en-US" sz="2100" spc="-260" dirty="0">
                <a:solidFill>
                  <a:srgbClr val="4F5450"/>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ch</a:t>
            </a:r>
            <a:r>
              <a:rPr lang="en-US" sz="2100" spc="70"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100" spc="-110" dirty="0">
                <a:solidFill>
                  <a:srgbClr val="4F5450"/>
                </a:solidFill>
                <a:effectLst/>
                <a:latin typeface="Arial" panose="020B0604020202020204" pitchFamily="34" charset="0"/>
                <a:ea typeface="Arial" panose="020B0604020202020204" pitchFamily="34" charset="0"/>
                <a:cs typeface="Arial" panose="020B0604020202020204" pitchFamily="34" charset="0"/>
              </a:rPr>
              <a:t>n</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g</a:t>
            </a:r>
            <a:r>
              <a:rPr lang="en-US" sz="2100" spc="-15"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100" dirty="0">
                <a:solidFill>
                  <a:srgbClr val="4F5450"/>
                </a:solidFill>
                <a:effectLst/>
                <a:latin typeface="Arial" panose="020B0604020202020204" pitchFamily="34" charset="0"/>
                <a:ea typeface="Arial" panose="020B0604020202020204" pitchFamily="34" charset="0"/>
                <a:cs typeface="Arial" panose="020B0604020202020204" pitchFamily="34" charset="0"/>
              </a:rPr>
              <a:t>s</a:t>
            </a:r>
            <a:r>
              <a:rPr lang="en-US" sz="2100" spc="-210" dirty="0">
                <a:solidFill>
                  <a:srgbClr val="4F5450"/>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appea</a:t>
            </a:r>
            <a:r>
              <a:rPr lang="en-US" sz="2100" spc="120" dirty="0">
                <a:solidFill>
                  <a:srgbClr val="3D3B3D"/>
                </a:solidFill>
                <a:effectLst/>
                <a:latin typeface="Arial" panose="020B0604020202020204" pitchFamily="34" charset="0"/>
                <a:ea typeface="Arial" panose="020B0604020202020204" pitchFamily="34" charset="0"/>
                <a:cs typeface="Arial" panose="020B0604020202020204" pitchFamily="34" charset="0"/>
              </a:rPr>
              <a:t>r</a:t>
            </a:r>
            <a:r>
              <a:rPr lang="en-US" sz="2100" spc="30" dirty="0">
                <a:solidFill>
                  <a:srgbClr val="211F28"/>
                </a:solidFill>
                <a:effectLst/>
                <a:latin typeface="Arial" panose="020B0604020202020204" pitchFamily="34" charset="0"/>
                <a:ea typeface="Arial" panose="020B0604020202020204" pitchFamily="34" charset="0"/>
                <a:cs typeface="Arial" panose="020B0604020202020204" pitchFamily="34" charset="0"/>
              </a:rPr>
              <a:t>: </a:t>
            </a:r>
            <a:r>
              <a:rPr lang="en-US" sz="2100" spc="70" dirty="0">
                <a:solidFill>
                  <a:srgbClr val="3D3B3D"/>
                </a:solidFill>
                <a:effectLst/>
                <a:latin typeface="Arial" panose="020B0604020202020204" pitchFamily="34" charset="0"/>
                <a:ea typeface="Arial" panose="020B0604020202020204" pitchFamily="34" charset="0"/>
                <a:cs typeface="Arial" panose="020B0604020202020204" pitchFamily="34" charset="0"/>
              </a:rPr>
              <a:t>W</a:t>
            </a:r>
            <a:r>
              <a:rPr lang="en-US" sz="2100" spc="-55" dirty="0">
                <a:solidFill>
                  <a:srgbClr val="4F5450"/>
                </a:solidFill>
                <a:effectLst/>
                <a:latin typeface="Arial" panose="020B0604020202020204" pitchFamily="34" charset="0"/>
                <a:ea typeface="Arial" panose="020B0604020202020204" pitchFamily="34" charset="0"/>
                <a:cs typeface="Arial" panose="020B0604020202020204" pitchFamily="34" charset="0"/>
              </a:rPr>
              <a:t>h</a:t>
            </a:r>
            <a:r>
              <a:rPr lang="en-US" sz="2100" spc="-20"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100" dirty="0">
                <a:solidFill>
                  <a:srgbClr val="150C11"/>
                </a:solidFill>
                <a:effectLst/>
                <a:latin typeface="Arial" panose="020B0604020202020204" pitchFamily="34" charset="0"/>
                <a:ea typeface="Arial" panose="020B0604020202020204" pitchFamily="34" charset="0"/>
                <a:cs typeface="Arial" panose="020B0604020202020204" pitchFamily="34" charset="0"/>
              </a:rPr>
              <a:t>t</a:t>
            </a:r>
            <a:r>
              <a:rPr lang="en-US" sz="2100" spc="-220" dirty="0">
                <a:solidFill>
                  <a:srgbClr val="150C11"/>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w</a:t>
            </a:r>
            <a:r>
              <a:rPr lang="en-US" sz="2100" spc="95"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100" dirty="0">
                <a:solidFill>
                  <a:srgbClr val="4F5450"/>
                </a:solidFill>
                <a:effectLst/>
                <a:latin typeface="Arial" panose="020B0604020202020204" pitchFamily="34" charset="0"/>
                <a:ea typeface="Arial" panose="020B0604020202020204" pitchFamily="34" charset="0"/>
                <a:cs typeface="Arial" panose="020B0604020202020204" pitchFamily="34" charset="0"/>
              </a:rPr>
              <a:t>s</a:t>
            </a:r>
            <a:r>
              <a:rPr lang="en-US" sz="2100" spc="-210" dirty="0">
                <a:solidFill>
                  <a:srgbClr val="4F5450"/>
                </a:solidFill>
                <a:effectLst/>
                <a:latin typeface="Arial" panose="020B0604020202020204" pitchFamily="34" charset="0"/>
                <a:ea typeface="Arial" panose="020B0604020202020204" pitchFamily="34" charset="0"/>
                <a:cs typeface="Arial" panose="020B0604020202020204" pitchFamily="34" charset="0"/>
              </a:rPr>
              <a:t> </a:t>
            </a:r>
            <a:r>
              <a:rPr lang="en-US" sz="2100" spc="25" dirty="0">
                <a:solidFill>
                  <a:srgbClr val="211F28"/>
                </a:solidFill>
                <a:effectLst/>
                <a:latin typeface="Arial" panose="020B0604020202020204" pitchFamily="34" charset="0"/>
                <a:ea typeface="Arial" panose="020B0604020202020204" pitchFamily="34" charset="0"/>
                <a:cs typeface="Arial" panose="020B0604020202020204" pitchFamily="34" charset="0"/>
              </a:rPr>
              <a:t>t</a:t>
            </a:r>
            <a:r>
              <a:rPr lang="en-US" sz="2100" spc="-110" dirty="0">
                <a:solidFill>
                  <a:srgbClr val="4F5450"/>
                </a:solidFill>
                <a:effectLst/>
                <a:latin typeface="Arial" panose="020B0604020202020204" pitchFamily="34" charset="0"/>
                <a:ea typeface="Arial" panose="020B0604020202020204" pitchFamily="34" charset="0"/>
                <a:cs typeface="Arial" panose="020B0604020202020204" pitchFamily="34" charset="0"/>
              </a:rPr>
              <a:t>h</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100" spc="-18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5" dirty="0">
                <a:solidFill>
                  <a:srgbClr val="211F28"/>
                </a:solidFill>
                <a:effectLst/>
                <a:latin typeface="Arial" panose="020B0604020202020204" pitchFamily="34" charset="0"/>
                <a:ea typeface="Arial" panose="020B0604020202020204" pitchFamily="34" charset="0"/>
                <a:cs typeface="Arial" panose="020B0604020202020204" pitchFamily="34" charset="0"/>
              </a:rPr>
              <a:t>p</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ro</a:t>
            </a:r>
            <a:r>
              <a:rPr lang="en-US" sz="2100" spc="10" dirty="0">
                <a:solidFill>
                  <a:srgbClr val="3D3B3D"/>
                </a:solidFill>
                <a:effectLst/>
                <a:latin typeface="Arial" panose="020B0604020202020204" pitchFamily="34" charset="0"/>
                <a:ea typeface="Arial" panose="020B0604020202020204" pitchFamily="34" charset="0"/>
                <a:cs typeface="Arial" panose="020B0604020202020204" pitchFamily="34" charset="0"/>
              </a:rPr>
              <a:t>b</a:t>
            </a:r>
            <a:r>
              <a:rPr lang="en-US" sz="2100" spc="-60" dirty="0">
                <a:solidFill>
                  <a:srgbClr val="050F28"/>
                </a:solidFill>
                <a:effectLst/>
                <a:latin typeface="Arial" panose="020B0604020202020204" pitchFamily="34" charset="0"/>
                <a:ea typeface="Arial" panose="020B0604020202020204" pitchFamily="34" charset="0"/>
                <a:cs typeface="Arial" panose="020B0604020202020204" pitchFamily="34" charset="0"/>
              </a:rPr>
              <a:t>l</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100" spc="-35" dirty="0">
                <a:solidFill>
                  <a:srgbClr val="3D3B3D"/>
                </a:solidFill>
                <a:effectLst/>
                <a:latin typeface="Arial" panose="020B0604020202020204" pitchFamily="34" charset="0"/>
                <a:ea typeface="Arial" panose="020B0604020202020204" pitchFamily="34" charset="0"/>
                <a:cs typeface="Arial" panose="020B0604020202020204" pitchFamily="34" charset="0"/>
              </a:rPr>
              <a:t>m</a:t>
            </a:r>
            <a:r>
              <a:rPr lang="en-US" sz="2100" dirty="0">
                <a:solidFill>
                  <a:srgbClr val="4F5450"/>
                </a:solidFill>
                <a:effectLst/>
                <a:latin typeface="Arial" panose="020B0604020202020204" pitchFamily="34" charset="0"/>
                <a:ea typeface="Arial" panose="020B0604020202020204" pitchFamily="34" charset="0"/>
                <a:cs typeface="Arial" panose="020B0604020202020204" pitchFamily="34" charset="0"/>
              </a:rPr>
              <a:t>?</a:t>
            </a:r>
            <a:r>
              <a:rPr lang="en-US" sz="2100" spc="-250" dirty="0">
                <a:solidFill>
                  <a:srgbClr val="4F5450"/>
                </a:solidFill>
                <a:effectLst/>
                <a:latin typeface="Arial" panose="020B0604020202020204" pitchFamily="34" charset="0"/>
                <a:ea typeface="Arial" panose="020B0604020202020204" pitchFamily="34" charset="0"/>
                <a:cs typeface="Arial" panose="020B0604020202020204" pitchFamily="34" charset="0"/>
              </a:rPr>
              <a:t> </a:t>
            </a:r>
            <a:r>
              <a:rPr lang="en-US" sz="2100" spc="140" dirty="0">
                <a:solidFill>
                  <a:srgbClr val="3D3B3D"/>
                </a:solidFill>
                <a:effectLst/>
                <a:latin typeface="Arial" panose="020B0604020202020204" pitchFamily="34" charset="0"/>
                <a:ea typeface="Arial" panose="020B0604020202020204" pitchFamily="34" charset="0"/>
                <a:cs typeface="Arial" panose="020B0604020202020204" pitchFamily="34" charset="0"/>
              </a:rPr>
              <a:t>W</a:t>
            </a:r>
            <a:r>
              <a:rPr lang="en-US" sz="2100" spc="-45" dirty="0">
                <a:solidFill>
                  <a:srgbClr val="211F28"/>
                </a:solidFill>
                <a:effectLst/>
                <a:latin typeface="Arial" panose="020B0604020202020204" pitchFamily="34" charset="0"/>
                <a:ea typeface="Arial" panose="020B0604020202020204" pitchFamily="34" charset="0"/>
                <a:cs typeface="Arial" panose="020B0604020202020204" pitchFamily="34" charset="0"/>
              </a:rPr>
              <a:t>h</a:t>
            </a:r>
            <a:r>
              <a:rPr lang="en-US" sz="2100" spc="70"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100" dirty="0">
                <a:solidFill>
                  <a:srgbClr val="211F28"/>
                </a:solidFill>
                <a:effectLst/>
                <a:latin typeface="Arial" panose="020B0604020202020204" pitchFamily="34" charset="0"/>
                <a:ea typeface="Arial" panose="020B0604020202020204" pitchFamily="34" charset="0"/>
                <a:cs typeface="Arial" panose="020B0604020202020204" pitchFamily="34" charset="0"/>
              </a:rPr>
              <a:t>t</a:t>
            </a:r>
            <a:r>
              <a:rPr lang="en-US" sz="2100" spc="-190" dirty="0">
                <a:solidFill>
                  <a:srgbClr val="211F28"/>
                </a:solidFill>
                <a:effectLst/>
                <a:latin typeface="Arial" panose="020B0604020202020204" pitchFamily="34" charset="0"/>
                <a:ea typeface="Arial" panose="020B0604020202020204" pitchFamily="34" charset="0"/>
                <a:cs typeface="Arial" panose="020B0604020202020204" pitchFamily="34" charset="0"/>
              </a:rPr>
              <a:t> </a:t>
            </a:r>
            <a:r>
              <a:rPr lang="en-US" sz="2100" spc="-135" dirty="0">
                <a:solidFill>
                  <a:srgbClr val="4F5450"/>
                </a:solidFill>
                <a:effectLst/>
                <a:latin typeface="Arial" panose="020B0604020202020204" pitchFamily="34" charset="0"/>
                <a:ea typeface="Arial" panose="020B0604020202020204" pitchFamily="34" charset="0"/>
                <a:cs typeface="Arial" panose="020B0604020202020204" pitchFamily="34" charset="0"/>
              </a:rPr>
              <a:t>i</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s</a:t>
            </a:r>
            <a:r>
              <a:rPr lang="en-US" sz="2100" spc="-24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15" dirty="0">
                <a:solidFill>
                  <a:srgbClr val="3D3B3D"/>
                </a:solidFill>
                <a:effectLst/>
                <a:latin typeface="Arial" panose="020B0604020202020204" pitchFamily="34" charset="0"/>
                <a:ea typeface="Arial" panose="020B0604020202020204" pitchFamily="34" charset="0"/>
                <a:cs typeface="Arial" panose="020B0604020202020204" pitchFamily="34" charset="0"/>
              </a:rPr>
              <a:t>t</a:t>
            </a:r>
            <a:r>
              <a:rPr lang="en-US" sz="2100" spc="-45" dirty="0">
                <a:solidFill>
                  <a:srgbClr val="211F28"/>
                </a:solidFill>
                <a:effectLst/>
                <a:latin typeface="Arial" panose="020B0604020202020204" pitchFamily="34" charset="0"/>
                <a:ea typeface="Arial" panose="020B0604020202020204" pitchFamily="34" charset="0"/>
                <a:cs typeface="Arial" panose="020B0604020202020204" pitchFamily="34" charset="0"/>
              </a:rPr>
              <a:t>h</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100" spc="-22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s</a:t>
            </a:r>
            <a:r>
              <a:rPr lang="en-US" sz="2100" spc="70"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100" dirty="0">
                <a:solidFill>
                  <a:srgbClr val="150C11"/>
                </a:solidFill>
                <a:effectLst/>
                <a:latin typeface="Arial" panose="020B0604020202020204" pitchFamily="34" charset="0"/>
                <a:ea typeface="Arial" panose="020B0604020202020204" pitchFamily="34" charset="0"/>
                <a:cs typeface="Arial" panose="020B0604020202020204" pitchFamily="34" charset="0"/>
              </a:rPr>
              <a:t>l</a:t>
            </a:r>
            <a:r>
              <a:rPr lang="en-US" sz="2100" spc="-105" dirty="0">
                <a:solidFill>
                  <a:srgbClr val="4F5450"/>
                </a:solidFill>
                <a:effectLst/>
                <a:latin typeface="Arial" panose="020B0604020202020204" pitchFamily="34" charset="0"/>
                <a:ea typeface="Arial" panose="020B0604020202020204" pitchFamily="34" charset="0"/>
                <a:cs typeface="Arial" panose="020B0604020202020204" pitchFamily="34" charset="0"/>
              </a:rPr>
              <a:t>u</a:t>
            </a:r>
            <a:r>
              <a:rPr lang="en-US" sz="2100" spc="15" dirty="0">
                <a:solidFill>
                  <a:srgbClr val="3D3B3D"/>
                </a:solidFill>
                <a:effectLst/>
                <a:latin typeface="Arial" panose="020B0604020202020204" pitchFamily="34" charset="0"/>
                <a:ea typeface="Arial" panose="020B0604020202020204" pitchFamily="34" charset="0"/>
                <a:cs typeface="Arial" panose="020B0604020202020204" pitchFamily="34" charset="0"/>
              </a:rPr>
              <a:t>t</a:t>
            </a:r>
            <a:r>
              <a:rPr lang="en-US" sz="2100" spc="-60" dirty="0">
                <a:solidFill>
                  <a:srgbClr val="050F28"/>
                </a:solidFill>
                <a:effectLst/>
                <a:latin typeface="Arial" panose="020B0604020202020204" pitchFamily="34" charset="0"/>
                <a:ea typeface="Arial" panose="020B0604020202020204" pitchFamily="34" charset="0"/>
                <a:cs typeface="Arial" panose="020B0604020202020204" pitchFamily="34" charset="0"/>
              </a:rPr>
              <a:t>i</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on?</a:t>
            </a:r>
            <a:r>
              <a:rPr lang="en-US" sz="2100" spc="-20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65" dirty="0">
                <a:solidFill>
                  <a:srgbClr val="211F28"/>
                </a:solidFill>
                <a:effectLst/>
                <a:latin typeface="Arial" panose="020B0604020202020204" pitchFamily="34" charset="0"/>
                <a:ea typeface="Arial" panose="020B0604020202020204" pitchFamily="34" charset="0"/>
                <a:cs typeface="Arial" panose="020B0604020202020204" pitchFamily="34" charset="0"/>
              </a:rPr>
              <a:t>H</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ow does</a:t>
            </a:r>
            <a:r>
              <a:rPr lang="en-US" sz="2100" spc="-17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the</a:t>
            </a:r>
            <a:r>
              <a:rPr lang="en-US" sz="2100" spc="-17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25" dirty="0">
                <a:solidFill>
                  <a:srgbClr val="3D3B3D"/>
                </a:solidFill>
                <a:effectLst/>
                <a:latin typeface="Arial" panose="020B0604020202020204" pitchFamily="34" charset="0"/>
                <a:ea typeface="Arial" panose="020B0604020202020204" pitchFamily="34" charset="0"/>
                <a:cs typeface="Arial" panose="020B0604020202020204" pitchFamily="34" charset="0"/>
              </a:rPr>
              <a:t>so</a:t>
            </a:r>
            <a:r>
              <a:rPr lang="en-US" sz="2100" spc="-20" dirty="0">
                <a:solidFill>
                  <a:srgbClr val="050F28"/>
                </a:solidFill>
                <a:effectLst/>
                <a:latin typeface="Arial" panose="020B0604020202020204" pitchFamily="34" charset="0"/>
                <a:ea typeface="Arial" panose="020B0604020202020204" pitchFamily="34" charset="0"/>
                <a:cs typeface="Arial" panose="020B0604020202020204" pitchFamily="34" charset="0"/>
              </a:rPr>
              <a:t>l</a:t>
            </a:r>
            <a:r>
              <a:rPr lang="en-US" sz="2100" spc="-20" dirty="0">
                <a:solidFill>
                  <a:srgbClr val="4F5450"/>
                </a:solidFill>
                <a:effectLst/>
                <a:latin typeface="Arial" panose="020B0604020202020204" pitchFamily="34" charset="0"/>
                <a:ea typeface="Arial" panose="020B0604020202020204" pitchFamily="34" charset="0"/>
                <a:cs typeface="Arial" panose="020B0604020202020204" pitchFamily="34" charset="0"/>
              </a:rPr>
              <a:t>u</a:t>
            </a:r>
            <a:r>
              <a:rPr lang="en-US" sz="2100" spc="-20" dirty="0">
                <a:solidFill>
                  <a:srgbClr val="3D3B3D"/>
                </a:solidFill>
                <a:effectLst/>
                <a:latin typeface="Arial" panose="020B0604020202020204" pitchFamily="34" charset="0"/>
                <a:ea typeface="Arial" panose="020B0604020202020204" pitchFamily="34" charset="0"/>
                <a:cs typeface="Arial" panose="020B0604020202020204" pitchFamily="34" charset="0"/>
              </a:rPr>
              <a:t>ti</a:t>
            </a:r>
            <a:r>
              <a:rPr lang="en-US" sz="2100" spc="-25"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100" spc="-20" dirty="0">
                <a:solidFill>
                  <a:srgbClr val="4F5450"/>
                </a:solidFill>
                <a:effectLst/>
                <a:latin typeface="Arial" panose="020B0604020202020204" pitchFamily="34" charset="0"/>
                <a:ea typeface="Arial" panose="020B0604020202020204" pitchFamily="34" charset="0"/>
                <a:cs typeface="Arial" panose="020B0604020202020204" pitchFamily="34" charset="0"/>
              </a:rPr>
              <a:t>n</a:t>
            </a:r>
            <a:r>
              <a:rPr lang="en-US" sz="2100" spc="-255" dirty="0">
                <a:solidFill>
                  <a:srgbClr val="4F5450"/>
                </a:solidFill>
                <a:effectLst/>
                <a:latin typeface="Arial" panose="020B0604020202020204" pitchFamily="34" charset="0"/>
                <a:ea typeface="Arial" panose="020B0604020202020204" pitchFamily="34" charset="0"/>
                <a:cs typeface="Arial" panose="020B0604020202020204" pitchFamily="34" charset="0"/>
              </a:rPr>
              <a:t> </a:t>
            </a:r>
            <a:r>
              <a:rPr lang="en-US" sz="2100" spc="55" dirty="0">
                <a:solidFill>
                  <a:srgbClr val="4F5450"/>
                </a:solidFill>
                <a:effectLst/>
                <a:latin typeface="Arial" panose="020B0604020202020204" pitchFamily="34" charset="0"/>
                <a:ea typeface="Arial" panose="020B0604020202020204" pitchFamily="34" charset="0"/>
                <a:cs typeface="Arial" panose="020B0604020202020204" pitchFamily="34" charset="0"/>
              </a:rPr>
              <a:t>s</a:t>
            </a:r>
            <a:r>
              <a:rPr lang="en-US" sz="2100" spc="45"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100" spc="-115" dirty="0">
                <a:solidFill>
                  <a:srgbClr val="150C11"/>
                </a:solidFill>
                <a:effectLst/>
                <a:latin typeface="Arial" panose="020B0604020202020204" pitchFamily="34" charset="0"/>
                <a:ea typeface="Arial" panose="020B0604020202020204" pitchFamily="34" charset="0"/>
                <a:cs typeface="Arial" panose="020B0604020202020204" pitchFamily="34" charset="0"/>
              </a:rPr>
              <a:t>l</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ve</a:t>
            </a:r>
            <a:r>
              <a:rPr lang="en-US" sz="2100" spc="-17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the</a:t>
            </a:r>
            <a:r>
              <a:rPr lang="en-US" sz="2100" spc="-17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4F5450"/>
                </a:solidFill>
                <a:effectLst/>
                <a:latin typeface="Arial" panose="020B0604020202020204" pitchFamily="34" charset="0"/>
                <a:ea typeface="Arial" panose="020B0604020202020204" pitchFamily="34" charset="0"/>
                <a:cs typeface="Arial" panose="020B0604020202020204" pitchFamily="34" charset="0"/>
              </a:rPr>
              <a:t>p</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rob</a:t>
            </a:r>
            <a:r>
              <a:rPr lang="en-US" sz="2100" dirty="0">
                <a:solidFill>
                  <a:srgbClr val="150C11"/>
                </a:solidFill>
                <a:effectLst/>
                <a:latin typeface="Arial" panose="020B0604020202020204" pitchFamily="34" charset="0"/>
                <a:ea typeface="Arial" panose="020B0604020202020204" pitchFamily="34" charset="0"/>
                <a:cs typeface="Arial" panose="020B0604020202020204" pitchFamily="34" charset="0"/>
              </a:rPr>
              <a:t>l</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em?</a:t>
            </a:r>
            <a:r>
              <a:rPr lang="en-US" sz="2100" spc="-14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25" dirty="0">
                <a:solidFill>
                  <a:srgbClr val="211F28"/>
                </a:solidFill>
                <a:effectLst/>
                <a:latin typeface="Arial" panose="020B0604020202020204" pitchFamily="34" charset="0"/>
                <a:ea typeface="Arial" panose="020B0604020202020204" pitchFamily="34" charset="0"/>
                <a:cs typeface="Arial" panose="020B0604020202020204" pitchFamily="34" charset="0"/>
              </a:rPr>
              <a:t>H</a:t>
            </a:r>
            <a:r>
              <a:rPr lang="en-US" sz="2100" spc="-25" dirty="0">
                <a:solidFill>
                  <a:srgbClr val="3D3B3D"/>
                </a:solidFill>
                <a:effectLst/>
                <a:latin typeface="Arial" panose="020B0604020202020204" pitchFamily="34" charset="0"/>
                <a:ea typeface="Arial" panose="020B0604020202020204" pitchFamily="34" charset="0"/>
                <a:cs typeface="Arial" panose="020B0604020202020204" pitchFamily="34" charset="0"/>
              </a:rPr>
              <a:t>ow</a:t>
            </a:r>
            <a:r>
              <a:rPr lang="en-US" sz="2100" spc="-20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am</a:t>
            </a:r>
            <a:r>
              <a:rPr lang="en-US" sz="2100" spc="-17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81F18"/>
                </a:solidFill>
                <a:effectLst/>
                <a:latin typeface="Arial" panose="020B0604020202020204" pitchFamily="34" charset="0"/>
                <a:ea typeface="Arial" panose="020B0604020202020204" pitchFamily="34" charset="0"/>
                <a:cs typeface="Arial" panose="020B0604020202020204" pitchFamily="34" charset="0"/>
              </a:rPr>
              <a:t>I </a:t>
            </a:r>
            <a:r>
              <a:rPr lang="en-US" sz="2100" spc="5"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100" dirty="0">
                <a:solidFill>
                  <a:srgbClr val="211F28"/>
                </a:solidFill>
                <a:effectLst/>
                <a:latin typeface="Arial" panose="020B0604020202020204" pitchFamily="34" charset="0"/>
                <a:ea typeface="Arial" panose="020B0604020202020204" pitchFamily="34" charset="0"/>
                <a:cs typeface="Arial" panose="020B0604020202020204" pitchFamily="34" charset="0"/>
              </a:rPr>
              <a:t>f</a:t>
            </a:r>
            <a:r>
              <a:rPr lang="en-US" sz="2100" dirty="0">
                <a:solidFill>
                  <a:srgbClr val="4F5450"/>
                </a:solidFill>
                <a:effectLst/>
                <a:latin typeface="Arial" panose="020B0604020202020204" pitchFamily="34" charset="0"/>
                <a:ea typeface="Arial" panose="020B0604020202020204" pitchFamily="34" charset="0"/>
                <a:cs typeface="Arial" panose="020B0604020202020204" pitchFamily="34" charset="0"/>
              </a:rPr>
              <a:t>f</a:t>
            </a:r>
            <a:r>
              <a:rPr lang="en-US" sz="2100" spc="5" dirty="0">
                <a:solidFill>
                  <a:srgbClr val="3D3B3D"/>
                </a:solidFill>
                <a:effectLst/>
                <a:latin typeface="Arial" panose="020B0604020202020204" pitchFamily="34" charset="0"/>
                <a:ea typeface="Arial" panose="020B0604020202020204" pitchFamily="34" charset="0"/>
                <a:cs typeface="Arial" panose="020B0604020202020204" pitchFamily="34" charset="0"/>
              </a:rPr>
              <a:t>ected?</a:t>
            </a:r>
            <a:r>
              <a:rPr lang="en-US" sz="2100" spc="-20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W</a:t>
            </a:r>
            <a:r>
              <a:rPr lang="en-US" sz="2100" dirty="0">
                <a:solidFill>
                  <a:srgbClr val="211F28"/>
                </a:solidFill>
                <a:effectLst/>
                <a:latin typeface="Arial" panose="020B0604020202020204" pitchFamily="34" charset="0"/>
                <a:ea typeface="Arial" panose="020B0604020202020204" pitchFamily="34" charset="0"/>
                <a:cs typeface="Arial" panose="020B0604020202020204" pitchFamily="34" charset="0"/>
              </a:rPr>
              <a:t>h</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at</a:t>
            </a:r>
            <a:r>
              <a:rPr lang="en-US" sz="2100" spc="-20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do</a:t>
            </a:r>
            <a:r>
              <a:rPr lang="en-US" sz="2100" spc="-15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211F28"/>
                </a:solidFill>
                <a:effectLst/>
                <a:latin typeface="Arial" panose="020B0604020202020204" pitchFamily="34" charset="0"/>
                <a:ea typeface="Arial" panose="020B0604020202020204" pitchFamily="34" charset="0"/>
                <a:cs typeface="Arial" panose="020B0604020202020204" pitchFamily="34" charset="0"/>
              </a:rPr>
              <a:t>I</a:t>
            </a:r>
            <a:r>
              <a:rPr lang="en-US" sz="2100" spc="-210" dirty="0">
                <a:solidFill>
                  <a:srgbClr val="211F28"/>
                </a:solidFill>
                <a:effectLst/>
                <a:latin typeface="Arial" panose="020B0604020202020204" pitchFamily="34" charset="0"/>
                <a:ea typeface="Arial" panose="020B0604020202020204" pitchFamily="34" charset="0"/>
                <a:cs typeface="Arial" panose="020B0604020202020204" pitchFamily="34" charset="0"/>
              </a:rPr>
              <a:t> </a:t>
            </a:r>
            <a:r>
              <a:rPr lang="en-US" sz="2100" spc="-15" dirty="0">
                <a:solidFill>
                  <a:srgbClr val="211F28"/>
                </a:solidFill>
                <a:effectLst/>
                <a:latin typeface="Arial" panose="020B0604020202020204" pitchFamily="34" charset="0"/>
                <a:ea typeface="Arial" panose="020B0604020202020204" pitchFamily="34" charset="0"/>
                <a:cs typeface="Arial" panose="020B0604020202020204" pitchFamily="34" charset="0"/>
              </a:rPr>
              <a:t>h</a:t>
            </a:r>
            <a:r>
              <a:rPr lang="en-US" sz="2100" spc="-20" dirty="0">
                <a:solidFill>
                  <a:srgbClr val="3D3B3D"/>
                </a:solidFill>
                <a:effectLst/>
                <a:latin typeface="Arial" panose="020B0604020202020204" pitchFamily="34" charset="0"/>
                <a:ea typeface="Arial" panose="020B0604020202020204" pitchFamily="34" charset="0"/>
                <a:cs typeface="Arial" panose="020B0604020202020204" pitchFamily="34" charset="0"/>
              </a:rPr>
              <a:t>ave</a:t>
            </a:r>
            <a:r>
              <a:rPr lang="en-US" sz="2100" spc="-15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to</a:t>
            </a:r>
            <a:r>
              <a:rPr lang="en-US" sz="2100" spc="-18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do?</a:t>
            </a:r>
            <a:r>
              <a:rPr lang="en-US" sz="2100" spc="-21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When</a:t>
            </a:r>
            <a:r>
              <a:rPr lang="en-US" sz="2100" spc="15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does</a:t>
            </a:r>
            <a:r>
              <a:rPr lang="en-US" sz="2100" spc="-9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150" dirty="0">
                <a:solidFill>
                  <a:srgbClr val="4F5450"/>
                </a:solidFill>
                <a:effectLst/>
                <a:latin typeface="Arial" panose="020B0604020202020204" pitchFamily="34" charset="0"/>
                <a:ea typeface="Arial" panose="020B0604020202020204" pitchFamily="34" charset="0"/>
                <a:cs typeface="Arial" panose="020B0604020202020204" pitchFamily="34" charset="0"/>
              </a:rPr>
              <a:t>i</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t</a:t>
            </a:r>
            <a:r>
              <a:rPr lang="en-US" sz="2100" spc="-14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45" dirty="0">
                <a:solidFill>
                  <a:srgbClr val="211F28"/>
                </a:solidFill>
                <a:effectLst/>
                <a:latin typeface="Arial" panose="020B0604020202020204" pitchFamily="34" charset="0"/>
                <a:ea typeface="Arial" panose="020B0604020202020204" pitchFamily="34" charset="0"/>
                <a:cs typeface="Arial" panose="020B0604020202020204" pitchFamily="34" charset="0"/>
              </a:rPr>
              <a:t>h</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ave</a:t>
            </a:r>
            <a:r>
              <a:rPr lang="en-US" sz="2100" spc="-11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to</a:t>
            </a:r>
            <a:r>
              <a:rPr lang="en-US" sz="2100" spc="-5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70" dirty="0">
                <a:solidFill>
                  <a:srgbClr val="4F5450"/>
                </a:solidFill>
                <a:effectLst/>
                <a:latin typeface="Arial" panose="020B0604020202020204" pitchFamily="34" charset="0"/>
                <a:ea typeface="Arial" panose="020B0604020202020204" pitchFamily="34" charset="0"/>
                <a:cs typeface="Arial" panose="020B0604020202020204" pitchFamily="34" charset="0"/>
              </a:rPr>
              <a:t>b</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100" spc="-13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d</a:t>
            </a:r>
            <a:r>
              <a:rPr lang="en-US" sz="2100" spc="55"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100" spc="-45" dirty="0">
                <a:solidFill>
                  <a:srgbClr val="211F28"/>
                </a:solidFill>
                <a:effectLst/>
                <a:latin typeface="Arial" panose="020B0604020202020204" pitchFamily="34" charset="0"/>
                <a:ea typeface="Arial" panose="020B0604020202020204" pitchFamily="34" charset="0"/>
                <a:cs typeface="Arial" panose="020B0604020202020204" pitchFamily="34" charset="0"/>
              </a:rPr>
              <a:t>n</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100" spc="-12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160" dirty="0">
                <a:solidFill>
                  <a:srgbClr val="3D3B3D"/>
                </a:solidFill>
                <a:effectLst/>
                <a:latin typeface="Arial" panose="020B0604020202020204" pitchFamily="34" charset="0"/>
                <a:ea typeface="Arial" panose="020B0604020202020204" pitchFamily="34" charset="0"/>
                <a:cs typeface="Arial" panose="020B0604020202020204" pitchFamily="34" charset="0"/>
              </a:rPr>
              <a:t>.</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Commu</a:t>
            </a:r>
            <a:r>
              <a:rPr lang="en-US" sz="2100" spc="80" dirty="0">
                <a:solidFill>
                  <a:srgbClr val="3D3B3D"/>
                </a:solidFill>
                <a:effectLst/>
                <a:latin typeface="Arial" panose="020B0604020202020204" pitchFamily="34" charset="0"/>
                <a:ea typeface="Arial" panose="020B0604020202020204" pitchFamily="34" charset="0"/>
                <a:cs typeface="Arial" panose="020B0604020202020204" pitchFamily="34" charset="0"/>
              </a:rPr>
              <a:t>n</a:t>
            </a:r>
            <a:r>
              <a:rPr lang="en-US" sz="2100" spc="-55" dirty="0">
                <a:solidFill>
                  <a:srgbClr val="050F28"/>
                </a:solidFill>
                <a:effectLst/>
                <a:latin typeface="Arial" panose="020B0604020202020204" pitchFamily="34" charset="0"/>
                <a:ea typeface="Arial" panose="020B0604020202020204" pitchFamily="34" charset="0"/>
                <a:cs typeface="Arial" panose="020B0604020202020204" pitchFamily="34" charset="0"/>
              </a:rPr>
              <a:t>i</a:t>
            </a:r>
            <a:r>
              <a:rPr lang="en-US" sz="2100" spc="15" dirty="0">
                <a:solidFill>
                  <a:srgbClr val="3D3B3D"/>
                </a:solidFill>
                <a:effectLst/>
                <a:latin typeface="Arial" panose="020B0604020202020204" pitchFamily="34" charset="0"/>
                <a:ea typeface="Arial" panose="020B0604020202020204" pitchFamily="34" charset="0"/>
                <a:cs typeface="Arial" panose="020B0604020202020204" pitchFamily="34" charset="0"/>
              </a:rPr>
              <a:t>c</a:t>
            </a:r>
            <a:r>
              <a:rPr lang="en-US" sz="2100" spc="-20" dirty="0">
                <a:solidFill>
                  <a:srgbClr val="4F5450"/>
                </a:solidFill>
                <a:effectLst/>
                <a:latin typeface="Arial" panose="020B0604020202020204" pitchFamily="34" charset="0"/>
                <a:ea typeface="Arial" panose="020B0604020202020204" pitchFamily="34" charset="0"/>
                <a:cs typeface="Arial" panose="020B0604020202020204" pitchFamily="34" charset="0"/>
              </a:rPr>
              <a:t>a</a:t>
            </a:r>
            <a:r>
              <a:rPr lang="en-US" sz="2100" spc="15" dirty="0">
                <a:solidFill>
                  <a:srgbClr val="3D3B3D"/>
                </a:solidFill>
                <a:effectLst/>
                <a:latin typeface="Arial" panose="020B0604020202020204" pitchFamily="34" charset="0"/>
                <a:ea typeface="Arial" panose="020B0604020202020204" pitchFamily="34" charset="0"/>
                <a:cs typeface="Arial" panose="020B0604020202020204" pitchFamily="34" charset="0"/>
              </a:rPr>
              <a:t>t</a:t>
            </a:r>
            <a:r>
              <a:rPr lang="en-US" sz="2100" spc="-55" dirty="0">
                <a:solidFill>
                  <a:srgbClr val="150C11"/>
                </a:solidFill>
                <a:effectLst/>
                <a:latin typeface="Arial" panose="020B0604020202020204" pitchFamily="34" charset="0"/>
                <a:ea typeface="Arial" panose="020B0604020202020204" pitchFamily="34" charset="0"/>
                <a:cs typeface="Arial" panose="020B0604020202020204" pitchFamily="34" charset="0"/>
              </a:rPr>
              <a:t>i</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on</a:t>
            </a:r>
            <a:r>
              <a:rPr lang="en-US" sz="2100" spc="-6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55" dirty="0">
                <a:solidFill>
                  <a:srgbClr val="4F5450"/>
                </a:solidFill>
                <a:effectLst/>
                <a:latin typeface="Arial" panose="020B0604020202020204" pitchFamily="34" charset="0"/>
                <a:ea typeface="Arial" panose="020B0604020202020204" pitchFamily="34" charset="0"/>
                <a:cs typeface="Arial" panose="020B0604020202020204" pitchFamily="34" charset="0"/>
              </a:rPr>
              <a:t>s</a:t>
            </a:r>
            <a:r>
              <a:rPr lang="en-US" sz="2100" spc="-45" dirty="0">
                <a:solidFill>
                  <a:srgbClr val="211F28"/>
                </a:solidFill>
                <a:effectLst/>
                <a:latin typeface="Arial" panose="020B0604020202020204" pitchFamily="34" charset="0"/>
                <a:ea typeface="Arial" panose="020B0604020202020204" pitchFamily="34" charset="0"/>
                <a:cs typeface="Arial" panose="020B0604020202020204" pitchFamily="34" charset="0"/>
              </a:rPr>
              <a:t>h</a:t>
            </a:r>
            <a:r>
              <a:rPr lang="en-US" sz="2100" spc="45"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100" spc="10" dirty="0">
                <a:solidFill>
                  <a:srgbClr val="211F28"/>
                </a:solidFill>
                <a:effectLst/>
                <a:latin typeface="Arial" panose="020B0604020202020204" pitchFamily="34" charset="0"/>
                <a:ea typeface="Arial" panose="020B0604020202020204" pitchFamily="34" charset="0"/>
                <a:cs typeface="Arial" panose="020B0604020202020204" pitchFamily="34" charset="0"/>
              </a:rPr>
              <a:t>u</a:t>
            </a:r>
            <a:r>
              <a:rPr lang="en-US" sz="2100" spc="-55" dirty="0">
                <a:solidFill>
                  <a:srgbClr val="050F28"/>
                </a:solidFill>
                <a:effectLst/>
                <a:latin typeface="Arial" panose="020B0604020202020204" pitchFamily="34" charset="0"/>
                <a:ea typeface="Arial" panose="020B0604020202020204" pitchFamily="34" charset="0"/>
                <a:cs typeface="Arial" panose="020B0604020202020204" pitchFamily="34" charset="0"/>
              </a:rPr>
              <a:t>l</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d</a:t>
            </a:r>
            <a:r>
              <a:rPr lang="en-US" sz="2100" spc="-1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not</a:t>
            </a:r>
            <a:r>
              <a:rPr lang="en-US" sz="2100" spc="6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be</a:t>
            </a:r>
            <a:r>
              <a:rPr lang="en-US" sz="2100" spc="1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45"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100" spc="-45" dirty="0">
                <a:solidFill>
                  <a:srgbClr val="211F28"/>
                </a:solidFill>
                <a:effectLst/>
                <a:latin typeface="Arial" panose="020B0604020202020204" pitchFamily="34" charset="0"/>
                <a:ea typeface="Arial" panose="020B0604020202020204" pitchFamily="34" charset="0"/>
                <a:cs typeface="Arial" panose="020B0604020202020204" pitchFamily="34" charset="0"/>
              </a:rPr>
              <a:t>n</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100" spc="-2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way</a:t>
            </a:r>
            <a:r>
              <a:rPr lang="en-US" sz="2100" spc="4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on</a:t>
            </a:r>
            <a:r>
              <a:rPr lang="en-US" sz="2100" spc="-110" dirty="0">
                <a:solidFill>
                  <a:srgbClr val="150C11"/>
                </a:solidFill>
                <a:effectLst/>
                <a:latin typeface="Arial" panose="020B0604020202020204" pitchFamily="34" charset="0"/>
                <a:ea typeface="Arial" panose="020B0604020202020204" pitchFamily="34" charset="0"/>
                <a:cs typeface="Arial" panose="020B0604020202020204" pitchFamily="34" charset="0"/>
              </a:rPr>
              <a:t>l</a:t>
            </a:r>
            <a:r>
              <a:rPr lang="en-US" sz="2100" spc="-25" dirty="0">
                <a:solidFill>
                  <a:srgbClr val="3D3B3D"/>
                </a:solidFill>
                <a:effectLst/>
                <a:latin typeface="Arial" panose="020B0604020202020204" pitchFamily="34" charset="0"/>
                <a:ea typeface="Arial" panose="020B0604020202020204" pitchFamily="34" charset="0"/>
                <a:cs typeface="Arial" panose="020B0604020202020204" pitchFamily="34" charset="0"/>
              </a:rPr>
              <a:t>y</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a:t>
            </a:r>
            <a:r>
              <a:rPr lang="en-US" sz="2100" spc="-15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Ke</a:t>
            </a:r>
            <a:r>
              <a:rPr lang="en-US" sz="2100" spc="-3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100" dirty="0">
                <a:solidFill>
                  <a:srgbClr val="4F5450"/>
                </a:solidFill>
                <a:effectLst/>
                <a:latin typeface="Arial" panose="020B0604020202020204" pitchFamily="34" charset="0"/>
                <a:ea typeface="Arial" panose="020B0604020202020204" pitchFamily="34" charset="0"/>
                <a:cs typeface="Arial" panose="020B0604020202020204" pitchFamily="34" charset="0"/>
              </a:rPr>
              <a:t>p</a:t>
            </a:r>
            <a:r>
              <a:rPr lang="en-US" sz="2100" spc="-75" dirty="0">
                <a:solidFill>
                  <a:srgbClr val="4F5450"/>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y</a:t>
            </a:r>
            <a:r>
              <a:rPr lang="en-US" sz="2100" spc="80"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100" spc="10" dirty="0">
                <a:solidFill>
                  <a:srgbClr val="211F28"/>
                </a:solidFill>
                <a:effectLst/>
                <a:latin typeface="Arial" panose="020B0604020202020204" pitchFamily="34" charset="0"/>
                <a:ea typeface="Arial" panose="020B0604020202020204" pitchFamily="34" charset="0"/>
                <a:cs typeface="Arial" panose="020B0604020202020204" pitchFamily="34" charset="0"/>
              </a:rPr>
              <a:t>u</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r</a:t>
            </a:r>
            <a:r>
              <a:rPr lang="en-US" sz="2100" spc="-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ears</a:t>
            </a:r>
            <a:r>
              <a:rPr lang="en-US" sz="2100" spc="2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open</a:t>
            </a:r>
            <a:r>
              <a:rPr lang="en-US" sz="2100" spc="-8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55" dirty="0">
                <a:solidFill>
                  <a:srgbClr val="3D3B3D"/>
                </a:solidFill>
                <a:effectLst/>
                <a:latin typeface="Arial" panose="020B0604020202020204" pitchFamily="34" charset="0"/>
                <a:ea typeface="Arial" panose="020B0604020202020204" pitchFamily="34" charset="0"/>
                <a:cs typeface="Arial" panose="020B0604020202020204" pitchFamily="34" charset="0"/>
              </a:rPr>
              <a:t>w</a:t>
            </a:r>
            <a:r>
              <a:rPr lang="en-US" sz="2100" spc="-55" dirty="0">
                <a:solidFill>
                  <a:srgbClr val="4F5450"/>
                </a:solidFill>
                <a:effectLst/>
                <a:latin typeface="Arial" panose="020B0604020202020204" pitchFamily="34" charset="0"/>
                <a:ea typeface="Arial" panose="020B0604020202020204" pitchFamily="34" charset="0"/>
                <a:cs typeface="Arial" panose="020B0604020202020204" pitchFamily="34" charset="0"/>
              </a:rPr>
              <a:t>h</a:t>
            </a:r>
            <a:r>
              <a:rPr lang="en-US" sz="2100" spc="-90" dirty="0">
                <a:solidFill>
                  <a:srgbClr val="3D3B3D"/>
                </a:solidFill>
                <a:effectLst/>
                <a:latin typeface="Arial" panose="020B0604020202020204" pitchFamily="34" charset="0"/>
                <a:ea typeface="Arial" panose="020B0604020202020204" pitchFamily="34" charset="0"/>
                <a:cs typeface="Arial" panose="020B0604020202020204" pitchFamily="34" charset="0"/>
              </a:rPr>
              <a:t>i</a:t>
            </a:r>
            <a:r>
              <a:rPr lang="en-US" sz="2100" spc="-55" dirty="0">
                <a:solidFill>
                  <a:srgbClr val="050F28"/>
                </a:solidFill>
                <a:effectLst/>
                <a:latin typeface="Arial" panose="020B0604020202020204" pitchFamily="34" charset="0"/>
                <a:ea typeface="Arial" panose="020B0604020202020204" pitchFamily="34" charset="0"/>
                <a:cs typeface="Arial" panose="020B0604020202020204" pitchFamily="34" charset="0"/>
              </a:rPr>
              <a:t>l</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100" spc="5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15" dirty="0">
                <a:solidFill>
                  <a:srgbClr val="3D3B3D"/>
                </a:solidFill>
                <a:effectLst/>
                <a:latin typeface="Arial" panose="020B0604020202020204" pitchFamily="34" charset="0"/>
                <a:ea typeface="Arial" panose="020B0604020202020204" pitchFamily="34" charset="0"/>
                <a:cs typeface="Arial" panose="020B0604020202020204" pitchFamily="34" charset="0"/>
              </a:rPr>
              <a:t>c</a:t>
            </a:r>
            <a:r>
              <a:rPr lang="en-US" sz="2100" spc="-55" dirty="0">
                <a:solidFill>
                  <a:srgbClr val="4F5450"/>
                </a:solidFill>
                <a:effectLst/>
                <a:latin typeface="Arial" panose="020B0604020202020204" pitchFamily="34" charset="0"/>
                <a:ea typeface="Arial" panose="020B0604020202020204" pitchFamily="34" charset="0"/>
                <a:cs typeface="Arial" panose="020B0604020202020204" pitchFamily="34" charset="0"/>
              </a:rPr>
              <a:t>h</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100" spc="-105" dirty="0">
                <a:solidFill>
                  <a:srgbClr val="211F28"/>
                </a:solidFill>
                <a:effectLst/>
                <a:latin typeface="Arial" panose="020B0604020202020204" pitchFamily="34" charset="0"/>
                <a:ea typeface="Arial" panose="020B0604020202020204" pitchFamily="34" charset="0"/>
                <a:cs typeface="Arial" panose="020B0604020202020204" pitchFamily="34" charset="0"/>
              </a:rPr>
              <a:t>n</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ge</a:t>
            </a:r>
            <a:r>
              <a:rPr lang="en-US" sz="2100" spc="5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90" dirty="0">
                <a:solidFill>
                  <a:srgbClr val="4F5450"/>
                </a:solidFill>
                <a:effectLst/>
                <a:latin typeface="Arial" panose="020B0604020202020204" pitchFamily="34" charset="0"/>
                <a:ea typeface="Arial" panose="020B0604020202020204" pitchFamily="34" charset="0"/>
                <a:cs typeface="Arial" panose="020B0604020202020204" pitchFamily="34" charset="0"/>
              </a:rPr>
              <a:t>i</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s</a:t>
            </a:r>
            <a:r>
              <a:rPr lang="en-US" sz="2100" spc="6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b</a:t>
            </a:r>
            <a:r>
              <a:rPr lang="en-US" sz="2100" spc="-5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100" spc="-90" dirty="0">
                <a:solidFill>
                  <a:srgbClr val="4F5450"/>
                </a:solidFill>
                <a:effectLst/>
                <a:latin typeface="Arial" panose="020B0604020202020204" pitchFamily="34" charset="0"/>
                <a:ea typeface="Arial" panose="020B0604020202020204" pitchFamily="34" charset="0"/>
                <a:cs typeface="Arial" panose="020B0604020202020204" pitchFamily="34" charset="0"/>
              </a:rPr>
              <a:t>i</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ng </a:t>
            </a:r>
            <a:r>
              <a:rPr lang="en-US" sz="2100" spc="-10" dirty="0">
                <a:solidFill>
                  <a:srgbClr val="211F28"/>
                </a:solidFill>
                <a:effectLst/>
                <a:latin typeface="Arial" panose="020B0604020202020204" pitchFamily="34" charset="0"/>
                <a:ea typeface="Arial" panose="020B0604020202020204" pitchFamily="34" charset="0"/>
                <a:cs typeface="Arial" panose="020B0604020202020204" pitchFamily="34" charset="0"/>
              </a:rPr>
              <a:t>i</a:t>
            </a:r>
            <a:r>
              <a:rPr lang="en-US" sz="2100" spc="-10" dirty="0">
                <a:solidFill>
                  <a:srgbClr val="3D3B3D"/>
                </a:solidFill>
                <a:effectLst/>
                <a:latin typeface="Arial" panose="020B0604020202020204" pitchFamily="34" charset="0"/>
                <a:ea typeface="Arial" panose="020B0604020202020204" pitchFamily="34" charset="0"/>
                <a:cs typeface="Arial" panose="020B0604020202020204" pitchFamily="34" charset="0"/>
              </a:rPr>
              <a:t>mp</a:t>
            </a:r>
            <a:r>
              <a:rPr lang="en-US" sz="2100" spc="-10" dirty="0">
                <a:solidFill>
                  <a:srgbClr val="050F28"/>
                </a:solidFill>
                <a:effectLst/>
                <a:latin typeface="Arial" panose="020B0604020202020204" pitchFamily="34" charset="0"/>
                <a:ea typeface="Arial" panose="020B0604020202020204" pitchFamily="34" charset="0"/>
                <a:cs typeface="Arial" panose="020B0604020202020204" pitchFamily="34" charset="0"/>
              </a:rPr>
              <a:t>l</a:t>
            </a:r>
            <a:r>
              <a:rPr lang="en-US" sz="2100" spc="-10" dirty="0">
                <a:solidFill>
                  <a:srgbClr val="3D3B3D"/>
                </a:solidFill>
                <a:effectLst/>
                <a:latin typeface="Arial" panose="020B0604020202020204" pitchFamily="34" charset="0"/>
                <a:ea typeface="Arial" panose="020B0604020202020204" pitchFamily="34" charset="0"/>
                <a:cs typeface="Arial" panose="020B0604020202020204" pitchFamily="34" charset="0"/>
              </a:rPr>
              <a:t>eme</a:t>
            </a:r>
            <a:r>
              <a:rPr lang="en-US" sz="2100" spc="-10" dirty="0">
                <a:solidFill>
                  <a:srgbClr val="211F28"/>
                </a:solidFill>
                <a:effectLst/>
                <a:latin typeface="Arial" panose="020B0604020202020204" pitchFamily="34" charset="0"/>
                <a:ea typeface="Arial" panose="020B0604020202020204" pitchFamily="34" charset="0"/>
                <a:cs typeface="Arial" panose="020B0604020202020204" pitchFamily="34" charset="0"/>
              </a:rPr>
              <a:t>n</a:t>
            </a:r>
            <a:r>
              <a:rPr lang="en-US" sz="2100" spc="-10" dirty="0">
                <a:solidFill>
                  <a:srgbClr val="3D3B3D"/>
                </a:solidFill>
                <a:effectLst/>
                <a:latin typeface="Arial" panose="020B0604020202020204" pitchFamily="34" charset="0"/>
                <a:ea typeface="Arial" panose="020B0604020202020204" pitchFamily="34" charset="0"/>
                <a:cs typeface="Arial" panose="020B0604020202020204" pitchFamily="34" charset="0"/>
              </a:rPr>
              <a:t>ted.</a:t>
            </a:r>
            <a:r>
              <a:rPr lang="en-US" sz="2100" spc="-8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You</a:t>
            </a:r>
            <a:r>
              <a:rPr lang="en-US" sz="2100" spc="2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20" dirty="0">
                <a:solidFill>
                  <a:srgbClr val="3D3B3D"/>
                </a:solidFill>
                <a:effectLst/>
                <a:latin typeface="Arial" panose="020B0604020202020204" pitchFamily="34" charset="0"/>
                <a:ea typeface="Arial" panose="020B0604020202020204" pitchFamily="34" charset="0"/>
                <a:cs typeface="Arial" panose="020B0604020202020204" pitchFamily="34" charset="0"/>
              </a:rPr>
              <a:t>m</a:t>
            </a:r>
            <a:r>
              <a:rPr lang="en-US" sz="2100" spc="-20" dirty="0">
                <a:solidFill>
                  <a:srgbClr val="050F28"/>
                </a:solidFill>
                <a:effectLst/>
                <a:latin typeface="Arial" panose="020B0604020202020204" pitchFamily="34" charset="0"/>
                <a:ea typeface="Arial" panose="020B0604020202020204" pitchFamily="34" charset="0"/>
                <a:cs typeface="Arial" panose="020B0604020202020204" pitchFamily="34" charset="0"/>
              </a:rPr>
              <a:t>i</a:t>
            </a:r>
            <a:r>
              <a:rPr lang="en-US" sz="2100" spc="-20" dirty="0">
                <a:solidFill>
                  <a:srgbClr val="3D3B3D"/>
                </a:solidFill>
                <a:effectLst/>
                <a:latin typeface="Arial" panose="020B0604020202020204" pitchFamily="34" charset="0"/>
                <a:ea typeface="Arial" panose="020B0604020202020204" pitchFamily="34" charset="0"/>
                <a:cs typeface="Arial" panose="020B0604020202020204" pitchFamily="34" charset="0"/>
              </a:rPr>
              <a:t>g</a:t>
            </a:r>
            <a:r>
              <a:rPr lang="en-US" sz="2100" spc="-20" dirty="0">
                <a:solidFill>
                  <a:srgbClr val="211F28"/>
                </a:solidFill>
                <a:effectLst/>
                <a:latin typeface="Arial" panose="020B0604020202020204" pitchFamily="34" charset="0"/>
                <a:ea typeface="Arial" panose="020B0604020202020204" pitchFamily="34" charset="0"/>
                <a:cs typeface="Arial" panose="020B0604020202020204" pitchFamily="34" charset="0"/>
              </a:rPr>
              <a:t>ht</a:t>
            </a:r>
            <a:r>
              <a:rPr lang="en-US" sz="2100" spc="-75" dirty="0">
                <a:solidFill>
                  <a:srgbClr val="211F28"/>
                </a:solidFill>
                <a:effectLst/>
                <a:latin typeface="Arial" panose="020B0604020202020204" pitchFamily="34" charset="0"/>
                <a:ea typeface="Arial" panose="020B0604020202020204" pitchFamily="34" charset="0"/>
                <a:cs typeface="Arial" panose="020B0604020202020204" pitchFamily="34" charset="0"/>
              </a:rPr>
              <a:t> </a:t>
            </a:r>
            <a:r>
              <a:rPr lang="en-US" sz="2100" spc="-10" dirty="0">
                <a:solidFill>
                  <a:srgbClr val="211F28"/>
                </a:solidFill>
                <a:effectLst/>
                <a:latin typeface="Arial" panose="020B0604020202020204" pitchFamily="34" charset="0"/>
                <a:ea typeface="Arial" panose="020B0604020202020204" pitchFamily="34" charset="0"/>
                <a:cs typeface="Arial" panose="020B0604020202020204" pitchFamily="34" charset="0"/>
              </a:rPr>
              <a:t>fi</a:t>
            </a:r>
            <a:r>
              <a:rPr lang="en-US" sz="2100" spc="-10" dirty="0">
                <a:solidFill>
                  <a:srgbClr val="4F5450"/>
                </a:solidFill>
                <a:effectLst/>
                <a:latin typeface="Arial" panose="020B0604020202020204" pitchFamily="34" charset="0"/>
                <a:ea typeface="Arial" panose="020B0604020202020204" pitchFamily="34" charset="0"/>
                <a:cs typeface="Arial" panose="020B0604020202020204" pitchFamily="34" charset="0"/>
              </a:rPr>
              <a:t>n</a:t>
            </a:r>
            <a:r>
              <a:rPr lang="en-US" sz="2100" spc="-15" dirty="0">
                <a:solidFill>
                  <a:srgbClr val="211F28"/>
                </a:solidFill>
                <a:effectLst/>
                <a:latin typeface="Arial" panose="020B0604020202020204" pitchFamily="34" charset="0"/>
                <a:ea typeface="Arial" panose="020B0604020202020204" pitchFamily="34" charset="0"/>
                <a:cs typeface="Arial" panose="020B0604020202020204" pitchFamily="34" charset="0"/>
              </a:rPr>
              <a:t>d</a:t>
            </a:r>
            <a:r>
              <a:rPr lang="en-US" sz="2100" spc="-45" dirty="0">
                <a:solidFill>
                  <a:srgbClr val="211F28"/>
                </a:solidFill>
                <a:effectLst/>
                <a:latin typeface="Arial" panose="020B0604020202020204" pitchFamily="34" charset="0"/>
                <a:ea typeface="Arial" panose="020B0604020202020204" pitchFamily="34" charset="0"/>
                <a:cs typeface="Arial" panose="020B0604020202020204" pitchFamily="34" charset="0"/>
              </a:rPr>
              <a:t> </a:t>
            </a:r>
            <a:r>
              <a:rPr lang="en-US" sz="2100" spc="15"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100" spc="10" dirty="0">
                <a:solidFill>
                  <a:srgbClr val="211F28"/>
                </a:solidFill>
                <a:effectLst/>
                <a:latin typeface="Arial" panose="020B0604020202020204" pitchFamily="34" charset="0"/>
                <a:ea typeface="Arial" panose="020B0604020202020204" pitchFamily="34" charset="0"/>
                <a:cs typeface="Arial" panose="020B0604020202020204" pitchFamily="34" charset="0"/>
              </a:rPr>
              <a:t>ut</a:t>
            </a:r>
            <a:r>
              <a:rPr lang="en-US" sz="2100" spc="-75" dirty="0">
                <a:solidFill>
                  <a:srgbClr val="211F28"/>
                </a:solidFill>
                <a:effectLst/>
                <a:latin typeface="Arial" panose="020B0604020202020204" pitchFamily="34" charset="0"/>
                <a:ea typeface="Arial" panose="020B0604020202020204" pitchFamily="34" charset="0"/>
                <a:cs typeface="Arial" panose="020B0604020202020204" pitchFamily="34" charset="0"/>
              </a:rPr>
              <a:t> </a:t>
            </a:r>
            <a:r>
              <a:rPr lang="en-US" sz="2100" spc="5" dirty="0">
                <a:solidFill>
                  <a:srgbClr val="3D3B3D"/>
                </a:solidFill>
                <a:effectLst/>
                <a:latin typeface="Arial" panose="020B0604020202020204" pitchFamily="34" charset="0"/>
                <a:ea typeface="Arial" panose="020B0604020202020204" pitchFamily="34" charset="0"/>
                <a:cs typeface="Arial" panose="020B0604020202020204" pitchFamily="34" charset="0"/>
              </a:rPr>
              <a:t>abou</a:t>
            </a:r>
            <a:r>
              <a:rPr lang="en-US" sz="2100" dirty="0">
                <a:solidFill>
                  <a:srgbClr val="211F28"/>
                </a:solidFill>
                <a:effectLst/>
                <a:latin typeface="Arial" panose="020B0604020202020204" pitchFamily="34" charset="0"/>
                <a:ea typeface="Arial" panose="020B0604020202020204" pitchFamily="34" charset="0"/>
                <a:cs typeface="Arial" panose="020B0604020202020204" pitchFamily="34" charset="0"/>
              </a:rPr>
              <a:t>t</a:t>
            </a:r>
            <a:r>
              <a:rPr lang="en-US" sz="2100" spc="-25" dirty="0">
                <a:solidFill>
                  <a:srgbClr val="211F28"/>
                </a:solidFill>
                <a:effectLst/>
                <a:latin typeface="Arial" panose="020B0604020202020204" pitchFamily="34" charset="0"/>
                <a:ea typeface="Arial" panose="020B0604020202020204" pitchFamily="34" charset="0"/>
                <a:cs typeface="Arial" panose="020B0604020202020204" pitchFamily="34" charset="0"/>
              </a:rPr>
              <a:t> </a:t>
            </a:r>
            <a:r>
              <a:rPr lang="en-US" sz="2100" spc="5" dirty="0">
                <a:solidFill>
                  <a:srgbClr val="3D3B3D"/>
                </a:solidFill>
                <a:effectLst/>
                <a:latin typeface="Arial" panose="020B0604020202020204" pitchFamily="34" charset="0"/>
                <a:ea typeface="Arial" panose="020B0604020202020204" pitchFamily="34" charset="0"/>
                <a:cs typeface="Arial" panose="020B0604020202020204" pitchFamily="34" charset="0"/>
              </a:rPr>
              <a:t>unexpecte</a:t>
            </a:r>
            <a:r>
              <a:rPr lang="en-US" sz="2100" dirty="0">
                <a:solidFill>
                  <a:srgbClr val="4F5450"/>
                </a:solidFill>
                <a:effectLst/>
                <a:latin typeface="Arial" panose="020B0604020202020204" pitchFamily="34" charset="0"/>
                <a:ea typeface="Arial" panose="020B0604020202020204" pitchFamily="34" charset="0"/>
                <a:cs typeface="Arial" panose="020B0604020202020204" pitchFamily="34" charset="0"/>
              </a:rPr>
              <a:t>d</a:t>
            </a:r>
            <a:r>
              <a:rPr lang="en-US" sz="2100" spc="-60" dirty="0">
                <a:solidFill>
                  <a:srgbClr val="4F5450"/>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events</a:t>
            </a:r>
            <a:r>
              <a:rPr lang="en-US" sz="2100" spc="-2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10" dirty="0">
                <a:solidFill>
                  <a:srgbClr val="3D3B3D"/>
                </a:solidFill>
                <a:effectLst/>
                <a:latin typeface="Arial" panose="020B0604020202020204" pitchFamily="34" charset="0"/>
                <a:ea typeface="Arial" panose="020B0604020202020204" pitchFamily="34" charset="0"/>
                <a:cs typeface="Arial" panose="020B0604020202020204" pitchFamily="34" charset="0"/>
              </a:rPr>
              <a:t>befo</a:t>
            </a:r>
            <a:r>
              <a:rPr lang="en-US" sz="2100" spc="-10" dirty="0">
                <a:solidFill>
                  <a:srgbClr val="4F5450"/>
                </a:solidFill>
                <a:effectLst/>
                <a:latin typeface="Arial" panose="020B0604020202020204" pitchFamily="34" charset="0"/>
                <a:ea typeface="Arial" panose="020B0604020202020204" pitchFamily="34" charset="0"/>
                <a:cs typeface="Arial" panose="020B0604020202020204" pitchFamily="34" charset="0"/>
              </a:rPr>
              <a:t>r</a:t>
            </a:r>
            <a:r>
              <a:rPr lang="en-US" sz="2100" spc="-15"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100" spc="-1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spc="-5" dirty="0">
                <a:solidFill>
                  <a:srgbClr val="3D3B3D"/>
                </a:solidFill>
                <a:effectLst/>
                <a:latin typeface="Arial" panose="020B0604020202020204" pitchFamily="34" charset="0"/>
                <a:ea typeface="Arial" panose="020B0604020202020204" pitchFamily="34" charset="0"/>
                <a:cs typeface="Arial" panose="020B0604020202020204" pitchFamily="34" charset="0"/>
              </a:rPr>
              <a:t>t</a:t>
            </a:r>
            <a:r>
              <a:rPr lang="en-US" sz="2100" spc="-5" dirty="0">
                <a:solidFill>
                  <a:srgbClr val="211F28"/>
                </a:solidFill>
                <a:effectLst/>
                <a:latin typeface="Arial" panose="020B0604020202020204" pitchFamily="34" charset="0"/>
                <a:ea typeface="Arial" panose="020B0604020202020204" pitchFamily="34" charset="0"/>
                <a:cs typeface="Arial" panose="020B0604020202020204" pitchFamily="34" charset="0"/>
              </a:rPr>
              <a:t>h</a:t>
            </a:r>
            <a:r>
              <a:rPr lang="en-US" sz="2100" spc="-10" dirty="0">
                <a:solidFill>
                  <a:srgbClr val="3D3B3D"/>
                </a:solidFill>
                <a:effectLst/>
                <a:latin typeface="Arial" panose="020B0604020202020204" pitchFamily="34" charset="0"/>
                <a:ea typeface="Arial" panose="020B0604020202020204" pitchFamily="34" charset="0"/>
                <a:cs typeface="Arial" panose="020B0604020202020204" pitchFamily="34" charset="0"/>
              </a:rPr>
              <a:t>ey</a:t>
            </a:r>
            <a:r>
              <a:rPr lang="en-US" sz="2100" spc="-2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ca</a:t>
            </a:r>
            <a:r>
              <a:rPr lang="en-US" sz="2100" dirty="0">
                <a:solidFill>
                  <a:srgbClr val="211F28"/>
                </a:solidFill>
                <a:effectLst/>
                <a:latin typeface="Arial" panose="020B0604020202020204" pitchFamily="34" charset="0"/>
                <a:ea typeface="Arial" panose="020B0604020202020204" pitchFamily="34" charset="0"/>
                <a:cs typeface="Arial" panose="020B0604020202020204" pitchFamily="34" charset="0"/>
              </a:rPr>
              <a:t>u</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se</a:t>
            </a:r>
            <a:r>
              <a:rPr lang="en-US" sz="2100" spc="-5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100" dirty="0">
                <a:solidFill>
                  <a:srgbClr val="3D3B3D"/>
                </a:solidFill>
                <a:effectLst/>
                <a:latin typeface="Arial" panose="020B0604020202020204" pitchFamily="34" charset="0"/>
                <a:ea typeface="Arial" panose="020B0604020202020204" pitchFamily="34" charset="0"/>
                <a:cs typeface="Arial" panose="020B0604020202020204" pitchFamily="34" charset="0"/>
              </a:rPr>
              <a:t>damag</a:t>
            </a:r>
            <a:r>
              <a:rPr lang="en-US" sz="2100" spc="12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100" dirty="0">
                <a:solidFill>
                  <a:srgbClr val="150C11"/>
                </a:solidFill>
                <a:effectLst/>
                <a:latin typeface="Arial" panose="020B0604020202020204" pitchFamily="34" charset="0"/>
                <a:ea typeface="Arial" panose="020B0604020202020204" pitchFamily="34" charset="0"/>
                <a:cs typeface="Arial" panose="020B0604020202020204" pitchFamily="34" charset="0"/>
              </a:rPr>
              <a:t>.</a:t>
            </a:r>
            <a:endParaRPr lang="en-IN" sz="2100" dirty="0">
              <a:effectLst/>
              <a:latin typeface="Arial" panose="020B0604020202020204" pitchFamily="34" charset="0"/>
              <a:ea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596518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906FC50F-D489-5766-8F3F-AEA111C64C2A}"/>
              </a:ext>
            </a:extLst>
          </p:cNvPr>
          <p:cNvSpPr txBox="1"/>
          <p:nvPr/>
        </p:nvSpPr>
        <p:spPr>
          <a:xfrm>
            <a:off x="609600" y="639519"/>
            <a:ext cx="11379200" cy="5352171"/>
          </a:xfrm>
          <a:prstGeom prst="rect">
            <a:avLst/>
          </a:prstGeom>
          <a:noFill/>
        </p:spPr>
        <p:txBody>
          <a:bodyPr wrap="square">
            <a:spAutoFit/>
          </a:bodyPr>
          <a:lstStyle/>
          <a:p>
            <a:pPr marL="83820" algn="just"/>
            <a:r>
              <a:rPr lang="en-US" sz="2000" b="1" kern="0" spc="-35" dirty="0">
                <a:solidFill>
                  <a:srgbClr val="211F28"/>
                </a:solidFill>
                <a:effectLst/>
                <a:latin typeface="Arial" panose="020B0604020202020204" pitchFamily="34" charset="0"/>
                <a:ea typeface="Arial" panose="020B0604020202020204" pitchFamily="34" charset="0"/>
                <a:cs typeface="Arial" panose="020B0604020202020204" pitchFamily="34" charset="0"/>
              </a:rPr>
              <a:t>M</a:t>
            </a:r>
            <a:r>
              <a:rPr lang="en-US" sz="2000" b="1" kern="0" spc="-20"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000" b="1" kern="0" dirty="0">
                <a:solidFill>
                  <a:srgbClr val="211F28"/>
                </a:solidFill>
                <a:effectLst/>
                <a:latin typeface="Arial" panose="020B0604020202020204" pitchFamily="34" charset="0"/>
                <a:ea typeface="Arial" panose="020B0604020202020204" pitchFamily="34" charset="0"/>
                <a:cs typeface="Arial" panose="020B0604020202020204" pitchFamily="34" charset="0"/>
              </a:rPr>
              <a:t>n</a:t>
            </a:r>
            <a:r>
              <a:rPr lang="en-US" sz="2000" b="1" kern="0" spc="-150" dirty="0">
                <a:solidFill>
                  <a:srgbClr val="211F28"/>
                </a:solidFill>
                <a:effectLst/>
                <a:latin typeface="Arial" panose="020B0604020202020204" pitchFamily="34" charset="0"/>
                <a:ea typeface="Arial" panose="020B0604020202020204" pitchFamily="34" charset="0"/>
                <a:cs typeface="Arial" panose="020B0604020202020204" pitchFamily="34" charset="0"/>
              </a:rPr>
              <a:t>i</a:t>
            </a:r>
            <a:r>
              <a:rPr lang="en-US" sz="2000" b="1" kern="0" dirty="0">
                <a:solidFill>
                  <a:srgbClr val="211F28"/>
                </a:solidFill>
                <a:effectLst/>
                <a:latin typeface="Arial" panose="020B0604020202020204" pitchFamily="34" charset="0"/>
                <a:ea typeface="Arial" panose="020B0604020202020204" pitchFamily="34" charset="0"/>
                <a:cs typeface="Arial" panose="020B0604020202020204" pitchFamily="34" charset="0"/>
              </a:rPr>
              <a:t>toring</a:t>
            </a:r>
            <a:r>
              <a:rPr lang="en-US" sz="2000" b="1" dirty="0">
                <a:effectLst/>
                <a:latin typeface="Arial" panose="020B0604020202020204" pitchFamily="34" charset="0"/>
                <a:ea typeface="Arial" panose="020B0604020202020204" pitchFamily="34"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76200" marR="117475" indent="7620" algn="just">
              <a:lnSpc>
                <a:spcPct val="138000"/>
              </a:lnSpc>
            </a:pPr>
            <a:r>
              <a:rPr lang="en-US" sz="2000" spc="30"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000" spc="-55" dirty="0">
                <a:solidFill>
                  <a:srgbClr val="4F5450"/>
                </a:solidFill>
                <a:effectLst/>
                <a:latin typeface="Arial" panose="020B0604020202020204" pitchFamily="34" charset="0"/>
                <a:ea typeface="Arial" panose="020B0604020202020204" pitchFamily="34" charset="0"/>
                <a:cs typeface="Arial" panose="020B0604020202020204" pitchFamily="34" charset="0"/>
              </a:rPr>
              <a:t>n</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000" spc="-12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spc="45"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000" dirty="0">
                <a:solidFill>
                  <a:srgbClr val="211F28"/>
                </a:solidFill>
                <a:effectLst/>
                <a:latin typeface="Arial" panose="020B0604020202020204" pitchFamily="34" charset="0"/>
                <a:ea typeface="Arial" panose="020B0604020202020204" pitchFamily="34" charset="0"/>
                <a:cs typeface="Arial" panose="020B0604020202020204" pitchFamily="34" charset="0"/>
              </a:rPr>
              <a:t>f</a:t>
            </a:r>
            <a:r>
              <a:rPr lang="en-US" sz="2000" spc="-80" dirty="0">
                <a:solidFill>
                  <a:srgbClr val="211F28"/>
                </a:solidFill>
                <a:effectLst/>
                <a:latin typeface="Arial" panose="020B0604020202020204" pitchFamily="34" charset="0"/>
                <a:ea typeface="Arial" panose="020B0604020202020204" pitchFamily="34" charset="0"/>
                <a:cs typeface="Arial" panose="020B0604020202020204" pitchFamily="34" charset="0"/>
              </a:rPr>
              <a:t> </a:t>
            </a:r>
            <a:r>
              <a:rPr lang="en-US" sz="2000" spc="-90" dirty="0">
                <a:solidFill>
                  <a:srgbClr val="211F28"/>
                </a:solidFill>
                <a:effectLst/>
                <a:latin typeface="Arial" panose="020B0604020202020204" pitchFamily="34" charset="0"/>
                <a:ea typeface="Arial" panose="020B0604020202020204" pitchFamily="34" charset="0"/>
                <a:cs typeface="Arial" panose="020B0604020202020204" pitchFamily="34" charset="0"/>
              </a:rPr>
              <a:t>m</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y</a:t>
            </a:r>
            <a:r>
              <a:rPr lang="en-US" sz="2000" spc="-13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spc="25" dirty="0">
                <a:solidFill>
                  <a:srgbClr val="211F28"/>
                </a:solidFill>
                <a:effectLst/>
                <a:latin typeface="Arial" panose="020B0604020202020204" pitchFamily="34" charset="0"/>
                <a:ea typeface="Arial" panose="020B0604020202020204" pitchFamily="34" charset="0"/>
                <a:cs typeface="Arial" panose="020B0604020202020204" pitchFamily="34" charset="0"/>
              </a:rPr>
              <a:t>t</a:t>
            </a:r>
            <a:r>
              <a:rPr lang="en-US" sz="2000" spc="-95" dirty="0">
                <a:solidFill>
                  <a:srgbClr val="4F5450"/>
                </a:solidFill>
                <a:effectLst/>
                <a:latin typeface="Arial" panose="020B0604020202020204" pitchFamily="34" charset="0"/>
                <a:ea typeface="Arial" panose="020B0604020202020204" pitchFamily="34" charset="0"/>
                <a:cs typeface="Arial" panose="020B0604020202020204" pitchFamily="34" charset="0"/>
              </a:rPr>
              <a:t>i</a:t>
            </a:r>
            <a:r>
              <a:rPr lang="en-US" sz="2000" spc="-70" dirty="0">
                <a:solidFill>
                  <a:srgbClr val="3D3B3D"/>
                </a:solidFill>
                <a:effectLst/>
                <a:latin typeface="Arial" panose="020B0604020202020204" pitchFamily="34" charset="0"/>
                <a:ea typeface="Arial" panose="020B0604020202020204" pitchFamily="34" charset="0"/>
                <a:cs typeface="Arial" panose="020B0604020202020204" pitchFamily="34" charset="0"/>
              </a:rPr>
              <a:t>p</a:t>
            </a:r>
            <a:r>
              <a:rPr lang="en-US" sz="2000" dirty="0">
                <a:solidFill>
                  <a:srgbClr val="4F5450"/>
                </a:solidFill>
                <a:effectLst/>
                <a:latin typeface="Arial" panose="020B0604020202020204" pitchFamily="34" charset="0"/>
                <a:ea typeface="Arial" panose="020B0604020202020204" pitchFamily="34" charset="0"/>
                <a:cs typeface="Arial" panose="020B0604020202020204" pitchFamily="34" charset="0"/>
              </a:rPr>
              <a:t>s</a:t>
            </a:r>
            <a:r>
              <a:rPr lang="en-US" sz="2000" spc="-120" dirty="0">
                <a:solidFill>
                  <a:srgbClr val="4F5450"/>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was</a:t>
            </a:r>
            <a:r>
              <a:rPr lang="en-US" sz="2000" spc="-11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to</a:t>
            </a:r>
            <a:r>
              <a:rPr lang="en-US" sz="2000" spc="-6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spc="-2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000" spc="-15" dirty="0">
                <a:solidFill>
                  <a:srgbClr val="4F5450"/>
                </a:solidFill>
                <a:effectLst/>
                <a:latin typeface="Arial" panose="020B0604020202020204" pitchFamily="34" charset="0"/>
                <a:ea typeface="Arial" panose="020B0604020202020204" pitchFamily="34" charset="0"/>
                <a:cs typeface="Arial" panose="020B0604020202020204" pitchFamily="34" charset="0"/>
              </a:rPr>
              <a:t>s</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t</a:t>
            </a:r>
            <a:r>
              <a:rPr lang="en-US" sz="2000" spc="60"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000" spc="-10" dirty="0">
                <a:solidFill>
                  <a:srgbClr val="4F5450"/>
                </a:solidFill>
                <a:effectLst/>
                <a:latin typeface="Arial" panose="020B0604020202020204" pitchFamily="34" charset="0"/>
                <a:ea typeface="Arial" panose="020B0604020202020204" pitchFamily="34" charset="0"/>
                <a:cs typeface="Arial" panose="020B0604020202020204" pitchFamily="34" charset="0"/>
              </a:rPr>
              <a:t>b</a:t>
            </a:r>
            <a:r>
              <a:rPr lang="en-US" sz="2000" dirty="0">
                <a:solidFill>
                  <a:srgbClr val="150C11"/>
                </a:solidFill>
                <a:effectLst/>
                <a:latin typeface="Arial" panose="020B0604020202020204" pitchFamily="34" charset="0"/>
                <a:ea typeface="Arial" panose="020B0604020202020204" pitchFamily="34" charset="0"/>
                <a:cs typeface="Arial" panose="020B0604020202020204" pitchFamily="34" charset="0"/>
              </a:rPr>
              <a:t>l</a:t>
            </a:r>
            <a:r>
              <a:rPr lang="en-US" sz="2000" spc="-50" dirty="0">
                <a:solidFill>
                  <a:srgbClr val="150C11"/>
                </a:solidFill>
                <a:effectLst/>
                <a:latin typeface="Arial" panose="020B0604020202020204" pitchFamily="34" charset="0"/>
                <a:ea typeface="Arial" panose="020B0604020202020204" pitchFamily="34" charset="0"/>
                <a:cs typeface="Arial" panose="020B0604020202020204" pitchFamily="34" charset="0"/>
              </a:rPr>
              <a:t>i</a:t>
            </a:r>
            <a:r>
              <a:rPr lang="en-US" sz="2000" spc="55" dirty="0">
                <a:solidFill>
                  <a:srgbClr val="3D3B3D"/>
                </a:solidFill>
                <a:effectLst/>
                <a:latin typeface="Arial" panose="020B0604020202020204" pitchFamily="34" charset="0"/>
                <a:ea typeface="Arial" panose="020B0604020202020204" pitchFamily="34" charset="0"/>
                <a:cs typeface="Arial" panose="020B0604020202020204" pitchFamily="34" charset="0"/>
              </a:rPr>
              <a:t>s</a:t>
            </a:r>
            <a:r>
              <a:rPr lang="en-US" sz="2000" dirty="0">
                <a:solidFill>
                  <a:srgbClr val="211F28"/>
                </a:solidFill>
                <a:effectLst/>
                <a:latin typeface="Arial" panose="020B0604020202020204" pitchFamily="34" charset="0"/>
                <a:ea typeface="Arial" panose="020B0604020202020204" pitchFamily="34" charset="0"/>
                <a:cs typeface="Arial" panose="020B0604020202020204" pitchFamily="34" charset="0"/>
              </a:rPr>
              <a:t>h</a:t>
            </a:r>
            <a:r>
              <a:rPr lang="en-US" sz="2000" spc="-195" dirty="0">
                <a:solidFill>
                  <a:srgbClr val="211F28"/>
                </a:solidFill>
                <a:effectLst/>
                <a:latin typeface="Arial" panose="020B0604020202020204" pitchFamily="34" charset="0"/>
                <a:ea typeface="Arial" panose="020B0604020202020204" pitchFamily="34" charset="0"/>
                <a:cs typeface="Arial" panose="020B0604020202020204" pitchFamily="34" charset="0"/>
              </a:rPr>
              <a:t> </a:t>
            </a:r>
            <a:r>
              <a:rPr lang="en-US" sz="2000" spc="120"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000" dirty="0">
                <a:solidFill>
                  <a:srgbClr val="211F28"/>
                </a:solidFill>
                <a:effectLst/>
                <a:latin typeface="Arial" panose="020B0604020202020204" pitchFamily="34" charset="0"/>
                <a:ea typeface="Arial" panose="020B0604020202020204" pitchFamily="34" charset="0"/>
                <a:cs typeface="Arial" panose="020B0604020202020204" pitchFamily="34" charset="0"/>
              </a:rPr>
              <a:t>n</a:t>
            </a:r>
            <a:r>
              <a:rPr lang="en-US" sz="2000" spc="-145" dirty="0">
                <a:solidFill>
                  <a:srgbClr val="211F28"/>
                </a:solidFill>
                <a:effectLst/>
                <a:latin typeface="Arial" panose="020B0604020202020204" pitchFamily="34" charset="0"/>
                <a:ea typeface="Arial" panose="020B0604020202020204" pitchFamily="34" charset="0"/>
                <a:cs typeface="Arial" panose="020B0604020202020204" pitchFamily="34" charset="0"/>
              </a:rPr>
              <a:t> </a:t>
            </a:r>
            <a:r>
              <a:rPr lang="en-US" sz="2000" spc="5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000" spc="35" dirty="0">
                <a:solidFill>
                  <a:srgbClr val="150C11"/>
                </a:solidFill>
                <a:effectLst/>
                <a:latin typeface="Arial" panose="020B0604020202020204" pitchFamily="34" charset="0"/>
                <a:ea typeface="Arial" panose="020B0604020202020204" pitchFamily="34" charset="0"/>
                <a:cs typeface="Arial" panose="020B0604020202020204" pitchFamily="34" charset="0"/>
              </a:rPr>
              <a:t>f</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f</a:t>
            </a:r>
            <a:r>
              <a:rPr lang="en-US" sz="2000" spc="1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000" spc="15" dirty="0">
                <a:solidFill>
                  <a:srgbClr val="4F5450"/>
                </a:solidFill>
                <a:effectLst/>
                <a:latin typeface="Arial" panose="020B0604020202020204" pitchFamily="34" charset="0"/>
                <a:ea typeface="Arial" panose="020B0604020202020204" pitchFamily="34" charset="0"/>
                <a:cs typeface="Arial" panose="020B0604020202020204" pitchFamily="34" charset="0"/>
              </a:rPr>
              <a:t>c</a:t>
            </a:r>
            <a:r>
              <a:rPr lang="en-US" sz="2000" spc="25" dirty="0">
                <a:solidFill>
                  <a:srgbClr val="150C11"/>
                </a:solidFill>
                <a:effectLst/>
                <a:latin typeface="Arial" panose="020B0604020202020204" pitchFamily="34" charset="0"/>
                <a:ea typeface="Arial" panose="020B0604020202020204" pitchFamily="34" charset="0"/>
                <a:cs typeface="Arial" panose="020B0604020202020204" pitchFamily="34" charset="0"/>
              </a:rPr>
              <a:t>t</a:t>
            </a:r>
            <a:r>
              <a:rPr lang="en-US" sz="2000" spc="-135" dirty="0">
                <a:solidFill>
                  <a:srgbClr val="4F5450"/>
                </a:solidFill>
                <a:effectLst/>
                <a:latin typeface="Arial" panose="020B0604020202020204" pitchFamily="34" charset="0"/>
                <a:ea typeface="Arial" panose="020B0604020202020204" pitchFamily="34" charset="0"/>
                <a:cs typeface="Arial" panose="020B0604020202020204" pitchFamily="34" charset="0"/>
              </a:rPr>
              <a:t>i</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ve</a:t>
            </a:r>
            <a:r>
              <a:rPr lang="en-US" sz="2000" spc="-9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spc="-10" dirty="0">
                <a:solidFill>
                  <a:srgbClr val="4F5450"/>
                </a:solidFill>
                <a:effectLst/>
                <a:latin typeface="Arial" panose="020B0604020202020204" pitchFamily="34" charset="0"/>
                <a:ea typeface="Arial" panose="020B0604020202020204" pitchFamily="34" charset="0"/>
                <a:cs typeface="Arial" panose="020B0604020202020204" pitchFamily="34" charset="0"/>
              </a:rPr>
              <a:t>p</a:t>
            </a:r>
            <a:r>
              <a:rPr lang="en-US" sz="2000" spc="-60" dirty="0">
                <a:solidFill>
                  <a:srgbClr val="150C11"/>
                </a:solidFill>
                <a:effectLst/>
                <a:latin typeface="Arial" panose="020B0604020202020204" pitchFamily="34" charset="0"/>
                <a:ea typeface="Arial" panose="020B0604020202020204" pitchFamily="34" charset="0"/>
                <a:cs typeface="Arial" panose="020B0604020202020204" pitchFamily="34" charset="0"/>
              </a:rPr>
              <a:t>l</a:t>
            </a:r>
            <a:r>
              <a:rPr lang="en-US" sz="2000" spc="50"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000" dirty="0">
                <a:solidFill>
                  <a:srgbClr val="4F5450"/>
                </a:solidFill>
                <a:effectLst/>
                <a:latin typeface="Arial" panose="020B0604020202020204" pitchFamily="34" charset="0"/>
                <a:ea typeface="Arial" panose="020B0604020202020204" pitchFamily="34" charset="0"/>
                <a:cs typeface="Arial" panose="020B0604020202020204" pitchFamily="34" charset="0"/>
              </a:rPr>
              <a:t>n</a:t>
            </a:r>
            <a:r>
              <a:rPr lang="en-US" sz="2000" spc="-210" dirty="0">
                <a:solidFill>
                  <a:srgbClr val="4F5450"/>
                </a:solidFill>
                <a:effectLst/>
                <a:latin typeface="Arial" panose="020B0604020202020204" pitchFamily="34" charset="0"/>
                <a:ea typeface="Arial" panose="020B0604020202020204" pitchFamily="34" charset="0"/>
                <a:cs typeface="Arial" panose="020B0604020202020204" pitchFamily="34" charset="0"/>
              </a:rPr>
              <a:t> </a:t>
            </a:r>
            <a:r>
              <a:rPr lang="en-US" sz="2000" spc="25" dirty="0">
                <a:solidFill>
                  <a:srgbClr val="211F28"/>
                </a:solidFill>
                <a:effectLst/>
                <a:latin typeface="Arial" panose="020B0604020202020204" pitchFamily="34" charset="0"/>
                <a:ea typeface="Arial" panose="020B0604020202020204" pitchFamily="34" charset="0"/>
                <a:cs typeface="Arial" panose="020B0604020202020204" pitchFamily="34" charset="0"/>
              </a:rPr>
              <a:t>t</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000" spc="-7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spc="-95" dirty="0">
                <a:solidFill>
                  <a:srgbClr val="3D3B3D"/>
                </a:solidFill>
                <a:effectLst/>
                <a:latin typeface="Arial" panose="020B0604020202020204" pitchFamily="34" charset="0"/>
                <a:ea typeface="Arial" panose="020B0604020202020204" pitchFamily="34" charset="0"/>
                <a:cs typeface="Arial" panose="020B0604020202020204" pitchFamily="34" charset="0"/>
              </a:rPr>
              <a:t>i</a:t>
            </a:r>
            <a:r>
              <a:rPr lang="en-US" sz="2000" spc="-30" dirty="0">
                <a:solidFill>
                  <a:srgbClr val="3D3B3D"/>
                </a:solidFill>
                <a:effectLst/>
                <a:latin typeface="Arial" panose="020B0604020202020204" pitchFamily="34" charset="0"/>
                <a:ea typeface="Arial" panose="020B0604020202020204" pitchFamily="34" charset="0"/>
                <a:cs typeface="Arial" panose="020B0604020202020204" pitchFamily="34" charset="0"/>
              </a:rPr>
              <a:t>m</a:t>
            </a:r>
            <a:r>
              <a:rPr lang="en-US" sz="2000" spc="-10" dirty="0">
                <a:solidFill>
                  <a:srgbClr val="4F5450"/>
                </a:solidFill>
                <a:effectLst/>
                <a:latin typeface="Arial" panose="020B0604020202020204" pitchFamily="34" charset="0"/>
                <a:ea typeface="Arial" panose="020B0604020202020204" pitchFamily="34" charset="0"/>
                <a:cs typeface="Arial" panose="020B0604020202020204" pitchFamily="34" charset="0"/>
              </a:rPr>
              <a:t>p</a:t>
            </a:r>
            <a:r>
              <a:rPr lang="en-US" sz="2000" spc="-95" dirty="0">
                <a:solidFill>
                  <a:srgbClr val="3D3B3D"/>
                </a:solidFill>
                <a:effectLst/>
                <a:latin typeface="Arial" panose="020B0604020202020204" pitchFamily="34" charset="0"/>
                <a:ea typeface="Arial" panose="020B0604020202020204" pitchFamily="34" charset="0"/>
                <a:cs typeface="Arial" panose="020B0604020202020204" pitchFamily="34" charset="0"/>
              </a:rPr>
              <a:t>l</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em</a:t>
            </a:r>
            <a:r>
              <a:rPr lang="en-US" sz="2000" spc="85"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000" dirty="0">
                <a:solidFill>
                  <a:srgbClr val="211F28"/>
                </a:solidFill>
                <a:effectLst/>
                <a:latin typeface="Arial" panose="020B0604020202020204" pitchFamily="34" charset="0"/>
                <a:ea typeface="Arial" panose="020B0604020202020204" pitchFamily="34" charset="0"/>
                <a:cs typeface="Arial" panose="020B0604020202020204" pitchFamily="34" charset="0"/>
              </a:rPr>
              <a:t>nt</a:t>
            </a:r>
            <a:r>
              <a:rPr lang="en-US" sz="2000" spc="-180" dirty="0">
                <a:solidFill>
                  <a:srgbClr val="211F28"/>
                </a:solidFill>
                <a:effectLst/>
                <a:latin typeface="Arial" panose="020B0604020202020204" pitchFamily="34" charset="0"/>
                <a:ea typeface="Arial" panose="020B0604020202020204" pitchFamily="34" charset="0"/>
                <a:cs typeface="Arial" panose="020B0604020202020204" pitchFamily="34" charset="0"/>
              </a:rPr>
              <a:t> </a:t>
            </a:r>
            <a:r>
              <a:rPr lang="en-US" sz="2000" spc="80" dirty="0">
                <a:solidFill>
                  <a:srgbClr val="3D3B3D"/>
                </a:solidFill>
                <a:effectLst/>
                <a:latin typeface="Arial" panose="020B0604020202020204" pitchFamily="34" charset="0"/>
                <a:ea typeface="Arial" panose="020B0604020202020204" pitchFamily="34" charset="0"/>
                <a:cs typeface="Arial" panose="020B0604020202020204" pitchFamily="34" charset="0"/>
              </a:rPr>
              <a:t>t</a:t>
            </a:r>
            <a:r>
              <a:rPr lang="en-US" sz="2000" spc="-45" dirty="0">
                <a:solidFill>
                  <a:srgbClr val="211F28"/>
                </a:solidFill>
                <a:effectLst/>
                <a:latin typeface="Arial" panose="020B0604020202020204" pitchFamily="34" charset="0"/>
                <a:ea typeface="Arial" panose="020B0604020202020204" pitchFamily="34" charset="0"/>
                <a:cs typeface="Arial" panose="020B0604020202020204" pitchFamily="34" charset="0"/>
              </a:rPr>
              <a:t>h</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000" spc="-13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ch</a:t>
            </a:r>
            <a:r>
              <a:rPr lang="en-US" sz="2000" spc="65"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000" spc="-110" dirty="0">
                <a:solidFill>
                  <a:srgbClr val="4F5450"/>
                </a:solidFill>
                <a:effectLst/>
                <a:latin typeface="Arial" panose="020B0604020202020204" pitchFamily="34" charset="0"/>
                <a:ea typeface="Arial" panose="020B0604020202020204" pitchFamily="34" charset="0"/>
                <a:cs typeface="Arial" panose="020B0604020202020204" pitchFamily="34" charset="0"/>
              </a:rPr>
              <a:t>n</a:t>
            </a:r>
            <a:r>
              <a:rPr lang="en-US" sz="2000" spc="-60" dirty="0">
                <a:solidFill>
                  <a:srgbClr val="211F28"/>
                </a:solidFill>
                <a:effectLst/>
                <a:latin typeface="Arial" panose="020B0604020202020204" pitchFamily="34" charset="0"/>
                <a:ea typeface="Arial" panose="020B0604020202020204" pitchFamily="34" charset="0"/>
                <a:cs typeface="Arial" panose="020B0604020202020204" pitchFamily="34" charset="0"/>
              </a:rPr>
              <a:t>g</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000" spc="-12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M</a:t>
            </a:r>
            <a:r>
              <a:rPr lang="en-US" sz="2000" spc="10"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000" spc="-45" dirty="0">
                <a:solidFill>
                  <a:srgbClr val="211F28"/>
                </a:solidFill>
                <a:effectLst/>
                <a:latin typeface="Arial" panose="020B0604020202020204" pitchFamily="34" charset="0"/>
                <a:ea typeface="Arial" panose="020B0604020202020204" pitchFamily="34" charset="0"/>
                <a:cs typeface="Arial" panose="020B0604020202020204" pitchFamily="34" charset="0"/>
              </a:rPr>
              <a:t>n</a:t>
            </a:r>
            <a:r>
              <a:rPr lang="en-US" sz="2000" spc="-95" dirty="0">
                <a:solidFill>
                  <a:srgbClr val="4F5450"/>
                </a:solidFill>
                <a:effectLst/>
                <a:latin typeface="Arial" panose="020B0604020202020204" pitchFamily="34" charset="0"/>
                <a:ea typeface="Arial" panose="020B0604020202020204" pitchFamily="34" charset="0"/>
                <a:cs typeface="Arial" panose="020B0604020202020204" pitchFamily="34" charset="0"/>
              </a:rPr>
              <a:t>i</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t</a:t>
            </a:r>
            <a:r>
              <a:rPr lang="en-US" sz="2000" spc="5"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000" dirty="0">
                <a:solidFill>
                  <a:srgbClr val="4F5450"/>
                </a:solidFill>
                <a:effectLst/>
                <a:latin typeface="Arial" panose="020B0604020202020204" pitchFamily="34" charset="0"/>
                <a:ea typeface="Arial" panose="020B0604020202020204" pitchFamily="34" charset="0"/>
                <a:cs typeface="Arial" panose="020B0604020202020204" pitchFamily="34" charset="0"/>
              </a:rPr>
              <a:t>r</a:t>
            </a:r>
            <a:r>
              <a:rPr lang="en-US" sz="2000" spc="-70" dirty="0">
                <a:solidFill>
                  <a:srgbClr val="4F5450"/>
                </a:solidFill>
                <a:effectLst/>
                <a:latin typeface="Arial" panose="020B0604020202020204" pitchFamily="34" charset="0"/>
                <a:ea typeface="Arial" panose="020B0604020202020204" pitchFamily="34" charset="0"/>
                <a:cs typeface="Arial" panose="020B0604020202020204" pitchFamily="34" charset="0"/>
              </a:rPr>
              <a:t>i</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ng </a:t>
            </a:r>
            <a:r>
              <a:rPr lang="en-US" sz="2000" spc="55" dirty="0">
                <a:solidFill>
                  <a:srgbClr val="3D3B3D"/>
                </a:solidFill>
                <a:effectLst/>
                <a:latin typeface="Arial" panose="020B0604020202020204" pitchFamily="34" charset="0"/>
                <a:ea typeface="Arial" panose="020B0604020202020204" pitchFamily="34" charset="0"/>
                <a:cs typeface="Arial" panose="020B0604020202020204" pitchFamily="34" charset="0"/>
              </a:rPr>
              <a:t>s</a:t>
            </a:r>
            <a:r>
              <a:rPr lang="en-US" sz="2000" spc="-45" dirty="0">
                <a:solidFill>
                  <a:srgbClr val="211F28"/>
                </a:solidFill>
                <a:effectLst/>
                <a:latin typeface="Arial" panose="020B0604020202020204" pitchFamily="34" charset="0"/>
                <a:ea typeface="Arial" panose="020B0604020202020204" pitchFamily="34" charset="0"/>
                <a:cs typeface="Arial" panose="020B0604020202020204" pitchFamily="34" charset="0"/>
              </a:rPr>
              <a:t>h</a:t>
            </a:r>
            <a:r>
              <a:rPr lang="en-US" sz="2000" spc="50"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000" dirty="0">
                <a:solidFill>
                  <a:srgbClr val="150C11"/>
                </a:solidFill>
                <a:effectLst/>
                <a:latin typeface="Arial" panose="020B0604020202020204" pitchFamily="34" charset="0"/>
                <a:ea typeface="Arial" panose="020B0604020202020204" pitchFamily="34" charset="0"/>
                <a:cs typeface="Arial" panose="020B0604020202020204" pitchFamily="34" charset="0"/>
              </a:rPr>
              <a:t>ll</a:t>
            </a:r>
            <a:r>
              <a:rPr lang="en-US" sz="2000" spc="-215" dirty="0">
                <a:solidFill>
                  <a:srgbClr val="150C11"/>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as</a:t>
            </a:r>
            <a:r>
              <a:rPr lang="en-US" sz="2000" spc="85" dirty="0">
                <a:solidFill>
                  <a:srgbClr val="3D3B3D"/>
                </a:solidFill>
                <a:effectLst/>
                <a:latin typeface="Arial" panose="020B0604020202020204" pitchFamily="34" charset="0"/>
                <a:ea typeface="Arial" panose="020B0604020202020204" pitchFamily="34" charset="0"/>
                <a:cs typeface="Arial" panose="020B0604020202020204" pitchFamily="34" charset="0"/>
              </a:rPr>
              <a:t>s</a:t>
            </a:r>
            <a:r>
              <a:rPr lang="en-US" sz="2000" spc="15" dirty="0">
                <a:solidFill>
                  <a:srgbClr val="211F28"/>
                </a:solidFill>
                <a:effectLst/>
                <a:latin typeface="Arial" panose="020B0604020202020204" pitchFamily="34" charset="0"/>
                <a:ea typeface="Arial" panose="020B0604020202020204" pitchFamily="34" charset="0"/>
                <a:cs typeface="Arial" panose="020B0604020202020204" pitchFamily="34" charset="0"/>
              </a:rPr>
              <a:t>u</a:t>
            </a:r>
            <a:r>
              <a:rPr lang="en-US" sz="2000" dirty="0">
                <a:solidFill>
                  <a:srgbClr val="050F28"/>
                </a:solidFill>
                <a:effectLst/>
                <a:latin typeface="Arial" panose="020B0604020202020204" pitchFamily="34" charset="0"/>
                <a:ea typeface="Arial" panose="020B0604020202020204" pitchFamily="34" charset="0"/>
                <a:cs typeface="Arial" panose="020B0604020202020204" pitchFamily="34" charset="0"/>
              </a:rPr>
              <a:t>r</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000" spc="-19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spc="25" dirty="0">
                <a:solidFill>
                  <a:srgbClr val="150C11"/>
                </a:solidFill>
                <a:effectLst/>
                <a:latin typeface="Arial" panose="020B0604020202020204" pitchFamily="34" charset="0"/>
                <a:ea typeface="Arial" panose="020B0604020202020204" pitchFamily="34" charset="0"/>
                <a:cs typeface="Arial" panose="020B0604020202020204" pitchFamily="34" charset="0"/>
              </a:rPr>
              <a:t>t</a:t>
            </a:r>
            <a:r>
              <a:rPr lang="en-US" sz="2000" spc="-55" dirty="0">
                <a:solidFill>
                  <a:srgbClr val="4F5450"/>
                </a:solidFill>
                <a:effectLst/>
                <a:latin typeface="Arial" panose="020B0604020202020204" pitchFamily="34" charset="0"/>
                <a:ea typeface="Arial" panose="020B0604020202020204" pitchFamily="34" charset="0"/>
                <a:cs typeface="Arial" panose="020B0604020202020204" pitchFamily="34" charset="0"/>
              </a:rPr>
              <a:t>h</a:t>
            </a:r>
            <a:r>
              <a:rPr lang="en-US" sz="2000" spc="70"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000" dirty="0">
                <a:solidFill>
                  <a:srgbClr val="211F28"/>
                </a:solidFill>
                <a:effectLst/>
                <a:latin typeface="Arial" panose="020B0604020202020204" pitchFamily="34" charset="0"/>
                <a:ea typeface="Arial" panose="020B0604020202020204" pitchFamily="34" charset="0"/>
                <a:cs typeface="Arial" panose="020B0604020202020204" pitchFamily="34" charset="0"/>
              </a:rPr>
              <a:t>t</a:t>
            </a:r>
            <a:r>
              <a:rPr lang="en-US" sz="2000" spc="-165" dirty="0">
                <a:solidFill>
                  <a:srgbClr val="211F28"/>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t</a:t>
            </a:r>
            <a:r>
              <a:rPr lang="en-US" sz="2000" spc="10" dirty="0">
                <a:solidFill>
                  <a:srgbClr val="3D3B3D"/>
                </a:solidFill>
                <a:effectLst/>
                <a:latin typeface="Arial" panose="020B0604020202020204" pitchFamily="34" charset="0"/>
                <a:ea typeface="Arial" panose="020B0604020202020204" pitchFamily="34" charset="0"/>
                <a:cs typeface="Arial" panose="020B0604020202020204" pitchFamily="34" charset="0"/>
              </a:rPr>
              <a:t>h</a:t>
            </a:r>
            <a:r>
              <a:rPr lang="en-US" sz="2000" spc="-60" dirty="0">
                <a:solidFill>
                  <a:srgbClr val="050F28"/>
                </a:solidFill>
                <a:effectLst/>
                <a:latin typeface="Arial" panose="020B0604020202020204" pitchFamily="34" charset="0"/>
                <a:ea typeface="Arial" panose="020B0604020202020204" pitchFamily="34" charset="0"/>
                <a:cs typeface="Arial" panose="020B0604020202020204" pitchFamily="34" charset="0"/>
              </a:rPr>
              <a:t>i</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s</a:t>
            </a:r>
            <a:r>
              <a:rPr lang="en-US" sz="2000" spc="-15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p</a:t>
            </a:r>
            <a:r>
              <a:rPr lang="en-US" sz="2000" spc="-105" dirty="0">
                <a:solidFill>
                  <a:srgbClr val="3D3B3D"/>
                </a:solidFill>
                <a:effectLst/>
                <a:latin typeface="Arial" panose="020B0604020202020204" pitchFamily="34" charset="0"/>
                <a:ea typeface="Arial" panose="020B0604020202020204" pitchFamily="34" charset="0"/>
                <a:cs typeface="Arial" panose="020B0604020202020204" pitchFamily="34" charset="0"/>
              </a:rPr>
              <a:t>l</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000" dirty="0">
                <a:solidFill>
                  <a:srgbClr val="211F28"/>
                </a:solidFill>
                <a:effectLst/>
                <a:latin typeface="Arial" panose="020B0604020202020204" pitchFamily="34" charset="0"/>
                <a:ea typeface="Arial" panose="020B0604020202020204" pitchFamily="34" charset="0"/>
                <a:cs typeface="Arial" panose="020B0604020202020204" pitchFamily="34" charset="0"/>
              </a:rPr>
              <a:t>n</a:t>
            </a:r>
            <a:r>
              <a:rPr lang="en-US" sz="2000" spc="-210" dirty="0">
                <a:solidFill>
                  <a:srgbClr val="211F28"/>
                </a:solidFill>
                <a:effectLst/>
                <a:latin typeface="Arial" panose="020B0604020202020204" pitchFamily="34" charset="0"/>
                <a:ea typeface="Arial" panose="020B0604020202020204" pitchFamily="34" charset="0"/>
                <a:cs typeface="Arial" panose="020B0604020202020204" pitchFamily="34" charset="0"/>
              </a:rPr>
              <a:t> </a:t>
            </a:r>
            <a:r>
              <a:rPr lang="en-US" sz="2000" spc="-135" dirty="0">
                <a:solidFill>
                  <a:srgbClr val="4F5450"/>
                </a:solidFill>
                <a:effectLst/>
                <a:latin typeface="Arial" panose="020B0604020202020204" pitchFamily="34" charset="0"/>
                <a:ea typeface="Arial" panose="020B0604020202020204" pitchFamily="34" charset="0"/>
                <a:cs typeface="Arial" panose="020B0604020202020204" pitchFamily="34" charset="0"/>
              </a:rPr>
              <a:t>i</a:t>
            </a:r>
            <a:r>
              <a:rPr lang="en-US" sz="2000" dirty="0">
                <a:solidFill>
                  <a:srgbClr val="4F5450"/>
                </a:solidFill>
                <a:effectLst/>
                <a:latin typeface="Arial" panose="020B0604020202020204" pitchFamily="34" charset="0"/>
                <a:ea typeface="Arial" panose="020B0604020202020204" pitchFamily="34" charset="0"/>
                <a:cs typeface="Arial" panose="020B0604020202020204" pitchFamily="34" charset="0"/>
              </a:rPr>
              <a:t>s</a:t>
            </a:r>
            <a:r>
              <a:rPr lang="en-US" sz="2000" spc="-190" dirty="0">
                <a:solidFill>
                  <a:srgbClr val="4F5450"/>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f</a:t>
            </a:r>
            <a:r>
              <a:rPr lang="en-US" sz="2000" spc="75"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000" dirty="0">
                <a:solidFill>
                  <a:srgbClr val="150C11"/>
                </a:solidFill>
                <a:effectLst/>
                <a:latin typeface="Arial" panose="020B0604020202020204" pitchFamily="34" charset="0"/>
                <a:ea typeface="Arial" panose="020B0604020202020204" pitchFamily="34" charset="0"/>
                <a:cs typeface="Arial" panose="020B0604020202020204" pitchFamily="34" charset="0"/>
              </a:rPr>
              <a:t>l</a:t>
            </a:r>
            <a:r>
              <a:rPr lang="en-US" sz="2000" spc="-55" dirty="0">
                <a:solidFill>
                  <a:srgbClr val="150C11"/>
                </a:solidFill>
                <a:effectLst/>
                <a:latin typeface="Arial" panose="020B0604020202020204" pitchFamily="34" charset="0"/>
                <a:ea typeface="Arial" panose="020B0604020202020204" pitchFamily="34" charset="0"/>
                <a:cs typeface="Arial" panose="020B0604020202020204" pitchFamily="34" charset="0"/>
              </a:rPr>
              <a:t>l</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000" spc="45" dirty="0">
                <a:solidFill>
                  <a:srgbClr val="3D3B3D"/>
                </a:solidFill>
                <a:effectLst/>
                <a:latin typeface="Arial" panose="020B0604020202020204" pitchFamily="34" charset="0"/>
                <a:ea typeface="Arial" panose="020B0604020202020204" pitchFamily="34" charset="0"/>
                <a:cs typeface="Arial" panose="020B0604020202020204" pitchFamily="34" charset="0"/>
              </a:rPr>
              <a:t>w</a:t>
            </a:r>
            <a:r>
              <a:rPr lang="en-US" sz="2000" spc="50" dirty="0">
                <a:solidFill>
                  <a:srgbClr val="211F28"/>
                </a:solidFill>
                <a:effectLst/>
                <a:latin typeface="Arial" panose="020B0604020202020204" pitchFamily="34" charset="0"/>
                <a:ea typeface="Arial" panose="020B0604020202020204" pitchFamily="34" charset="0"/>
                <a:cs typeface="Arial" panose="020B0604020202020204" pitchFamily="34" charset="0"/>
              </a:rPr>
              <a:t>e</a:t>
            </a:r>
            <a:r>
              <a:rPr lang="en-US" sz="2000" spc="70" dirty="0">
                <a:solidFill>
                  <a:srgbClr val="3D3B3D"/>
                </a:solidFill>
                <a:effectLst/>
                <a:latin typeface="Arial" panose="020B0604020202020204" pitchFamily="34" charset="0"/>
                <a:ea typeface="Arial" panose="020B0604020202020204" pitchFamily="34" charset="0"/>
                <a:cs typeface="Arial" panose="020B0604020202020204" pitchFamily="34" charset="0"/>
              </a:rPr>
              <a:t>d</a:t>
            </a:r>
            <a:r>
              <a:rPr lang="en-US" sz="2000" dirty="0">
                <a:solidFill>
                  <a:srgbClr val="150C11"/>
                </a:solidFill>
                <a:effectLst/>
                <a:latin typeface="Arial" panose="020B0604020202020204" pitchFamily="34" charset="0"/>
                <a:ea typeface="Arial" panose="020B0604020202020204" pitchFamily="34" charset="0"/>
                <a:cs typeface="Arial" panose="020B0604020202020204" pitchFamily="34" charset="0"/>
              </a:rPr>
              <a:t>.</a:t>
            </a:r>
            <a:r>
              <a:rPr lang="en-US" sz="2000" spc="-195" dirty="0">
                <a:solidFill>
                  <a:srgbClr val="150C11"/>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211F28"/>
                </a:solidFill>
                <a:effectLst/>
                <a:latin typeface="Arial" panose="020B0604020202020204" pitchFamily="34" charset="0"/>
                <a:ea typeface="Arial" panose="020B0604020202020204" pitchFamily="34" charset="0"/>
                <a:cs typeface="Arial" panose="020B0604020202020204" pitchFamily="34" charset="0"/>
              </a:rPr>
              <a:t>But</a:t>
            </a:r>
            <a:r>
              <a:rPr lang="en-US" sz="2000" spc="-190" dirty="0">
                <a:solidFill>
                  <a:srgbClr val="211F28"/>
                </a:solidFill>
                <a:effectLst/>
                <a:latin typeface="Arial" panose="020B0604020202020204" pitchFamily="34" charset="0"/>
                <a:ea typeface="Arial" panose="020B0604020202020204" pitchFamily="34" charset="0"/>
                <a:cs typeface="Arial" panose="020B0604020202020204" pitchFamily="34" charset="0"/>
              </a:rPr>
              <a:t> </a:t>
            </a:r>
            <a:r>
              <a:rPr lang="en-US" sz="2000" spc="25" dirty="0">
                <a:solidFill>
                  <a:srgbClr val="3D3B3D"/>
                </a:solidFill>
                <a:effectLst/>
                <a:latin typeface="Arial" panose="020B0604020202020204" pitchFamily="34" charset="0"/>
                <a:ea typeface="Arial" panose="020B0604020202020204" pitchFamily="34" charset="0"/>
                <a:cs typeface="Arial" panose="020B0604020202020204" pitchFamily="34" charset="0"/>
              </a:rPr>
              <a:t>t</a:t>
            </a:r>
            <a:r>
              <a:rPr lang="en-US" sz="2000" spc="-45" dirty="0">
                <a:solidFill>
                  <a:srgbClr val="211F28"/>
                </a:solidFill>
                <a:effectLst/>
                <a:latin typeface="Arial" panose="020B0604020202020204" pitchFamily="34" charset="0"/>
                <a:ea typeface="Arial" panose="020B0604020202020204" pitchFamily="34" charset="0"/>
                <a:cs typeface="Arial" panose="020B0604020202020204" pitchFamily="34" charset="0"/>
              </a:rPr>
              <a:t>h</a:t>
            </a:r>
            <a:r>
              <a:rPr lang="en-US" sz="2000" spc="-3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000" spc="-65" dirty="0">
                <a:solidFill>
                  <a:srgbClr val="4F5450"/>
                </a:solidFill>
                <a:effectLst/>
                <a:latin typeface="Arial" panose="020B0604020202020204" pitchFamily="34" charset="0"/>
                <a:ea typeface="Arial" panose="020B0604020202020204" pitchFamily="34" charset="0"/>
                <a:cs typeface="Arial" panose="020B0604020202020204" pitchFamily="34" charset="0"/>
              </a:rPr>
              <a:t>r</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000" spc="-19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spc="-135" dirty="0">
                <a:solidFill>
                  <a:srgbClr val="4F5450"/>
                </a:solidFill>
                <a:effectLst/>
                <a:latin typeface="Arial" panose="020B0604020202020204" pitchFamily="34" charset="0"/>
                <a:ea typeface="Arial" panose="020B0604020202020204" pitchFamily="34" charset="0"/>
                <a:cs typeface="Arial" panose="020B0604020202020204" pitchFamily="34" charset="0"/>
              </a:rPr>
              <a:t>i</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s</a:t>
            </a:r>
            <a:r>
              <a:rPr lang="en-US" sz="2000" spc="-19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spc="145"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000" spc="-60" dirty="0">
                <a:solidFill>
                  <a:srgbClr val="050F28"/>
                </a:solidFill>
                <a:effectLst/>
                <a:latin typeface="Arial" panose="020B0604020202020204" pitchFamily="34" charset="0"/>
                <a:ea typeface="Arial" panose="020B0604020202020204" pitchFamily="34" charset="0"/>
                <a:cs typeface="Arial" panose="020B0604020202020204" pitchFamily="34" charset="0"/>
              </a:rPr>
              <a:t>l</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so</a:t>
            </a:r>
            <a:r>
              <a:rPr lang="en-US" sz="2000" spc="-18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000" spc="-15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s</a:t>
            </a:r>
            <a:r>
              <a:rPr lang="en-US" sz="2000" spc="6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000" spc="15" dirty="0">
                <a:solidFill>
                  <a:srgbClr val="4F5450"/>
                </a:solidFill>
                <a:effectLst/>
                <a:latin typeface="Arial" panose="020B0604020202020204" pitchFamily="34" charset="0"/>
                <a:ea typeface="Arial" panose="020B0604020202020204" pitchFamily="34" charset="0"/>
                <a:cs typeface="Arial" panose="020B0604020202020204" pitchFamily="34" charset="0"/>
              </a:rPr>
              <a:t>c</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ond</a:t>
            </a:r>
            <a:r>
              <a:rPr lang="en-US" sz="2000" spc="-17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spc="-10" dirty="0">
                <a:solidFill>
                  <a:srgbClr val="3D3B3D"/>
                </a:solidFill>
                <a:effectLst/>
                <a:latin typeface="Arial" panose="020B0604020202020204" pitchFamily="34" charset="0"/>
                <a:ea typeface="Arial" panose="020B0604020202020204" pitchFamily="34" charset="0"/>
                <a:cs typeface="Arial" panose="020B0604020202020204" pitchFamily="34" charset="0"/>
              </a:rPr>
              <a:t>p</a:t>
            </a:r>
            <a:r>
              <a:rPr lang="en-US" sz="2000" spc="-45" dirty="0">
                <a:solidFill>
                  <a:srgbClr val="4F5450"/>
                </a:solidFill>
                <a:effectLst/>
                <a:latin typeface="Arial" panose="020B0604020202020204" pitchFamily="34" charset="0"/>
                <a:ea typeface="Arial" panose="020B0604020202020204" pitchFamily="34" charset="0"/>
                <a:cs typeface="Arial" panose="020B0604020202020204" pitchFamily="34" charset="0"/>
              </a:rPr>
              <a:t>u</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rpos</a:t>
            </a:r>
            <a:r>
              <a:rPr lang="en-US" sz="2000" spc="4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000" dirty="0">
                <a:solidFill>
                  <a:srgbClr val="150C11"/>
                </a:solidFill>
                <a:effectLst/>
                <a:latin typeface="Arial" panose="020B0604020202020204" pitchFamily="34" charset="0"/>
                <a:ea typeface="Arial" panose="020B0604020202020204" pitchFamily="34" charset="0"/>
                <a:cs typeface="Arial" panose="020B0604020202020204" pitchFamily="34" charset="0"/>
              </a:rPr>
              <a:t>.</a:t>
            </a:r>
            <a:r>
              <a:rPr lang="en-US" sz="2000" spc="-200" dirty="0">
                <a:solidFill>
                  <a:srgbClr val="150C11"/>
                </a:solidFill>
                <a:effectLst/>
                <a:latin typeface="Arial" panose="020B0604020202020204" pitchFamily="34" charset="0"/>
                <a:ea typeface="Arial" panose="020B0604020202020204" pitchFamily="34" charset="0"/>
                <a:cs typeface="Arial" panose="020B0604020202020204" pitchFamily="34" charset="0"/>
              </a:rPr>
              <a:t> </a:t>
            </a:r>
            <a:r>
              <a:rPr lang="en-US" sz="2000" spc="-55" dirty="0">
                <a:solidFill>
                  <a:srgbClr val="211F28"/>
                </a:solidFill>
                <a:effectLst/>
                <a:latin typeface="Arial" panose="020B0604020202020204" pitchFamily="34" charset="0"/>
                <a:ea typeface="Arial" panose="020B0604020202020204" pitchFamily="34" charset="0"/>
                <a:cs typeface="Arial" panose="020B0604020202020204" pitchFamily="34" charset="0"/>
              </a:rPr>
              <a:t>M</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000" spc="-10" dirty="0">
                <a:solidFill>
                  <a:srgbClr val="3D3B3D"/>
                </a:solidFill>
                <a:effectLst/>
                <a:latin typeface="Arial" panose="020B0604020202020204" pitchFamily="34" charset="0"/>
                <a:ea typeface="Arial" panose="020B0604020202020204" pitchFamily="34" charset="0"/>
                <a:cs typeface="Arial" panose="020B0604020202020204" pitchFamily="34" charset="0"/>
              </a:rPr>
              <a:t>s</a:t>
            </a:r>
            <a:r>
              <a:rPr lang="en-US" sz="2000" dirty="0">
                <a:solidFill>
                  <a:srgbClr val="211F28"/>
                </a:solidFill>
                <a:effectLst/>
                <a:latin typeface="Arial" panose="020B0604020202020204" pitchFamily="34" charset="0"/>
                <a:ea typeface="Arial" panose="020B0604020202020204" pitchFamily="34" charset="0"/>
                <a:cs typeface="Arial" panose="020B0604020202020204" pitchFamily="34" charset="0"/>
              </a:rPr>
              <a:t>t </a:t>
            </a:r>
            <a:r>
              <a:rPr lang="en-US" sz="2000" spc="5" dirty="0">
                <a:solidFill>
                  <a:srgbClr val="3D3B3D"/>
                </a:solidFill>
                <a:effectLst/>
                <a:latin typeface="Arial" panose="020B0604020202020204" pitchFamily="34" charset="0"/>
                <a:ea typeface="Arial" panose="020B0604020202020204" pitchFamily="34" charset="0"/>
                <a:cs typeface="Arial" panose="020B0604020202020204" pitchFamily="34" charset="0"/>
              </a:rPr>
              <a:t>p</a:t>
            </a:r>
            <a:r>
              <a:rPr lang="en-US" sz="2000" dirty="0">
                <a:solidFill>
                  <a:srgbClr val="4F5450"/>
                </a:solidFill>
                <a:effectLst/>
                <a:latin typeface="Arial" panose="020B0604020202020204" pitchFamily="34" charset="0"/>
                <a:ea typeface="Arial" panose="020B0604020202020204" pitchFamily="34" charset="0"/>
                <a:cs typeface="Arial" panose="020B0604020202020204" pitchFamily="34" charset="0"/>
              </a:rPr>
              <a:t>r</a:t>
            </a:r>
            <a:r>
              <a:rPr lang="en-US" sz="2000" spc="5" dirty="0">
                <a:solidFill>
                  <a:srgbClr val="4F5450"/>
                </a:solidFill>
                <a:effectLst/>
                <a:latin typeface="Arial" panose="020B0604020202020204" pitchFamily="34" charset="0"/>
                <a:ea typeface="Arial" panose="020B0604020202020204" pitchFamily="34" charset="0"/>
                <a:cs typeface="Arial" panose="020B0604020202020204" pitchFamily="34" charset="0"/>
              </a:rPr>
              <a:t>o</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ba</a:t>
            </a:r>
            <a:r>
              <a:rPr lang="en-US" sz="2000" spc="25" dirty="0">
                <a:solidFill>
                  <a:srgbClr val="3D3B3D"/>
                </a:solidFill>
                <a:effectLst/>
                <a:latin typeface="Arial" panose="020B0604020202020204" pitchFamily="34" charset="0"/>
                <a:ea typeface="Arial" panose="020B0604020202020204" pitchFamily="34" charset="0"/>
                <a:cs typeface="Arial" panose="020B0604020202020204" pitchFamily="34" charset="0"/>
              </a:rPr>
              <a:t>b</a:t>
            </a:r>
            <a:r>
              <a:rPr lang="en-US" sz="2000" spc="-60" dirty="0">
                <a:solidFill>
                  <a:srgbClr val="050F28"/>
                </a:solidFill>
                <a:effectLst/>
                <a:latin typeface="Arial" panose="020B0604020202020204" pitchFamily="34" charset="0"/>
                <a:ea typeface="Arial" panose="020B0604020202020204" pitchFamily="34" charset="0"/>
                <a:cs typeface="Arial" panose="020B0604020202020204" pitchFamily="34" charset="0"/>
              </a:rPr>
              <a:t>l</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y</a:t>
            </a:r>
            <a:r>
              <a:rPr lang="en-US" sz="2000" spc="-5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spc="-10" dirty="0">
                <a:solidFill>
                  <a:srgbClr val="3D3B3D"/>
                </a:solidFill>
                <a:effectLst/>
                <a:latin typeface="Arial" panose="020B0604020202020204" pitchFamily="34" charset="0"/>
                <a:ea typeface="Arial" panose="020B0604020202020204" pitchFamily="34" charset="0"/>
                <a:cs typeface="Arial" panose="020B0604020202020204" pitchFamily="34" charset="0"/>
              </a:rPr>
              <a:t>d</a:t>
            </a:r>
            <a:r>
              <a:rPr lang="en-US" sz="2000" spc="15" dirty="0">
                <a:solidFill>
                  <a:srgbClr val="211F28"/>
                </a:solidFill>
                <a:effectLst/>
                <a:latin typeface="Arial" panose="020B0604020202020204" pitchFamily="34" charset="0"/>
                <a:ea typeface="Arial" panose="020B0604020202020204" pitchFamily="34" charset="0"/>
                <a:cs typeface="Arial" panose="020B0604020202020204" pitchFamily="34" charset="0"/>
              </a:rPr>
              <a:t>u</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r</a:t>
            </a:r>
            <a:r>
              <a:rPr lang="en-US" sz="2000" spc="-95" dirty="0">
                <a:solidFill>
                  <a:srgbClr val="4F5450"/>
                </a:solidFill>
                <a:effectLst/>
                <a:latin typeface="Arial" panose="020B0604020202020204" pitchFamily="34" charset="0"/>
                <a:ea typeface="Arial" panose="020B0604020202020204" pitchFamily="34" charset="0"/>
                <a:cs typeface="Arial" panose="020B0604020202020204" pitchFamily="34" charset="0"/>
              </a:rPr>
              <a:t>i</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ng</a:t>
            </a:r>
            <a:r>
              <a:rPr lang="en-US" sz="2000" spc="-16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spc="-95" dirty="0">
                <a:solidFill>
                  <a:srgbClr val="3D3B3D"/>
                </a:solidFill>
                <a:effectLst/>
                <a:latin typeface="Arial" panose="020B0604020202020204" pitchFamily="34" charset="0"/>
                <a:ea typeface="Arial" panose="020B0604020202020204" pitchFamily="34" charset="0"/>
                <a:cs typeface="Arial" panose="020B0604020202020204" pitchFamily="34" charset="0"/>
              </a:rPr>
              <a:t>i</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m</a:t>
            </a:r>
            <a:r>
              <a:rPr lang="en-US" sz="2000" spc="10" dirty="0">
                <a:solidFill>
                  <a:srgbClr val="3D3B3D"/>
                </a:solidFill>
                <a:effectLst/>
                <a:latin typeface="Arial" panose="020B0604020202020204" pitchFamily="34" charset="0"/>
                <a:ea typeface="Arial" panose="020B0604020202020204" pitchFamily="34" charset="0"/>
                <a:cs typeface="Arial" panose="020B0604020202020204" pitchFamily="34" charset="0"/>
              </a:rPr>
              <a:t>p</a:t>
            </a:r>
            <a:r>
              <a:rPr lang="en-US" sz="2000" spc="-95" dirty="0">
                <a:solidFill>
                  <a:srgbClr val="4F5450"/>
                </a:solidFill>
                <a:effectLst/>
                <a:latin typeface="Arial" panose="020B0604020202020204" pitchFamily="34" charset="0"/>
                <a:ea typeface="Arial" panose="020B0604020202020204" pitchFamily="34" charset="0"/>
                <a:cs typeface="Arial" panose="020B0604020202020204" pitchFamily="34" charset="0"/>
              </a:rPr>
              <a:t>l</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eme</a:t>
            </a:r>
            <a:r>
              <a:rPr lang="en-US" sz="2000" spc="35" dirty="0">
                <a:solidFill>
                  <a:srgbClr val="3D3B3D"/>
                </a:solidFill>
                <a:effectLst/>
                <a:latin typeface="Arial" panose="020B0604020202020204" pitchFamily="34" charset="0"/>
                <a:ea typeface="Arial" panose="020B0604020202020204" pitchFamily="34" charset="0"/>
                <a:cs typeface="Arial" panose="020B0604020202020204" pitchFamily="34" charset="0"/>
              </a:rPr>
              <a:t>n</a:t>
            </a:r>
            <a:r>
              <a:rPr lang="en-US" sz="2000" spc="25" dirty="0">
                <a:solidFill>
                  <a:srgbClr val="211F28"/>
                </a:solidFill>
                <a:effectLst/>
                <a:latin typeface="Arial" panose="020B0604020202020204" pitchFamily="34" charset="0"/>
                <a:ea typeface="Arial" panose="020B0604020202020204" pitchFamily="34" charset="0"/>
                <a:cs typeface="Arial" panose="020B0604020202020204" pitchFamily="34" charset="0"/>
              </a:rPr>
              <a:t>t</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000" spc="25" dirty="0">
                <a:solidFill>
                  <a:srgbClr val="3D3B3D"/>
                </a:solidFill>
                <a:effectLst/>
                <a:latin typeface="Arial" panose="020B0604020202020204" pitchFamily="34" charset="0"/>
                <a:ea typeface="Arial" panose="020B0604020202020204" pitchFamily="34" charset="0"/>
                <a:cs typeface="Arial" panose="020B0604020202020204" pitchFamily="34" charset="0"/>
              </a:rPr>
              <a:t>t</a:t>
            </a:r>
            <a:r>
              <a:rPr lang="en-US" sz="2000" spc="-60" dirty="0">
                <a:solidFill>
                  <a:srgbClr val="050F28"/>
                </a:solidFill>
                <a:effectLst/>
                <a:latin typeface="Arial" panose="020B0604020202020204" pitchFamily="34" charset="0"/>
                <a:ea typeface="Arial" panose="020B0604020202020204" pitchFamily="34" charset="0"/>
                <a:cs typeface="Arial" panose="020B0604020202020204" pitchFamily="34" charset="0"/>
              </a:rPr>
              <a:t>i</a:t>
            </a:r>
            <a:r>
              <a:rPr lang="en-US" sz="2000" spc="45"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000" dirty="0">
                <a:solidFill>
                  <a:srgbClr val="211F28"/>
                </a:solidFill>
                <a:effectLst/>
                <a:latin typeface="Arial" panose="020B0604020202020204" pitchFamily="34" charset="0"/>
                <a:ea typeface="Arial" panose="020B0604020202020204" pitchFamily="34" charset="0"/>
                <a:cs typeface="Arial" panose="020B0604020202020204" pitchFamily="34" charset="0"/>
              </a:rPr>
              <a:t>n</a:t>
            </a:r>
            <a:r>
              <a:rPr lang="en-US" sz="2000" spc="-70" dirty="0">
                <a:solidFill>
                  <a:srgbClr val="211F28"/>
                </a:solidFill>
                <a:effectLst/>
                <a:latin typeface="Arial" panose="020B0604020202020204" pitchFamily="34" charset="0"/>
                <a:ea typeface="Arial" panose="020B0604020202020204" pitchFamily="34" charset="0"/>
                <a:cs typeface="Arial" panose="020B0604020202020204" pitchFamily="34" charset="0"/>
              </a:rPr>
              <a:t> </a:t>
            </a:r>
            <a:r>
              <a:rPr lang="en-US" sz="2000" spc="-60" dirty="0">
                <a:solidFill>
                  <a:srgbClr val="150C11"/>
                </a:solidFill>
                <a:effectLst/>
                <a:latin typeface="Arial" panose="020B0604020202020204" pitchFamily="34" charset="0"/>
                <a:ea typeface="Arial" panose="020B0604020202020204" pitchFamily="34" charset="0"/>
                <a:cs typeface="Arial" panose="020B0604020202020204" pitchFamily="34" charset="0"/>
              </a:rPr>
              <a:t>i</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t</a:t>
            </a:r>
            <a:r>
              <a:rPr lang="en-US" sz="2000" spc="-11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spc="15" dirty="0">
                <a:solidFill>
                  <a:srgbClr val="3D3B3D"/>
                </a:solidFill>
                <a:effectLst/>
                <a:latin typeface="Arial" panose="020B0604020202020204" pitchFamily="34" charset="0"/>
                <a:ea typeface="Arial" panose="020B0604020202020204" pitchFamily="34" charset="0"/>
                <a:cs typeface="Arial" panose="020B0604020202020204" pitchFamily="34" charset="0"/>
              </a:rPr>
              <a:t>t</a:t>
            </a:r>
            <a:r>
              <a:rPr lang="en-US" sz="2000" spc="-45" dirty="0">
                <a:solidFill>
                  <a:srgbClr val="211F28"/>
                </a:solidFill>
                <a:effectLst/>
                <a:latin typeface="Arial" panose="020B0604020202020204" pitchFamily="34" charset="0"/>
                <a:ea typeface="Arial" panose="020B0604020202020204" pitchFamily="34" charset="0"/>
                <a:cs typeface="Arial" panose="020B0604020202020204" pitchFamily="34" charset="0"/>
              </a:rPr>
              <a:t>u</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r</a:t>
            </a:r>
            <a:r>
              <a:rPr lang="en-US" sz="2000" spc="-100" dirty="0">
                <a:solidFill>
                  <a:srgbClr val="3D3B3D"/>
                </a:solidFill>
                <a:effectLst/>
                <a:latin typeface="Arial" panose="020B0604020202020204" pitchFamily="34" charset="0"/>
                <a:ea typeface="Arial" panose="020B0604020202020204" pitchFamily="34" charset="0"/>
                <a:cs typeface="Arial" panose="020B0604020202020204" pitchFamily="34" charset="0"/>
              </a:rPr>
              <a:t>n</a:t>
            </a:r>
            <a:r>
              <a:rPr lang="en-US" sz="2000" dirty="0">
                <a:solidFill>
                  <a:srgbClr val="4F5450"/>
                </a:solidFill>
                <a:effectLst/>
                <a:latin typeface="Arial" panose="020B0604020202020204" pitchFamily="34" charset="0"/>
                <a:ea typeface="Arial" panose="020B0604020202020204" pitchFamily="34" charset="0"/>
                <a:cs typeface="Arial" panose="020B0604020202020204" pitchFamily="34" charset="0"/>
              </a:rPr>
              <a:t>s</a:t>
            </a:r>
            <a:r>
              <a:rPr lang="en-US" sz="2000" spc="-95" dirty="0">
                <a:solidFill>
                  <a:srgbClr val="4F5450"/>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000" spc="-55" dirty="0">
                <a:solidFill>
                  <a:srgbClr val="3D3B3D"/>
                </a:solidFill>
                <a:effectLst/>
                <a:latin typeface="Arial" panose="020B0604020202020204" pitchFamily="34" charset="0"/>
                <a:ea typeface="Arial" panose="020B0604020202020204" pitchFamily="34" charset="0"/>
                <a:cs typeface="Arial" panose="020B0604020202020204" pitchFamily="34" charset="0"/>
              </a:rPr>
              <a:t>u</a:t>
            </a:r>
            <a:r>
              <a:rPr lang="en-US" sz="2000" dirty="0">
                <a:solidFill>
                  <a:srgbClr val="211F28"/>
                </a:solidFill>
                <a:effectLst/>
                <a:latin typeface="Arial" panose="020B0604020202020204" pitchFamily="34" charset="0"/>
                <a:ea typeface="Arial" panose="020B0604020202020204" pitchFamily="34" charset="0"/>
                <a:cs typeface="Arial" panose="020B0604020202020204" pitchFamily="34" charset="0"/>
              </a:rPr>
              <a:t>t</a:t>
            </a:r>
            <a:r>
              <a:rPr lang="en-US" sz="2000" spc="-55" dirty="0">
                <a:solidFill>
                  <a:srgbClr val="211F28"/>
                </a:solidFill>
                <a:effectLst/>
                <a:latin typeface="Arial" panose="020B0604020202020204" pitchFamily="34" charset="0"/>
                <a:ea typeface="Arial" panose="020B0604020202020204" pitchFamily="34" charset="0"/>
                <a:cs typeface="Arial" panose="020B0604020202020204" pitchFamily="34" charset="0"/>
              </a:rPr>
              <a:t> </a:t>
            </a:r>
            <a:r>
              <a:rPr lang="en-US" sz="2000" spc="25" dirty="0">
                <a:solidFill>
                  <a:srgbClr val="211F28"/>
                </a:solidFill>
                <a:effectLst/>
                <a:latin typeface="Arial" panose="020B0604020202020204" pitchFamily="34" charset="0"/>
                <a:ea typeface="Arial" panose="020B0604020202020204" pitchFamily="34" charset="0"/>
                <a:cs typeface="Arial" panose="020B0604020202020204" pitchFamily="34" charset="0"/>
              </a:rPr>
              <a:t>t</a:t>
            </a:r>
            <a:r>
              <a:rPr lang="en-US" sz="2000" spc="-110" dirty="0">
                <a:solidFill>
                  <a:srgbClr val="4F5450"/>
                </a:solidFill>
                <a:effectLst/>
                <a:latin typeface="Arial" panose="020B0604020202020204" pitchFamily="34" charset="0"/>
                <a:ea typeface="Arial" panose="020B0604020202020204" pitchFamily="34" charset="0"/>
                <a:cs typeface="Arial" panose="020B0604020202020204" pitchFamily="34" charset="0"/>
              </a:rPr>
              <a:t>h</a:t>
            </a:r>
            <a:r>
              <a:rPr lang="en-US" sz="2000" spc="50"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000" dirty="0">
                <a:solidFill>
                  <a:srgbClr val="150C11"/>
                </a:solidFill>
                <a:effectLst/>
                <a:latin typeface="Arial" panose="020B0604020202020204" pitchFamily="34" charset="0"/>
                <a:ea typeface="Arial" panose="020B0604020202020204" pitchFamily="34" charset="0"/>
                <a:cs typeface="Arial" panose="020B0604020202020204" pitchFamily="34" charset="0"/>
              </a:rPr>
              <a:t>t</a:t>
            </a:r>
            <a:r>
              <a:rPr lang="en-US" sz="2000" spc="-60" dirty="0">
                <a:solidFill>
                  <a:srgbClr val="150C11"/>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some</a:t>
            </a:r>
            <a:r>
              <a:rPr lang="en-US" sz="2000" spc="-5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spc="15" dirty="0">
                <a:solidFill>
                  <a:srgbClr val="3D3B3D"/>
                </a:solidFill>
                <a:effectLst/>
                <a:latin typeface="Arial" panose="020B0604020202020204" pitchFamily="34" charset="0"/>
                <a:ea typeface="Arial" panose="020B0604020202020204" pitchFamily="34" charset="0"/>
                <a:cs typeface="Arial" panose="020B0604020202020204" pitchFamily="34" charset="0"/>
              </a:rPr>
              <a:t>t</a:t>
            </a:r>
            <a:r>
              <a:rPr lang="en-US" sz="2000" spc="-45" dirty="0">
                <a:solidFill>
                  <a:srgbClr val="211F28"/>
                </a:solidFill>
                <a:effectLst/>
                <a:latin typeface="Arial" panose="020B0604020202020204" pitchFamily="34" charset="0"/>
                <a:ea typeface="Arial" panose="020B0604020202020204" pitchFamily="34" charset="0"/>
                <a:cs typeface="Arial" panose="020B0604020202020204" pitchFamily="34" charset="0"/>
              </a:rPr>
              <a:t>h</a:t>
            </a:r>
            <a:r>
              <a:rPr lang="en-US" sz="2000" spc="-95" dirty="0">
                <a:solidFill>
                  <a:srgbClr val="4F5450"/>
                </a:solidFill>
                <a:effectLst/>
                <a:latin typeface="Arial" panose="020B0604020202020204" pitchFamily="34" charset="0"/>
                <a:ea typeface="Arial" panose="020B0604020202020204" pitchFamily="34" charset="0"/>
                <a:cs typeface="Arial" panose="020B0604020202020204" pitchFamily="34" charset="0"/>
              </a:rPr>
              <a:t>i</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ngs</a:t>
            </a:r>
            <a:r>
              <a:rPr lang="en-US" sz="2000" spc="-11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do</a:t>
            </a:r>
            <a:r>
              <a:rPr lang="en-US" sz="2000" spc="-3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spc="-110" dirty="0">
                <a:solidFill>
                  <a:srgbClr val="4F5450"/>
                </a:solidFill>
                <a:effectLst/>
                <a:latin typeface="Arial" panose="020B0604020202020204" pitchFamily="34" charset="0"/>
                <a:ea typeface="Arial" panose="020B0604020202020204" pitchFamily="34" charset="0"/>
                <a:cs typeface="Arial" panose="020B0604020202020204" pitchFamily="34" charset="0"/>
              </a:rPr>
              <a:t>n</a:t>
            </a:r>
            <a:r>
              <a:rPr lang="en-US" sz="2000" spc="45"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000" dirty="0">
                <a:solidFill>
                  <a:srgbClr val="4F5450"/>
                </a:solidFill>
                <a:effectLst/>
                <a:latin typeface="Arial" panose="020B0604020202020204" pitchFamily="34" charset="0"/>
                <a:ea typeface="Arial" panose="020B0604020202020204" pitchFamily="34" charset="0"/>
                <a:cs typeface="Arial" panose="020B0604020202020204" pitchFamily="34" charset="0"/>
              </a:rPr>
              <a:t>t</a:t>
            </a:r>
            <a:r>
              <a:rPr lang="en-US" sz="2000" spc="-55" dirty="0">
                <a:solidFill>
                  <a:srgbClr val="4F5450"/>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deve</a:t>
            </a:r>
            <a:r>
              <a:rPr lang="en-US" sz="2000" spc="-25" dirty="0">
                <a:solidFill>
                  <a:srgbClr val="3D3B3D"/>
                </a:solidFill>
                <a:effectLst/>
                <a:latin typeface="Arial" panose="020B0604020202020204" pitchFamily="34" charset="0"/>
                <a:ea typeface="Arial" panose="020B0604020202020204" pitchFamily="34" charset="0"/>
                <a:cs typeface="Arial" panose="020B0604020202020204" pitchFamily="34" charset="0"/>
              </a:rPr>
              <a:t>l</a:t>
            </a:r>
            <a:r>
              <a:rPr lang="en-US" sz="2000" spc="45"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000" dirty="0">
                <a:solidFill>
                  <a:srgbClr val="4F5450"/>
                </a:solidFill>
                <a:effectLst/>
                <a:latin typeface="Arial" panose="020B0604020202020204" pitchFamily="34" charset="0"/>
                <a:ea typeface="Arial" panose="020B0604020202020204" pitchFamily="34" charset="0"/>
                <a:cs typeface="Arial" panose="020B0604020202020204" pitchFamily="34" charset="0"/>
              </a:rPr>
              <a:t>p</a:t>
            </a:r>
            <a:r>
              <a:rPr lang="en-US" sz="2000" spc="-95" dirty="0">
                <a:solidFill>
                  <a:srgbClr val="4F5450"/>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as </a:t>
            </a:r>
            <a:r>
              <a:rPr lang="en-US" sz="2000" spc="5" dirty="0">
                <a:solidFill>
                  <a:srgbClr val="3D3B3D"/>
                </a:solidFill>
                <a:effectLst/>
                <a:latin typeface="Arial" panose="020B0604020202020204" pitchFamily="34" charset="0"/>
                <a:ea typeface="Arial" panose="020B0604020202020204" pitchFamily="34" charset="0"/>
                <a:cs typeface="Arial" panose="020B0604020202020204" pitchFamily="34" charset="0"/>
              </a:rPr>
              <a:t>p</a:t>
            </a:r>
            <a:r>
              <a:rPr lang="en-US" sz="2000" spc="-90" dirty="0">
                <a:solidFill>
                  <a:srgbClr val="4F5450"/>
                </a:solidFill>
                <a:effectLst/>
                <a:latin typeface="Arial" panose="020B0604020202020204" pitchFamily="34" charset="0"/>
                <a:ea typeface="Arial" panose="020B0604020202020204" pitchFamily="34" charset="0"/>
                <a:cs typeface="Arial" panose="020B0604020202020204" pitchFamily="34" charset="0"/>
              </a:rPr>
              <a:t>l</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000" spc="-45" dirty="0">
                <a:solidFill>
                  <a:srgbClr val="211F28"/>
                </a:solidFill>
                <a:effectLst/>
                <a:latin typeface="Arial" panose="020B0604020202020204" pitchFamily="34" charset="0"/>
                <a:ea typeface="Arial" panose="020B0604020202020204" pitchFamily="34" charset="0"/>
                <a:cs typeface="Arial" panose="020B0604020202020204" pitchFamily="34" charset="0"/>
              </a:rPr>
              <a:t>n</a:t>
            </a:r>
            <a:r>
              <a:rPr lang="en-US" sz="2000" spc="-105" dirty="0">
                <a:solidFill>
                  <a:srgbClr val="4F5450"/>
                </a:solidFill>
                <a:effectLst/>
                <a:latin typeface="Arial" panose="020B0604020202020204" pitchFamily="34" charset="0"/>
                <a:ea typeface="Arial" panose="020B0604020202020204" pitchFamily="34" charset="0"/>
                <a:cs typeface="Arial" panose="020B0604020202020204" pitchFamily="34" charset="0"/>
              </a:rPr>
              <a:t>n</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ed.</a:t>
            </a:r>
            <a:r>
              <a:rPr lang="en-US" sz="2000" spc="10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By</a:t>
            </a:r>
            <a:r>
              <a:rPr lang="en-US" sz="2000" spc="2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mo</a:t>
            </a:r>
            <a:r>
              <a:rPr lang="en-US" sz="2000" spc="-5" dirty="0">
                <a:solidFill>
                  <a:srgbClr val="3D3B3D"/>
                </a:solidFill>
                <a:effectLst/>
                <a:latin typeface="Arial" panose="020B0604020202020204" pitchFamily="34" charset="0"/>
                <a:ea typeface="Arial" panose="020B0604020202020204" pitchFamily="34" charset="0"/>
                <a:cs typeface="Arial" panose="020B0604020202020204" pitchFamily="34" charset="0"/>
              </a:rPr>
              <a:t>n</a:t>
            </a:r>
            <a:r>
              <a:rPr lang="en-US" sz="2000" spc="-55" dirty="0">
                <a:solidFill>
                  <a:srgbClr val="050F28"/>
                </a:solidFill>
                <a:effectLst/>
                <a:latin typeface="Arial" panose="020B0604020202020204" pitchFamily="34" charset="0"/>
                <a:ea typeface="Arial" panose="020B0604020202020204" pitchFamily="34" charset="0"/>
                <a:cs typeface="Arial" panose="020B0604020202020204" pitchFamily="34" charset="0"/>
              </a:rPr>
              <a:t>i</a:t>
            </a:r>
            <a:r>
              <a:rPr lang="en-US" sz="2000" spc="25" dirty="0">
                <a:solidFill>
                  <a:srgbClr val="211F28"/>
                </a:solidFill>
                <a:effectLst/>
                <a:latin typeface="Arial" panose="020B0604020202020204" pitchFamily="34" charset="0"/>
                <a:ea typeface="Arial" panose="020B0604020202020204" pitchFamily="34" charset="0"/>
                <a:cs typeface="Arial" panose="020B0604020202020204" pitchFamily="34" charset="0"/>
              </a:rPr>
              <a:t>t</a:t>
            </a:r>
            <a:r>
              <a:rPr lang="en-US" sz="2000" spc="45"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000" dirty="0">
                <a:solidFill>
                  <a:srgbClr val="211F28"/>
                </a:solidFill>
                <a:effectLst/>
                <a:latin typeface="Arial" panose="020B0604020202020204" pitchFamily="34" charset="0"/>
                <a:ea typeface="Arial" panose="020B0604020202020204" pitchFamily="34" charset="0"/>
                <a:cs typeface="Arial" panose="020B0604020202020204" pitchFamily="34" charset="0"/>
              </a:rPr>
              <a:t>r</a:t>
            </a:r>
            <a:r>
              <a:rPr lang="en-US" sz="2000" spc="-55" dirty="0">
                <a:solidFill>
                  <a:srgbClr val="211F28"/>
                </a:solidFill>
                <a:effectLst/>
                <a:latin typeface="Arial" panose="020B0604020202020204" pitchFamily="34" charset="0"/>
                <a:ea typeface="Arial" panose="020B0604020202020204" pitchFamily="34" charset="0"/>
                <a:cs typeface="Arial" panose="020B0604020202020204" pitchFamily="34" charset="0"/>
              </a:rPr>
              <a:t>i</a:t>
            </a:r>
            <a:r>
              <a:rPr lang="en-US" sz="2000" spc="-105" dirty="0">
                <a:solidFill>
                  <a:srgbClr val="4F5450"/>
                </a:solidFill>
                <a:effectLst/>
                <a:latin typeface="Arial" panose="020B0604020202020204" pitchFamily="34" charset="0"/>
                <a:ea typeface="Arial" panose="020B0604020202020204" pitchFamily="34" charset="0"/>
                <a:cs typeface="Arial" panose="020B0604020202020204" pitchFamily="34" charset="0"/>
              </a:rPr>
              <a:t>n</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g</a:t>
            </a:r>
            <a:r>
              <a:rPr lang="en-US" sz="2000" spc="-11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you</a:t>
            </a:r>
            <a:r>
              <a:rPr lang="en-US" sz="2000" spc="7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obt</a:t>
            </a:r>
            <a:r>
              <a:rPr lang="en-US" sz="2000" spc="70"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000" spc="-90" dirty="0">
                <a:solidFill>
                  <a:srgbClr val="4F5450"/>
                </a:solidFill>
                <a:effectLst/>
                <a:latin typeface="Arial" panose="020B0604020202020204" pitchFamily="34" charset="0"/>
                <a:ea typeface="Arial" panose="020B0604020202020204" pitchFamily="34" charset="0"/>
                <a:cs typeface="Arial" panose="020B0604020202020204" pitchFamily="34" charset="0"/>
              </a:rPr>
              <a:t>i</a:t>
            </a:r>
            <a:r>
              <a:rPr lang="en-US" sz="2000" dirty="0">
                <a:solidFill>
                  <a:srgbClr val="4F5450"/>
                </a:solidFill>
                <a:effectLst/>
                <a:latin typeface="Arial" panose="020B0604020202020204" pitchFamily="34" charset="0"/>
                <a:ea typeface="Arial" panose="020B0604020202020204" pitchFamily="34" charset="0"/>
                <a:cs typeface="Arial" panose="020B0604020202020204" pitchFamily="34" charset="0"/>
              </a:rPr>
              <a:t>n</a:t>
            </a:r>
            <a:r>
              <a:rPr lang="en-US" sz="2000" spc="-115" dirty="0">
                <a:solidFill>
                  <a:srgbClr val="4F5450"/>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211F28"/>
                </a:solidFill>
                <a:effectLst/>
                <a:latin typeface="Arial" panose="020B0604020202020204" pitchFamily="34" charset="0"/>
                <a:ea typeface="Arial" panose="020B0604020202020204" pitchFamily="34" charset="0"/>
                <a:cs typeface="Arial" panose="020B0604020202020204" pitchFamily="34" charset="0"/>
              </a:rPr>
              <a:t>t</a:t>
            </a:r>
            <a:r>
              <a:rPr lang="en-US" sz="2000" spc="10" dirty="0">
                <a:solidFill>
                  <a:srgbClr val="211F28"/>
                </a:solidFill>
                <a:effectLst/>
                <a:latin typeface="Arial" panose="020B0604020202020204" pitchFamily="34" charset="0"/>
                <a:ea typeface="Arial" panose="020B0604020202020204" pitchFamily="34" charset="0"/>
                <a:cs typeface="Arial" panose="020B0604020202020204" pitchFamily="34" charset="0"/>
              </a:rPr>
              <a:t>h</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000" spc="9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050F28"/>
                </a:solidFill>
                <a:effectLst/>
                <a:latin typeface="Arial" panose="020B0604020202020204" pitchFamily="34" charset="0"/>
                <a:ea typeface="Arial" panose="020B0604020202020204" pitchFamily="34" charset="0"/>
                <a:cs typeface="Arial" panose="020B0604020202020204" pitchFamily="34" charset="0"/>
              </a:rPr>
              <a:t>i</a:t>
            </a:r>
            <a:r>
              <a:rPr lang="en-US" sz="2000" spc="-45" dirty="0">
                <a:solidFill>
                  <a:srgbClr val="211F28"/>
                </a:solidFill>
                <a:effectLst/>
                <a:latin typeface="Arial" panose="020B0604020202020204" pitchFamily="34" charset="0"/>
                <a:ea typeface="Arial" panose="020B0604020202020204" pitchFamily="34" charset="0"/>
                <a:cs typeface="Arial" panose="020B0604020202020204" pitchFamily="34" charset="0"/>
              </a:rPr>
              <a:t>n</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forma</a:t>
            </a:r>
            <a:r>
              <a:rPr lang="en-US" sz="2000" spc="105" dirty="0">
                <a:solidFill>
                  <a:srgbClr val="3D3B3D"/>
                </a:solidFill>
                <a:effectLst/>
                <a:latin typeface="Arial" panose="020B0604020202020204" pitchFamily="34" charset="0"/>
                <a:ea typeface="Arial" panose="020B0604020202020204" pitchFamily="34" charset="0"/>
                <a:cs typeface="Arial" panose="020B0604020202020204" pitchFamily="34" charset="0"/>
              </a:rPr>
              <a:t>t</a:t>
            </a:r>
            <a:r>
              <a:rPr lang="en-US" sz="2000" spc="-55" dirty="0">
                <a:solidFill>
                  <a:srgbClr val="150C11"/>
                </a:solidFill>
                <a:effectLst/>
                <a:latin typeface="Arial" panose="020B0604020202020204" pitchFamily="34" charset="0"/>
                <a:ea typeface="Arial" panose="020B0604020202020204" pitchFamily="34" charset="0"/>
                <a:cs typeface="Arial" panose="020B0604020202020204" pitchFamily="34" charset="0"/>
              </a:rPr>
              <a:t>i</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on</a:t>
            </a:r>
            <a:r>
              <a:rPr lang="en-US" sz="2000" spc="-3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211F28"/>
                </a:solidFill>
                <a:effectLst/>
                <a:latin typeface="Arial" panose="020B0604020202020204" pitchFamily="34" charset="0"/>
                <a:ea typeface="Arial" panose="020B0604020202020204" pitchFamily="34" charset="0"/>
                <a:cs typeface="Arial" panose="020B0604020202020204" pitchFamily="34" charset="0"/>
              </a:rPr>
              <a:t>t</a:t>
            </a:r>
            <a:r>
              <a:rPr lang="en-US" sz="2000" spc="10" dirty="0">
                <a:solidFill>
                  <a:srgbClr val="211F28"/>
                </a:solidFill>
                <a:effectLst/>
                <a:latin typeface="Arial" panose="020B0604020202020204" pitchFamily="34" charset="0"/>
                <a:ea typeface="Arial" panose="020B0604020202020204" pitchFamily="34" charset="0"/>
                <a:cs typeface="Arial" panose="020B0604020202020204" pitchFamily="34" charset="0"/>
              </a:rPr>
              <a:t>h</a:t>
            </a:r>
            <a:r>
              <a:rPr lang="en-US" sz="2000" spc="65"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000" dirty="0">
                <a:solidFill>
                  <a:srgbClr val="211F28"/>
                </a:solidFill>
                <a:effectLst/>
                <a:latin typeface="Arial" panose="020B0604020202020204" pitchFamily="34" charset="0"/>
                <a:ea typeface="Arial" panose="020B0604020202020204" pitchFamily="34" charset="0"/>
                <a:cs typeface="Arial" panose="020B0604020202020204" pitchFamily="34" charset="0"/>
              </a:rPr>
              <a:t>t</a:t>
            </a:r>
            <a:r>
              <a:rPr lang="en-US" sz="2000" spc="70" dirty="0">
                <a:solidFill>
                  <a:srgbClr val="211F28"/>
                </a:solidFill>
                <a:effectLst/>
                <a:latin typeface="Arial" panose="020B0604020202020204" pitchFamily="34" charset="0"/>
                <a:ea typeface="Arial" panose="020B0604020202020204" pitchFamily="34" charset="0"/>
                <a:cs typeface="Arial" panose="020B0604020202020204" pitchFamily="34" charset="0"/>
              </a:rPr>
              <a:t> </a:t>
            </a:r>
            <a:r>
              <a:rPr lang="en-US" sz="2000" spc="-90" dirty="0">
                <a:solidFill>
                  <a:srgbClr val="4F5450"/>
                </a:solidFill>
                <a:effectLst/>
                <a:latin typeface="Arial" panose="020B0604020202020204" pitchFamily="34" charset="0"/>
                <a:ea typeface="Arial" panose="020B0604020202020204" pitchFamily="34" charset="0"/>
                <a:cs typeface="Arial" panose="020B0604020202020204" pitchFamily="34" charset="0"/>
              </a:rPr>
              <a:t>i</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s</a:t>
            </a:r>
            <a:r>
              <a:rPr lang="en-US" sz="2000" spc="10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necessary</a:t>
            </a:r>
            <a:r>
              <a:rPr lang="en-US" sz="2000" spc="7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to</a:t>
            </a:r>
            <a:r>
              <a:rPr lang="en-US" sz="2000" spc="11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spc="-65" dirty="0">
                <a:solidFill>
                  <a:srgbClr val="4F5450"/>
                </a:solidFill>
                <a:effectLst/>
                <a:latin typeface="Arial" panose="020B0604020202020204" pitchFamily="34" charset="0"/>
                <a:ea typeface="Arial" panose="020B0604020202020204" pitchFamily="34" charset="0"/>
                <a:cs typeface="Arial" panose="020B0604020202020204" pitchFamily="34" charset="0"/>
              </a:rPr>
              <a:t>r</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000" spc="-15"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000" spc="-115" dirty="0">
                <a:solidFill>
                  <a:srgbClr val="4F5450"/>
                </a:solidFill>
                <a:effectLst/>
                <a:latin typeface="Arial" panose="020B0604020202020204" pitchFamily="34" charset="0"/>
                <a:ea typeface="Arial" panose="020B0604020202020204" pitchFamily="34" charset="0"/>
                <a:cs typeface="Arial" panose="020B0604020202020204" pitchFamily="34" charset="0"/>
              </a:rPr>
              <a:t>c</a:t>
            </a:r>
            <a:r>
              <a:rPr lang="en-US" sz="2000" dirty="0">
                <a:solidFill>
                  <a:srgbClr val="211F28"/>
                </a:solidFill>
                <a:effectLst/>
                <a:latin typeface="Arial" panose="020B0604020202020204" pitchFamily="34" charset="0"/>
                <a:ea typeface="Arial" panose="020B0604020202020204" pitchFamily="34" charset="0"/>
                <a:cs typeface="Arial" panose="020B0604020202020204" pitchFamily="34" charset="0"/>
              </a:rPr>
              <a:t>t</a:t>
            </a:r>
            <a:r>
              <a:rPr lang="en-US" sz="2000" spc="65" dirty="0">
                <a:solidFill>
                  <a:srgbClr val="211F28"/>
                </a:solidFill>
                <a:effectLst/>
                <a:latin typeface="Arial" panose="020B0604020202020204" pitchFamily="34" charset="0"/>
                <a:ea typeface="Arial" panose="020B0604020202020204" pitchFamily="34" charset="0"/>
                <a:cs typeface="Arial" panose="020B0604020202020204" pitchFamily="34" charset="0"/>
              </a:rPr>
              <a:t> </a:t>
            </a:r>
            <a:r>
              <a:rPr lang="en-US" sz="2000" spc="25" dirty="0">
                <a:solidFill>
                  <a:srgbClr val="150C11"/>
                </a:solidFill>
                <a:effectLst/>
                <a:latin typeface="Arial" panose="020B0604020202020204" pitchFamily="34" charset="0"/>
                <a:ea typeface="Arial" panose="020B0604020202020204" pitchFamily="34" charset="0"/>
                <a:cs typeface="Arial" panose="020B0604020202020204" pitchFamily="34" charset="0"/>
              </a:rPr>
              <a:t>t</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o </a:t>
            </a:r>
            <a:r>
              <a:rPr lang="en-US" sz="2000" dirty="0">
                <a:solidFill>
                  <a:srgbClr val="4F5450"/>
                </a:solidFill>
                <a:effectLst/>
                <a:latin typeface="Arial" panose="020B0604020202020204" pitchFamily="34" charset="0"/>
                <a:ea typeface="Arial" panose="020B0604020202020204" pitchFamily="34" charset="0"/>
                <a:cs typeface="Arial" panose="020B0604020202020204" pitchFamily="34" charset="0"/>
              </a:rPr>
              <a:t>u</a:t>
            </a:r>
            <a:r>
              <a:rPr lang="en-US" sz="2000" spc="-90" dirty="0">
                <a:solidFill>
                  <a:srgbClr val="4F5450"/>
                </a:solidFill>
                <a:effectLst/>
                <a:latin typeface="Arial" panose="020B0604020202020204" pitchFamily="34" charset="0"/>
                <a:ea typeface="Arial" panose="020B0604020202020204" pitchFamily="34" charset="0"/>
                <a:cs typeface="Arial" panose="020B0604020202020204" pitchFamily="34" charset="0"/>
              </a:rPr>
              <a:t>n</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f</a:t>
            </a:r>
            <a:r>
              <a:rPr lang="en-US" sz="2000" spc="70"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000" dirty="0">
                <a:solidFill>
                  <a:srgbClr val="211F28"/>
                </a:solidFill>
                <a:effectLst/>
                <a:latin typeface="Arial" panose="020B0604020202020204" pitchFamily="34" charset="0"/>
                <a:ea typeface="Arial" panose="020B0604020202020204" pitchFamily="34" charset="0"/>
                <a:cs typeface="Arial" panose="020B0604020202020204" pitchFamily="34" charset="0"/>
              </a:rPr>
              <a:t>r</a:t>
            </a:r>
            <a:r>
              <a:rPr lang="en-US" sz="2000" spc="-2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000" spc="55" dirty="0">
                <a:solidFill>
                  <a:srgbClr val="4F5450"/>
                </a:solidFill>
                <a:effectLst/>
                <a:latin typeface="Arial" panose="020B0604020202020204" pitchFamily="34" charset="0"/>
                <a:ea typeface="Arial" panose="020B0604020202020204" pitchFamily="34" charset="0"/>
                <a:cs typeface="Arial" panose="020B0604020202020204" pitchFamily="34" charset="0"/>
              </a:rPr>
              <a:t>s</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000" spc="-15"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000" dirty="0">
                <a:solidFill>
                  <a:srgbClr val="4F5450"/>
                </a:solidFill>
                <a:effectLst/>
                <a:latin typeface="Arial" panose="020B0604020202020204" pitchFamily="34" charset="0"/>
                <a:ea typeface="Arial" panose="020B0604020202020204" pitchFamily="34" charset="0"/>
                <a:cs typeface="Arial" panose="020B0604020202020204" pitchFamily="34" charset="0"/>
              </a:rPr>
              <a:t>n</a:t>
            </a:r>
            <a:r>
              <a:rPr lang="en-US" sz="2000" spc="-140" dirty="0">
                <a:solidFill>
                  <a:srgbClr val="4F5450"/>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dev</a:t>
            </a:r>
            <a:r>
              <a:rPr lang="en-US" sz="2000" spc="85"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000" spc="-55" dirty="0">
                <a:solidFill>
                  <a:srgbClr val="050F28"/>
                </a:solidFill>
                <a:effectLst/>
                <a:latin typeface="Arial" panose="020B0604020202020204" pitchFamily="34" charset="0"/>
                <a:ea typeface="Arial" panose="020B0604020202020204" pitchFamily="34" charset="0"/>
                <a:cs typeface="Arial" panose="020B0604020202020204" pitchFamily="34" charset="0"/>
              </a:rPr>
              <a:t>l</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opme</a:t>
            </a:r>
            <a:r>
              <a:rPr lang="en-US" sz="2000" spc="10" dirty="0">
                <a:solidFill>
                  <a:srgbClr val="3D3B3D"/>
                </a:solidFill>
                <a:effectLst/>
                <a:latin typeface="Arial" panose="020B0604020202020204" pitchFamily="34" charset="0"/>
                <a:ea typeface="Arial" panose="020B0604020202020204" pitchFamily="34" charset="0"/>
                <a:cs typeface="Arial" panose="020B0604020202020204" pitchFamily="34" charset="0"/>
              </a:rPr>
              <a:t>n</a:t>
            </a:r>
            <a:r>
              <a:rPr lang="en-US" sz="2000" dirty="0">
                <a:solidFill>
                  <a:srgbClr val="211F28"/>
                </a:solidFill>
                <a:effectLst/>
                <a:latin typeface="Arial" panose="020B0604020202020204" pitchFamily="34" charset="0"/>
                <a:ea typeface="Arial" panose="020B0604020202020204" pitchFamily="34" charset="0"/>
                <a:cs typeface="Arial" panose="020B0604020202020204" pitchFamily="34" charset="0"/>
              </a:rPr>
              <a:t>t.</a:t>
            </a:r>
            <a:r>
              <a:rPr lang="en-US" sz="2000" spc="55" dirty="0">
                <a:solidFill>
                  <a:srgbClr val="211F28"/>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150C11"/>
                </a:solidFill>
                <a:effectLst/>
                <a:latin typeface="Arial" panose="020B0604020202020204" pitchFamily="34" charset="0"/>
                <a:ea typeface="Arial" panose="020B0604020202020204" pitchFamily="34" charset="0"/>
                <a:cs typeface="Arial" panose="020B0604020202020204" pitchFamily="34" charset="0"/>
              </a:rPr>
              <a:t>It</a:t>
            </a:r>
            <a:r>
              <a:rPr lang="en-US" sz="2000" spc="-75" dirty="0">
                <a:solidFill>
                  <a:srgbClr val="150C11"/>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en</a:t>
            </a:r>
            <a:r>
              <a:rPr lang="en-US" sz="2000" spc="60"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000" spc="-10" dirty="0">
                <a:solidFill>
                  <a:srgbClr val="4F5450"/>
                </a:solidFill>
                <a:effectLst/>
                <a:latin typeface="Arial" panose="020B0604020202020204" pitchFamily="34" charset="0"/>
                <a:ea typeface="Arial" panose="020B0604020202020204" pitchFamily="34" charset="0"/>
                <a:cs typeface="Arial" panose="020B0604020202020204" pitchFamily="34" charset="0"/>
              </a:rPr>
              <a:t>b</a:t>
            </a:r>
            <a:r>
              <a:rPr lang="en-US" sz="2000" spc="-90" dirty="0">
                <a:solidFill>
                  <a:srgbClr val="3D3B3D"/>
                </a:solidFill>
                <a:effectLst/>
                <a:latin typeface="Arial" panose="020B0604020202020204" pitchFamily="34" charset="0"/>
                <a:ea typeface="Arial" panose="020B0604020202020204" pitchFamily="34" charset="0"/>
                <a:cs typeface="Arial" panose="020B0604020202020204" pitchFamily="34" charset="0"/>
              </a:rPr>
              <a:t>l</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es</a:t>
            </a:r>
            <a:r>
              <a:rPr lang="en-US" sz="2000" spc="-8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y</a:t>
            </a:r>
            <a:r>
              <a:rPr lang="en-US" sz="2000" spc="75"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000" dirty="0">
                <a:solidFill>
                  <a:srgbClr val="4F5450"/>
                </a:solidFill>
                <a:effectLst/>
                <a:latin typeface="Arial" panose="020B0604020202020204" pitchFamily="34" charset="0"/>
                <a:ea typeface="Arial" panose="020B0604020202020204" pitchFamily="34" charset="0"/>
                <a:cs typeface="Arial" panose="020B0604020202020204" pitchFamily="34" charset="0"/>
              </a:rPr>
              <a:t>u</a:t>
            </a:r>
            <a:r>
              <a:rPr lang="en-US" sz="2000" spc="-60" dirty="0">
                <a:solidFill>
                  <a:srgbClr val="4F5450"/>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to</a:t>
            </a:r>
            <a:r>
              <a:rPr lang="en-US" sz="2000" spc="7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ada</a:t>
            </a:r>
            <a:r>
              <a:rPr lang="en-US" sz="2000" spc="30" dirty="0">
                <a:solidFill>
                  <a:srgbClr val="3D3B3D"/>
                </a:solidFill>
                <a:effectLst/>
                <a:latin typeface="Arial" panose="020B0604020202020204" pitchFamily="34" charset="0"/>
                <a:ea typeface="Arial" panose="020B0604020202020204" pitchFamily="34" charset="0"/>
                <a:cs typeface="Arial" panose="020B0604020202020204" pitchFamily="34" charset="0"/>
              </a:rPr>
              <a:t>p</a:t>
            </a:r>
            <a:r>
              <a:rPr lang="en-US" sz="2000" dirty="0">
                <a:solidFill>
                  <a:srgbClr val="211F28"/>
                </a:solidFill>
                <a:effectLst/>
                <a:latin typeface="Arial" panose="020B0604020202020204" pitchFamily="34" charset="0"/>
                <a:ea typeface="Arial" panose="020B0604020202020204" pitchFamily="34" charset="0"/>
                <a:cs typeface="Arial" panose="020B0604020202020204" pitchFamily="34" charset="0"/>
              </a:rPr>
              <a:t>t</a:t>
            </a:r>
            <a:r>
              <a:rPr lang="en-US" sz="2000" spc="20" dirty="0">
                <a:solidFill>
                  <a:srgbClr val="211F28"/>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the</a:t>
            </a:r>
            <a:r>
              <a:rPr lang="en-US" sz="2000" spc="7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spc="-10" dirty="0">
                <a:solidFill>
                  <a:srgbClr val="4F5450"/>
                </a:solidFill>
                <a:effectLst/>
                <a:latin typeface="Arial" panose="020B0604020202020204" pitchFamily="34" charset="0"/>
                <a:ea typeface="Arial" panose="020B0604020202020204" pitchFamily="34" charset="0"/>
                <a:cs typeface="Arial" panose="020B0604020202020204" pitchFamily="34" charset="0"/>
              </a:rPr>
              <a:t>p</a:t>
            </a:r>
            <a:r>
              <a:rPr lang="en-US" sz="2000" spc="-55" dirty="0">
                <a:solidFill>
                  <a:srgbClr val="050F28"/>
                </a:solidFill>
                <a:effectLst/>
                <a:latin typeface="Arial" panose="020B0604020202020204" pitchFamily="34" charset="0"/>
                <a:ea typeface="Arial" panose="020B0604020202020204" pitchFamily="34" charset="0"/>
                <a:cs typeface="Arial" panose="020B0604020202020204" pitchFamily="34" charset="0"/>
              </a:rPr>
              <a:t>l</a:t>
            </a:r>
            <a:r>
              <a:rPr lang="en-US" sz="2000" spc="45"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000" dirty="0">
                <a:solidFill>
                  <a:srgbClr val="4F5450"/>
                </a:solidFill>
                <a:effectLst/>
                <a:latin typeface="Arial" panose="020B0604020202020204" pitchFamily="34" charset="0"/>
                <a:ea typeface="Arial" panose="020B0604020202020204" pitchFamily="34" charset="0"/>
                <a:cs typeface="Arial" panose="020B0604020202020204" pitchFamily="34" charset="0"/>
              </a:rPr>
              <a:t>n</a:t>
            </a:r>
            <a:r>
              <a:rPr lang="en-US" sz="2000" spc="-140" dirty="0">
                <a:solidFill>
                  <a:srgbClr val="4F5450"/>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accord</a:t>
            </a:r>
            <a:r>
              <a:rPr lang="en-US" sz="2000" spc="80" dirty="0">
                <a:solidFill>
                  <a:srgbClr val="3D3B3D"/>
                </a:solidFill>
                <a:effectLst/>
                <a:latin typeface="Arial" panose="020B0604020202020204" pitchFamily="34" charset="0"/>
                <a:ea typeface="Arial" panose="020B0604020202020204" pitchFamily="34" charset="0"/>
                <a:cs typeface="Arial" panose="020B0604020202020204" pitchFamily="34" charset="0"/>
              </a:rPr>
              <a:t>i</a:t>
            </a:r>
            <a:r>
              <a:rPr lang="en-US" sz="2000" spc="-45" dirty="0">
                <a:solidFill>
                  <a:srgbClr val="211F28"/>
                </a:solidFill>
                <a:effectLst/>
                <a:latin typeface="Arial" panose="020B0604020202020204" pitchFamily="34" charset="0"/>
                <a:ea typeface="Arial" panose="020B0604020202020204" pitchFamily="34" charset="0"/>
                <a:cs typeface="Arial" panose="020B0604020202020204" pitchFamily="34" charset="0"/>
              </a:rPr>
              <a:t>n</a:t>
            </a:r>
            <a:r>
              <a:rPr lang="en-US" sz="2000" spc="-60" dirty="0">
                <a:solidFill>
                  <a:srgbClr val="3D3B3D"/>
                </a:solidFill>
                <a:effectLst/>
                <a:latin typeface="Arial" panose="020B0604020202020204" pitchFamily="34" charset="0"/>
                <a:ea typeface="Arial" panose="020B0604020202020204" pitchFamily="34" charset="0"/>
                <a:cs typeface="Arial" panose="020B0604020202020204" pitchFamily="34" charset="0"/>
              </a:rPr>
              <a:t>g</a:t>
            </a:r>
            <a:r>
              <a:rPr lang="en-US" sz="2000" spc="-55" dirty="0">
                <a:solidFill>
                  <a:srgbClr val="050F28"/>
                </a:solidFill>
                <a:effectLst/>
                <a:latin typeface="Arial" panose="020B0604020202020204" pitchFamily="34" charset="0"/>
                <a:ea typeface="Arial" panose="020B0604020202020204" pitchFamily="34" charset="0"/>
                <a:cs typeface="Arial" panose="020B0604020202020204" pitchFamily="34" charset="0"/>
              </a:rPr>
              <a:t>l</a:t>
            </a:r>
            <a:r>
              <a:rPr lang="en-US" sz="2000" spc="40" dirty="0">
                <a:solidFill>
                  <a:srgbClr val="3D3B3D"/>
                </a:solidFill>
                <a:effectLst/>
                <a:latin typeface="Arial" panose="020B0604020202020204" pitchFamily="34" charset="0"/>
                <a:ea typeface="Arial" panose="020B0604020202020204" pitchFamily="34" charset="0"/>
                <a:cs typeface="Arial" panose="020B0604020202020204" pitchFamily="34" charset="0"/>
              </a:rPr>
              <a:t>y</a:t>
            </a:r>
            <a:r>
              <a:rPr lang="en-US" sz="2000" dirty="0">
                <a:solidFill>
                  <a:srgbClr val="150C11"/>
                </a:solidFill>
                <a:effectLst/>
                <a:latin typeface="Arial" panose="020B0604020202020204" pitchFamily="34" charset="0"/>
                <a:ea typeface="Arial" panose="020B0604020202020204" pitchFamily="34" charset="0"/>
                <a:cs typeface="Arial" panose="020B0604020202020204" pitchFamily="34" charset="0"/>
              </a:rPr>
              <a:t>.</a:t>
            </a:r>
          </a:p>
          <a:p>
            <a:pPr marL="68580" algn="just">
              <a:spcBef>
                <a:spcPts val="345"/>
              </a:spcBef>
              <a:spcAft>
                <a:spcPts val="0"/>
              </a:spcAft>
            </a:pPr>
            <a:r>
              <a:rPr lang="en-US" sz="2000" b="1" dirty="0">
                <a:solidFill>
                  <a:srgbClr val="2A282F"/>
                </a:solidFill>
                <a:effectLst/>
                <a:latin typeface="Arial" panose="020B0604020202020204" pitchFamily="34" charset="0"/>
                <a:ea typeface="Calibri" panose="020F0502020204030204" pitchFamily="34" charset="0"/>
                <a:cs typeface="Arial" panose="020B0604020202020204" pitchFamily="34" charset="0"/>
              </a:rPr>
              <a:t>Verification</a:t>
            </a:r>
            <a:r>
              <a:rPr lang="en-US" sz="2000" b="1" dirty="0">
                <a:effectLst/>
                <a:latin typeface="Arial" panose="020B0604020202020204" pitchFamily="34" charset="0"/>
                <a:ea typeface="Arial" panose="020B0604020202020204" pitchFamily="34"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76200" marR="1368425" indent="7620" algn="just">
              <a:lnSpc>
                <a:spcPct val="135000"/>
              </a:lnSpc>
            </a:pPr>
            <a:r>
              <a:rPr lang="en-US" sz="2000" spc="-60" dirty="0">
                <a:solidFill>
                  <a:srgbClr val="15131C"/>
                </a:solidFill>
                <a:effectLst/>
                <a:latin typeface="Arial" panose="020B0604020202020204" pitchFamily="34" charset="0"/>
                <a:ea typeface="Arial" panose="020B0604020202020204" pitchFamily="34" charset="0"/>
                <a:cs typeface="Arial" panose="020B0604020202020204" pitchFamily="34" charset="0"/>
              </a:rPr>
              <a:t>H</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ow</a:t>
            </a:r>
            <a:r>
              <a:rPr lang="en-US" sz="2000" spc="-1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can</a:t>
            </a:r>
            <a:r>
              <a:rPr lang="en-US" sz="2000" spc="-14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y</a:t>
            </a:r>
            <a:r>
              <a:rPr lang="en-US" sz="2000" spc="75"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000" dirty="0">
                <a:solidFill>
                  <a:srgbClr val="545954"/>
                </a:solidFill>
                <a:effectLst/>
                <a:latin typeface="Arial" panose="020B0604020202020204" pitchFamily="34" charset="0"/>
                <a:ea typeface="Arial" panose="020B0604020202020204" pitchFamily="34" charset="0"/>
                <a:cs typeface="Arial" panose="020B0604020202020204" pitchFamily="34" charset="0"/>
              </a:rPr>
              <a:t>u</a:t>
            </a:r>
            <a:r>
              <a:rPr lang="en-US" sz="2000" spc="-90" dirty="0">
                <a:solidFill>
                  <a:srgbClr val="545954"/>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meas</a:t>
            </a:r>
            <a:r>
              <a:rPr lang="en-US" sz="2000" spc="10" dirty="0">
                <a:solidFill>
                  <a:srgbClr val="3D3B3D"/>
                </a:solidFill>
                <a:effectLst/>
                <a:latin typeface="Arial" panose="020B0604020202020204" pitchFamily="34" charset="0"/>
                <a:ea typeface="Arial" panose="020B0604020202020204" pitchFamily="34" charset="0"/>
                <a:cs typeface="Arial" panose="020B0604020202020204" pitchFamily="34" charset="0"/>
              </a:rPr>
              <a:t>u</a:t>
            </a:r>
            <a:r>
              <a:rPr lang="en-US" sz="2000" dirty="0">
                <a:solidFill>
                  <a:srgbClr val="15131C"/>
                </a:solidFill>
                <a:effectLst/>
                <a:latin typeface="Arial" panose="020B0604020202020204" pitchFamily="34" charset="0"/>
                <a:ea typeface="Arial" panose="020B0604020202020204" pitchFamily="34" charset="0"/>
                <a:cs typeface="Arial" panose="020B0604020202020204" pitchFamily="34" charset="0"/>
              </a:rPr>
              <a:t>re</a:t>
            </a:r>
            <a:r>
              <a:rPr lang="en-US" sz="2000" spc="-105" dirty="0">
                <a:solidFill>
                  <a:srgbClr val="15131C"/>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15131C"/>
                </a:solidFill>
                <a:effectLst/>
                <a:latin typeface="Arial" panose="020B0604020202020204" pitchFamily="34" charset="0"/>
                <a:ea typeface="Arial" panose="020B0604020202020204" pitchFamily="34" charset="0"/>
                <a:cs typeface="Arial" panose="020B0604020202020204" pitchFamily="34" charset="0"/>
              </a:rPr>
              <a:t>the</a:t>
            </a:r>
            <a:r>
              <a:rPr lang="en-US" sz="2000" spc="-35" dirty="0">
                <a:solidFill>
                  <a:srgbClr val="15131C"/>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effec</a:t>
            </a:r>
            <a:r>
              <a:rPr lang="en-US" sz="2000" spc="45" dirty="0">
                <a:solidFill>
                  <a:srgbClr val="3D3B3D"/>
                </a:solidFill>
                <a:effectLst/>
                <a:latin typeface="Arial" panose="020B0604020202020204" pitchFamily="34" charset="0"/>
                <a:ea typeface="Arial" panose="020B0604020202020204" pitchFamily="34" charset="0"/>
                <a:cs typeface="Arial" panose="020B0604020202020204" pitchFamily="34" charset="0"/>
              </a:rPr>
              <a:t>t</a:t>
            </a:r>
            <a:r>
              <a:rPr lang="en-US" sz="2000" spc="-110" dirty="0">
                <a:solidFill>
                  <a:srgbClr val="15131C"/>
                </a:solidFill>
                <a:effectLst/>
                <a:latin typeface="Arial" panose="020B0604020202020204" pitchFamily="34" charset="0"/>
                <a:ea typeface="Arial" panose="020B0604020202020204" pitchFamily="34" charset="0"/>
                <a:cs typeface="Arial" panose="020B0604020202020204" pitchFamily="34" charset="0"/>
              </a:rPr>
              <a:t>i</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veness</a:t>
            </a:r>
            <a:r>
              <a:rPr lang="en-US" sz="2000" spc="2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of</a:t>
            </a:r>
            <a:r>
              <a:rPr lang="en-US" sz="2000" spc="-8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yo</a:t>
            </a:r>
            <a:r>
              <a:rPr lang="en-US" sz="2000" spc="110" dirty="0">
                <a:solidFill>
                  <a:srgbClr val="3D3B3D"/>
                </a:solidFill>
                <a:effectLst/>
                <a:latin typeface="Arial" panose="020B0604020202020204" pitchFamily="34" charset="0"/>
                <a:ea typeface="Arial" panose="020B0604020202020204" pitchFamily="34" charset="0"/>
                <a:cs typeface="Arial" panose="020B0604020202020204" pitchFamily="34" charset="0"/>
              </a:rPr>
              <a:t>u</a:t>
            </a:r>
            <a:r>
              <a:rPr lang="en-US" sz="2000" dirty="0">
                <a:solidFill>
                  <a:srgbClr val="15131C"/>
                </a:solidFill>
                <a:effectLst/>
                <a:latin typeface="Arial" panose="020B0604020202020204" pitchFamily="34" charset="0"/>
                <a:ea typeface="Arial" panose="020B0604020202020204" pitchFamily="34" charset="0"/>
                <a:cs typeface="Arial" panose="020B0604020202020204" pitchFamily="34" charset="0"/>
              </a:rPr>
              <a:t>r</a:t>
            </a:r>
            <a:r>
              <a:rPr lang="en-US" sz="2000" spc="-50" dirty="0">
                <a:solidFill>
                  <a:srgbClr val="15131C"/>
                </a:solidFill>
                <a:effectLst/>
                <a:latin typeface="Arial" panose="020B0604020202020204" pitchFamily="34" charset="0"/>
                <a:ea typeface="Arial" panose="020B0604020202020204" pitchFamily="34" charset="0"/>
                <a:cs typeface="Arial" panose="020B0604020202020204" pitchFamily="34" charset="0"/>
              </a:rPr>
              <a:t> </a:t>
            </a:r>
            <a:r>
              <a:rPr lang="en-US" sz="2000" spc="-65" dirty="0">
                <a:solidFill>
                  <a:srgbClr val="545954"/>
                </a:solidFill>
                <a:effectLst/>
                <a:latin typeface="Arial" panose="020B0604020202020204" pitchFamily="34" charset="0"/>
                <a:ea typeface="Arial" panose="020B0604020202020204" pitchFamily="34" charset="0"/>
                <a:cs typeface="Arial" panose="020B0604020202020204" pitchFamily="34" charset="0"/>
              </a:rPr>
              <a:t>r</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eq</a:t>
            </a:r>
            <a:r>
              <a:rPr lang="en-US" sz="2000" spc="85" dirty="0">
                <a:solidFill>
                  <a:srgbClr val="3D3B3D"/>
                </a:solidFill>
                <a:effectLst/>
                <a:latin typeface="Arial" panose="020B0604020202020204" pitchFamily="34" charset="0"/>
                <a:ea typeface="Arial" panose="020B0604020202020204" pitchFamily="34" charset="0"/>
                <a:cs typeface="Arial" panose="020B0604020202020204" pitchFamily="34" charset="0"/>
              </a:rPr>
              <a:t>u</a:t>
            </a:r>
            <a:r>
              <a:rPr lang="en-US" sz="2000" dirty="0">
                <a:solidFill>
                  <a:srgbClr val="15131C"/>
                </a:solidFill>
                <a:effectLst/>
                <a:latin typeface="Arial" panose="020B0604020202020204" pitchFamily="34" charset="0"/>
                <a:ea typeface="Arial" panose="020B0604020202020204" pitchFamily="34" charset="0"/>
                <a:cs typeface="Arial" panose="020B0604020202020204" pitchFamily="34" charset="0"/>
              </a:rPr>
              <a:t>i</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reme</a:t>
            </a:r>
            <a:r>
              <a:rPr lang="en-US" sz="2000" spc="30" dirty="0">
                <a:solidFill>
                  <a:srgbClr val="3D3B3D"/>
                </a:solidFill>
                <a:effectLst/>
                <a:latin typeface="Arial" panose="020B0604020202020204" pitchFamily="34" charset="0"/>
                <a:ea typeface="Arial" panose="020B0604020202020204" pitchFamily="34" charset="0"/>
                <a:cs typeface="Arial" panose="020B0604020202020204" pitchFamily="34" charset="0"/>
              </a:rPr>
              <a:t>n</a:t>
            </a:r>
            <a:r>
              <a:rPr lang="en-US" sz="2000" spc="25" dirty="0">
                <a:solidFill>
                  <a:srgbClr val="15131C"/>
                </a:solidFill>
                <a:effectLst/>
                <a:latin typeface="Arial" panose="020B0604020202020204" pitchFamily="34" charset="0"/>
                <a:ea typeface="Arial" panose="020B0604020202020204" pitchFamily="34" charset="0"/>
                <a:cs typeface="Arial" panose="020B0604020202020204" pitchFamily="34" charset="0"/>
              </a:rPr>
              <a:t>t</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s</a:t>
            </a:r>
            <a:r>
              <a:rPr lang="en-US" sz="2000" spc="-6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spc="15" dirty="0">
                <a:solidFill>
                  <a:srgbClr val="3D3B3D"/>
                </a:solidFill>
                <a:effectLst/>
                <a:latin typeface="Arial" panose="020B0604020202020204" pitchFamily="34" charset="0"/>
                <a:ea typeface="Arial" panose="020B0604020202020204" pitchFamily="34" charset="0"/>
                <a:cs typeface="Arial" panose="020B0604020202020204" pitchFamily="34" charset="0"/>
              </a:rPr>
              <a:t>c</a:t>
            </a:r>
            <a:r>
              <a:rPr lang="en-US" sz="2000" spc="-105" dirty="0">
                <a:solidFill>
                  <a:srgbClr val="545954"/>
                </a:solidFill>
                <a:effectLst/>
                <a:latin typeface="Arial" panose="020B0604020202020204" pitchFamily="34" charset="0"/>
                <a:ea typeface="Arial" panose="020B0604020202020204" pitchFamily="34" charset="0"/>
                <a:cs typeface="Arial" panose="020B0604020202020204" pitchFamily="34" charset="0"/>
              </a:rPr>
              <a:t>h</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ange</a:t>
            </a:r>
            <a:r>
              <a:rPr lang="en-US" sz="2000" spc="-4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manageme</a:t>
            </a:r>
            <a:r>
              <a:rPr lang="en-US" sz="2000" spc="10" dirty="0">
                <a:solidFill>
                  <a:srgbClr val="3D3B3D"/>
                </a:solidFill>
                <a:effectLst/>
                <a:latin typeface="Arial" panose="020B0604020202020204" pitchFamily="34" charset="0"/>
                <a:ea typeface="Arial" panose="020B0604020202020204" pitchFamily="34" charset="0"/>
                <a:cs typeface="Arial" panose="020B0604020202020204" pitchFamily="34" charset="0"/>
              </a:rPr>
              <a:t>n</a:t>
            </a:r>
            <a:r>
              <a:rPr lang="en-US" sz="2000" dirty="0">
                <a:solidFill>
                  <a:srgbClr val="15131C"/>
                </a:solidFill>
                <a:effectLst/>
                <a:latin typeface="Arial" panose="020B0604020202020204" pitchFamily="34" charset="0"/>
                <a:ea typeface="Arial" panose="020B0604020202020204" pitchFamily="34" charset="0"/>
                <a:cs typeface="Arial" panose="020B0604020202020204" pitchFamily="34" charset="0"/>
              </a:rPr>
              <a:t>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ac</a:t>
            </a:r>
            <a:r>
              <a:rPr lang="en-US" sz="2000" spc="40" dirty="0">
                <a:solidFill>
                  <a:srgbClr val="3D3B3D"/>
                </a:solidFill>
                <a:effectLst/>
                <a:latin typeface="Arial" panose="020B0604020202020204" pitchFamily="34" charset="0"/>
                <a:ea typeface="Arial" panose="020B0604020202020204" pitchFamily="34" charset="0"/>
                <a:cs typeface="Arial" panose="020B0604020202020204" pitchFamily="34" charset="0"/>
              </a:rPr>
              <a:t>t</a:t>
            </a:r>
            <a:r>
              <a:rPr lang="en-US" sz="2000" spc="-55" dirty="0">
                <a:solidFill>
                  <a:srgbClr val="15131C"/>
                </a:solidFill>
                <a:effectLst/>
                <a:latin typeface="Arial" panose="020B0604020202020204" pitchFamily="34" charset="0"/>
                <a:ea typeface="Arial" panose="020B0604020202020204" pitchFamily="34" charset="0"/>
                <a:cs typeface="Arial" panose="020B0604020202020204" pitchFamily="34" charset="0"/>
              </a:rPr>
              <a:t>i</a:t>
            </a:r>
            <a:r>
              <a:rPr lang="en-US" sz="2000" spc="45" dirty="0">
                <a:solidFill>
                  <a:srgbClr val="3D3B3D"/>
                </a:solidFill>
                <a:effectLst/>
                <a:latin typeface="Arial" panose="020B0604020202020204" pitchFamily="34" charset="0"/>
                <a:ea typeface="Arial" panose="020B0604020202020204" pitchFamily="34" charset="0"/>
                <a:cs typeface="Arial" panose="020B0604020202020204" pitchFamily="34" charset="0"/>
              </a:rPr>
              <a:t>v</a:t>
            </a:r>
            <a:r>
              <a:rPr lang="en-US" sz="2000" spc="-130" dirty="0">
                <a:solidFill>
                  <a:srgbClr val="545954"/>
                </a:solidFill>
                <a:effectLst/>
                <a:latin typeface="Arial" panose="020B0604020202020204" pitchFamily="34" charset="0"/>
                <a:ea typeface="Arial" panose="020B0604020202020204" pitchFamily="34" charset="0"/>
                <a:cs typeface="Arial" panose="020B0604020202020204" pitchFamily="34" charset="0"/>
              </a:rPr>
              <a:t>i</a:t>
            </a:r>
            <a:r>
              <a:rPr lang="en-US" sz="2000" spc="15" dirty="0">
                <a:solidFill>
                  <a:srgbClr val="3D3B3D"/>
                </a:solidFill>
                <a:effectLst/>
                <a:latin typeface="Arial" panose="020B0604020202020204" pitchFamily="34" charset="0"/>
                <a:ea typeface="Arial" panose="020B0604020202020204" pitchFamily="34" charset="0"/>
                <a:cs typeface="Arial" panose="020B0604020202020204" pitchFamily="34" charset="0"/>
              </a:rPr>
              <a:t>t</a:t>
            </a:r>
            <a:r>
              <a:rPr lang="en-US" sz="2000" spc="-55" dirty="0">
                <a:solidFill>
                  <a:srgbClr val="15131C"/>
                </a:solidFill>
                <a:effectLst/>
                <a:latin typeface="Arial" panose="020B0604020202020204" pitchFamily="34" charset="0"/>
                <a:ea typeface="Arial" panose="020B0604020202020204" pitchFamily="34" charset="0"/>
                <a:cs typeface="Arial" panose="020B0604020202020204" pitchFamily="34" charset="0"/>
              </a:rPr>
              <a:t>i</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es?</a:t>
            </a:r>
            <a:r>
              <a:rPr lang="en-US" sz="2000" dirty="0">
                <a:effectLst/>
                <a:latin typeface="Arial" panose="020B0604020202020204" pitchFamily="34" charset="0"/>
                <a:ea typeface="Arial" panose="020B0604020202020204" pitchFamily="34"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76200" marR="1368425" algn="just">
              <a:lnSpc>
                <a:spcPct val="138000"/>
              </a:lnSpc>
            </a:pPr>
            <a:r>
              <a:rPr lang="en-US" sz="2000" spc="30"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000" spc="-55" dirty="0">
                <a:solidFill>
                  <a:srgbClr val="545954"/>
                </a:solidFill>
                <a:effectLst/>
                <a:latin typeface="Arial" panose="020B0604020202020204" pitchFamily="34" charset="0"/>
                <a:ea typeface="Arial" panose="020B0604020202020204" pitchFamily="34" charset="0"/>
                <a:cs typeface="Arial" panose="020B0604020202020204" pitchFamily="34" charset="0"/>
              </a:rPr>
              <a:t>n</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000" spc="-15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c</a:t>
            </a:r>
            <a:r>
              <a:rPr lang="en-US" sz="2000" spc="50" dirty="0">
                <a:solidFill>
                  <a:srgbClr val="3D3B3D"/>
                </a:solidFill>
                <a:effectLst/>
                <a:latin typeface="Arial" panose="020B0604020202020204" pitchFamily="34" charset="0"/>
                <a:ea typeface="Arial" panose="020B0604020202020204" pitchFamily="34" charset="0"/>
                <a:cs typeface="Arial" panose="020B0604020202020204" pitchFamily="34" charset="0"/>
              </a:rPr>
              <a:t>r</a:t>
            </a:r>
            <a:r>
              <a:rPr lang="en-US" sz="2000" spc="-95" dirty="0">
                <a:solidFill>
                  <a:srgbClr val="545954"/>
                </a:solidFill>
                <a:effectLst/>
                <a:latin typeface="Arial" panose="020B0604020202020204" pitchFamily="34" charset="0"/>
                <a:ea typeface="Arial" panose="020B0604020202020204" pitchFamily="34" charset="0"/>
                <a:cs typeface="Arial" panose="020B0604020202020204" pitchFamily="34" charset="0"/>
              </a:rPr>
              <a:t>i</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te</a:t>
            </a:r>
            <a:r>
              <a:rPr lang="en-US" sz="2000" spc="75" dirty="0">
                <a:solidFill>
                  <a:srgbClr val="3D3B3D"/>
                </a:solidFill>
                <a:effectLst/>
                <a:latin typeface="Arial" panose="020B0604020202020204" pitchFamily="34" charset="0"/>
                <a:ea typeface="Arial" panose="020B0604020202020204" pitchFamily="34" charset="0"/>
                <a:cs typeface="Arial" panose="020B0604020202020204" pitchFamily="34" charset="0"/>
              </a:rPr>
              <a:t>r</a:t>
            </a:r>
            <a:r>
              <a:rPr lang="en-US" sz="2000" spc="-95" dirty="0">
                <a:solidFill>
                  <a:srgbClr val="545954"/>
                </a:solidFill>
                <a:effectLst/>
                <a:latin typeface="Arial" panose="020B0604020202020204" pitchFamily="34" charset="0"/>
                <a:ea typeface="Arial" panose="020B0604020202020204" pitchFamily="34" charset="0"/>
                <a:cs typeface="Arial" panose="020B0604020202020204" pitchFamily="34" charset="0"/>
              </a:rPr>
              <a:t>i</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000" spc="-6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spc="-60" dirty="0">
                <a:solidFill>
                  <a:srgbClr val="15131C"/>
                </a:solidFill>
                <a:effectLst/>
                <a:latin typeface="Arial" panose="020B0604020202020204" pitchFamily="34" charset="0"/>
                <a:ea typeface="Arial" panose="020B0604020202020204" pitchFamily="34" charset="0"/>
                <a:cs typeface="Arial" panose="020B0604020202020204" pitchFamily="34" charset="0"/>
              </a:rPr>
              <a:t>i</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s</a:t>
            </a:r>
            <a:r>
              <a:rPr lang="en-US" sz="2000" spc="-15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spc="25" dirty="0">
                <a:solidFill>
                  <a:srgbClr val="15131C"/>
                </a:solidFill>
                <a:effectLst/>
                <a:latin typeface="Arial" panose="020B0604020202020204" pitchFamily="34" charset="0"/>
                <a:ea typeface="Arial" panose="020B0604020202020204" pitchFamily="34" charset="0"/>
                <a:cs typeface="Arial" panose="020B0604020202020204" pitchFamily="34" charset="0"/>
              </a:rPr>
              <a:t>t</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hat</a:t>
            </a:r>
            <a:r>
              <a:rPr lang="en-US" sz="2000" spc="-19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the</a:t>
            </a:r>
            <a:r>
              <a:rPr lang="en-US" sz="2000" spc="-9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prob</a:t>
            </a:r>
            <a:r>
              <a:rPr lang="en-US" sz="2000" spc="5" dirty="0">
                <a:solidFill>
                  <a:srgbClr val="3D3B3D"/>
                </a:solidFill>
                <a:effectLst/>
                <a:latin typeface="Arial" panose="020B0604020202020204" pitchFamily="34" charset="0"/>
                <a:ea typeface="Arial" panose="020B0604020202020204" pitchFamily="34" charset="0"/>
                <a:cs typeface="Arial" panose="020B0604020202020204" pitchFamily="34" charset="0"/>
              </a:rPr>
              <a:t>l</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em</a:t>
            </a:r>
            <a:r>
              <a:rPr lang="en-US" sz="2000" spc="-11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spc="-95" dirty="0">
                <a:solidFill>
                  <a:srgbClr val="545954"/>
                </a:solidFill>
                <a:effectLst/>
                <a:latin typeface="Arial" panose="020B0604020202020204" pitchFamily="34" charset="0"/>
                <a:ea typeface="Arial" panose="020B0604020202020204" pitchFamily="34" charset="0"/>
                <a:cs typeface="Arial" panose="020B0604020202020204" pitchFamily="34" charset="0"/>
              </a:rPr>
              <a:t>i</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s</a:t>
            </a:r>
            <a:r>
              <a:rPr lang="en-US" sz="2000" spc="-19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s</a:t>
            </a:r>
            <a:r>
              <a:rPr lang="en-US" sz="2000" spc="55"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000" spc="-115" dirty="0">
                <a:solidFill>
                  <a:srgbClr val="15131C"/>
                </a:solidFill>
                <a:effectLst/>
                <a:latin typeface="Arial" panose="020B0604020202020204" pitchFamily="34" charset="0"/>
                <a:ea typeface="Arial" panose="020B0604020202020204" pitchFamily="34" charset="0"/>
                <a:cs typeface="Arial" panose="020B0604020202020204" pitchFamily="34" charset="0"/>
              </a:rPr>
              <a:t>l</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ved.</a:t>
            </a:r>
            <a:r>
              <a:rPr lang="en-US" sz="2000" spc="-11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How</a:t>
            </a:r>
            <a:r>
              <a:rPr lang="en-US" sz="2000" spc="-13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can</a:t>
            </a:r>
            <a:r>
              <a:rPr lang="en-US" sz="2000" spc="-17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you</a:t>
            </a:r>
            <a:r>
              <a:rPr lang="en-US" sz="2000" spc="-16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ve</a:t>
            </a:r>
            <a:r>
              <a:rPr lang="en-US" sz="2000" spc="95" dirty="0">
                <a:solidFill>
                  <a:srgbClr val="3D3B3D"/>
                </a:solidFill>
                <a:effectLst/>
                <a:latin typeface="Arial" panose="020B0604020202020204" pitchFamily="34" charset="0"/>
                <a:ea typeface="Arial" panose="020B0604020202020204" pitchFamily="34" charset="0"/>
                <a:cs typeface="Arial" panose="020B0604020202020204" pitchFamily="34" charset="0"/>
              </a:rPr>
              <a:t>r</a:t>
            </a:r>
            <a:r>
              <a:rPr lang="en-US" sz="2000" spc="-60" dirty="0">
                <a:solidFill>
                  <a:srgbClr val="15131C"/>
                </a:solidFill>
                <a:effectLst/>
                <a:latin typeface="Arial" panose="020B0604020202020204" pitchFamily="34" charset="0"/>
                <a:ea typeface="Arial" panose="020B0604020202020204" pitchFamily="34" charset="0"/>
                <a:cs typeface="Arial" panose="020B0604020202020204" pitchFamily="34" charset="0"/>
              </a:rPr>
              <a:t>i</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fy</a:t>
            </a:r>
            <a:r>
              <a:rPr lang="en-US" sz="2000" spc="-14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spc="25" dirty="0">
                <a:solidFill>
                  <a:srgbClr val="15131C"/>
                </a:solidFill>
                <a:effectLst/>
                <a:latin typeface="Arial" panose="020B0604020202020204" pitchFamily="34" charset="0"/>
                <a:ea typeface="Arial" panose="020B0604020202020204" pitchFamily="34" charset="0"/>
                <a:cs typeface="Arial" panose="020B0604020202020204" pitchFamily="34" charset="0"/>
              </a:rPr>
              <a:t>t</a:t>
            </a:r>
            <a:r>
              <a:rPr lang="en-US" sz="2000" spc="-55" dirty="0">
                <a:solidFill>
                  <a:srgbClr val="545954"/>
                </a:solidFill>
                <a:effectLst/>
                <a:latin typeface="Arial" panose="020B0604020202020204" pitchFamily="34" charset="0"/>
                <a:ea typeface="Arial" panose="020B0604020202020204" pitchFamily="34" charset="0"/>
                <a:cs typeface="Arial" panose="020B0604020202020204" pitchFamily="34" charset="0"/>
              </a:rPr>
              <a:t>h</a:t>
            </a:r>
            <a:r>
              <a:rPr lang="en-US" sz="2000" spc="-60" dirty="0">
                <a:solidFill>
                  <a:srgbClr val="15131C"/>
                </a:solidFill>
                <a:effectLst/>
                <a:latin typeface="Arial" panose="020B0604020202020204" pitchFamily="34" charset="0"/>
                <a:ea typeface="Arial" panose="020B0604020202020204" pitchFamily="34" charset="0"/>
                <a:cs typeface="Arial" panose="020B0604020202020204" pitchFamily="34" charset="0"/>
              </a:rPr>
              <a:t>i</a:t>
            </a:r>
            <a:r>
              <a:rPr lang="en-US" sz="2000" spc="-15" dirty="0">
                <a:solidFill>
                  <a:srgbClr val="545954"/>
                </a:solidFill>
                <a:effectLst/>
                <a:latin typeface="Arial" panose="020B0604020202020204" pitchFamily="34" charset="0"/>
                <a:ea typeface="Arial" panose="020B0604020202020204" pitchFamily="34" charset="0"/>
                <a:cs typeface="Arial" panose="020B0604020202020204" pitchFamily="34" charset="0"/>
              </a:rPr>
              <a:t>s</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a:t>
            </a:r>
            <a:r>
              <a:rPr lang="en-US" sz="2000" spc="-16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2A282F"/>
                </a:solidFill>
                <a:effectLst/>
                <a:latin typeface="Arial" panose="020B0604020202020204" pitchFamily="34" charset="0"/>
                <a:ea typeface="Arial" panose="020B0604020202020204" pitchFamily="34" charset="0"/>
                <a:cs typeface="Arial" panose="020B0604020202020204" pitchFamily="34" charset="0"/>
              </a:rPr>
              <a:t>Perform</a:t>
            </a:r>
            <a:r>
              <a:rPr lang="en-US" sz="2000" spc="-180" dirty="0">
                <a:solidFill>
                  <a:srgbClr val="2A282F"/>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000" spc="-11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f</a:t>
            </a:r>
            <a:r>
              <a:rPr lang="en-US" sz="2000" spc="15"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000" spc="-15" dirty="0">
                <a:solidFill>
                  <a:srgbClr val="545954"/>
                </a:solidFill>
                <a:effectLst/>
                <a:latin typeface="Arial" panose="020B0604020202020204" pitchFamily="34" charset="0"/>
                <a:ea typeface="Arial" panose="020B0604020202020204" pitchFamily="34" charset="0"/>
                <a:cs typeface="Arial" panose="020B0604020202020204" pitchFamily="34" charset="0"/>
              </a:rPr>
              <a:t>r</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m</a:t>
            </a:r>
            <a:r>
              <a:rPr lang="en-US" sz="2000" spc="15"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000" dirty="0">
                <a:solidFill>
                  <a:srgbClr val="545954"/>
                </a:solidFill>
                <a:effectLst/>
                <a:latin typeface="Arial" panose="020B0604020202020204" pitchFamily="34" charset="0"/>
                <a:ea typeface="Arial" panose="020B0604020202020204" pitchFamily="34" charset="0"/>
                <a:cs typeface="Arial" panose="020B0604020202020204" pitchFamily="34" charset="0"/>
              </a:rPr>
              <a:t>l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check-</a:t>
            </a:r>
            <a:r>
              <a:rPr lang="en-US" sz="2000" spc="55"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000" spc="-55" dirty="0">
                <a:solidFill>
                  <a:srgbClr val="545954"/>
                </a:solidFill>
                <a:effectLst/>
                <a:latin typeface="Arial" panose="020B0604020202020204" pitchFamily="34" charset="0"/>
                <a:ea typeface="Arial" panose="020B0604020202020204" pitchFamily="34" charset="0"/>
                <a:cs typeface="Arial" panose="020B0604020202020204" pitchFamily="34" charset="0"/>
              </a:rPr>
              <a:t>u</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t</a:t>
            </a:r>
            <a:r>
              <a:rPr lang="en-US" sz="2000" spc="-15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15131C"/>
                </a:solidFill>
                <a:effectLst/>
                <a:latin typeface="Arial" panose="020B0604020202020204" pitchFamily="34" charset="0"/>
                <a:ea typeface="Arial" panose="020B0604020202020204" pitchFamily="34" charset="0"/>
                <a:cs typeface="Arial" panose="020B0604020202020204" pitchFamily="34" charset="0"/>
              </a:rPr>
              <a:t>r</a:t>
            </a:r>
            <a:r>
              <a:rPr lang="en-US" sz="2000" spc="-125" dirty="0">
                <a:solidFill>
                  <a:srgbClr val="15131C"/>
                </a:solidFill>
                <a:effectLst/>
                <a:latin typeface="Arial" panose="020B0604020202020204" pitchFamily="34" charset="0"/>
                <a:ea typeface="Arial" panose="020B0604020202020204" pitchFamily="34" charset="0"/>
                <a:cs typeface="Arial" panose="020B0604020202020204" pitchFamily="34" charset="0"/>
              </a:rPr>
              <a:t>e</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v</a:t>
            </a:r>
            <a:r>
              <a:rPr lang="en-US" sz="2000" spc="25" dirty="0">
                <a:solidFill>
                  <a:srgbClr val="3D3B3D"/>
                </a:solidFill>
                <a:effectLst/>
                <a:latin typeface="Arial" panose="020B0604020202020204" pitchFamily="34" charset="0"/>
                <a:ea typeface="Arial" panose="020B0604020202020204" pitchFamily="34" charset="0"/>
                <a:cs typeface="Arial" panose="020B0604020202020204" pitchFamily="34" charset="0"/>
              </a:rPr>
              <a:t>i</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ew</a:t>
            </a:r>
            <a:r>
              <a:rPr lang="en-US" sz="2000" spc="-19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spc="130" dirty="0">
                <a:solidFill>
                  <a:srgbClr val="3D3B3D"/>
                </a:solidFill>
                <a:effectLst/>
                <a:latin typeface="Arial" panose="020B0604020202020204" pitchFamily="34" charset="0"/>
                <a:ea typeface="Arial" panose="020B0604020202020204" pitchFamily="34" charset="0"/>
                <a:cs typeface="Arial" panose="020B0604020202020204" pitchFamily="34" charset="0"/>
              </a:rPr>
              <a:t>w</a:t>
            </a:r>
            <a:r>
              <a:rPr lang="en-US" sz="2000" spc="-60" dirty="0">
                <a:solidFill>
                  <a:srgbClr val="15131C"/>
                </a:solidFill>
                <a:effectLst/>
                <a:latin typeface="Arial" panose="020B0604020202020204" pitchFamily="34" charset="0"/>
                <a:ea typeface="Arial" panose="020B0604020202020204" pitchFamily="34" charset="0"/>
                <a:cs typeface="Arial" panose="020B0604020202020204" pitchFamily="34" charset="0"/>
              </a:rPr>
              <a:t>i</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t</a:t>
            </a:r>
            <a:r>
              <a:rPr lang="en-US" sz="2000" spc="10" dirty="0">
                <a:solidFill>
                  <a:srgbClr val="3D3B3D"/>
                </a:solidFill>
                <a:effectLst/>
                <a:latin typeface="Arial" panose="020B0604020202020204" pitchFamily="34" charset="0"/>
                <a:ea typeface="Arial" panose="020B0604020202020204" pitchFamily="34" charset="0"/>
                <a:cs typeface="Arial" panose="020B0604020202020204" pitchFamily="34" charset="0"/>
              </a:rPr>
              <a:t>h</a:t>
            </a:r>
            <a:r>
              <a:rPr lang="en-US" sz="2000" dirty="0">
                <a:solidFill>
                  <a:srgbClr val="15131C"/>
                </a:solidFill>
                <a:effectLst/>
                <a:latin typeface="Arial" panose="020B0604020202020204" pitchFamily="34" charset="0"/>
                <a:ea typeface="Arial" panose="020B0604020202020204" pitchFamily="34" charset="0"/>
                <a:cs typeface="Arial" panose="020B0604020202020204" pitchFamily="34" charset="0"/>
              </a:rPr>
              <a:t>in</a:t>
            </a:r>
            <a:r>
              <a:rPr lang="en-US" sz="2000" spc="-230" dirty="0">
                <a:solidFill>
                  <a:srgbClr val="15131C"/>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the</a:t>
            </a:r>
            <a:r>
              <a:rPr lang="en-US" sz="2000" spc="-12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ch</a:t>
            </a:r>
            <a:r>
              <a:rPr lang="en-US" sz="2000" spc="65"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000" spc="-110" dirty="0">
                <a:solidFill>
                  <a:srgbClr val="545954"/>
                </a:solidFill>
                <a:effectLst/>
                <a:latin typeface="Arial" panose="020B0604020202020204" pitchFamily="34" charset="0"/>
                <a:ea typeface="Arial" panose="020B0604020202020204" pitchFamily="34" charset="0"/>
                <a:cs typeface="Arial" panose="020B0604020202020204" pitchFamily="34" charset="0"/>
              </a:rPr>
              <a:t>n</a:t>
            </a:r>
            <a:r>
              <a:rPr lang="en-US" sz="2000" dirty="0">
                <a:solidFill>
                  <a:srgbClr val="2A282F"/>
                </a:solidFill>
                <a:effectLst/>
                <a:latin typeface="Arial" panose="020B0604020202020204" pitchFamily="34" charset="0"/>
                <a:ea typeface="Arial" panose="020B0604020202020204" pitchFamily="34" charset="0"/>
                <a:cs typeface="Arial" panose="020B0604020202020204" pitchFamily="34" charset="0"/>
              </a:rPr>
              <a:t>ge</a:t>
            </a:r>
            <a:r>
              <a:rPr lang="en-US" sz="2000" spc="-135" dirty="0">
                <a:solidFill>
                  <a:srgbClr val="2A282F"/>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contr</a:t>
            </a:r>
            <a:r>
              <a:rPr lang="en-US" sz="2000" spc="90"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000" dirty="0">
                <a:solidFill>
                  <a:srgbClr val="15131C"/>
                </a:solidFill>
                <a:effectLst/>
                <a:latin typeface="Arial" panose="020B0604020202020204" pitchFamily="34" charset="0"/>
                <a:ea typeface="Arial" panose="020B0604020202020204" pitchFamily="34" charset="0"/>
                <a:cs typeface="Arial" panose="020B0604020202020204" pitchFamily="34" charset="0"/>
              </a:rPr>
              <a:t>l</a:t>
            </a:r>
            <a:r>
              <a:rPr lang="en-US" sz="2000" spc="-170" dirty="0">
                <a:solidFill>
                  <a:srgbClr val="15131C"/>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bo</a:t>
            </a:r>
            <a:r>
              <a:rPr lang="en-US" sz="2000" spc="20"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000" spc="-65" dirty="0">
                <a:solidFill>
                  <a:srgbClr val="545954"/>
                </a:solidFill>
                <a:effectLst/>
                <a:latin typeface="Arial" panose="020B0604020202020204" pitchFamily="34" charset="0"/>
                <a:ea typeface="Arial" panose="020B0604020202020204" pitchFamily="34" charset="0"/>
                <a:cs typeface="Arial" panose="020B0604020202020204" pitchFamily="34" charset="0"/>
              </a:rPr>
              <a:t>r</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d.</a:t>
            </a:r>
            <a:r>
              <a:rPr lang="en-US" sz="2000" spc="-17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spc="30"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000" dirty="0">
                <a:solidFill>
                  <a:srgbClr val="15131C"/>
                </a:solidFill>
                <a:effectLst/>
                <a:latin typeface="Arial" panose="020B0604020202020204" pitchFamily="34" charset="0"/>
                <a:ea typeface="Arial" panose="020B0604020202020204" pitchFamily="34" charset="0"/>
                <a:cs typeface="Arial" panose="020B0604020202020204" pitchFamily="34" charset="0"/>
              </a:rPr>
              <a:t>f</a:t>
            </a:r>
            <a:r>
              <a:rPr lang="en-US" sz="2000" spc="-150" dirty="0">
                <a:solidFill>
                  <a:srgbClr val="15131C"/>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course</a:t>
            </a:r>
            <a:r>
              <a:rPr lang="en-US" sz="2000" spc="-15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the</a:t>
            </a:r>
            <a:r>
              <a:rPr lang="en-US" sz="2000" spc="-12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000" spc="55" dirty="0">
                <a:solidFill>
                  <a:srgbClr val="3D3B3D"/>
                </a:solidFill>
                <a:effectLst/>
                <a:latin typeface="Arial" panose="020B0604020202020204" pitchFamily="34" charset="0"/>
                <a:ea typeface="Arial" panose="020B0604020202020204" pitchFamily="34" charset="0"/>
                <a:cs typeface="Arial" panose="020B0604020202020204" pitchFamily="34" charset="0"/>
              </a:rPr>
              <a:t>r</a:t>
            </a:r>
            <a:r>
              <a:rPr lang="en-US" sz="2000" spc="-135" dirty="0">
                <a:solidFill>
                  <a:srgbClr val="545954"/>
                </a:solidFill>
                <a:effectLst/>
                <a:latin typeface="Arial" panose="020B0604020202020204" pitchFamily="34" charset="0"/>
                <a:ea typeface="Arial" panose="020B0604020202020204" pitchFamily="34" charset="0"/>
                <a:cs typeface="Arial" panose="020B0604020202020204" pitchFamily="34" charset="0"/>
              </a:rPr>
              <a:t>i</a:t>
            </a:r>
            <a:r>
              <a:rPr lang="en-US" sz="2000" spc="-60" dirty="0">
                <a:solidFill>
                  <a:srgbClr val="2A282F"/>
                </a:solidFill>
                <a:effectLst/>
                <a:latin typeface="Arial" panose="020B0604020202020204" pitchFamily="34" charset="0"/>
                <a:ea typeface="Arial" panose="020B0604020202020204" pitchFamily="34" charset="0"/>
                <a:cs typeface="Arial" panose="020B0604020202020204" pitchFamily="34" charset="0"/>
              </a:rPr>
              <a:t>g</a:t>
            </a:r>
            <a:r>
              <a:rPr lang="en-US" sz="2000" spc="-95" dirty="0">
                <a:solidFill>
                  <a:srgbClr val="545954"/>
                </a:solidFill>
                <a:effectLst/>
                <a:latin typeface="Arial" panose="020B0604020202020204" pitchFamily="34" charset="0"/>
                <a:ea typeface="Arial" panose="020B0604020202020204" pitchFamily="34" charset="0"/>
                <a:cs typeface="Arial" panose="020B0604020202020204" pitchFamily="34" charset="0"/>
              </a:rPr>
              <a:t>i</a:t>
            </a:r>
            <a:r>
              <a:rPr lang="en-US" sz="2000" spc="-110" dirty="0">
                <a:solidFill>
                  <a:srgbClr val="545954"/>
                </a:solidFill>
                <a:effectLst/>
                <a:latin typeface="Arial" panose="020B0604020202020204" pitchFamily="34" charset="0"/>
                <a:ea typeface="Arial" panose="020B0604020202020204" pitchFamily="34" charset="0"/>
                <a:cs typeface="Arial" panose="020B0604020202020204" pitchFamily="34" charset="0"/>
              </a:rPr>
              <a:t>n</a:t>
            </a:r>
            <a:r>
              <a:rPr lang="en-US" sz="2000" spc="50"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000" spc="25" dirty="0">
                <a:solidFill>
                  <a:srgbClr val="15131C"/>
                </a:solidFill>
                <a:effectLst/>
                <a:latin typeface="Arial" panose="020B0604020202020204" pitchFamily="34" charset="0"/>
                <a:ea typeface="Arial" panose="020B0604020202020204" pitchFamily="34" charset="0"/>
                <a:cs typeface="Arial" panose="020B0604020202020204" pitchFamily="34" charset="0"/>
              </a:rPr>
              <a:t>t</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or</a:t>
            </a:r>
            <a:r>
              <a:rPr lang="en-US" sz="2000" spc="-13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of</a:t>
            </a:r>
            <a:r>
              <a:rPr lang="en-US" sz="2000" spc="-15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spc="25" dirty="0">
                <a:solidFill>
                  <a:srgbClr val="3D3B3D"/>
                </a:solidFill>
                <a:effectLst/>
                <a:latin typeface="Arial" panose="020B0604020202020204" pitchFamily="34" charset="0"/>
                <a:ea typeface="Arial" panose="020B0604020202020204" pitchFamily="34" charset="0"/>
                <a:cs typeface="Arial" panose="020B0604020202020204" pitchFamily="34" charset="0"/>
              </a:rPr>
              <a:t>t</a:t>
            </a:r>
            <a:r>
              <a:rPr lang="en-US" sz="2000" spc="-45" dirty="0">
                <a:solidFill>
                  <a:srgbClr val="15131C"/>
                </a:solidFill>
                <a:effectLst/>
                <a:latin typeface="Arial" panose="020B0604020202020204" pitchFamily="34" charset="0"/>
                <a:ea typeface="Arial" panose="020B0604020202020204" pitchFamily="34" charset="0"/>
                <a:cs typeface="Arial" panose="020B0604020202020204" pitchFamily="34" charset="0"/>
              </a:rPr>
              <a:t>h</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e change</a:t>
            </a:r>
            <a:r>
              <a:rPr lang="en-US" sz="2000" spc="-16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sho</a:t>
            </a:r>
            <a:r>
              <a:rPr lang="en-US" sz="2000" spc="45" dirty="0">
                <a:solidFill>
                  <a:srgbClr val="3D3B3D"/>
                </a:solidFill>
                <a:effectLst/>
                <a:latin typeface="Arial" panose="020B0604020202020204" pitchFamily="34" charset="0"/>
                <a:ea typeface="Arial" panose="020B0604020202020204" pitchFamily="34" charset="0"/>
                <a:cs typeface="Arial" panose="020B0604020202020204" pitchFamily="34" charset="0"/>
              </a:rPr>
              <a:t>u</a:t>
            </a:r>
            <a:r>
              <a:rPr lang="en-US" sz="2000" spc="-95" dirty="0">
                <a:solidFill>
                  <a:srgbClr val="545954"/>
                </a:solidFill>
                <a:effectLst/>
                <a:latin typeface="Arial" panose="020B0604020202020204" pitchFamily="34" charset="0"/>
                <a:ea typeface="Arial" panose="020B0604020202020204" pitchFamily="34" charset="0"/>
                <a:cs typeface="Arial" panose="020B0604020202020204" pitchFamily="34" charset="0"/>
              </a:rPr>
              <a:t>l</a:t>
            </a:r>
            <a:r>
              <a:rPr lang="en-US" sz="2000" dirty="0">
                <a:solidFill>
                  <a:srgbClr val="2A282F"/>
                </a:solidFill>
                <a:effectLst/>
                <a:latin typeface="Arial" panose="020B0604020202020204" pitchFamily="34" charset="0"/>
                <a:ea typeface="Arial" panose="020B0604020202020204" pitchFamily="34" charset="0"/>
                <a:cs typeface="Arial" panose="020B0604020202020204" pitchFamily="34" charset="0"/>
              </a:rPr>
              <a:t>d</a:t>
            </a:r>
            <a:r>
              <a:rPr lang="en-US" sz="2000" spc="-145" dirty="0">
                <a:solidFill>
                  <a:srgbClr val="2A282F"/>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2A282F"/>
                </a:solidFill>
                <a:effectLst/>
                <a:latin typeface="Arial" panose="020B0604020202020204" pitchFamily="34" charset="0"/>
                <a:ea typeface="Arial" panose="020B0604020202020204" pitchFamily="34" charset="0"/>
                <a:cs typeface="Arial" panose="020B0604020202020204" pitchFamily="34" charset="0"/>
              </a:rPr>
              <a:t>part</a:t>
            </a:r>
            <a:r>
              <a:rPr lang="en-US" sz="2000" spc="-95" dirty="0">
                <a:solidFill>
                  <a:srgbClr val="545954"/>
                </a:solidFill>
                <a:effectLst/>
                <a:latin typeface="Arial" panose="020B0604020202020204" pitchFamily="34" charset="0"/>
                <a:ea typeface="Arial" panose="020B0604020202020204" pitchFamily="34" charset="0"/>
                <a:cs typeface="Arial" panose="020B0604020202020204" pitchFamily="34" charset="0"/>
              </a:rPr>
              <a:t>i</a:t>
            </a:r>
            <a:r>
              <a:rPr lang="en-US" sz="2000" spc="15" dirty="0">
                <a:solidFill>
                  <a:srgbClr val="3D3B3D"/>
                </a:solidFill>
                <a:effectLst/>
                <a:latin typeface="Arial" panose="020B0604020202020204" pitchFamily="34" charset="0"/>
                <a:ea typeface="Arial" panose="020B0604020202020204" pitchFamily="34" charset="0"/>
                <a:cs typeface="Arial" panose="020B0604020202020204" pitchFamily="34" charset="0"/>
              </a:rPr>
              <a:t>c</a:t>
            </a:r>
            <a:r>
              <a:rPr lang="en-US" sz="2000" spc="-95" dirty="0">
                <a:solidFill>
                  <a:srgbClr val="545954"/>
                </a:solidFill>
                <a:effectLst/>
                <a:latin typeface="Arial" panose="020B0604020202020204" pitchFamily="34" charset="0"/>
                <a:ea typeface="Arial" panose="020B0604020202020204" pitchFamily="34" charset="0"/>
                <a:cs typeface="Arial" panose="020B0604020202020204" pitchFamily="34" charset="0"/>
              </a:rPr>
              <a:t>i</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pat</a:t>
            </a:r>
            <a:r>
              <a:rPr lang="en-US" sz="2000" spc="25"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000" dirty="0">
                <a:solidFill>
                  <a:srgbClr val="15131C"/>
                </a:solidFill>
                <a:effectLst/>
                <a:latin typeface="Arial" panose="020B0604020202020204" pitchFamily="34" charset="0"/>
                <a:ea typeface="Arial" panose="020B0604020202020204" pitchFamily="34" charset="0"/>
                <a:cs typeface="Arial" panose="020B0604020202020204" pitchFamily="34" charset="0"/>
              </a:rPr>
              <a:t>.</a:t>
            </a:r>
            <a:r>
              <a:rPr lang="en-US" sz="2000" spc="-225" dirty="0">
                <a:solidFill>
                  <a:srgbClr val="15131C"/>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Once</a:t>
            </a:r>
            <a:r>
              <a:rPr lang="en-US" sz="2000" spc="-17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you</a:t>
            </a:r>
            <a:r>
              <a:rPr lang="en-US" sz="2000" spc="-18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ve</a:t>
            </a:r>
            <a:r>
              <a:rPr lang="en-US" sz="2000" spc="95" dirty="0">
                <a:solidFill>
                  <a:srgbClr val="3D3B3D"/>
                </a:solidFill>
                <a:effectLst/>
                <a:latin typeface="Arial" panose="020B0604020202020204" pitchFamily="34" charset="0"/>
                <a:ea typeface="Arial" panose="020B0604020202020204" pitchFamily="34" charset="0"/>
                <a:cs typeface="Arial" panose="020B0604020202020204" pitchFamily="34" charset="0"/>
              </a:rPr>
              <a:t>r</a:t>
            </a:r>
            <a:r>
              <a:rPr lang="en-US" sz="2000" spc="-95" dirty="0">
                <a:solidFill>
                  <a:srgbClr val="545954"/>
                </a:solidFill>
                <a:effectLst/>
                <a:latin typeface="Arial" panose="020B0604020202020204" pitchFamily="34" charset="0"/>
                <a:ea typeface="Arial" panose="020B0604020202020204" pitchFamily="34" charset="0"/>
                <a:cs typeface="Arial" panose="020B0604020202020204" pitchFamily="34" charset="0"/>
              </a:rPr>
              <a:t>i</a:t>
            </a:r>
            <a:r>
              <a:rPr lang="en-US" sz="2000" dirty="0">
                <a:solidFill>
                  <a:srgbClr val="2A282F"/>
                </a:solidFill>
                <a:effectLst/>
                <a:latin typeface="Arial" panose="020B0604020202020204" pitchFamily="34" charset="0"/>
                <a:ea typeface="Arial" panose="020B0604020202020204" pitchFamily="34" charset="0"/>
                <a:cs typeface="Arial" panose="020B0604020202020204" pitchFamily="34" charset="0"/>
              </a:rPr>
              <a:t>fied</a:t>
            </a:r>
            <a:r>
              <a:rPr lang="en-US" sz="2000" spc="-155" dirty="0">
                <a:solidFill>
                  <a:srgbClr val="2A282F"/>
                </a:solidFill>
                <a:effectLst/>
                <a:latin typeface="Arial" panose="020B0604020202020204" pitchFamily="34" charset="0"/>
                <a:ea typeface="Arial" panose="020B0604020202020204" pitchFamily="34" charset="0"/>
                <a:cs typeface="Arial" panose="020B0604020202020204" pitchFamily="34" charset="0"/>
              </a:rPr>
              <a:t> </a:t>
            </a:r>
            <a:r>
              <a:rPr lang="en-US" sz="2000" spc="25" dirty="0">
                <a:solidFill>
                  <a:srgbClr val="15131C"/>
                </a:solidFill>
                <a:effectLst/>
                <a:latin typeface="Arial" panose="020B0604020202020204" pitchFamily="34" charset="0"/>
                <a:ea typeface="Arial" panose="020B0604020202020204" pitchFamily="34" charset="0"/>
                <a:cs typeface="Arial" panose="020B0604020202020204" pitchFamily="34" charset="0"/>
              </a:rPr>
              <a:t>t</a:t>
            </a:r>
            <a:r>
              <a:rPr lang="en-US" sz="2000" spc="-55" dirty="0">
                <a:solidFill>
                  <a:srgbClr val="545954"/>
                </a:solidFill>
                <a:effectLst/>
                <a:latin typeface="Arial" panose="020B0604020202020204" pitchFamily="34" charset="0"/>
                <a:ea typeface="Arial" panose="020B0604020202020204" pitchFamily="34" charset="0"/>
                <a:cs typeface="Arial" panose="020B0604020202020204" pitchFamily="34" charset="0"/>
              </a:rPr>
              <a:t>h</a:t>
            </a:r>
            <a:r>
              <a:rPr lang="en-US" sz="2000" spc="70"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000" dirty="0">
                <a:solidFill>
                  <a:srgbClr val="15131C"/>
                </a:solidFill>
                <a:effectLst/>
                <a:latin typeface="Arial" panose="020B0604020202020204" pitchFamily="34" charset="0"/>
                <a:ea typeface="Arial" panose="020B0604020202020204" pitchFamily="34" charset="0"/>
                <a:cs typeface="Arial" panose="020B0604020202020204" pitchFamily="34" charset="0"/>
              </a:rPr>
              <a:t>t</a:t>
            </a:r>
            <a:r>
              <a:rPr lang="en-US" sz="2000" spc="-160" dirty="0">
                <a:solidFill>
                  <a:srgbClr val="15131C"/>
                </a:solidFill>
                <a:effectLst/>
                <a:latin typeface="Arial" panose="020B0604020202020204" pitchFamily="34" charset="0"/>
                <a:ea typeface="Arial" panose="020B0604020202020204" pitchFamily="34" charset="0"/>
                <a:cs typeface="Arial" panose="020B0604020202020204" pitchFamily="34" charset="0"/>
              </a:rPr>
              <a:t> </a:t>
            </a:r>
            <a:r>
              <a:rPr lang="en-US" sz="2000" spc="25" dirty="0">
                <a:solidFill>
                  <a:srgbClr val="3D3B3D"/>
                </a:solidFill>
                <a:effectLst/>
                <a:latin typeface="Arial" panose="020B0604020202020204" pitchFamily="34" charset="0"/>
                <a:ea typeface="Arial" panose="020B0604020202020204" pitchFamily="34" charset="0"/>
                <a:cs typeface="Arial" panose="020B0604020202020204" pitchFamily="34" charset="0"/>
              </a:rPr>
              <a:t>t</a:t>
            </a:r>
            <a:r>
              <a:rPr lang="en-US" sz="2000" spc="-45" dirty="0">
                <a:solidFill>
                  <a:srgbClr val="15131C"/>
                </a:solidFill>
                <a:effectLst/>
                <a:latin typeface="Arial" panose="020B0604020202020204" pitchFamily="34" charset="0"/>
                <a:ea typeface="Arial" panose="020B0604020202020204" pitchFamily="34" charset="0"/>
                <a:cs typeface="Arial" panose="020B0604020202020204" pitchFamily="34" charset="0"/>
              </a:rPr>
              <a:t>h</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000" spc="-15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pro</a:t>
            </a:r>
            <a:r>
              <a:rPr lang="en-US" sz="2000" spc="30" dirty="0">
                <a:solidFill>
                  <a:srgbClr val="3D3B3D"/>
                </a:solidFill>
                <a:effectLst/>
                <a:latin typeface="Arial" panose="020B0604020202020204" pitchFamily="34" charset="0"/>
                <a:ea typeface="Arial" panose="020B0604020202020204" pitchFamily="34" charset="0"/>
                <a:cs typeface="Arial" panose="020B0604020202020204" pitchFamily="34" charset="0"/>
              </a:rPr>
              <a:t>b</a:t>
            </a:r>
            <a:r>
              <a:rPr lang="en-US" sz="2000" spc="-95" dirty="0">
                <a:solidFill>
                  <a:srgbClr val="545954"/>
                </a:solidFill>
                <a:effectLst/>
                <a:latin typeface="Arial" panose="020B0604020202020204" pitchFamily="34" charset="0"/>
                <a:ea typeface="Arial" panose="020B0604020202020204" pitchFamily="34" charset="0"/>
                <a:cs typeface="Arial" panose="020B0604020202020204" pitchFamily="34" charset="0"/>
              </a:rPr>
              <a:t>l</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em</a:t>
            </a:r>
            <a:r>
              <a:rPr lang="en-US" sz="2000" spc="-16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spc="-95" dirty="0">
                <a:solidFill>
                  <a:srgbClr val="545954"/>
                </a:solidFill>
                <a:effectLst/>
                <a:latin typeface="Arial" panose="020B0604020202020204" pitchFamily="34" charset="0"/>
                <a:ea typeface="Arial" panose="020B0604020202020204" pitchFamily="34" charset="0"/>
                <a:cs typeface="Arial" panose="020B0604020202020204" pitchFamily="34" charset="0"/>
              </a:rPr>
              <a:t>i</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s</a:t>
            </a:r>
            <a:r>
              <a:rPr lang="en-US" sz="2000" spc="-18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s</a:t>
            </a:r>
            <a:r>
              <a:rPr lang="en-US" sz="2000" spc="55"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000" spc="-115" dirty="0">
                <a:solidFill>
                  <a:srgbClr val="15131C"/>
                </a:solidFill>
                <a:effectLst/>
                <a:latin typeface="Arial" panose="020B0604020202020204" pitchFamily="34" charset="0"/>
                <a:ea typeface="Arial" panose="020B0604020202020204" pitchFamily="34" charset="0"/>
                <a:cs typeface="Arial" panose="020B0604020202020204" pitchFamily="34" charset="0"/>
              </a:rPr>
              <a:t>l</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ve</a:t>
            </a:r>
            <a:r>
              <a:rPr lang="en-US" sz="2000" spc="-15" dirty="0">
                <a:solidFill>
                  <a:srgbClr val="3D3B3D"/>
                </a:solidFill>
                <a:effectLst/>
                <a:latin typeface="Arial" panose="020B0604020202020204" pitchFamily="34" charset="0"/>
                <a:ea typeface="Arial" panose="020B0604020202020204" pitchFamily="34" charset="0"/>
                <a:cs typeface="Arial" panose="020B0604020202020204" pitchFamily="34" charset="0"/>
              </a:rPr>
              <a:t>d</a:t>
            </a:r>
            <a:r>
              <a:rPr lang="en-US" sz="2000" spc="1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f</a:t>
            </a:r>
            <a:r>
              <a:rPr lang="en-US" sz="2000" spc="85"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000" dirty="0">
                <a:solidFill>
                  <a:srgbClr val="15131C"/>
                </a:solidFill>
                <a:effectLst/>
                <a:latin typeface="Arial" panose="020B0604020202020204" pitchFamily="34" charset="0"/>
                <a:ea typeface="Arial" panose="020B0604020202020204" pitchFamily="34" charset="0"/>
                <a:cs typeface="Arial" panose="020B0604020202020204" pitchFamily="34" charset="0"/>
              </a:rPr>
              <a:t>r</a:t>
            </a:r>
            <a:r>
              <a:rPr lang="en-US" sz="2000" spc="-30" dirty="0">
                <a:solidFill>
                  <a:srgbClr val="15131C"/>
                </a:solidFill>
                <a:effectLst/>
                <a:latin typeface="Arial" panose="020B0604020202020204" pitchFamily="34" charset="0"/>
                <a:ea typeface="Arial" panose="020B0604020202020204" pitchFamily="34" charset="0"/>
                <a:cs typeface="Arial" panose="020B0604020202020204" pitchFamily="34" charset="0"/>
              </a:rPr>
              <a:t>m</a:t>
            </a:r>
            <a:r>
              <a:rPr lang="en-US" sz="2000" spc="50"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000" dirty="0">
                <a:solidFill>
                  <a:srgbClr val="15131C"/>
                </a:solidFill>
                <a:effectLst/>
                <a:latin typeface="Arial" panose="020B0604020202020204" pitchFamily="34" charset="0"/>
                <a:ea typeface="Arial" panose="020B0604020202020204" pitchFamily="34" charset="0"/>
                <a:cs typeface="Arial" panose="020B0604020202020204" pitchFamily="34" charset="0"/>
              </a:rPr>
              <a:t>l</a:t>
            </a:r>
            <a:r>
              <a:rPr lang="en-US" sz="2000" spc="-110" dirty="0">
                <a:solidFill>
                  <a:srgbClr val="15131C"/>
                </a:solidFill>
                <a:effectLst/>
                <a:latin typeface="Arial" panose="020B0604020202020204" pitchFamily="34" charset="0"/>
                <a:ea typeface="Arial" panose="020B0604020202020204" pitchFamily="34" charset="0"/>
                <a:cs typeface="Arial" panose="020B0604020202020204" pitchFamily="34" charset="0"/>
              </a:rPr>
              <a:t>l</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y</a:t>
            </a:r>
            <a:r>
              <a:rPr lang="en-US" sz="2000" spc="-16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close </a:t>
            </a:r>
            <a:r>
              <a:rPr lang="en-US" sz="2000" spc="-30" dirty="0">
                <a:solidFill>
                  <a:srgbClr val="15131C"/>
                </a:solidFill>
                <a:effectLst/>
                <a:latin typeface="Arial" panose="020B0604020202020204" pitchFamily="34" charset="0"/>
                <a:ea typeface="Arial" panose="020B0604020202020204" pitchFamily="34" charset="0"/>
                <a:cs typeface="Arial" panose="020B0604020202020204" pitchFamily="34" charset="0"/>
              </a:rPr>
              <a:t>t</a:t>
            </a:r>
            <a:r>
              <a:rPr lang="en-US" sz="2000" spc="-30" dirty="0">
                <a:solidFill>
                  <a:srgbClr val="545954"/>
                </a:solidFill>
                <a:effectLst/>
                <a:latin typeface="Arial" panose="020B0604020202020204" pitchFamily="34" charset="0"/>
                <a:ea typeface="Arial" panose="020B0604020202020204" pitchFamily="34" charset="0"/>
                <a:cs typeface="Arial" panose="020B0604020202020204" pitchFamily="34" charset="0"/>
              </a:rPr>
              <a:t>h</a:t>
            </a:r>
            <a:r>
              <a:rPr lang="en-US" sz="2000" spc="-3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000" spc="-13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spc="-20" dirty="0">
                <a:solidFill>
                  <a:srgbClr val="3D3B3D"/>
                </a:solidFill>
                <a:effectLst/>
                <a:latin typeface="Arial" panose="020B0604020202020204" pitchFamily="34" charset="0"/>
                <a:ea typeface="Arial" panose="020B0604020202020204" pitchFamily="34" charset="0"/>
                <a:cs typeface="Arial" panose="020B0604020202020204" pitchFamily="34" charset="0"/>
              </a:rPr>
              <a:t>c</a:t>
            </a:r>
            <a:r>
              <a:rPr lang="en-US" sz="2000" spc="-15" dirty="0">
                <a:solidFill>
                  <a:srgbClr val="15131C"/>
                </a:solidFill>
                <a:effectLst/>
                <a:latin typeface="Arial" panose="020B0604020202020204" pitchFamily="34" charset="0"/>
                <a:ea typeface="Arial" panose="020B0604020202020204" pitchFamily="34" charset="0"/>
                <a:cs typeface="Arial" panose="020B0604020202020204" pitchFamily="34" charset="0"/>
              </a:rPr>
              <a:t>h</a:t>
            </a:r>
            <a:r>
              <a:rPr lang="en-US" sz="2000" spc="-15" dirty="0">
                <a:solidFill>
                  <a:srgbClr val="3D3B3D"/>
                </a:solidFill>
                <a:effectLst/>
                <a:latin typeface="Arial" panose="020B0604020202020204" pitchFamily="34" charset="0"/>
                <a:ea typeface="Arial" panose="020B0604020202020204" pitchFamily="34" charset="0"/>
                <a:cs typeface="Arial" panose="020B0604020202020204" pitchFamily="34" charset="0"/>
              </a:rPr>
              <a:t>ange</a:t>
            </a:r>
            <a:r>
              <a:rPr lang="en-US" sz="2000" spc="-9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2A282F"/>
                </a:solidFill>
                <a:effectLst/>
                <a:latin typeface="Arial" panose="020B0604020202020204" pitchFamily="34" charset="0"/>
                <a:ea typeface="Arial" panose="020B0604020202020204" pitchFamily="34" charset="0"/>
                <a:cs typeface="Arial" panose="020B0604020202020204" pitchFamily="34" charset="0"/>
              </a:rPr>
              <a:t>process.</a:t>
            </a:r>
            <a:r>
              <a:rPr lang="en-US" sz="2000" dirty="0">
                <a:effectLst/>
                <a:latin typeface="Arial" panose="020B0604020202020204" pitchFamily="34" charset="0"/>
                <a:ea typeface="Arial" panose="020B0604020202020204" pitchFamily="34"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76200" marR="1363345" indent="-7620" algn="just">
              <a:lnSpc>
                <a:spcPct val="138000"/>
              </a:lnSpc>
            </a:pP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An</a:t>
            </a:r>
            <a:r>
              <a:rPr lang="en-US" sz="2000" spc="50" dirty="0">
                <a:solidFill>
                  <a:srgbClr val="3D3B3D"/>
                </a:solidFill>
                <a:effectLst/>
                <a:latin typeface="Arial" panose="020B0604020202020204" pitchFamily="34" charset="0"/>
                <a:ea typeface="Arial" panose="020B0604020202020204" pitchFamily="34" charset="0"/>
                <a:cs typeface="Arial" panose="020B0604020202020204" pitchFamily="34" charset="0"/>
              </a:rPr>
              <a:t>o</a:t>
            </a:r>
            <a:r>
              <a:rPr lang="en-US" sz="2000" spc="25" dirty="0">
                <a:solidFill>
                  <a:srgbClr val="15131C"/>
                </a:solidFill>
                <a:effectLst/>
                <a:latin typeface="Arial" panose="020B0604020202020204" pitchFamily="34" charset="0"/>
                <a:ea typeface="Arial" panose="020B0604020202020204" pitchFamily="34" charset="0"/>
                <a:cs typeface="Arial" panose="020B0604020202020204" pitchFamily="34" charset="0"/>
              </a:rPr>
              <a:t>t</a:t>
            </a:r>
            <a:r>
              <a:rPr lang="en-US" sz="2000" spc="-55" dirty="0">
                <a:solidFill>
                  <a:srgbClr val="545954"/>
                </a:solidFill>
                <a:effectLst/>
                <a:latin typeface="Arial" panose="020B0604020202020204" pitchFamily="34" charset="0"/>
                <a:ea typeface="Arial" panose="020B0604020202020204" pitchFamily="34" charset="0"/>
                <a:cs typeface="Arial" panose="020B0604020202020204" pitchFamily="34" charset="0"/>
              </a:rPr>
              <a:t>h</a:t>
            </a:r>
            <a:r>
              <a:rPr lang="en-US" sz="2000" spc="5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000" dirty="0">
                <a:solidFill>
                  <a:srgbClr val="15131C"/>
                </a:solidFill>
                <a:effectLst/>
                <a:latin typeface="Arial" panose="020B0604020202020204" pitchFamily="34" charset="0"/>
                <a:ea typeface="Arial" panose="020B0604020202020204" pitchFamily="34" charset="0"/>
                <a:cs typeface="Arial" panose="020B0604020202020204" pitchFamily="34" charset="0"/>
              </a:rPr>
              <a:t>r</a:t>
            </a:r>
            <a:r>
              <a:rPr lang="en-US" sz="2000" spc="-105" dirty="0">
                <a:solidFill>
                  <a:srgbClr val="15131C"/>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c</a:t>
            </a:r>
            <a:r>
              <a:rPr lang="en-US" sz="2000" spc="50" dirty="0">
                <a:solidFill>
                  <a:srgbClr val="3D3B3D"/>
                </a:solidFill>
                <a:effectLst/>
                <a:latin typeface="Arial" panose="020B0604020202020204" pitchFamily="34" charset="0"/>
                <a:ea typeface="Arial" panose="020B0604020202020204" pitchFamily="34" charset="0"/>
                <a:cs typeface="Arial" panose="020B0604020202020204" pitchFamily="34" charset="0"/>
              </a:rPr>
              <a:t>r</a:t>
            </a:r>
            <a:r>
              <a:rPr lang="en-US" sz="2000" spc="-135" dirty="0">
                <a:solidFill>
                  <a:srgbClr val="545954"/>
                </a:solidFill>
                <a:effectLst/>
                <a:latin typeface="Arial" panose="020B0604020202020204" pitchFamily="34" charset="0"/>
                <a:ea typeface="Arial" panose="020B0604020202020204" pitchFamily="34" charset="0"/>
                <a:cs typeface="Arial" panose="020B0604020202020204" pitchFamily="34" charset="0"/>
              </a:rPr>
              <a:t>i</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t</a:t>
            </a:r>
            <a:r>
              <a:rPr lang="en-US" sz="2000" spc="5"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000" spc="-15" dirty="0">
                <a:solidFill>
                  <a:srgbClr val="545954"/>
                </a:solidFill>
                <a:effectLst/>
                <a:latin typeface="Arial" panose="020B0604020202020204" pitchFamily="34" charset="0"/>
                <a:ea typeface="Arial" panose="020B0604020202020204" pitchFamily="34" charset="0"/>
                <a:cs typeface="Arial" panose="020B0604020202020204" pitchFamily="34" charset="0"/>
              </a:rPr>
              <a:t>r</a:t>
            </a:r>
            <a:r>
              <a:rPr lang="en-US" sz="2000" spc="-135" dirty="0">
                <a:solidFill>
                  <a:srgbClr val="3D3B3D"/>
                </a:solidFill>
                <a:effectLst/>
                <a:latin typeface="Arial" panose="020B0604020202020204" pitchFamily="34" charset="0"/>
                <a:ea typeface="Arial" panose="020B0604020202020204" pitchFamily="34" charset="0"/>
                <a:cs typeface="Arial" panose="020B0604020202020204" pitchFamily="34" charset="0"/>
              </a:rPr>
              <a:t>i</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000" spc="-1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spc="-60" dirty="0">
                <a:solidFill>
                  <a:srgbClr val="15131C"/>
                </a:solidFill>
                <a:effectLst/>
                <a:latin typeface="Arial" panose="020B0604020202020204" pitchFamily="34" charset="0"/>
                <a:ea typeface="Arial" panose="020B0604020202020204" pitchFamily="34" charset="0"/>
                <a:cs typeface="Arial" panose="020B0604020202020204" pitchFamily="34" charset="0"/>
              </a:rPr>
              <a:t>i</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s</a:t>
            </a:r>
            <a:r>
              <a:rPr lang="en-US" sz="2000" spc="-11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that</a:t>
            </a:r>
            <a:r>
              <a:rPr lang="en-US" sz="2000" spc="-9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15131C"/>
                </a:solidFill>
                <a:effectLst/>
                <a:latin typeface="Arial" panose="020B0604020202020204" pitchFamily="34" charset="0"/>
                <a:ea typeface="Arial" panose="020B0604020202020204" pitchFamily="34" charset="0"/>
                <a:cs typeface="Arial" panose="020B0604020202020204" pitchFamily="34" charset="0"/>
              </a:rPr>
              <a:t>t</a:t>
            </a:r>
            <a:r>
              <a:rPr lang="en-US" sz="2000" spc="10" dirty="0">
                <a:solidFill>
                  <a:srgbClr val="15131C"/>
                </a:solidFill>
                <a:effectLst/>
                <a:latin typeface="Arial" panose="020B0604020202020204" pitchFamily="34" charset="0"/>
                <a:ea typeface="Arial" panose="020B0604020202020204" pitchFamily="34" charset="0"/>
                <a:cs typeface="Arial" panose="020B0604020202020204" pitchFamily="34" charset="0"/>
              </a:rPr>
              <a:t>h</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000" spc="-6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2A282F"/>
                </a:solidFill>
                <a:effectLst/>
                <a:latin typeface="Arial" panose="020B0604020202020204" pitchFamily="34" charset="0"/>
                <a:ea typeface="Arial" panose="020B0604020202020204" pitchFamily="34" charset="0"/>
                <a:cs typeface="Arial" panose="020B0604020202020204" pitchFamily="34" charset="0"/>
              </a:rPr>
              <a:t>pr</a:t>
            </a:r>
            <a:r>
              <a:rPr lang="en-US" sz="2000" spc="-105" dirty="0">
                <a:solidFill>
                  <a:srgbClr val="2A282F"/>
                </a:solidFill>
                <a:effectLst/>
                <a:latin typeface="Arial" panose="020B0604020202020204" pitchFamily="34" charset="0"/>
                <a:ea typeface="Arial" panose="020B0604020202020204" pitchFamily="34" charset="0"/>
                <a:cs typeface="Arial" panose="020B0604020202020204" pitchFamily="34" charset="0"/>
              </a:rPr>
              <a:t>o</a:t>
            </a:r>
            <a:r>
              <a:rPr lang="en-US" sz="2000" spc="75" dirty="0">
                <a:solidFill>
                  <a:srgbClr val="545954"/>
                </a:solidFill>
                <a:effectLst/>
                <a:latin typeface="Arial" panose="020B0604020202020204" pitchFamily="34" charset="0"/>
                <a:ea typeface="Arial" panose="020B0604020202020204" pitchFamily="34" charset="0"/>
                <a:cs typeface="Arial" panose="020B0604020202020204" pitchFamily="34" charset="0"/>
              </a:rPr>
              <a:t>j</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000" spc="-35" dirty="0">
                <a:solidFill>
                  <a:srgbClr val="3D3B3D"/>
                </a:solidFill>
                <a:effectLst/>
                <a:latin typeface="Arial" panose="020B0604020202020204" pitchFamily="34" charset="0"/>
                <a:ea typeface="Arial" panose="020B0604020202020204" pitchFamily="34" charset="0"/>
                <a:cs typeface="Arial" panose="020B0604020202020204" pitchFamily="34" charset="0"/>
              </a:rPr>
              <a:t>c</a:t>
            </a:r>
            <a:r>
              <a:rPr lang="en-US" sz="2000" dirty="0">
                <a:solidFill>
                  <a:srgbClr val="15131C"/>
                </a:solidFill>
                <a:effectLst/>
                <a:latin typeface="Arial" panose="020B0604020202020204" pitchFamily="34" charset="0"/>
                <a:ea typeface="Arial" panose="020B0604020202020204" pitchFamily="34" charset="0"/>
                <a:cs typeface="Arial" panose="020B0604020202020204" pitchFamily="34" charset="0"/>
              </a:rPr>
              <a:t>t</a:t>
            </a:r>
            <a:r>
              <a:rPr lang="en-US" sz="2000" spc="-30" dirty="0">
                <a:solidFill>
                  <a:srgbClr val="15131C"/>
                </a:solidFill>
                <a:effectLst/>
                <a:latin typeface="Arial" panose="020B0604020202020204" pitchFamily="34" charset="0"/>
                <a:ea typeface="Arial" panose="020B0604020202020204" pitchFamily="34" charset="0"/>
                <a:cs typeface="Arial" panose="020B0604020202020204" pitchFamily="34" charset="0"/>
              </a:rPr>
              <a:t> </a:t>
            </a:r>
            <a:r>
              <a:rPr lang="en-US" sz="2000" spc="-60" dirty="0">
                <a:solidFill>
                  <a:srgbClr val="15131C"/>
                </a:solidFill>
                <a:effectLst/>
                <a:latin typeface="Arial" panose="020B0604020202020204" pitchFamily="34" charset="0"/>
                <a:ea typeface="Arial" panose="020B0604020202020204" pitchFamily="34" charset="0"/>
                <a:cs typeface="Arial" panose="020B0604020202020204" pitchFamily="34" charset="0"/>
              </a:rPr>
              <a:t>i</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s</a:t>
            </a:r>
            <a:r>
              <a:rPr lang="en-US" sz="2000" spc="-11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st</a:t>
            </a:r>
            <a:r>
              <a:rPr lang="en-US" sz="2000" spc="15" dirty="0">
                <a:solidFill>
                  <a:srgbClr val="3D3B3D"/>
                </a:solidFill>
                <a:effectLst/>
                <a:latin typeface="Arial" panose="020B0604020202020204" pitchFamily="34" charset="0"/>
                <a:ea typeface="Arial" panose="020B0604020202020204" pitchFamily="34" charset="0"/>
                <a:cs typeface="Arial" panose="020B0604020202020204" pitchFamily="34" charset="0"/>
              </a:rPr>
              <a:t>i</a:t>
            </a:r>
            <a:r>
              <a:rPr lang="en-US" sz="2000" dirty="0">
                <a:solidFill>
                  <a:srgbClr val="15131C"/>
                </a:solidFill>
                <a:effectLst/>
                <a:latin typeface="Arial" panose="020B0604020202020204" pitchFamily="34" charset="0"/>
                <a:ea typeface="Arial" panose="020B0604020202020204" pitchFamily="34" charset="0"/>
                <a:cs typeface="Arial" panose="020B0604020202020204" pitchFamily="34" charset="0"/>
              </a:rPr>
              <a:t>ll</a:t>
            </a:r>
            <a:r>
              <a:rPr lang="en-US" sz="2000" spc="-150" dirty="0">
                <a:solidFill>
                  <a:srgbClr val="15131C"/>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on</a:t>
            </a:r>
            <a:r>
              <a:rPr lang="en-US" sz="2000" spc="-8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spc="25" dirty="0">
                <a:solidFill>
                  <a:srgbClr val="15131C"/>
                </a:solidFill>
                <a:effectLst/>
                <a:latin typeface="Arial" panose="020B0604020202020204" pitchFamily="34" charset="0"/>
                <a:ea typeface="Arial" panose="020B0604020202020204" pitchFamily="34" charset="0"/>
                <a:cs typeface="Arial" panose="020B0604020202020204" pitchFamily="34" charset="0"/>
              </a:rPr>
              <a:t>t</a:t>
            </a:r>
            <a:r>
              <a:rPr lang="en-US" sz="2000" spc="-65" dirty="0">
                <a:solidFill>
                  <a:srgbClr val="545954"/>
                </a:solidFill>
                <a:effectLst/>
                <a:latin typeface="Arial" panose="020B0604020202020204" pitchFamily="34" charset="0"/>
                <a:ea typeface="Arial" panose="020B0604020202020204" pitchFamily="34" charset="0"/>
                <a:cs typeface="Arial" panose="020B0604020202020204" pitchFamily="34" charset="0"/>
              </a:rPr>
              <a:t>r</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ack</a:t>
            </a:r>
            <a:r>
              <a:rPr lang="en-US" sz="2000" spc="-70"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after</a:t>
            </a:r>
            <a:r>
              <a:rPr lang="en-US" sz="2000" spc="-8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spc="15" dirty="0">
                <a:solidFill>
                  <a:srgbClr val="3D3B3D"/>
                </a:solidFill>
                <a:effectLst/>
                <a:latin typeface="Arial" panose="020B0604020202020204" pitchFamily="34" charset="0"/>
                <a:ea typeface="Arial" panose="020B0604020202020204" pitchFamily="34" charset="0"/>
                <a:cs typeface="Arial" panose="020B0604020202020204" pitchFamily="34" charset="0"/>
              </a:rPr>
              <a:t>t</a:t>
            </a:r>
            <a:r>
              <a:rPr lang="en-US" sz="2000" spc="-45" dirty="0">
                <a:solidFill>
                  <a:srgbClr val="15131C"/>
                </a:solidFill>
                <a:effectLst/>
                <a:latin typeface="Arial" panose="020B0604020202020204" pitchFamily="34" charset="0"/>
                <a:ea typeface="Arial" panose="020B0604020202020204" pitchFamily="34" charset="0"/>
                <a:cs typeface="Arial" panose="020B0604020202020204" pitchFamily="34" charset="0"/>
              </a:rPr>
              <a:t>h</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e</a:t>
            </a:r>
            <a:r>
              <a:rPr lang="en-US" sz="2000" spc="-65" dirty="0">
                <a:solidFill>
                  <a:srgbClr val="3D3B3D"/>
                </a:solidFill>
                <a:effectLst/>
                <a:latin typeface="Arial" panose="020B0604020202020204" pitchFamily="34" charset="0"/>
                <a:ea typeface="Arial" panose="020B0604020202020204" pitchFamily="34" charset="0"/>
                <a:cs typeface="Arial" panose="020B0604020202020204" pitchFamily="34" charset="0"/>
              </a:rPr>
              <a:t> </a:t>
            </a:r>
            <a:r>
              <a:rPr lang="en-US" sz="2000" dirty="0">
                <a:solidFill>
                  <a:srgbClr val="3D3B3D"/>
                </a:solidFill>
                <a:effectLst/>
                <a:latin typeface="Arial" panose="020B0604020202020204" pitchFamily="34" charset="0"/>
                <a:ea typeface="Arial" panose="020B0604020202020204" pitchFamily="34" charset="0"/>
                <a:cs typeface="Arial" panose="020B0604020202020204" pitchFamily="34" charset="0"/>
              </a:rPr>
              <a:t>ch</a:t>
            </a:r>
            <a:r>
              <a:rPr lang="en-US" sz="2000" spc="65" dirty="0">
                <a:solidFill>
                  <a:srgbClr val="3D3B3D"/>
                </a:solidFill>
                <a:effectLst/>
                <a:latin typeface="Arial" panose="020B0604020202020204" pitchFamily="34" charset="0"/>
                <a:ea typeface="Arial" panose="020B0604020202020204" pitchFamily="34" charset="0"/>
                <a:cs typeface="Arial" panose="020B0604020202020204" pitchFamily="34" charset="0"/>
              </a:rPr>
              <a:t>a</a:t>
            </a:r>
            <a:r>
              <a:rPr lang="en-US" sz="2000" spc="-110" dirty="0">
                <a:solidFill>
                  <a:srgbClr val="545954"/>
                </a:solidFill>
                <a:effectLst/>
                <a:latin typeface="Arial" panose="020B0604020202020204" pitchFamily="34" charset="0"/>
                <a:ea typeface="Arial" panose="020B0604020202020204" pitchFamily="34" charset="0"/>
                <a:cs typeface="Arial" panose="020B0604020202020204" pitchFamily="34" charset="0"/>
              </a:rPr>
              <a:t>n</a:t>
            </a:r>
            <a:r>
              <a:rPr lang="en-US" sz="2000" dirty="0">
                <a:solidFill>
                  <a:srgbClr val="2A282F"/>
                </a:solidFill>
                <a:effectLst/>
                <a:latin typeface="Arial" panose="020B0604020202020204" pitchFamily="34" charset="0"/>
                <a:ea typeface="Arial" panose="020B0604020202020204" pitchFamily="34" charset="0"/>
                <a:cs typeface="Arial" panose="020B0604020202020204" pitchFamily="34" charset="0"/>
              </a:rPr>
              <a:t>ge.</a:t>
            </a:r>
            <a:r>
              <a:rPr lang="en-US" sz="2000" spc="-100" dirty="0">
                <a:solidFill>
                  <a:srgbClr val="2A282F"/>
                </a:solidFill>
                <a:effectLst/>
                <a:latin typeface="Arial" panose="020B0604020202020204" pitchFamily="34" charset="0"/>
                <a:ea typeface="Arial" panose="020B0604020202020204" pitchFamily="34" charset="0"/>
                <a:cs typeface="Arial" panose="020B0604020202020204" pitchFamily="34" charset="0"/>
              </a:rPr>
              <a:t> </a:t>
            </a:r>
            <a:endParaRPr lang="en-IN" sz="2000" dirty="0">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610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 xmlns:a16="http://schemas.microsoft.com/office/drawing/2014/main" id="{ED7FD29D-BBDE-078E-D487-E57247CDB50D}"/>
              </a:ext>
            </a:extLst>
          </p:cNvPr>
          <p:cNvSpPr/>
          <p:nvPr/>
        </p:nvSpPr>
        <p:spPr>
          <a:xfrm>
            <a:off x="3196673" y="695147"/>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SELF-ASSESSMENT QUESTIONS</a:t>
            </a:r>
          </a:p>
        </p:txBody>
      </p:sp>
      <p:pic>
        <p:nvPicPr>
          <p:cNvPr id="8"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9" name="Content Placeholder 2"/>
          <p:cNvSpPr>
            <a:spLocks noGrp="1"/>
          </p:cNvSpPr>
          <p:nvPr>
            <p:ph idx="1"/>
          </p:nvPr>
        </p:nvSpPr>
        <p:spPr>
          <a:xfrm>
            <a:off x="388620" y="1851661"/>
            <a:ext cx="11567160" cy="4320540"/>
          </a:xfrm>
        </p:spPr>
        <p:txBody>
          <a:bodyPr>
            <a:normAutofit fontScale="92500" lnSpcReduction="10000"/>
          </a:bodyPr>
          <a:lstStyle/>
          <a:p>
            <a:pPr marL="457200" indent="-457200">
              <a:lnSpc>
                <a:spcPct val="150000"/>
              </a:lnSpc>
              <a:spcBef>
                <a:spcPts val="0"/>
              </a:spcBef>
              <a:buFont typeface="+mj-lt"/>
              <a:buAutoNum type="arabicPeriod"/>
            </a:pPr>
            <a:r>
              <a:rPr lang="en-US" sz="2400" b="1" dirty="0">
                <a:latin typeface="Times New Roman" panose="02020603050405020304" pitchFamily="18" charset="0"/>
                <a:cs typeface="Times New Roman" panose="02020603050405020304" pitchFamily="18" charset="0"/>
              </a:rPr>
              <a:t>Define Requirements </a:t>
            </a:r>
            <a:r>
              <a:rPr lang="en-US" sz="2400" b="1" dirty="0" smtClean="0">
                <a:latin typeface="Times New Roman" panose="02020603050405020304" pitchFamily="18" charset="0"/>
                <a:cs typeface="Times New Roman" panose="02020603050405020304" pitchFamily="18" charset="0"/>
              </a:rPr>
              <a:t>Traceability</a:t>
            </a:r>
          </a:p>
          <a:p>
            <a:pPr marL="457200" indent="-457200">
              <a:lnSpc>
                <a:spcPct val="150000"/>
              </a:lnSpc>
              <a:spcBef>
                <a:spcPts val="0"/>
              </a:spcBef>
              <a:buFont typeface="+mj-lt"/>
              <a:buAutoNum type="arabicPeriod"/>
            </a:pPr>
            <a:r>
              <a:rPr lang="en-US" sz="2400" b="1" dirty="0" smtClean="0">
                <a:latin typeface="Times New Roman" panose="02020603050405020304" pitchFamily="18" charset="0"/>
                <a:cs typeface="Times New Roman" panose="02020603050405020304" pitchFamily="18" charset="0"/>
              </a:rPr>
              <a:t>Describe </a:t>
            </a:r>
            <a:r>
              <a:rPr lang="en-US" sz="2400" b="1" dirty="0">
                <a:latin typeface="Times New Roman" panose="02020603050405020304" pitchFamily="18" charset="0"/>
                <a:cs typeface="Times New Roman" panose="02020603050405020304" pitchFamily="18" charset="0"/>
              </a:rPr>
              <a:t>the types of traceability in the software development.</a:t>
            </a:r>
          </a:p>
          <a:p>
            <a:pPr marL="457200" indent="-457200">
              <a:lnSpc>
                <a:spcPct val="150000"/>
              </a:lnSpc>
              <a:spcBef>
                <a:spcPts val="0"/>
              </a:spcBef>
              <a:buFont typeface="+mj-lt"/>
              <a:buAutoNum type="arabicPeriod"/>
            </a:pPr>
            <a:r>
              <a:rPr lang="en-US" sz="2400" b="1" dirty="0">
                <a:latin typeface="Times New Roman" panose="02020603050405020304" pitchFamily="18" charset="0"/>
                <a:cs typeface="Times New Roman" panose="02020603050405020304" pitchFamily="18" charset="0"/>
              </a:rPr>
              <a:t>Describe the requirements traceability matrix and draw the sample template.</a:t>
            </a:r>
          </a:p>
          <a:p>
            <a:pPr marL="457200" indent="-457200">
              <a:lnSpc>
                <a:spcPct val="150000"/>
              </a:lnSpc>
              <a:spcBef>
                <a:spcPts val="0"/>
              </a:spcBef>
              <a:buFont typeface="+mj-lt"/>
              <a:buAutoNum type="arabicPeriod"/>
            </a:pPr>
            <a:r>
              <a:rPr lang="en-US" altLang="en-US" sz="2400" b="1" dirty="0">
                <a:latin typeface="Times New Roman" panose="02020603050405020304" pitchFamily="18" charset="0"/>
                <a:cs typeface="Times New Roman" panose="02020603050405020304" pitchFamily="18" charset="0"/>
              </a:rPr>
              <a:t>Describe Benefits of requirements traceability</a:t>
            </a:r>
            <a:r>
              <a:rPr lang="en-US" altLang="en-US" sz="2400" b="1" dirty="0" smtClean="0">
                <a:latin typeface="Times New Roman" panose="02020603050405020304" pitchFamily="18" charset="0"/>
                <a:cs typeface="Times New Roman" panose="02020603050405020304" pitchFamily="18" charset="0"/>
              </a:rPr>
              <a:t>.</a:t>
            </a:r>
          </a:p>
          <a:p>
            <a:pPr marL="457200" indent="-457200">
              <a:lnSpc>
                <a:spcPct val="150000"/>
              </a:lnSpc>
              <a:spcBef>
                <a:spcPts val="0"/>
              </a:spcBef>
              <a:buFont typeface="+mj-lt"/>
              <a:buAutoNum type="arabicPeriod"/>
            </a:pPr>
            <a:r>
              <a:rPr lang="en-US" sz="2400" b="1" dirty="0" smtClean="0">
                <a:latin typeface="Times New Roman" panose="02020603050405020304" pitchFamily="18" charset="0"/>
                <a:cs typeface="Times New Roman" panose="02020603050405020304" pitchFamily="18" charset="0"/>
              </a:rPr>
              <a:t>Define </a:t>
            </a:r>
            <a:r>
              <a:rPr lang="en-US" sz="2400" b="1" dirty="0">
                <a:latin typeface="Times New Roman" panose="02020603050405020304" pitchFamily="18" charset="0"/>
                <a:cs typeface="Times New Roman" panose="02020603050405020304" pitchFamily="18" charset="0"/>
              </a:rPr>
              <a:t>Requirements change management.</a:t>
            </a:r>
          </a:p>
          <a:p>
            <a:pPr marL="457200" indent="-457200">
              <a:lnSpc>
                <a:spcPct val="150000"/>
              </a:lnSpc>
              <a:spcBef>
                <a:spcPts val="0"/>
              </a:spcBef>
              <a:buFont typeface="+mj-lt"/>
              <a:buAutoNum type="arabicPeriod"/>
            </a:pPr>
            <a:r>
              <a:rPr lang="en-US" sz="2400" b="1" dirty="0" smtClean="0">
                <a:latin typeface="Times New Roman" panose="02020603050405020304" pitchFamily="18" charset="0"/>
                <a:cs typeface="Times New Roman" panose="02020603050405020304" pitchFamily="18" charset="0"/>
              </a:rPr>
              <a:t>What </a:t>
            </a:r>
            <a:r>
              <a:rPr lang="en-US" sz="2400" b="1" dirty="0">
                <a:latin typeface="Times New Roman" panose="02020603050405020304" pitchFamily="18" charset="0"/>
                <a:cs typeface="Times New Roman" panose="02020603050405020304" pitchFamily="18" charset="0"/>
              </a:rPr>
              <a:t>are factors responsible for requirements change management?</a:t>
            </a:r>
          </a:p>
          <a:p>
            <a:pPr marL="457200" indent="-457200">
              <a:lnSpc>
                <a:spcPct val="150000"/>
              </a:lnSpc>
              <a:spcBef>
                <a:spcPts val="0"/>
              </a:spcBef>
              <a:buFont typeface="+mj-lt"/>
              <a:buAutoNum type="arabicPeriod"/>
            </a:pPr>
            <a:r>
              <a:rPr lang="en-US" sz="2400" b="1" dirty="0">
                <a:latin typeface="Times New Roman" panose="02020603050405020304" pitchFamily="18" charset="0"/>
                <a:cs typeface="Times New Roman" panose="02020603050405020304" pitchFamily="18" charset="0"/>
              </a:rPr>
              <a:t>Describe the process of requirements change management</a:t>
            </a:r>
          </a:p>
          <a:p>
            <a:pPr marL="457200" indent="-457200">
              <a:lnSpc>
                <a:spcPct val="150000"/>
              </a:lnSpc>
              <a:spcBef>
                <a:spcPts val="0"/>
              </a:spcBef>
              <a:buFont typeface="+mj-lt"/>
              <a:buAutoNum type="arabicPeriod"/>
            </a:pPr>
            <a:r>
              <a:rPr lang="en-US" altLang="en-US" sz="2400" b="1" dirty="0">
                <a:latin typeface="Times New Roman" panose="02020603050405020304" pitchFamily="18" charset="0"/>
                <a:cs typeface="Times New Roman" panose="02020603050405020304" pitchFamily="18" charset="0"/>
              </a:rPr>
              <a:t>Describe the change management process in the organization.</a:t>
            </a:r>
          </a:p>
          <a:p>
            <a:pPr marL="457200" indent="-457200">
              <a:lnSpc>
                <a:spcPct val="150000"/>
              </a:lnSpc>
              <a:spcBef>
                <a:spcPts val="0"/>
              </a:spcBef>
              <a:buFont typeface="+mj-lt"/>
              <a:buAutoNum type="arabicPeriod"/>
            </a:pPr>
            <a:r>
              <a:rPr lang="en-US" sz="2400" b="1" dirty="0">
                <a:latin typeface="Times New Roman" panose="02020603050405020304" pitchFamily="18" charset="0"/>
                <a:cs typeface="Times New Roman" panose="02020603050405020304" pitchFamily="18" charset="0"/>
              </a:rPr>
              <a:t>What are the benefits of requirements change management?</a:t>
            </a:r>
          </a:p>
          <a:p>
            <a:pPr marL="457200" indent="-457200">
              <a:buAutoNum type="arabicPeriod" startAt="2"/>
            </a:pPr>
            <a:endParaRPr lang="en-US" altLang="en-US" sz="2400" dirty="0"/>
          </a:p>
          <a:p>
            <a:pPr marL="457200" indent="-457200">
              <a:buAutoNum type="arabicPeriod" startAt="3"/>
            </a:pPr>
            <a:endParaRPr lang="en-US" sz="2400" dirty="0"/>
          </a:p>
        </p:txBody>
      </p:sp>
    </p:spTree>
    <p:extLst>
      <p:ext uri="{BB962C8B-B14F-4D97-AF65-F5344CB8AC3E}">
        <p14:creationId xmlns:p14="http://schemas.microsoft.com/office/powerpoint/2010/main" val="41927661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 xmlns:a16="http://schemas.microsoft.com/office/drawing/2014/main" id="{045E056E-10BD-0B9E-4ACE-A3F54C31FD9F}"/>
              </a:ext>
            </a:extLst>
          </p:cNvPr>
          <p:cNvSpPr/>
          <p:nvPr/>
        </p:nvSpPr>
        <p:spPr>
          <a:xfrm>
            <a:off x="2151851" y="600076"/>
            <a:ext cx="8479203"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REFERENCES FOR FURTHER LEARNING OF THE SESSION</a:t>
            </a:r>
            <a:endParaRPr lang="en-US" sz="2400" dirty="0">
              <a:solidFill>
                <a:schemeClr val="bg1"/>
              </a:solidFill>
              <a:latin typeface="Poppins" panose="00000500000000000000" pitchFamily="2" charset="0"/>
              <a:cs typeface="Poppins" panose="00000500000000000000" pitchFamily="2" charset="0"/>
            </a:endParaRPr>
          </a:p>
        </p:txBody>
      </p:sp>
      <p:sp>
        <p:nvSpPr>
          <p:cNvPr id="9" name="TextBox 8"/>
          <p:cNvSpPr txBox="1"/>
          <p:nvPr/>
        </p:nvSpPr>
        <p:spPr>
          <a:xfrm>
            <a:off x="1131241" y="1610964"/>
            <a:ext cx="9608234" cy="5583516"/>
          </a:xfrm>
          <a:prstGeom prst="rect">
            <a:avLst/>
          </a:prstGeom>
          <a:noFill/>
        </p:spPr>
        <p:txBody>
          <a:bodyPr wrap="square" rtlCol="0">
            <a:spAutoFit/>
          </a:bodyPr>
          <a:lstStyle/>
          <a:p>
            <a:pPr>
              <a:lnSpc>
                <a:spcPct val="150000"/>
              </a:lnSpc>
            </a:pPr>
            <a:endParaRPr lang="en-US" dirty="0"/>
          </a:p>
          <a:p>
            <a:r>
              <a:rPr lang="en-IN" b="1" dirty="0"/>
              <a:t>TEXTBOOKS:</a:t>
            </a:r>
            <a:endParaRPr lang="en-IN" dirty="0"/>
          </a:p>
          <a:p>
            <a:r>
              <a:rPr lang="en-IN" dirty="0"/>
              <a:t> </a:t>
            </a:r>
            <a:endParaRPr lang="en-IN" b="1" dirty="0"/>
          </a:p>
          <a:p>
            <a:pPr lvl="0"/>
            <a:r>
              <a:rPr lang="en-IN" dirty="0"/>
              <a:t>Roger </a:t>
            </a:r>
            <a:r>
              <a:rPr lang="en-IN" dirty="0" err="1"/>
              <a:t>S.Pressman</a:t>
            </a:r>
            <a:r>
              <a:rPr lang="en-IN" dirty="0"/>
              <a:t>, “Software Engineering – A Practitioner’s Approach” 7th Edition, Mc </a:t>
            </a:r>
            <a:r>
              <a:rPr lang="en-IN" dirty="0" err="1"/>
              <a:t>Graw</a:t>
            </a:r>
            <a:r>
              <a:rPr lang="en-IN" dirty="0"/>
              <a:t> Hill,(2014).</a:t>
            </a:r>
            <a:endParaRPr lang="en-IN" b="1" dirty="0"/>
          </a:p>
          <a:p>
            <a:pPr lvl="0"/>
            <a:r>
              <a:rPr lang="en-IN" dirty="0"/>
              <a:t>Ian </a:t>
            </a:r>
            <a:r>
              <a:rPr lang="en-IN" dirty="0" err="1"/>
              <a:t>Sommerville</a:t>
            </a:r>
            <a:r>
              <a:rPr lang="en-IN" dirty="0"/>
              <a:t>, “Software Engineering”, Tenth Edition, Pearson Education, (2015).</a:t>
            </a:r>
            <a:endParaRPr lang="en-IN" b="1" dirty="0"/>
          </a:p>
          <a:p>
            <a:r>
              <a:rPr lang="en-IN" b="1" dirty="0"/>
              <a:t> </a:t>
            </a:r>
            <a:endParaRPr lang="en-IN" dirty="0"/>
          </a:p>
          <a:p>
            <a:r>
              <a:rPr lang="en-IN" b="1" dirty="0"/>
              <a:t>Reference Book</a:t>
            </a:r>
            <a:endParaRPr lang="en-IN" dirty="0"/>
          </a:p>
          <a:p>
            <a:pPr lvl="0"/>
            <a:r>
              <a:rPr lang="en-IN" dirty="0"/>
              <a:t>Agile and Iterative Development: A Manager's Guide, Craig </a:t>
            </a:r>
            <a:r>
              <a:rPr lang="en-IN" dirty="0" err="1"/>
              <a:t>Larman</a:t>
            </a:r>
            <a:r>
              <a:rPr lang="en-IN" dirty="0"/>
              <a:t>, Addison-Wesley</a:t>
            </a:r>
            <a:endParaRPr lang="en-IN" b="1" dirty="0"/>
          </a:p>
          <a:p>
            <a:r>
              <a:rPr lang="en-IN" dirty="0"/>
              <a:t> </a:t>
            </a:r>
            <a:endParaRPr lang="en-IN" b="1" dirty="0"/>
          </a:p>
          <a:p>
            <a:r>
              <a:rPr lang="en-IN" b="1" dirty="0"/>
              <a:t>WEB REFERNCES/MOOCS:</a:t>
            </a:r>
            <a:endParaRPr lang="en-IN" dirty="0"/>
          </a:p>
          <a:p>
            <a:pPr lvl="0"/>
            <a:r>
              <a:rPr lang="en-IN" dirty="0"/>
              <a:t>https://www.digite.com/kanban/what-is-kanban/</a:t>
            </a:r>
            <a:endParaRPr lang="en-IN" b="1" dirty="0"/>
          </a:p>
          <a:p>
            <a:pPr lvl="0"/>
            <a:r>
              <a:rPr lang="en-IN" dirty="0"/>
              <a:t>http://www.scaledagileframework.com</a:t>
            </a:r>
            <a:endParaRPr lang="en-IN" b="1" dirty="0"/>
          </a:p>
          <a:p>
            <a:pPr lvl="0"/>
            <a:r>
              <a:rPr lang="en-IN" dirty="0"/>
              <a:t>https://www.guru99.com/test-driven-development.html</a:t>
            </a:r>
            <a:endParaRPr lang="en-IN" b="1" dirty="0"/>
          </a:p>
          <a:p>
            <a:pPr lvl="0"/>
            <a:r>
              <a:rPr lang="en-IN" dirty="0"/>
              <a:t>https://junit.org/junit5/</a:t>
            </a:r>
            <a:endParaRPr lang="en-IN" b="1" dirty="0"/>
          </a:p>
          <a:p>
            <a:pPr>
              <a:lnSpc>
                <a:spcPct val="150000"/>
              </a:lnSpc>
            </a:pPr>
            <a:endParaRPr lang="en-US" dirty="0"/>
          </a:p>
          <a:p>
            <a:pPr>
              <a:lnSpc>
                <a:spcPct val="150000"/>
              </a:lnSpc>
            </a:pPr>
            <a:endParaRPr lang="en-US" dirty="0"/>
          </a:p>
          <a:p>
            <a:pPr>
              <a:lnSpc>
                <a:spcPct val="150000"/>
              </a:lnSpc>
            </a:pPr>
            <a:endParaRPr lang="en-US" dirty="0"/>
          </a:p>
        </p:txBody>
      </p:sp>
      <p:pic>
        <p:nvPicPr>
          <p:cNvPr id="5"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26020737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 xmlns:a16="http://schemas.microsoft.com/office/drawing/2014/main" id="{E792BE84-3448-2348-B352-CD5BC083E5FD}"/>
              </a:ext>
            </a:extLst>
          </p:cNvPr>
          <p:cNvSpPr/>
          <p:nvPr/>
        </p:nvSpPr>
        <p:spPr>
          <a:xfrm>
            <a:off x="2602523" y="2449364"/>
            <a:ext cx="7920111" cy="2883877"/>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r>
              <a:rPr lang="en-US" sz="2400" b="1" dirty="0">
                <a:latin typeface="Poppins" pitchFamily="2" charset="77"/>
                <a:cs typeface="Poppins" pitchFamily="2" charset="77"/>
              </a:rPr>
              <a:t>Team – Adaptive Software Engineering</a:t>
            </a: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a:srcRect/>
          <a:stretch>
            <a:fillRect/>
          </a:stretch>
        </p:blipFill>
        <p:spPr bwMode="auto">
          <a:xfrm>
            <a:off x="5514534" y="3152751"/>
            <a:ext cx="3235570" cy="1083212"/>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17">
            <a:extLst>
              <a:ext uri="{FF2B5EF4-FFF2-40B4-BE49-F238E27FC236}">
                <a16:creationId xmlns="" xmlns:a16="http://schemas.microsoft.com/office/drawing/2014/main" id="{9EB8A4A0-26E8-41C7-BE65-3B55B361B40D}"/>
              </a:ext>
            </a:extLst>
          </p:cNvPr>
          <p:cNvSpPr/>
          <p:nvPr/>
        </p:nvSpPr>
        <p:spPr>
          <a:xfrm>
            <a:off x="2284649" y="223365"/>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INTRODUCTION </a:t>
            </a:r>
          </a:p>
        </p:txBody>
      </p:sp>
      <p:pic>
        <p:nvPicPr>
          <p:cNvPr id="42" name="Picture 2" descr="KL Deemed to be University Logo"/>
          <p:cNvPicPr>
            <a:picLocks noChangeAspect="1" noChangeArrowheads="1"/>
          </p:cNvPicPr>
          <p:nvPr/>
        </p:nvPicPr>
        <p:blipFill>
          <a:blip r:embed="rId3"/>
          <a:srcRect/>
          <a:stretch>
            <a:fillRect/>
          </a:stretch>
        </p:blipFill>
        <p:spPr bwMode="auto">
          <a:xfrm>
            <a:off x="0" y="0"/>
            <a:ext cx="1990725" cy="600076"/>
          </a:xfrm>
          <a:prstGeom prst="rect">
            <a:avLst/>
          </a:prstGeom>
          <a:noFill/>
        </p:spPr>
      </p:pic>
      <p:sp>
        <p:nvSpPr>
          <p:cNvPr id="53" name="TextBox 52"/>
          <p:cNvSpPr txBox="1"/>
          <p:nvPr/>
        </p:nvSpPr>
        <p:spPr>
          <a:xfrm>
            <a:off x="1083212" y="1252025"/>
            <a:ext cx="10086536" cy="4801314"/>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Rectangle 4"/>
          <p:cNvSpPr/>
          <p:nvPr/>
        </p:nvSpPr>
        <p:spPr>
          <a:xfrm>
            <a:off x="1314450" y="1353349"/>
            <a:ext cx="9624060" cy="4724370"/>
          </a:xfrm>
          <a:prstGeom prst="rect">
            <a:avLst/>
          </a:prstGeom>
        </p:spPr>
        <p:txBody>
          <a:bodyPr wrap="square" lIns="91440" tIns="45720" rIns="91440" bIns="45720" anchor="t">
            <a:spAutoFit/>
          </a:bodyPr>
          <a:lstStyle/>
          <a:p>
            <a:pPr algn="ctr">
              <a:spcBef>
                <a:spcPts val="600"/>
              </a:spcBef>
              <a:spcAft>
                <a:spcPts val="600"/>
              </a:spcAft>
            </a:pPr>
            <a:r>
              <a:rPr lang="en-IN" sz="2800" b="1" dirty="0">
                <a:solidFill>
                  <a:srgbClr val="C00000"/>
                </a:solidFill>
                <a:latin typeface="Times New Roman" panose="02020603050405020304" pitchFamily="18" charset="0"/>
                <a:cs typeface="Times New Roman" panose="02020603050405020304" pitchFamily="18" charset="0"/>
              </a:rPr>
              <a:t>AGENDA</a:t>
            </a:r>
          </a:p>
          <a:p>
            <a:pPr marL="514350" indent="-514350">
              <a:buFont typeface="Wingdings" panose="05000000000000000000" pitchFamily="2" charset="2"/>
              <a:buChar char="v"/>
            </a:pPr>
            <a:r>
              <a:rPr lang="en-IN" sz="3000" dirty="0" smtClean="0">
                <a:latin typeface="Times New Roman" panose="02020603050405020304" pitchFamily="18" charset="0"/>
                <a:ea typeface="+mn-lt"/>
                <a:cs typeface="Times New Roman" panose="02020603050405020304" pitchFamily="18" charset="0"/>
              </a:rPr>
              <a:t>Requirements </a:t>
            </a:r>
            <a:r>
              <a:rPr lang="en-IN" sz="3000" dirty="0">
                <a:latin typeface="Times New Roman" panose="02020603050405020304" pitchFamily="18" charset="0"/>
                <a:ea typeface="+mn-lt"/>
                <a:cs typeface="Times New Roman" panose="02020603050405020304" pitchFamily="18" charset="0"/>
              </a:rPr>
              <a:t>Traceability</a:t>
            </a:r>
          </a:p>
          <a:p>
            <a:pPr marL="514350" indent="-514350">
              <a:buFont typeface="Wingdings" panose="05000000000000000000" pitchFamily="2" charset="2"/>
              <a:buChar char="v"/>
            </a:pPr>
            <a:r>
              <a:rPr lang="en-IN" sz="3000" dirty="0">
                <a:latin typeface="Times New Roman" panose="02020603050405020304" pitchFamily="18" charset="0"/>
                <a:ea typeface="+mn-lt"/>
                <a:cs typeface="Times New Roman" panose="02020603050405020304" pitchFamily="18" charset="0"/>
              </a:rPr>
              <a:t>Categories of Requirement traceability</a:t>
            </a:r>
          </a:p>
          <a:p>
            <a:pPr marL="514350" indent="-514350">
              <a:buFont typeface="Wingdings" panose="05000000000000000000" pitchFamily="2" charset="2"/>
              <a:buChar char="v"/>
            </a:pPr>
            <a:r>
              <a:rPr lang="en-IN" sz="3000" dirty="0">
                <a:latin typeface="Times New Roman" panose="02020603050405020304" pitchFamily="18" charset="0"/>
                <a:ea typeface="+mn-lt"/>
                <a:cs typeface="Times New Roman" panose="02020603050405020304" pitchFamily="18" charset="0"/>
              </a:rPr>
              <a:t>Types of traceability in the software development</a:t>
            </a:r>
          </a:p>
          <a:p>
            <a:pPr marL="514350" indent="-514350">
              <a:buFont typeface="Wingdings" panose="05000000000000000000" pitchFamily="2" charset="2"/>
              <a:buChar char="v"/>
            </a:pPr>
            <a:r>
              <a:rPr lang="en-IN" sz="3000" i="0" dirty="0">
                <a:solidFill>
                  <a:srgbClr val="202124"/>
                </a:solidFill>
                <a:effectLst/>
                <a:latin typeface="Times New Roman" panose="02020603050405020304" pitchFamily="18" charset="0"/>
                <a:cs typeface="Times New Roman" panose="02020603050405020304" pitchFamily="18" charset="0"/>
              </a:rPr>
              <a:t>Requirements Traceability Matrix (RTM)</a:t>
            </a:r>
          </a:p>
          <a:p>
            <a:pPr marL="514350" indent="-514350">
              <a:buFont typeface="Wingdings" panose="05000000000000000000" pitchFamily="2" charset="2"/>
              <a:buChar char="v"/>
            </a:pPr>
            <a:r>
              <a:rPr lang="en-IN" sz="3000" dirty="0">
                <a:latin typeface="Times New Roman" panose="02020603050405020304" pitchFamily="18" charset="0"/>
                <a:ea typeface="+mn-lt"/>
                <a:cs typeface="Times New Roman" panose="02020603050405020304" pitchFamily="18" charset="0"/>
              </a:rPr>
              <a:t>Benefits of Requirements </a:t>
            </a:r>
            <a:r>
              <a:rPr lang="en-IN" sz="3000" dirty="0" smtClean="0">
                <a:latin typeface="Times New Roman" panose="02020603050405020304" pitchFamily="18" charset="0"/>
                <a:ea typeface="+mn-lt"/>
                <a:cs typeface="Times New Roman" panose="02020603050405020304" pitchFamily="18" charset="0"/>
              </a:rPr>
              <a:t>traceability</a:t>
            </a:r>
          </a:p>
          <a:p>
            <a:pPr marL="514350" indent="-514350">
              <a:buFont typeface="Wingdings" panose="05000000000000000000" pitchFamily="2" charset="2"/>
              <a:buChar char="v"/>
            </a:pPr>
            <a:r>
              <a:rPr lang="en-US" sz="3000" dirty="0">
                <a:latin typeface="Times New Roman" panose="02020603050405020304" pitchFamily="18" charset="0"/>
                <a:ea typeface="+mn-lt"/>
                <a:cs typeface="Times New Roman" panose="02020603050405020304" pitchFamily="18" charset="0"/>
              </a:rPr>
              <a:t>Requirements Change Management </a:t>
            </a:r>
          </a:p>
          <a:p>
            <a:pPr marL="514350" indent="-514350">
              <a:buFont typeface="Wingdings" panose="05000000000000000000" pitchFamily="2" charset="2"/>
              <a:buChar char="v"/>
            </a:pPr>
            <a:r>
              <a:rPr lang="en-US" sz="3000" dirty="0">
                <a:latin typeface="Times New Roman" panose="02020603050405020304" pitchFamily="18" charset="0"/>
                <a:ea typeface="+mn-lt"/>
                <a:cs typeface="Times New Roman" panose="02020603050405020304" pitchFamily="18" charset="0"/>
              </a:rPr>
              <a:t>Steps in change management process in the organization</a:t>
            </a:r>
          </a:p>
          <a:p>
            <a:pPr marL="514350" indent="-514350">
              <a:buFont typeface="Wingdings" panose="05000000000000000000" pitchFamily="2" charset="2"/>
              <a:buChar char="v"/>
            </a:pPr>
            <a:r>
              <a:rPr lang="en-US" sz="3000" dirty="0">
                <a:latin typeface="Times New Roman" panose="02020603050405020304" pitchFamily="18" charset="0"/>
                <a:ea typeface="+mn-lt"/>
                <a:cs typeface="Times New Roman" panose="02020603050405020304" pitchFamily="18" charset="0"/>
              </a:rPr>
              <a:t>Factors responsible for requirements change</a:t>
            </a:r>
          </a:p>
          <a:p>
            <a:pPr marL="514350" indent="-514350">
              <a:buFont typeface="Wingdings" panose="05000000000000000000" pitchFamily="2" charset="2"/>
              <a:buChar char="v"/>
            </a:pPr>
            <a:r>
              <a:rPr lang="en-US" sz="3000" dirty="0">
                <a:latin typeface="Times New Roman" panose="02020603050405020304" pitchFamily="18" charset="0"/>
                <a:ea typeface="+mn-lt"/>
                <a:cs typeface="Times New Roman" panose="02020603050405020304" pitchFamily="18" charset="0"/>
              </a:rPr>
              <a:t>Requirements change management </a:t>
            </a:r>
            <a:r>
              <a:rPr lang="en-US" sz="3000" dirty="0" smtClean="0">
                <a:latin typeface="Times New Roman" panose="02020603050405020304" pitchFamily="18" charset="0"/>
                <a:ea typeface="+mn-lt"/>
                <a:cs typeface="Times New Roman" panose="02020603050405020304" pitchFamily="18" charset="0"/>
              </a:rPr>
              <a:t>Process</a:t>
            </a:r>
            <a:endParaRPr lang="en-US" sz="3000" dirty="0">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4069052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 xmlns:a16="http://schemas.microsoft.com/office/drawing/2014/main" id="{39DC903D-9003-4F3D-87E9-EE7D5BEB5D03}"/>
              </a:ext>
            </a:extLst>
          </p:cNvPr>
          <p:cNvSpPr/>
          <p:nvPr/>
        </p:nvSpPr>
        <p:spPr>
          <a:xfrm>
            <a:off x="3106903" y="213410"/>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SESSION DESCRIPTION</a:t>
            </a:r>
            <a:r>
              <a:rPr lang="en-US" sz="2000" dirty="0">
                <a:ln w="0"/>
                <a:solidFill>
                  <a:schemeClr val="bg1"/>
                </a:solidFill>
                <a:effectLst>
                  <a:outerShdw blurRad="38100" dist="19050" dir="2700000" algn="tl" rotWithShape="0">
                    <a:schemeClr val="dk1">
                      <a:alpha val="40000"/>
                    </a:schemeClr>
                  </a:outerShdw>
                </a:effectLst>
                <a:latin typeface="Poppins"/>
                <a:cs typeface="Poppins"/>
              </a:rPr>
              <a:t>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24"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2" name="Title 1">
            <a:extLst>
              <a:ext uri="{FF2B5EF4-FFF2-40B4-BE49-F238E27FC236}">
                <a16:creationId xmlns="" xmlns:a16="http://schemas.microsoft.com/office/drawing/2014/main" id="{56B0D8D2-E64D-B2E6-6367-EE29ED796CB4}"/>
              </a:ext>
            </a:extLst>
          </p:cNvPr>
          <p:cNvSpPr>
            <a:spLocks noGrp="1"/>
          </p:cNvSpPr>
          <p:nvPr>
            <p:ph type="title"/>
          </p:nvPr>
        </p:nvSpPr>
        <p:spPr>
          <a:xfrm>
            <a:off x="838200" y="909925"/>
            <a:ext cx="10515600" cy="850782"/>
          </a:xfrm>
        </p:spPr>
        <p:txBody>
          <a:bodyPr/>
          <a:lstStyle/>
          <a:p>
            <a:r>
              <a:rPr lang="en-IN" sz="4400" dirty="0"/>
              <a:t>Requirements Traceability</a:t>
            </a:r>
            <a:endParaRPr lang="en-IN" dirty="0"/>
          </a:p>
        </p:txBody>
      </p:sp>
      <p:sp>
        <p:nvSpPr>
          <p:cNvPr id="3" name="Content Placeholder 2">
            <a:extLst>
              <a:ext uri="{FF2B5EF4-FFF2-40B4-BE49-F238E27FC236}">
                <a16:creationId xmlns="" xmlns:a16="http://schemas.microsoft.com/office/drawing/2014/main" id="{DA870752-C6C6-73C4-7524-2E857FB4D82D}"/>
              </a:ext>
              <a:ext uri="{C183D7F6-B498-43B3-948B-1728B52AA6E4}">
                <adec:decorative xmlns="" xmlns:adec="http://schemas.microsoft.com/office/drawing/2017/decorative" val="1"/>
              </a:ext>
            </a:extLst>
          </p:cNvPr>
          <p:cNvSpPr>
            <a:spLocks noGrp="1"/>
          </p:cNvSpPr>
          <p:nvPr>
            <p:ph idx="1"/>
          </p:nvPr>
        </p:nvSpPr>
        <p:spPr>
          <a:xfrm>
            <a:off x="433633" y="1828766"/>
            <a:ext cx="11547836" cy="4944826"/>
          </a:xfrm>
        </p:spPr>
        <p:txBody>
          <a:bodyPr>
            <a:normAutofit fontScale="92500"/>
          </a:bodyPr>
          <a:lstStyle/>
          <a:p>
            <a:pPr algn="just">
              <a:buFont typeface="Wingdings" panose="05000000000000000000" pitchFamily="2" charset="2"/>
              <a:buChar char="v"/>
            </a:pPr>
            <a:r>
              <a:rPr lang="en-GB" sz="2600" b="0" i="0" dirty="0">
                <a:solidFill>
                  <a:srgbClr val="202122"/>
                </a:solidFill>
                <a:effectLst/>
                <a:latin typeface="Arial" panose="020B0604020202020204" pitchFamily="34" charset="0"/>
              </a:rPr>
              <a:t>Requirements traceability is defined as "the ability to describe and follow the life of a requirement in both a forwards and backwards direction (i.e., from its origins, through its development and specification, to its subsequent deployment and use, and through periods of ongoing refinement and iteration in any of these phases) </a:t>
            </a:r>
          </a:p>
          <a:p>
            <a:pPr algn="just">
              <a:buFont typeface="Wingdings" panose="05000000000000000000" pitchFamily="2" charset="2"/>
              <a:buChar char="v"/>
            </a:pPr>
            <a:r>
              <a:rPr lang="en-GB" sz="2600" b="0" i="0" dirty="0">
                <a:solidFill>
                  <a:srgbClr val="202122"/>
                </a:solidFill>
                <a:effectLst/>
                <a:latin typeface="Arial" panose="020B0604020202020204" pitchFamily="34" charset="0"/>
              </a:rPr>
              <a:t>In the requirements engineering field, traceability is about understanding how high-level requirements – objectives, goals, aims, aspirations, expectations, business needs – are transformed into development ready, low-level requirements. It is therefore primarily concerned with satisfying relationships between layers of information</a:t>
            </a:r>
            <a:r>
              <a:rPr lang="en-GB" sz="2800" b="0" i="0" dirty="0">
                <a:solidFill>
                  <a:srgbClr val="202122"/>
                </a:solidFill>
                <a:effectLst/>
                <a:latin typeface="Arial" panose="020B0604020202020204" pitchFamily="34" charset="0"/>
              </a:rPr>
              <a:t>.  </a:t>
            </a:r>
            <a:r>
              <a:rPr lang="en-IN" sz="4000" dirty="0"/>
              <a:t>	</a:t>
            </a:r>
            <a:r>
              <a:rPr lang="en-IN" dirty="0"/>
              <a:t>					</a:t>
            </a:r>
          </a:p>
          <a:p>
            <a:endParaRPr lang="en-IN" dirty="0"/>
          </a:p>
        </p:txBody>
      </p:sp>
    </p:spTree>
    <p:extLst>
      <p:ext uri="{BB962C8B-B14F-4D97-AF65-F5344CB8AC3E}">
        <p14:creationId xmlns:p14="http://schemas.microsoft.com/office/powerpoint/2010/main" val="6803552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F5169C41-3379-D20B-856C-50531BAA4F60}"/>
              </a:ext>
            </a:extLst>
          </p:cNvPr>
          <p:cNvPicPr>
            <a:picLocks noChangeAspect="1"/>
          </p:cNvPicPr>
          <p:nvPr/>
        </p:nvPicPr>
        <p:blipFill>
          <a:blip r:embed="rId2"/>
          <a:stretch>
            <a:fillRect/>
          </a:stretch>
        </p:blipFill>
        <p:spPr>
          <a:xfrm>
            <a:off x="2966935" y="1284051"/>
            <a:ext cx="6050605" cy="4414785"/>
          </a:xfrm>
          <a:prstGeom prst="rect">
            <a:avLst/>
          </a:prstGeom>
        </p:spPr>
      </p:pic>
      <p:sp>
        <p:nvSpPr>
          <p:cNvPr id="7" name="TextBox 6">
            <a:extLst>
              <a:ext uri="{FF2B5EF4-FFF2-40B4-BE49-F238E27FC236}">
                <a16:creationId xmlns="" xmlns:a16="http://schemas.microsoft.com/office/drawing/2014/main" id="{039F9E9F-EDA4-8F71-2C36-48B17E7AE529}"/>
              </a:ext>
            </a:extLst>
          </p:cNvPr>
          <p:cNvSpPr txBox="1"/>
          <p:nvPr/>
        </p:nvSpPr>
        <p:spPr>
          <a:xfrm>
            <a:off x="826851" y="491407"/>
            <a:ext cx="10194587" cy="707886"/>
          </a:xfrm>
          <a:prstGeom prst="rect">
            <a:avLst/>
          </a:prstGeom>
          <a:noFill/>
        </p:spPr>
        <p:txBody>
          <a:bodyPr wrap="square">
            <a:spAutoFit/>
          </a:bodyPr>
          <a:lstStyle/>
          <a:p>
            <a:r>
              <a:rPr lang="en-IN" sz="4000" b="1" kern="0" dirty="0">
                <a:solidFill>
                  <a:srgbClr val="202124"/>
                </a:solidFill>
                <a:latin typeface="Arial" panose="020B0604020202020204" pitchFamily="34" charset="0"/>
                <a:ea typeface="Times New Roman" panose="02020603050405020304" pitchFamily="18" charset="0"/>
              </a:rPr>
              <a:t>Categories</a:t>
            </a:r>
            <a:r>
              <a:rPr lang="en-IN" sz="4000" b="1" kern="0" dirty="0">
                <a:solidFill>
                  <a:srgbClr val="202124"/>
                </a:solidFill>
                <a:effectLst/>
                <a:latin typeface="Arial" panose="020B0604020202020204" pitchFamily="34" charset="0"/>
                <a:ea typeface="Times New Roman" panose="02020603050405020304" pitchFamily="18" charset="0"/>
              </a:rPr>
              <a:t> of Requirements Traceability</a:t>
            </a:r>
            <a:endParaRPr lang="en-IN" sz="4000" dirty="0"/>
          </a:p>
        </p:txBody>
      </p:sp>
    </p:spTree>
    <p:extLst>
      <p:ext uri="{BB962C8B-B14F-4D97-AF65-F5344CB8AC3E}">
        <p14:creationId xmlns:p14="http://schemas.microsoft.com/office/powerpoint/2010/main" val="4101389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C97E9F-50DE-B3D9-9F5F-0BEE12478381}"/>
              </a:ext>
            </a:extLst>
          </p:cNvPr>
          <p:cNvSpPr>
            <a:spLocks noGrp="1"/>
          </p:cNvSpPr>
          <p:nvPr>
            <p:ph type="title"/>
          </p:nvPr>
        </p:nvSpPr>
        <p:spPr>
          <a:xfrm>
            <a:off x="838200" y="695865"/>
            <a:ext cx="10515600" cy="938971"/>
          </a:xfrm>
        </p:spPr>
        <p:txBody>
          <a:bodyPr/>
          <a:lstStyle/>
          <a:p>
            <a:r>
              <a:rPr lang="en-GB" dirty="0"/>
              <a:t>Types of Traceability in software development</a:t>
            </a:r>
            <a:endParaRPr lang="en-IN" dirty="0"/>
          </a:p>
        </p:txBody>
      </p:sp>
      <p:sp>
        <p:nvSpPr>
          <p:cNvPr id="3" name="Content Placeholder 2">
            <a:extLst>
              <a:ext uri="{FF2B5EF4-FFF2-40B4-BE49-F238E27FC236}">
                <a16:creationId xmlns="" xmlns:a16="http://schemas.microsoft.com/office/drawing/2014/main" id="{9D0D6EF2-490E-42F5-BB34-D33D510B62DD}"/>
              </a:ext>
            </a:extLst>
          </p:cNvPr>
          <p:cNvSpPr>
            <a:spLocks noGrp="1"/>
          </p:cNvSpPr>
          <p:nvPr>
            <p:ph idx="1"/>
          </p:nvPr>
        </p:nvSpPr>
        <p:spPr>
          <a:xfrm>
            <a:off x="838200" y="1947573"/>
            <a:ext cx="10515600" cy="4351338"/>
          </a:xfrm>
        </p:spPr>
        <p:txBody>
          <a:bodyPr>
            <a:normAutofit/>
          </a:bodyPr>
          <a:lstStyle/>
          <a:p>
            <a:pPr algn="just" fontAlgn="base"/>
            <a:r>
              <a:rPr lang="en-GB" sz="2400" b="1" i="0" dirty="0">
                <a:solidFill>
                  <a:srgbClr val="273239"/>
                </a:solidFill>
                <a:effectLst/>
                <a:latin typeface="Nunito" pitchFamily="2" charset="0"/>
              </a:rPr>
              <a:t>Source traceability –</a:t>
            </a:r>
            <a:r>
              <a:rPr lang="en-GB" sz="2400" b="0" i="0" dirty="0">
                <a:solidFill>
                  <a:srgbClr val="273239"/>
                </a:solidFill>
                <a:effectLst/>
                <a:latin typeface="Nunito" pitchFamily="2" charset="0"/>
              </a:rPr>
              <a:t> These are basically the links from requirement to stakeholders who propose these requirements.</a:t>
            </a:r>
          </a:p>
          <a:p>
            <a:pPr algn="just" fontAlgn="base"/>
            <a:r>
              <a:rPr lang="en-GB" sz="2400" b="1" i="0" dirty="0">
                <a:solidFill>
                  <a:srgbClr val="273239"/>
                </a:solidFill>
                <a:effectLst/>
                <a:latin typeface="Nunito" pitchFamily="2" charset="0"/>
              </a:rPr>
              <a:t>Requirements traceability –</a:t>
            </a:r>
            <a:r>
              <a:rPr lang="en-GB" sz="2400" b="0" i="0" dirty="0">
                <a:solidFill>
                  <a:srgbClr val="273239"/>
                </a:solidFill>
                <a:effectLst/>
                <a:latin typeface="Nunito" pitchFamily="2" charset="0"/>
              </a:rPr>
              <a:t> These are the links between dependent requirements.</a:t>
            </a:r>
          </a:p>
          <a:p>
            <a:pPr algn="just" fontAlgn="base"/>
            <a:r>
              <a:rPr lang="en-GB" sz="2400" b="1" i="0" dirty="0">
                <a:solidFill>
                  <a:srgbClr val="273239"/>
                </a:solidFill>
                <a:effectLst/>
                <a:latin typeface="Nunito" pitchFamily="2" charset="0"/>
              </a:rPr>
              <a:t>Design traceability –</a:t>
            </a:r>
            <a:r>
              <a:rPr lang="en-GB" sz="2400" b="0" i="0" dirty="0">
                <a:solidFill>
                  <a:srgbClr val="273239"/>
                </a:solidFill>
                <a:effectLst/>
                <a:latin typeface="Nunito" pitchFamily="2" charset="0"/>
              </a:rPr>
              <a:t> These are the links from requirement to design.</a:t>
            </a:r>
          </a:p>
          <a:p>
            <a:pPr algn="just" fontAlgn="base"/>
            <a:r>
              <a:rPr lang="en-GB" sz="2400" b="1" i="0" dirty="0">
                <a:solidFill>
                  <a:srgbClr val="273239"/>
                </a:solidFill>
                <a:effectLst/>
                <a:latin typeface="Nunito" pitchFamily="2" charset="0"/>
              </a:rPr>
              <a:t>Testing traceability </a:t>
            </a:r>
            <a:r>
              <a:rPr lang="en-GB" sz="2400" b="0" i="0" dirty="0">
                <a:solidFill>
                  <a:srgbClr val="273239"/>
                </a:solidFill>
                <a:effectLst/>
                <a:latin typeface="Nunito" pitchFamily="2" charset="0"/>
              </a:rPr>
              <a:t>– These are the links between requirements and test cases, which ensure that each requirement has been properly tested.</a:t>
            </a:r>
          </a:p>
          <a:p>
            <a:pPr algn="just" fontAlgn="base"/>
            <a:r>
              <a:rPr lang="en-GB" sz="2400" b="1" i="0" dirty="0">
                <a:solidFill>
                  <a:srgbClr val="273239"/>
                </a:solidFill>
                <a:effectLst/>
                <a:latin typeface="Nunito" pitchFamily="2" charset="0"/>
              </a:rPr>
              <a:t>Code traceability –</a:t>
            </a:r>
            <a:r>
              <a:rPr lang="en-GB" sz="2400" b="0" i="0" dirty="0">
                <a:solidFill>
                  <a:srgbClr val="273239"/>
                </a:solidFill>
                <a:effectLst/>
                <a:latin typeface="Nunito" pitchFamily="2" charset="0"/>
              </a:rPr>
              <a:t> These are the links between the requirements and the actual code that is developed to implement those requirements.</a:t>
            </a:r>
          </a:p>
          <a:p>
            <a:pPr algn="just"/>
            <a:endParaRPr lang="en-IN" dirty="0"/>
          </a:p>
        </p:txBody>
      </p:sp>
    </p:spTree>
    <p:extLst>
      <p:ext uri="{BB962C8B-B14F-4D97-AF65-F5344CB8AC3E}">
        <p14:creationId xmlns:p14="http://schemas.microsoft.com/office/powerpoint/2010/main" val="1973269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4AAC03-2A44-9B8B-1620-42D8E9CBA6B3}"/>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 xmlns:a16="http://schemas.microsoft.com/office/drawing/2014/main" id="{7808BD2C-6BB2-0D37-7053-DDF57EF90F70}"/>
              </a:ext>
            </a:extLst>
          </p:cNvPr>
          <p:cNvSpPr>
            <a:spLocks noGrp="1"/>
          </p:cNvSpPr>
          <p:nvPr>
            <p:ph idx="1"/>
          </p:nvPr>
        </p:nvSpPr>
        <p:spPr>
          <a:xfrm>
            <a:off x="1451579" y="2015732"/>
            <a:ext cx="9603275" cy="3960195"/>
          </a:xfrm>
        </p:spPr>
        <p:txBody>
          <a:bodyPr>
            <a:normAutofit fontScale="92500" lnSpcReduction="20000"/>
          </a:bodyPr>
          <a:lstStyle/>
          <a:p>
            <a:pPr fontAlgn="base"/>
            <a:r>
              <a:rPr lang="en-GB" sz="2400" b="1" i="0" dirty="0">
                <a:solidFill>
                  <a:srgbClr val="273239"/>
                </a:solidFill>
                <a:effectLst/>
                <a:latin typeface="Nunito" pitchFamily="2" charset="0"/>
              </a:rPr>
              <a:t>Version traceability –</a:t>
            </a:r>
            <a:r>
              <a:rPr lang="en-GB" sz="2400" b="0" i="0" dirty="0">
                <a:solidFill>
                  <a:srgbClr val="273239"/>
                </a:solidFill>
                <a:effectLst/>
                <a:latin typeface="Nunito" pitchFamily="2" charset="0"/>
              </a:rPr>
              <a:t> These are the links between different versions of software or documents, which allow for tracking of changes and updates over time.</a:t>
            </a:r>
          </a:p>
          <a:p>
            <a:pPr fontAlgn="base"/>
            <a:r>
              <a:rPr lang="en-GB" sz="2400" b="1" i="0" dirty="0">
                <a:solidFill>
                  <a:srgbClr val="273239"/>
                </a:solidFill>
                <a:effectLst/>
                <a:latin typeface="Nunito" pitchFamily="2" charset="0"/>
              </a:rPr>
              <a:t>Release traceability – </a:t>
            </a:r>
            <a:r>
              <a:rPr lang="en-GB" sz="2400" b="0" i="0" dirty="0">
                <a:solidFill>
                  <a:srgbClr val="273239"/>
                </a:solidFill>
                <a:effectLst/>
                <a:latin typeface="Nunito" pitchFamily="2" charset="0"/>
              </a:rPr>
              <a:t>These are the links between the requirements and the specific software release or version in which they were implemented.</a:t>
            </a:r>
          </a:p>
          <a:p>
            <a:pPr fontAlgn="base"/>
            <a:r>
              <a:rPr lang="en-GB" sz="2400" b="1" i="0" dirty="0">
                <a:solidFill>
                  <a:srgbClr val="273239"/>
                </a:solidFill>
                <a:effectLst/>
                <a:latin typeface="Nunito" pitchFamily="2" charset="0"/>
              </a:rPr>
              <a:t>Risk traceability –</a:t>
            </a:r>
            <a:r>
              <a:rPr lang="en-GB" sz="2400" b="0" i="0" dirty="0">
                <a:solidFill>
                  <a:srgbClr val="273239"/>
                </a:solidFill>
                <a:effectLst/>
                <a:latin typeface="Nunito" pitchFamily="2" charset="0"/>
              </a:rPr>
              <a:t> These are the links between risks identified in the project and the mitigating actions taken to address those risks.</a:t>
            </a:r>
          </a:p>
          <a:p>
            <a:pPr fontAlgn="base"/>
            <a:r>
              <a:rPr lang="en-GB" sz="2400" b="1" i="0" dirty="0">
                <a:solidFill>
                  <a:srgbClr val="273239"/>
                </a:solidFill>
                <a:effectLst/>
                <a:latin typeface="Nunito" pitchFamily="2" charset="0"/>
              </a:rPr>
              <a:t>Business traceability </a:t>
            </a:r>
            <a:r>
              <a:rPr lang="en-GB" sz="2400" b="0" i="0" dirty="0">
                <a:solidFill>
                  <a:srgbClr val="273239"/>
                </a:solidFill>
                <a:effectLst/>
                <a:latin typeface="Nunito" pitchFamily="2" charset="0"/>
              </a:rPr>
              <a:t>– These are the links between project requirements and overall business goals and objectives.</a:t>
            </a:r>
          </a:p>
          <a:p>
            <a:pPr fontAlgn="base"/>
            <a:r>
              <a:rPr lang="en-GB" sz="2400" b="1" i="0" dirty="0">
                <a:solidFill>
                  <a:srgbClr val="273239"/>
                </a:solidFill>
                <a:effectLst/>
                <a:latin typeface="Nunito" pitchFamily="2" charset="0"/>
              </a:rPr>
              <a:t>Quality traceability –</a:t>
            </a:r>
            <a:r>
              <a:rPr lang="en-GB" sz="2400" b="0" i="0" dirty="0">
                <a:solidFill>
                  <a:srgbClr val="273239"/>
                </a:solidFill>
                <a:effectLst/>
                <a:latin typeface="Nunito" pitchFamily="2" charset="0"/>
              </a:rPr>
              <a:t> These are the links between requirements, design, testing, and implementation, which ensure that quality is maintained throughout the software development process.</a:t>
            </a:r>
          </a:p>
          <a:p>
            <a:endParaRPr lang="en-IN" dirty="0"/>
          </a:p>
        </p:txBody>
      </p:sp>
    </p:spTree>
    <p:extLst>
      <p:ext uri="{BB962C8B-B14F-4D97-AF65-F5344CB8AC3E}">
        <p14:creationId xmlns:p14="http://schemas.microsoft.com/office/powerpoint/2010/main" val="745401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C394C0-940D-F7B4-EE1D-B1CDF9866CEB}"/>
              </a:ext>
            </a:extLst>
          </p:cNvPr>
          <p:cNvSpPr>
            <a:spLocks noGrp="1"/>
          </p:cNvSpPr>
          <p:nvPr>
            <p:ph type="title"/>
          </p:nvPr>
        </p:nvSpPr>
        <p:spPr>
          <a:xfrm>
            <a:off x="1449217" y="804889"/>
            <a:ext cx="9605635" cy="1059305"/>
          </a:xfrm>
        </p:spPr>
        <p:txBody>
          <a:bodyPr anchor="t">
            <a:normAutofit/>
          </a:bodyPr>
          <a:lstStyle/>
          <a:p>
            <a:r>
              <a:rPr lang="en-IN" sz="3000" b="1" i="0">
                <a:effectLst/>
              </a:rPr>
              <a:t>Requirements Traceability Matrix (RTM)</a:t>
            </a:r>
            <a:br>
              <a:rPr lang="en-IN" sz="3000" b="1" i="0">
                <a:effectLst/>
              </a:rPr>
            </a:br>
            <a:endParaRPr lang="en-IN" sz="3000"/>
          </a:p>
        </p:txBody>
      </p:sp>
      <p:sp>
        <p:nvSpPr>
          <p:cNvPr id="3" name="Content Placeholder 2">
            <a:extLst>
              <a:ext uri="{FF2B5EF4-FFF2-40B4-BE49-F238E27FC236}">
                <a16:creationId xmlns="" xmlns:a16="http://schemas.microsoft.com/office/drawing/2014/main" id="{A4087D71-BDFD-97AC-F1B8-5638C0F42F4B}"/>
              </a:ext>
            </a:extLst>
          </p:cNvPr>
          <p:cNvSpPr>
            <a:spLocks noGrp="1"/>
          </p:cNvSpPr>
          <p:nvPr>
            <p:ph sz="half" idx="1"/>
          </p:nvPr>
        </p:nvSpPr>
        <p:spPr>
          <a:xfrm>
            <a:off x="1447331" y="2010878"/>
            <a:ext cx="4645152" cy="3448595"/>
          </a:xfrm>
        </p:spPr>
        <p:txBody>
          <a:bodyPr>
            <a:normAutofit/>
          </a:bodyPr>
          <a:lstStyle/>
          <a:p>
            <a:r>
              <a:rPr lang="en-IN" b="0" i="0">
                <a:effectLst/>
              </a:rPr>
              <a:t>A requirements traceability matrix is a document that demonstrates the relationship between requirements and other artifacts. It's used to prove that requirements have been fulfilled. And it typically documents requirements, tests, test results, and issues.</a:t>
            </a:r>
          </a:p>
          <a:p>
            <a:endParaRPr lang="en-IN" b="1" dirty="0"/>
          </a:p>
        </p:txBody>
      </p:sp>
      <p:pic>
        <p:nvPicPr>
          <p:cNvPr id="5" name="Picture 4" descr="What is Requirements Traceability Matrix (RTM) in Testing?">
            <a:extLst>
              <a:ext uri="{FF2B5EF4-FFF2-40B4-BE49-F238E27FC236}">
                <a16:creationId xmlns="" xmlns:a16="http://schemas.microsoft.com/office/drawing/2014/main" id="{E7376229-1F13-2917-E34D-F1CB3229950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13770" y="2260984"/>
            <a:ext cx="5416279" cy="3358766"/>
          </a:xfrm>
          <a:prstGeom prst="rect">
            <a:avLst/>
          </a:prstGeom>
          <a:solidFill>
            <a:srgbClr val="FFFFFF"/>
          </a:solidFill>
          <a:extLst/>
        </p:spPr>
      </p:pic>
      <p:sp>
        <p:nvSpPr>
          <p:cNvPr id="4" name="Slide Number Placeholder 3">
            <a:extLst>
              <a:ext uri="{FF2B5EF4-FFF2-40B4-BE49-F238E27FC236}">
                <a16:creationId xmlns="" xmlns:a16="http://schemas.microsoft.com/office/drawing/2014/main" id="{6421B25E-F85C-41E4-637A-4C57B729120B}"/>
              </a:ext>
            </a:extLst>
          </p:cNvPr>
          <p:cNvSpPr>
            <a:spLocks noGrp="1"/>
          </p:cNvSpPr>
          <p:nvPr>
            <p:ph type="sldNum" sz="quarter" idx="12"/>
          </p:nvPr>
        </p:nvSpPr>
        <p:spPr>
          <a:xfrm>
            <a:off x="5690490" y="6291139"/>
            <a:ext cx="811019" cy="503578"/>
          </a:xfrm>
        </p:spPr>
        <p:txBody>
          <a:bodyPr anchor="t">
            <a:normAutofit/>
          </a:bodyPr>
          <a:lstStyle/>
          <a:p>
            <a:pPr>
              <a:spcAft>
                <a:spcPts val="600"/>
              </a:spcAft>
            </a:pPr>
            <a:fld id="{CBABCCC1-BF11-4F37-963E-1BCD5B23FD72}" type="slidenum">
              <a:rPr lang="en-IN" smtClean="0"/>
              <a:pPr>
                <a:spcAft>
                  <a:spcPts val="600"/>
                </a:spcAft>
              </a:pPr>
              <a:t>8</a:t>
            </a:fld>
            <a:endParaRPr lang="en-IN"/>
          </a:p>
        </p:txBody>
      </p:sp>
    </p:spTree>
    <p:extLst>
      <p:ext uri="{BB962C8B-B14F-4D97-AF65-F5344CB8AC3E}">
        <p14:creationId xmlns:p14="http://schemas.microsoft.com/office/powerpoint/2010/main" val="3242160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D8F4C7-0994-0C3C-9986-38853B06F73C}"/>
              </a:ext>
            </a:extLst>
          </p:cNvPr>
          <p:cNvSpPr>
            <a:spLocks noGrp="1"/>
          </p:cNvSpPr>
          <p:nvPr>
            <p:ph type="title"/>
          </p:nvPr>
        </p:nvSpPr>
        <p:spPr/>
        <p:txBody>
          <a:bodyPr>
            <a:normAutofit fontScale="90000"/>
          </a:bodyPr>
          <a:lstStyle/>
          <a:p>
            <a:r>
              <a:rPr lang="en-IN" sz="3600" b="1" kern="0" dirty="0">
                <a:solidFill>
                  <a:srgbClr val="202124"/>
                </a:solidFill>
                <a:latin typeface="Arial" panose="020B0604020202020204" pitchFamily="34" charset="0"/>
                <a:ea typeface="Times New Roman" panose="02020603050405020304" pitchFamily="18" charset="0"/>
              </a:rPr>
              <a:t>B</a:t>
            </a:r>
            <a:r>
              <a:rPr lang="en-IN" sz="3600" b="1" kern="0" dirty="0">
                <a:solidFill>
                  <a:srgbClr val="202124"/>
                </a:solidFill>
                <a:effectLst/>
                <a:latin typeface="Arial" panose="020B0604020202020204" pitchFamily="34" charset="0"/>
                <a:ea typeface="Times New Roman" panose="02020603050405020304" pitchFamily="18" charset="0"/>
              </a:rPr>
              <a:t>enefits of requirements traceability</a:t>
            </a:r>
            <a:endParaRPr lang="en-IN" sz="3600" dirty="0"/>
          </a:p>
        </p:txBody>
      </p:sp>
      <p:sp>
        <p:nvSpPr>
          <p:cNvPr id="3" name="Content Placeholder 2">
            <a:extLst>
              <a:ext uri="{FF2B5EF4-FFF2-40B4-BE49-F238E27FC236}">
                <a16:creationId xmlns="" xmlns:a16="http://schemas.microsoft.com/office/drawing/2014/main" id="{EB73EADE-DB3E-068D-666F-FF1A04F2E90B}"/>
              </a:ext>
            </a:extLst>
          </p:cNvPr>
          <p:cNvSpPr>
            <a:spLocks noGrp="1"/>
          </p:cNvSpPr>
          <p:nvPr>
            <p:ph idx="1"/>
          </p:nvPr>
        </p:nvSpPr>
        <p:spPr>
          <a:xfrm>
            <a:off x="995416" y="2151158"/>
            <a:ext cx="10515600" cy="4351338"/>
          </a:xfrm>
        </p:spPr>
        <p:txBody>
          <a:bodyPr/>
          <a:lstStyle/>
          <a:p>
            <a:pPr marL="342900" lvl="0" indent="-342900" algn="l">
              <a:spcAft>
                <a:spcPts val="300"/>
              </a:spcAft>
              <a:buSzPts val="1000"/>
              <a:buFont typeface="Symbol" panose="05050102010706020507" pitchFamily="18" charset="2"/>
              <a:buChar char=""/>
              <a:tabLst>
                <a:tab pos="457200" algn="l"/>
              </a:tabLst>
            </a:pPr>
            <a:r>
              <a:rPr lang="en-IN" kern="0" dirty="0">
                <a:solidFill>
                  <a:srgbClr val="202124"/>
                </a:solidFill>
                <a:effectLst/>
                <a:latin typeface="Arial" panose="020B0604020202020204" pitchFamily="34" charset="0"/>
                <a:ea typeface="Times New Roman" panose="02020603050405020304" pitchFamily="18" charset="0"/>
                <a:cs typeface="Times New Roman" panose="02020603050405020304" pitchFamily="18" charset="0"/>
              </a:rPr>
              <a:t>Management of the solution scope. </a:t>
            </a:r>
            <a:endParaRPr lang="en-IN" kern="100" dirty="0">
              <a:solidFill>
                <a:srgbClr val="20212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spcAft>
                <a:spcPts val="300"/>
              </a:spcAft>
              <a:buSzPts val="1000"/>
              <a:buFont typeface="Symbol" panose="05050102010706020507" pitchFamily="18" charset="2"/>
              <a:buChar char=""/>
              <a:tabLst>
                <a:tab pos="457200" algn="l"/>
              </a:tabLst>
            </a:pPr>
            <a:r>
              <a:rPr lang="en-IN" kern="0" dirty="0">
                <a:solidFill>
                  <a:srgbClr val="202124"/>
                </a:solidFill>
                <a:effectLst/>
                <a:latin typeface="Arial" panose="020B0604020202020204" pitchFamily="34" charset="0"/>
                <a:ea typeface="Times New Roman" panose="02020603050405020304" pitchFamily="18" charset="0"/>
                <a:cs typeface="Times New Roman" panose="02020603050405020304" pitchFamily="18" charset="0"/>
              </a:rPr>
              <a:t>Quick evaluation of potential changes. </a:t>
            </a:r>
            <a:endParaRPr lang="en-IN" kern="100" dirty="0">
              <a:solidFill>
                <a:srgbClr val="20212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spcAft>
                <a:spcPts val="300"/>
              </a:spcAft>
              <a:buSzPts val="1000"/>
              <a:buFont typeface="Symbol" panose="05050102010706020507" pitchFamily="18" charset="2"/>
              <a:buChar char=""/>
              <a:tabLst>
                <a:tab pos="457200" algn="l"/>
              </a:tabLst>
            </a:pPr>
            <a:r>
              <a:rPr lang="en-IN" kern="0" dirty="0">
                <a:solidFill>
                  <a:srgbClr val="202124"/>
                </a:solidFill>
                <a:effectLst/>
                <a:latin typeface="Arial" panose="020B0604020202020204" pitchFamily="34" charset="0"/>
                <a:ea typeface="Times New Roman" panose="02020603050405020304" pitchFamily="18" charset="0"/>
                <a:cs typeface="Times New Roman" panose="02020603050405020304" pitchFamily="18" charset="0"/>
              </a:rPr>
              <a:t>Reduced project risk. </a:t>
            </a:r>
            <a:endParaRPr lang="en-IN" kern="100" dirty="0">
              <a:solidFill>
                <a:srgbClr val="20212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spcAft>
                <a:spcPts val="300"/>
              </a:spcAft>
              <a:buSzPts val="1000"/>
              <a:buFont typeface="Symbol" panose="05050102010706020507" pitchFamily="18" charset="2"/>
              <a:buChar char=""/>
              <a:tabLst>
                <a:tab pos="457200" algn="l"/>
              </a:tabLst>
            </a:pPr>
            <a:r>
              <a:rPr lang="en-IN" kern="0" dirty="0">
                <a:solidFill>
                  <a:srgbClr val="202124"/>
                </a:solidFill>
                <a:effectLst/>
                <a:latin typeface="Arial" panose="020B0604020202020204" pitchFamily="34" charset="0"/>
                <a:ea typeface="Times New Roman" panose="02020603050405020304" pitchFamily="18" charset="0"/>
                <a:cs typeface="Times New Roman" panose="02020603050405020304" pitchFamily="18" charset="0"/>
              </a:rPr>
              <a:t>Promotes consistency between requirements. </a:t>
            </a:r>
            <a:endParaRPr lang="en-IN" kern="100" dirty="0">
              <a:solidFill>
                <a:srgbClr val="20212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buSzPts val="1000"/>
              <a:buFont typeface="Symbol" panose="05050102010706020507" pitchFamily="18" charset="2"/>
              <a:buChar char=""/>
              <a:tabLst>
                <a:tab pos="457200" algn="l"/>
              </a:tabLst>
            </a:pPr>
            <a:r>
              <a:rPr lang="en-IN" kern="0" dirty="0">
                <a:solidFill>
                  <a:srgbClr val="202124"/>
                </a:solidFill>
                <a:effectLst/>
                <a:latin typeface="Arial" panose="020B0604020202020204" pitchFamily="34" charset="0"/>
                <a:ea typeface="Times New Roman" panose="02020603050405020304" pitchFamily="18" charset="0"/>
                <a:cs typeface="Times New Roman" panose="02020603050405020304" pitchFamily="18" charset="0"/>
              </a:rPr>
              <a:t>Allows monitoring and control across the lifecycle of requirements.</a:t>
            </a:r>
            <a:endParaRPr lang="en-IN" kern="100" dirty="0">
              <a:solidFill>
                <a:srgbClr val="202124"/>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817962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CoE PPT Template (2)" id="{914A09AC-2BFA-422E-BBA9-6B67FF1F046A}" vid="{CF22B5CC-A74E-4CF6-874F-173C884626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21</Template>
  <TotalTime>47</TotalTime>
  <Words>949</Words>
  <Application>Microsoft Office PowerPoint</Application>
  <PresentationFormat>Widescreen</PresentationFormat>
  <Paragraphs>178</Paragraphs>
  <Slides>24</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BioRhyme ExtraBold</vt:lpstr>
      <vt:lpstr>Calibri</vt:lpstr>
      <vt:lpstr>Gill Sans MT</vt:lpstr>
      <vt:lpstr>Nunito</vt:lpstr>
      <vt:lpstr>Poppins</vt:lpstr>
      <vt:lpstr>Symbol</vt:lpstr>
      <vt:lpstr>Times New Roman</vt:lpstr>
      <vt:lpstr>Wingdings</vt:lpstr>
      <vt:lpstr>Gallery</vt:lpstr>
      <vt:lpstr>DEPARTMENT OF CSE  COURSE NAME – ADAPTIVE Software Engineering COURSE CODE – 22CI2001</vt:lpstr>
      <vt:lpstr>PowerPoint Presentation</vt:lpstr>
      <vt:lpstr>PowerPoint Presentation</vt:lpstr>
      <vt:lpstr>Requirements Traceability</vt:lpstr>
      <vt:lpstr>PowerPoint Presentation</vt:lpstr>
      <vt:lpstr>Types of Traceability in software development</vt:lpstr>
      <vt:lpstr>Contd..</vt:lpstr>
      <vt:lpstr>Requirements Traceability Matrix (RTM) </vt:lpstr>
      <vt:lpstr>Benefits of requirements traceability</vt:lpstr>
      <vt:lpstr>PowerPoint Presentation</vt:lpstr>
      <vt:lpstr>Steps in the Change Management Process in Organization </vt:lpstr>
      <vt:lpstr>Factors responsible for requirements change </vt:lpstr>
      <vt:lpstr> Requirements Change Management Process</vt:lpstr>
      <vt:lpstr>Precondition 2: Changeable requirements </vt:lpstr>
      <vt:lpstr>Precondition 3: Requirements change management Policy and Process .</vt:lpstr>
      <vt:lpstr>Contd..</vt:lpstr>
      <vt:lpstr>Phase 2 - Dealing With Change Requests </vt:lpstr>
      <vt:lpstr>PowerPoint Presentation</vt:lpstr>
      <vt:lpstr>PowerPoint Presentation</vt:lpstr>
      <vt:lpstr>Phase 3 Implementing Change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 – ADAPTIVE Software Engineering COURSE CODE – 22CS2119R  </dc:title>
  <dc:creator>Dr Manoj Wadhwa</dc:creator>
  <cp:lastModifiedBy>SAI</cp:lastModifiedBy>
  <cp:revision>10</cp:revision>
  <dcterms:created xsi:type="dcterms:W3CDTF">2023-05-03T04:55:26Z</dcterms:created>
  <dcterms:modified xsi:type="dcterms:W3CDTF">2023-07-08T05:47:50Z</dcterms:modified>
</cp:coreProperties>
</file>