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Lst>
  <p:notesMasterIdLst>
    <p:notesMasterId r:id="rId29"/>
  </p:notesMasterIdLst>
  <p:sldIdLst>
    <p:sldId id="256" r:id="rId6"/>
    <p:sldId id="261" r:id="rId7"/>
    <p:sldId id="275" r:id="rId8"/>
    <p:sldId id="276" r:id="rId9"/>
    <p:sldId id="305" r:id="rId10"/>
    <p:sldId id="306" r:id="rId11"/>
    <p:sldId id="307" r:id="rId12"/>
    <p:sldId id="308" r:id="rId13"/>
    <p:sldId id="309" r:id="rId14"/>
    <p:sldId id="311" r:id="rId15"/>
    <p:sldId id="310" r:id="rId16"/>
    <p:sldId id="296" r:id="rId17"/>
    <p:sldId id="312" r:id="rId18"/>
    <p:sldId id="298" r:id="rId19"/>
    <p:sldId id="297" r:id="rId20"/>
    <p:sldId id="299" r:id="rId21"/>
    <p:sldId id="315" r:id="rId22"/>
    <p:sldId id="303" r:id="rId23"/>
    <p:sldId id="301" r:id="rId24"/>
    <p:sldId id="316" r:id="rId25"/>
    <p:sldId id="300" r:id="rId26"/>
    <p:sldId id="289" r:id="rId27"/>
    <p:sldId id="26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CE4F7D-C1E2-D61E-DC0D-C1FB2419E986}" v="2" dt="2019-11-14T23:05:13.730"/>
    <p1510:client id="{546CF1BB-357C-B965-0C16-D066AB8A7EB2}" v="3982" dt="2019-11-25T12:13:17.182"/>
    <p1510:client id="{A13E1330-AF0F-FA0B-49A7-3D48F83A88B3}" v="70" dt="2020-01-27T04:43:13.150"/>
    <p1510:client id="{C46F7442-BFF9-F616-78A7-4F97FB78F594}" v="1" dt="2020-07-25T13:56:23.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ae Lee" userId="S::minae@nucamp.co::fd8661ea-038b-4311-9694-b703622d7ae4" providerId="AD" clId="Web-{7B8F2C16-641E-441F-50B3-AC941C8C4774}"/>
    <pc:docChg chg="addSld modSld">
      <pc:chgData name="Minae Lee" userId="S::minae@nucamp.co::fd8661ea-038b-4311-9694-b703622d7ae4" providerId="AD" clId="Web-{7B8F2C16-641E-441F-50B3-AC941C8C4774}" dt="2018-12-28T14:03:04.970" v="244" actId="20577"/>
      <pc:docMkLst>
        <pc:docMk/>
      </pc:docMkLst>
      <pc:sldChg chg="modSp">
        <pc:chgData name="Minae Lee" userId="S::minae@nucamp.co::fd8661ea-038b-4311-9694-b703622d7ae4" providerId="AD" clId="Web-{7B8F2C16-641E-441F-50B3-AC941C8C4774}" dt="2018-12-28T13:57:37.911" v="0" actId="20577"/>
        <pc:sldMkLst>
          <pc:docMk/>
          <pc:sldMk cId="1455633512" sldId="256"/>
        </pc:sldMkLst>
        <pc:spChg chg="mod">
          <ac:chgData name="Minae Lee" userId="S::minae@nucamp.co::fd8661ea-038b-4311-9694-b703622d7ae4" providerId="AD" clId="Web-{7B8F2C16-641E-441F-50B3-AC941C8C4774}" dt="2018-12-28T13:57:37.911" v="0" actId="20577"/>
          <ac:spMkLst>
            <pc:docMk/>
            <pc:sldMk cId="1455633512" sldId="256"/>
            <ac:spMk id="2" creationId="{E9E861DF-5B03-493D-982B-423044720B97}"/>
          </ac:spMkLst>
        </pc:spChg>
      </pc:sldChg>
      <pc:sldChg chg="modSp">
        <pc:chgData name="Minae Lee" userId="S::minae@nucamp.co::fd8661ea-038b-4311-9694-b703622d7ae4" providerId="AD" clId="Web-{7B8F2C16-641E-441F-50B3-AC941C8C4774}" dt="2018-12-28T14:03:04.954" v="243" actId="20577"/>
        <pc:sldMkLst>
          <pc:docMk/>
          <pc:sldMk cId="1281760466" sldId="260"/>
        </pc:sldMkLst>
        <pc:spChg chg="mod">
          <ac:chgData name="Minae Lee" userId="S::minae@nucamp.co::fd8661ea-038b-4311-9694-b703622d7ae4" providerId="AD" clId="Web-{7B8F2C16-641E-441F-50B3-AC941C8C4774}" dt="2018-12-28T14:03:04.954" v="243" actId="20577"/>
          <ac:spMkLst>
            <pc:docMk/>
            <pc:sldMk cId="1281760466" sldId="260"/>
            <ac:spMk id="3" creationId="{38C96490-753D-4E81-A14D-5433C2129896}"/>
          </ac:spMkLst>
        </pc:spChg>
      </pc:sldChg>
      <pc:sldChg chg="modSp">
        <pc:chgData name="Minae Lee" userId="S::minae@nucamp.co::fd8661ea-038b-4311-9694-b703622d7ae4" providerId="AD" clId="Web-{7B8F2C16-641E-441F-50B3-AC941C8C4774}" dt="2018-12-28T13:59:58.683" v="93" actId="20577"/>
        <pc:sldMkLst>
          <pc:docMk/>
          <pc:sldMk cId="1878716109" sldId="271"/>
        </pc:sldMkLst>
        <pc:spChg chg="mod">
          <ac:chgData name="Minae Lee" userId="S::minae@nucamp.co::fd8661ea-038b-4311-9694-b703622d7ae4" providerId="AD" clId="Web-{7B8F2C16-641E-441F-50B3-AC941C8C4774}" dt="2018-12-28T13:59:58.683" v="93" actId="20577"/>
          <ac:spMkLst>
            <pc:docMk/>
            <pc:sldMk cId="1878716109" sldId="271"/>
            <ac:spMk id="2" creationId="{4AA1E444-7FBB-4B15-A1D3-05A38DB5D909}"/>
          </ac:spMkLst>
        </pc:spChg>
      </pc:sldChg>
      <pc:sldChg chg="modSp">
        <pc:chgData name="Minae Lee" userId="S::minae@nucamp.co::fd8661ea-038b-4311-9694-b703622d7ae4" providerId="AD" clId="Web-{7B8F2C16-641E-441F-50B3-AC941C8C4774}" dt="2018-12-28T14:01:25.201" v="160" actId="20577"/>
        <pc:sldMkLst>
          <pc:docMk/>
          <pc:sldMk cId="2883527817" sldId="274"/>
        </pc:sldMkLst>
        <pc:spChg chg="mod">
          <ac:chgData name="Minae Lee" userId="S::minae@nucamp.co::fd8661ea-038b-4311-9694-b703622d7ae4" providerId="AD" clId="Web-{7B8F2C16-641E-441F-50B3-AC941C8C4774}" dt="2018-12-28T14:01:25.201" v="160" actId="20577"/>
          <ac:spMkLst>
            <pc:docMk/>
            <pc:sldMk cId="2883527817" sldId="274"/>
            <ac:spMk id="2" creationId="{18A777B2-7DEA-4E52-8451-CD2B9CECDF0F}"/>
          </ac:spMkLst>
        </pc:spChg>
      </pc:sldChg>
      <pc:sldChg chg="modSp">
        <pc:chgData name="Minae Lee" userId="S::minae@nucamp.co::fd8661ea-038b-4311-9694-b703622d7ae4" providerId="AD" clId="Web-{7B8F2C16-641E-441F-50B3-AC941C8C4774}" dt="2018-12-28T13:59:38.120" v="86"/>
        <pc:sldMkLst>
          <pc:docMk/>
          <pc:sldMk cId="2328773538" sldId="276"/>
        </pc:sldMkLst>
        <pc:spChg chg="mod">
          <ac:chgData name="Minae Lee" userId="S::minae@nucamp.co::fd8661ea-038b-4311-9694-b703622d7ae4" providerId="AD" clId="Web-{7B8F2C16-641E-441F-50B3-AC941C8C4774}" dt="2018-12-28T13:57:57.490" v="3" actId="20577"/>
          <ac:spMkLst>
            <pc:docMk/>
            <pc:sldMk cId="2328773538" sldId="276"/>
            <ac:spMk id="5" creationId="{F347FDC2-363D-4BC9-ABB2-EFE4C9D7E2A0}"/>
          </ac:spMkLst>
        </pc:spChg>
        <pc:graphicFrameChg chg="mod modGraphic">
          <ac:chgData name="Minae Lee" userId="S::minae@nucamp.co::fd8661ea-038b-4311-9694-b703622d7ae4" providerId="AD" clId="Web-{7B8F2C16-641E-441F-50B3-AC941C8C4774}" dt="2018-12-28T13:59:38.120" v="86"/>
          <ac:graphicFrameMkLst>
            <pc:docMk/>
            <pc:sldMk cId="2328773538" sldId="276"/>
            <ac:graphicFrameMk id="8" creationId="{8AF2553C-45E1-4974-BFD3-656ABC371743}"/>
          </ac:graphicFrameMkLst>
        </pc:graphicFrameChg>
      </pc:sldChg>
      <pc:sldChg chg="modSp">
        <pc:chgData name="Minae Lee" userId="S::minae@nucamp.co::fd8661ea-038b-4311-9694-b703622d7ae4" providerId="AD" clId="Web-{7B8F2C16-641E-441F-50B3-AC941C8C4774}" dt="2018-12-28T14:01:06.294" v="150" actId="20577"/>
        <pc:sldMkLst>
          <pc:docMk/>
          <pc:sldMk cId="1872963930" sldId="277"/>
        </pc:sldMkLst>
        <pc:spChg chg="mod">
          <ac:chgData name="Minae Lee" userId="S::minae@nucamp.co::fd8661ea-038b-4311-9694-b703622d7ae4" providerId="AD" clId="Web-{7B8F2C16-641E-441F-50B3-AC941C8C4774}" dt="2018-12-28T14:01:06.294" v="150" actId="20577"/>
          <ac:spMkLst>
            <pc:docMk/>
            <pc:sldMk cId="1872963930" sldId="277"/>
            <ac:spMk id="2" creationId="{94EAF096-08A9-41DD-86D6-860998D9FF08}"/>
          </ac:spMkLst>
        </pc:spChg>
      </pc:sldChg>
      <pc:sldChg chg="modSp">
        <pc:chgData name="Minae Lee" userId="S::minae@nucamp.co::fd8661ea-038b-4311-9694-b703622d7ae4" providerId="AD" clId="Web-{7B8F2C16-641E-441F-50B3-AC941C8C4774}" dt="2018-12-28T14:00:15.574" v="109" actId="20577"/>
        <pc:sldMkLst>
          <pc:docMk/>
          <pc:sldMk cId="888934836" sldId="278"/>
        </pc:sldMkLst>
        <pc:spChg chg="mod">
          <ac:chgData name="Minae Lee" userId="S::minae@nucamp.co::fd8661ea-038b-4311-9694-b703622d7ae4" providerId="AD" clId="Web-{7B8F2C16-641E-441F-50B3-AC941C8C4774}" dt="2018-12-28T14:00:15.574" v="109" actId="20577"/>
          <ac:spMkLst>
            <pc:docMk/>
            <pc:sldMk cId="888934836" sldId="278"/>
            <ac:spMk id="2" creationId="{0AE1C4C3-BA28-43FF-99A4-DDF3C45CB1D1}"/>
          </ac:spMkLst>
        </pc:spChg>
      </pc:sldChg>
      <pc:sldChg chg="modSp">
        <pc:chgData name="Minae Lee" userId="S::minae@nucamp.co::fd8661ea-038b-4311-9694-b703622d7ae4" providerId="AD" clId="Web-{7B8F2C16-641E-441F-50B3-AC941C8C4774}" dt="2018-12-28T14:00:41.606" v="135" actId="20577"/>
        <pc:sldMkLst>
          <pc:docMk/>
          <pc:sldMk cId="4172846020" sldId="279"/>
        </pc:sldMkLst>
        <pc:spChg chg="mod">
          <ac:chgData name="Minae Lee" userId="S::minae@nucamp.co::fd8661ea-038b-4311-9694-b703622d7ae4" providerId="AD" clId="Web-{7B8F2C16-641E-441F-50B3-AC941C8C4774}" dt="2018-12-28T14:00:41.606" v="135" actId="20577"/>
          <ac:spMkLst>
            <pc:docMk/>
            <pc:sldMk cId="4172846020" sldId="279"/>
            <ac:spMk id="2" creationId="{DEFAAE15-FB7F-47E4-84D1-0FDDC58A5C5D}"/>
          </ac:spMkLst>
        </pc:spChg>
      </pc:sldChg>
      <pc:sldChg chg="modSp">
        <pc:chgData name="Minae Lee" userId="S::minae@nucamp.co::fd8661ea-038b-4311-9694-b703622d7ae4" providerId="AD" clId="Web-{7B8F2C16-641E-441F-50B3-AC941C8C4774}" dt="2018-12-28T14:00:11.246" v="105" actId="20577"/>
        <pc:sldMkLst>
          <pc:docMk/>
          <pc:sldMk cId="3997666726" sldId="284"/>
        </pc:sldMkLst>
        <pc:spChg chg="mod">
          <ac:chgData name="Minae Lee" userId="S::minae@nucamp.co::fd8661ea-038b-4311-9694-b703622d7ae4" providerId="AD" clId="Web-{7B8F2C16-641E-441F-50B3-AC941C8C4774}" dt="2018-12-28T14:00:11.246" v="105" actId="20577"/>
          <ac:spMkLst>
            <pc:docMk/>
            <pc:sldMk cId="3997666726" sldId="284"/>
            <ac:spMk id="2" creationId="{F2471FA0-D7BE-4BEA-AE4E-34AE59117FA5}"/>
          </ac:spMkLst>
        </pc:spChg>
      </pc:sldChg>
      <pc:sldChg chg="modSp">
        <pc:chgData name="Minae Lee" userId="S::minae@nucamp.co::fd8661ea-038b-4311-9694-b703622d7ae4" providerId="AD" clId="Web-{7B8F2C16-641E-441F-50B3-AC941C8C4774}" dt="2018-12-28T14:00:31.246" v="128" actId="20577"/>
        <pc:sldMkLst>
          <pc:docMk/>
          <pc:sldMk cId="379489004" sldId="291"/>
        </pc:sldMkLst>
        <pc:spChg chg="mod">
          <ac:chgData name="Minae Lee" userId="S::minae@nucamp.co::fd8661ea-038b-4311-9694-b703622d7ae4" providerId="AD" clId="Web-{7B8F2C16-641E-441F-50B3-AC941C8C4774}" dt="2018-12-28T14:00:31.246" v="128" actId="20577"/>
          <ac:spMkLst>
            <pc:docMk/>
            <pc:sldMk cId="379489004" sldId="291"/>
            <ac:spMk id="2" creationId="{A8BD9BDB-BC51-47E0-8255-F4753746CFB7}"/>
          </ac:spMkLst>
        </pc:spChg>
      </pc:sldChg>
      <pc:sldChg chg="modSp new">
        <pc:chgData name="Minae Lee" userId="S::minae@nucamp.co::fd8661ea-038b-4311-9694-b703622d7ae4" providerId="AD" clId="Web-{7B8F2C16-641E-441F-50B3-AC941C8C4774}" dt="2018-12-28T14:01:38.670" v="168" actId="20577"/>
        <pc:sldMkLst>
          <pc:docMk/>
          <pc:sldMk cId="2836972711" sldId="292"/>
        </pc:sldMkLst>
        <pc:spChg chg="mod">
          <ac:chgData name="Minae Lee" userId="S::minae@nucamp.co::fd8661ea-038b-4311-9694-b703622d7ae4" providerId="AD" clId="Web-{7B8F2C16-641E-441F-50B3-AC941C8C4774}" dt="2018-12-28T14:01:38.670" v="168" actId="20577"/>
          <ac:spMkLst>
            <pc:docMk/>
            <pc:sldMk cId="2836972711" sldId="292"/>
            <ac:spMk id="2" creationId="{F22D48B9-5DAE-403E-AA5F-DE838F92AF57}"/>
          </ac:spMkLst>
        </pc:spChg>
      </pc:sldChg>
      <pc:sldChg chg="modSp new">
        <pc:chgData name="Minae Lee" userId="S::minae@nucamp.co::fd8661ea-038b-4311-9694-b703622d7ae4" providerId="AD" clId="Web-{7B8F2C16-641E-441F-50B3-AC941C8C4774}" dt="2018-12-28T14:02:01.609" v="206" actId="20577"/>
        <pc:sldMkLst>
          <pc:docMk/>
          <pc:sldMk cId="3648339029" sldId="293"/>
        </pc:sldMkLst>
        <pc:spChg chg="mod">
          <ac:chgData name="Minae Lee" userId="S::minae@nucamp.co::fd8661ea-038b-4311-9694-b703622d7ae4" providerId="AD" clId="Web-{7B8F2C16-641E-441F-50B3-AC941C8C4774}" dt="2018-12-28T14:02:01.609" v="206" actId="20577"/>
          <ac:spMkLst>
            <pc:docMk/>
            <pc:sldMk cId="3648339029" sldId="293"/>
            <ac:spMk id="2" creationId="{2D234B6B-6D01-4771-9354-995CF3B107FA}"/>
          </ac:spMkLst>
        </pc:spChg>
      </pc:sldChg>
      <pc:sldChg chg="modSp new">
        <pc:chgData name="Minae Lee" userId="S::minae@nucamp.co::fd8661ea-038b-4311-9694-b703622d7ae4" providerId="AD" clId="Web-{7B8F2C16-641E-441F-50B3-AC941C8C4774}" dt="2018-12-28T14:02:10.750" v="220" actId="20577"/>
        <pc:sldMkLst>
          <pc:docMk/>
          <pc:sldMk cId="987286294" sldId="294"/>
        </pc:sldMkLst>
        <pc:spChg chg="mod">
          <ac:chgData name="Minae Lee" userId="S::minae@nucamp.co::fd8661ea-038b-4311-9694-b703622d7ae4" providerId="AD" clId="Web-{7B8F2C16-641E-441F-50B3-AC941C8C4774}" dt="2018-12-28T14:02:10.750" v="220" actId="20577"/>
          <ac:spMkLst>
            <pc:docMk/>
            <pc:sldMk cId="987286294" sldId="294"/>
            <ac:spMk id="2" creationId="{6B8A7B05-7FAE-4525-9551-4295B3E33079}"/>
          </ac:spMkLst>
        </pc:spChg>
      </pc:sldChg>
    </pc:docChg>
  </pc:docChgLst>
  <pc:docChgLst>
    <pc:chgData name="Minae Lee" userId="S::minae@nucamp.co::fd8661ea-038b-4311-9694-b703622d7ae4" providerId="AD" clId="Web-{EE85A1E6-F1DE-8E25-C36D-F3ADB041E2B6}"/>
    <pc:docChg chg="modSld">
      <pc:chgData name="Minae Lee" userId="S::minae@nucamp.co::fd8661ea-038b-4311-9694-b703622d7ae4" providerId="AD" clId="Web-{EE85A1E6-F1DE-8E25-C36D-F3ADB041E2B6}" dt="2019-01-10T00:03:22.661" v="311" actId="20577"/>
      <pc:docMkLst>
        <pc:docMk/>
      </pc:docMkLst>
      <pc:sldChg chg="modSp">
        <pc:chgData name="Minae Lee" userId="S::minae@nucamp.co::fd8661ea-038b-4311-9694-b703622d7ae4" providerId="AD" clId="Web-{EE85A1E6-F1DE-8E25-C36D-F3ADB041E2B6}" dt="2019-01-09T23:52:58.001" v="105" actId="20577"/>
        <pc:sldMkLst>
          <pc:docMk/>
          <pc:sldMk cId="1878716109" sldId="271"/>
        </pc:sldMkLst>
        <pc:spChg chg="mod">
          <ac:chgData name="Minae Lee" userId="S::minae@nucamp.co::fd8661ea-038b-4311-9694-b703622d7ae4" providerId="AD" clId="Web-{EE85A1E6-F1DE-8E25-C36D-F3ADB041E2B6}" dt="2019-01-09T23:52:58.001" v="105" actId="20577"/>
          <ac:spMkLst>
            <pc:docMk/>
            <pc:sldMk cId="1878716109" sldId="271"/>
            <ac:spMk id="3" creationId="{E6876F61-5CC2-4C72-BD4B-235BEDA3E018}"/>
          </ac:spMkLst>
        </pc:spChg>
      </pc:sldChg>
      <pc:sldChg chg="modSp">
        <pc:chgData name="Minae Lee" userId="S::minae@nucamp.co::fd8661ea-038b-4311-9694-b703622d7ae4" providerId="AD" clId="Web-{EE85A1E6-F1DE-8E25-C36D-F3ADB041E2B6}" dt="2019-01-09T23:58:46.722" v="234" actId="20577"/>
        <pc:sldMkLst>
          <pc:docMk/>
          <pc:sldMk cId="3997666726" sldId="284"/>
        </pc:sldMkLst>
        <pc:spChg chg="mod">
          <ac:chgData name="Minae Lee" userId="S::minae@nucamp.co::fd8661ea-038b-4311-9694-b703622d7ae4" providerId="AD" clId="Web-{EE85A1E6-F1DE-8E25-C36D-F3ADB041E2B6}" dt="2019-01-09T23:58:46.722" v="234" actId="20577"/>
          <ac:spMkLst>
            <pc:docMk/>
            <pc:sldMk cId="3997666726" sldId="284"/>
            <ac:spMk id="3" creationId="{0C8F1D74-327D-4D9B-AF4A-A8DA14F41192}"/>
          </ac:spMkLst>
        </pc:spChg>
      </pc:sldChg>
      <pc:sldChg chg="modSp">
        <pc:chgData name="Minae Lee" userId="S::minae@nucamp.co::fd8661ea-038b-4311-9694-b703622d7ae4" providerId="AD" clId="Web-{EE85A1E6-F1DE-8E25-C36D-F3ADB041E2B6}" dt="2019-01-10T00:03:22.645" v="310" actId="20577"/>
        <pc:sldMkLst>
          <pc:docMk/>
          <pc:sldMk cId="246652948" sldId="295"/>
        </pc:sldMkLst>
        <pc:spChg chg="mod">
          <ac:chgData name="Minae Lee" userId="S::minae@nucamp.co::fd8661ea-038b-4311-9694-b703622d7ae4" providerId="AD" clId="Web-{EE85A1E6-F1DE-8E25-C36D-F3ADB041E2B6}" dt="2019-01-10T00:03:22.645" v="310" actId="20577"/>
          <ac:spMkLst>
            <pc:docMk/>
            <pc:sldMk cId="246652948" sldId="295"/>
            <ac:spMk id="3" creationId="{1806BD8D-D546-4943-B6E2-040E476B2300}"/>
          </ac:spMkLst>
        </pc:spChg>
      </pc:sldChg>
    </pc:docChg>
  </pc:docChgLst>
  <pc:docChgLst>
    <pc:chgData name="Minae Lee" userId="S::minae@nucamp.co::fd8661ea-038b-4311-9694-b703622d7ae4" providerId="AD" clId="Web-{DE2252BD-3F48-21EC-DED6-09BC491D0B41}"/>
    <pc:docChg chg="addSld modSld">
      <pc:chgData name="Minae Lee" userId="S::minae@nucamp.co::fd8661ea-038b-4311-9694-b703622d7ae4" providerId="AD" clId="Web-{DE2252BD-3F48-21EC-DED6-09BC491D0B41}" dt="2019-01-11T05:22:27.097" v="427" actId="20577"/>
      <pc:docMkLst>
        <pc:docMk/>
      </pc:docMkLst>
      <pc:sldChg chg="modSp">
        <pc:chgData name="Minae Lee" userId="S::minae@nucamp.co::fd8661ea-038b-4311-9694-b703622d7ae4" providerId="AD" clId="Web-{DE2252BD-3F48-21EC-DED6-09BC491D0B41}" dt="2019-01-11T05:17:30.916" v="145" actId="20577"/>
        <pc:sldMkLst>
          <pc:docMk/>
          <pc:sldMk cId="4172846020" sldId="279"/>
        </pc:sldMkLst>
        <pc:spChg chg="mod">
          <ac:chgData name="Minae Lee" userId="S::minae@nucamp.co::fd8661ea-038b-4311-9694-b703622d7ae4" providerId="AD" clId="Web-{DE2252BD-3F48-21EC-DED6-09BC491D0B41}" dt="2019-01-11T05:14:09.053" v="0" actId="20577"/>
          <ac:spMkLst>
            <pc:docMk/>
            <pc:sldMk cId="4172846020" sldId="279"/>
            <ac:spMk id="2" creationId="{DEFAAE15-FB7F-47E4-84D1-0FDDC58A5C5D}"/>
          </ac:spMkLst>
        </pc:spChg>
        <pc:spChg chg="mod">
          <ac:chgData name="Minae Lee" userId="S::minae@nucamp.co::fd8661ea-038b-4311-9694-b703622d7ae4" providerId="AD" clId="Web-{DE2252BD-3F48-21EC-DED6-09BC491D0B41}" dt="2019-01-11T05:17:30.916" v="145" actId="20577"/>
          <ac:spMkLst>
            <pc:docMk/>
            <pc:sldMk cId="4172846020" sldId="279"/>
            <ac:spMk id="4" creationId="{02A64020-DA7C-42CC-A901-5EC122F7CBEB}"/>
          </ac:spMkLst>
        </pc:spChg>
      </pc:sldChg>
      <pc:sldChg chg="modSp">
        <pc:chgData name="Minae Lee" userId="S::minae@nucamp.co::fd8661ea-038b-4311-9694-b703622d7ae4" providerId="AD" clId="Web-{DE2252BD-3F48-21EC-DED6-09BC491D0B41}" dt="2019-01-11T05:22:27.097" v="426" actId="20577"/>
        <pc:sldMkLst>
          <pc:docMk/>
          <pc:sldMk cId="695971456" sldId="296"/>
        </pc:sldMkLst>
        <pc:spChg chg="mod">
          <ac:chgData name="Minae Lee" userId="S::minae@nucamp.co::fd8661ea-038b-4311-9694-b703622d7ae4" providerId="AD" clId="Web-{DE2252BD-3F48-21EC-DED6-09BC491D0B41}" dt="2019-01-11T05:22:27.097" v="426" actId="20577"/>
          <ac:spMkLst>
            <pc:docMk/>
            <pc:sldMk cId="695971456" sldId="296"/>
            <ac:spMk id="3" creationId="{4A12703E-94D4-4E95-8447-CDB27F9B4013}"/>
          </ac:spMkLst>
        </pc:spChg>
      </pc:sldChg>
      <pc:sldChg chg="modSp new">
        <pc:chgData name="Minae Lee" userId="S::minae@nucamp.co::fd8661ea-038b-4311-9694-b703622d7ae4" providerId="AD" clId="Web-{DE2252BD-3F48-21EC-DED6-09BC491D0B41}" dt="2019-01-11T05:18:12.025" v="154" actId="20577"/>
        <pc:sldMkLst>
          <pc:docMk/>
          <pc:sldMk cId="484492086" sldId="300"/>
        </pc:sldMkLst>
        <pc:spChg chg="mod">
          <ac:chgData name="Minae Lee" userId="S::minae@nucamp.co::fd8661ea-038b-4311-9694-b703622d7ae4" providerId="AD" clId="Web-{DE2252BD-3F48-21EC-DED6-09BC491D0B41}" dt="2019-01-11T05:18:12.025" v="154" actId="20577"/>
          <ac:spMkLst>
            <pc:docMk/>
            <pc:sldMk cId="484492086" sldId="300"/>
            <ac:spMk id="2" creationId="{3FFE6271-E6B9-42D6-AADF-0F762B1C3EAB}"/>
          </ac:spMkLst>
        </pc:spChg>
      </pc:sldChg>
    </pc:docChg>
  </pc:docChgLst>
  <pc:docChgLst>
    <pc:chgData name="Minae Lee" userId="S::minae@nucamp.co::fd8661ea-038b-4311-9694-b703622d7ae4" providerId="AD" clId="Web-{A6581F9B-4D9A-A284-8666-FC6741B39452}"/>
    <pc:docChg chg="modSld">
      <pc:chgData name="Minae Lee" userId="S::minae@nucamp.co::fd8661ea-038b-4311-9694-b703622d7ae4" providerId="AD" clId="Web-{A6581F9B-4D9A-A284-8666-FC6741B39452}" dt="2019-01-31T09:12:14.481" v="1472" actId="20577"/>
      <pc:docMkLst>
        <pc:docMk/>
      </pc:docMkLst>
      <pc:sldChg chg="modSp">
        <pc:chgData name="Minae Lee" userId="S::minae@nucamp.co::fd8661ea-038b-4311-9694-b703622d7ae4" providerId="AD" clId="Web-{A6581F9B-4D9A-A284-8666-FC6741B39452}" dt="2019-01-31T07:04:33.504" v="504" actId="20577"/>
        <pc:sldMkLst>
          <pc:docMk/>
          <pc:sldMk cId="1281760466" sldId="260"/>
        </pc:sldMkLst>
        <pc:spChg chg="mod">
          <ac:chgData name="Minae Lee" userId="S::minae@nucamp.co::fd8661ea-038b-4311-9694-b703622d7ae4" providerId="AD" clId="Web-{A6581F9B-4D9A-A284-8666-FC6741B39452}" dt="2019-01-31T07:04:33.504" v="504" actId="20577"/>
          <ac:spMkLst>
            <pc:docMk/>
            <pc:sldMk cId="1281760466" sldId="260"/>
            <ac:spMk id="3" creationId="{38C96490-753D-4E81-A14D-5433C2129896}"/>
          </ac:spMkLst>
        </pc:spChg>
      </pc:sldChg>
      <pc:sldChg chg="addSp modSp">
        <pc:chgData name="Minae Lee" userId="S::minae@nucamp.co::fd8661ea-038b-4311-9694-b703622d7ae4" providerId="AD" clId="Web-{A6581F9B-4D9A-A284-8666-FC6741B39452}" dt="2019-01-31T08:12:41.951" v="1397" actId="20577"/>
        <pc:sldMkLst>
          <pc:docMk/>
          <pc:sldMk cId="1878716109" sldId="271"/>
        </pc:sldMkLst>
        <pc:spChg chg="mod">
          <ac:chgData name="Minae Lee" userId="S::minae@nucamp.co::fd8661ea-038b-4311-9694-b703622d7ae4" providerId="AD" clId="Web-{A6581F9B-4D9A-A284-8666-FC6741B39452}" dt="2019-01-31T08:08:47.420" v="1318" actId="1076"/>
          <ac:spMkLst>
            <pc:docMk/>
            <pc:sldMk cId="1878716109" sldId="271"/>
            <ac:spMk id="2" creationId="{4AA1E444-7FBB-4B15-A1D3-05A38DB5D909}"/>
          </ac:spMkLst>
        </pc:spChg>
        <pc:spChg chg="mod">
          <ac:chgData name="Minae Lee" userId="S::minae@nucamp.co::fd8661ea-038b-4311-9694-b703622d7ae4" providerId="AD" clId="Web-{A6581F9B-4D9A-A284-8666-FC6741B39452}" dt="2019-01-31T08:12:41.951" v="1397" actId="20577"/>
          <ac:spMkLst>
            <pc:docMk/>
            <pc:sldMk cId="1878716109" sldId="271"/>
            <ac:spMk id="3" creationId="{E6876F61-5CC2-4C72-BD4B-235BEDA3E018}"/>
          </ac:spMkLst>
        </pc:spChg>
        <pc:spChg chg="add mod">
          <ac:chgData name="Minae Lee" userId="S::minae@nucamp.co::fd8661ea-038b-4311-9694-b703622d7ae4" providerId="AD" clId="Web-{A6581F9B-4D9A-A284-8666-FC6741B39452}" dt="2019-01-31T08:12:09.405" v="1371" actId="14100"/>
          <ac:spMkLst>
            <pc:docMk/>
            <pc:sldMk cId="1878716109" sldId="271"/>
            <ac:spMk id="4" creationId="{E54330C4-65B8-4C9A-9DB2-4963A57F39F1}"/>
          </ac:spMkLst>
        </pc:spChg>
        <pc:spChg chg="add mod">
          <ac:chgData name="Minae Lee" userId="S::minae@nucamp.co::fd8661ea-038b-4311-9694-b703622d7ae4" providerId="AD" clId="Web-{A6581F9B-4D9A-A284-8666-FC6741B39452}" dt="2019-01-31T08:12:03.701" v="1369" actId="1076"/>
          <ac:spMkLst>
            <pc:docMk/>
            <pc:sldMk cId="1878716109" sldId="271"/>
            <ac:spMk id="5" creationId="{F3F82BC0-15D3-422E-93FD-224A67AC43BE}"/>
          </ac:spMkLst>
        </pc:spChg>
      </pc:sldChg>
      <pc:sldChg chg="modSp">
        <pc:chgData name="Minae Lee" userId="S::minae@nucamp.co::fd8661ea-038b-4311-9694-b703622d7ae4" providerId="AD" clId="Web-{A6581F9B-4D9A-A284-8666-FC6741B39452}" dt="2019-01-31T07:06:15.179" v="567" actId="20577"/>
        <pc:sldMkLst>
          <pc:docMk/>
          <pc:sldMk cId="2491367447" sldId="273"/>
        </pc:sldMkLst>
        <pc:spChg chg="mod">
          <ac:chgData name="Minae Lee" userId="S::minae@nucamp.co::fd8661ea-038b-4311-9694-b703622d7ae4" providerId="AD" clId="Web-{A6581F9B-4D9A-A284-8666-FC6741B39452}" dt="2019-01-31T07:06:15.179" v="567" actId="20577"/>
          <ac:spMkLst>
            <pc:docMk/>
            <pc:sldMk cId="2491367447" sldId="273"/>
            <ac:spMk id="3" creationId="{F6F0D004-9A1B-4747-A7CB-DC1F2C6656B7}"/>
          </ac:spMkLst>
        </pc:spChg>
      </pc:sldChg>
      <pc:sldChg chg="modSp">
        <pc:chgData name="Minae Lee" userId="S::minae@nucamp.co::fd8661ea-038b-4311-9694-b703622d7ae4" providerId="AD" clId="Web-{A6581F9B-4D9A-A284-8666-FC6741B39452}" dt="2019-01-31T07:00:22.006" v="161" actId="20577"/>
        <pc:sldMkLst>
          <pc:docMk/>
          <pc:sldMk cId="1872963930" sldId="277"/>
        </pc:sldMkLst>
        <pc:spChg chg="mod">
          <ac:chgData name="Minae Lee" userId="S::minae@nucamp.co::fd8661ea-038b-4311-9694-b703622d7ae4" providerId="AD" clId="Web-{A6581F9B-4D9A-A284-8666-FC6741B39452}" dt="2019-01-31T07:00:22.006" v="161" actId="20577"/>
          <ac:spMkLst>
            <pc:docMk/>
            <pc:sldMk cId="1872963930" sldId="277"/>
            <ac:spMk id="2" creationId="{94EAF096-08A9-41DD-86D6-860998D9FF08}"/>
          </ac:spMkLst>
        </pc:spChg>
        <pc:spChg chg="mod">
          <ac:chgData name="Minae Lee" userId="S::minae@nucamp.co::fd8661ea-038b-4311-9694-b703622d7ae4" providerId="AD" clId="Web-{A6581F9B-4D9A-A284-8666-FC6741B39452}" dt="2019-01-31T07:00:12.755" v="159" actId="1076"/>
          <ac:spMkLst>
            <pc:docMk/>
            <pc:sldMk cId="1872963930" sldId="277"/>
            <ac:spMk id="4" creationId="{DE565AD8-D0DF-49ED-AB03-DF2ED17532A9}"/>
          </ac:spMkLst>
        </pc:spChg>
        <pc:spChg chg="mod">
          <ac:chgData name="Minae Lee" userId="S::minae@nucamp.co::fd8661ea-038b-4311-9694-b703622d7ae4" providerId="AD" clId="Web-{A6581F9B-4D9A-A284-8666-FC6741B39452}" dt="2019-01-31T07:00:02.489" v="156" actId="1076"/>
          <ac:spMkLst>
            <pc:docMk/>
            <pc:sldMk cId="1872963930" sldId="277"/>
            <ac:spMk id="5" creationId="{196548EB-B105-45B7-91A0-5B74ED5CF4E3}"/>
          </ac:spMkLst>
        </pc:spChg>
        <pc:spChg chg="mod">
          <ac:chgData name="Minae Lee" userId="S::minae@nucamp.co::fd8661ea-038b-4311-9694-b703622d7ae4" providerId="AD" clId="Web-{A6581F9B-4D9A-A284-8666-FC6741B39452}" dt="2019-01-31T07:00:10.099" v="158" actId="1076"/>
          <ac:spMkLst>
            <pc:docMk/>
            <pc:sldMk cId="1872963930" sldId="277"/>
            <ac:spMk id="6" creationId="{0D7850C8-C10B-45E1-840D-908CA8C5BBDC}"/>
          </ac:spMkLst>
        </pc:spChg>
      </pc:sldChg>
      <pc:sldChg chg="modSp">
        <pc:chgData name="Minae Lee" userId="S::minae@nucamp.co::fd8661ea-038b-4311-9694-b703622d7ae4" providerId="AD" clId="Web-{A6581F9B-4D9A-A284-8666-FC6741B39452}" dt="2019-01-31T09:09:35.552" v="1429" actId="20577"/>
        <pc:sldMkLst>
          <pc:docMk/>
          <pc:sldMk cId="888934836" sldId="278"/>
        </pc:sldMkLst>
        <pc:spChg chg="mod">
          <ac:chgData name="Minae Lee" userId="S::minae@nucamp.co::fd8661ea-038b-4311-9694-b703622d7ae4" providerId="AD" clId="Web-{A6581F9B-4D9A-A284-8666-FC6741B39452}" dt="2019-01-31T06:59:01.894" v="106" actId="20577"/>
          <ac:spMkLst>
            <pc:docMk/>
            <pc:sldMk cId="888934836" sldId="278"/>
            <ac:spMk id="2" creationId="{0AE1C4C3-BA28-43FF-99A4-DDF3C45CB1D1}"/>
          </ac:spMkLst>
        </pc:spChg>
        <pc:spChg chg="mod">
          <ac:chgData name="Minae Lee" userId="S::minae@nucamp.co::fd8661ea-038b-4311-9694-b703622d7ae4" providerId="AD" clId="Web-{A6581F9B-4D9A-A284-8666-FC6741B39452}" dt="2019-01-31T09:09:35.552" v="1429" actId="20577"/>
          <ac:spMkLst>
            <pc:docMk/>
            <pc:sldMk cId="888934836" sldId="278"/>
            <ac:spMk id="3" creationId="{78598048-45B3-4967-BA21-6ED180097152}"/>
          </ac:spMkLst>
        </pc:spChg>
      </pc:sldChg>
      <pc:sldChg chg="modSp">
        <pc:chgData name="Minae Lee" userId="S::minae@nucamp.co::fd8661ea-038b-4311-9694-b703622d7ae4" providerId="AD" clId="Web-{A6581F9B-4D9A-A284-8666-FC6741B39452}" dt="2019-01-31T06:59:18.754" v="127" actId="20577"/>
        <pc:sldMkLst>
          <pc:docMk/>
          <pc:sldMk cId="4172846020" sldId="279"/>
        </pc:sldMkLst>
        <pc:spChg chg="mod">
          <ac:chgData name="Minae Lee" userId="S::minae@nucamp.co::fd8661ea-038b-4311-9694-b703622d7ae4" providerId="AD" clId="Web-{A6581F9B-4D9A-A284-8666-FC6741B39452}" dt="2019-01-31T06:59:18.754" v="127" actId="20577"/>
          <ac:spMkLst>
            <pc:docMk/>
            <pc:sldMk cId="4172846020" sldId="279"/>
            <ac:spMk id="2" creationId="{DEFAAE15-FB7F-47E4-84D1-0FDDC58A5C5D}"/>
          </ac:spMkLst>
        </pc:spChg>
      </pc:sldChg>
      <pc:sldChg chg="modSp">
        <pc:chgData name="Minae Lee" userId="S::minae@nucamp.co::fd8661ea-038b-4311-9694-b703622d7ae4" providerId="AD" clId="Web-{A6581F9B-4D9A-A284-8666-FC6741B39452}" dt="2019-01-31T06:58:55.659" v="101" actId="20577"/>
        <pc:sldMkLst>
          <pc:docMk/>
          <pc:sldMk cId="3997666726" sldId="284"/>
        </pc:sldMkLst>
        <pc:spChg chg="mod">
          <ac:chgData name="Minae Lee" userId="S::minae@nucamp.co::fd8661ea-038b-4311-9694-b703622d7ae4" providerId="AD" clId="Web-{A6581F9B-4D9A-A284-8666-FC6741B39452}" dt="2019-01-31T06:58:55.659" v="101" actId="20577"/>
          <ac:spMkLst>
            <pc:docMk/>
            <pc:sldMk cId="3997666726" sldId="284"/>
            <ac:spMk id="2" creationId="{F2471FA0-D7BE-4BEA-AE4E-34AE59117FA5}"/>
          </ac:spMkLst>
        </pc:spChg>
      </pc:sldChg>
      <pc:sldChg chg="modSp">
        <pc:chgData name="Minae Lee" userId="S::minae@nucamp.co::fd8661ea-038b-4311-9694-b703622d7ae4" providerId="AD" clId="Web-{A6581F9B-4D9A-A284-8666-FC6741B39452}" dt="2019-01-31T07:06:01.225" v="562" actId="20577"/>
        <pc:sldMkLst>
          <pc:docMk/>
          <pc:sldMk cId="478893242" sldId="290"/>
        </pc:sldMkLst>
        <pc:spChg chg="mod">
          <ac:chgData name="Minae Lee" userId="S::minae@nucamp.co::fd8661ea-038b-4311-9694-b703622d7ae4" providerId="AD" clId="Web-{A6581F9B-4D9A-A284-8666-FC6741B39452}" dt="2019-01-31T07:06:01.225" v="562" actId="20577"/>
          <ac:spMkLst>
            <pc:docMk/>
            <pc:sldMk cId="478893242" sldId="290"/>
            <ac:spMk id="3" creationId="{22F8DB35-DCCD-4835-A961-4571BCC6EC89}"/>
          </ac:spMkLst>
        </pc:spChg>
      </pc:sldChg>
      <pc:sldChg chg="modSp">
        <pc:chgData name="Minae Lee" userId="S::minae@nucamp.co::fd8661ea-038b-4311-9694-b703622d7ae4" providerId="AD" clId="Web-{A6581F9B-4D9A-A284-8666-FC6741B39452}" dt="2019-01-31T09:09:18.489" v="1422" actId="20577"/>
        <pc:sldMkLst>
          <pc:docMk/>
          <pc:sldMk cId="379489004" sldId="291"/>
        </pc:sldMkLst>
        <pc:spChg chg="mod">
          <ac:chgData name="Minae Lee" userId="S::minae@nucamp.co::fd8661ea-038b-4311-9694-b703622d7ae4" providerId="AD" clId="Web-{A6581F9B-4D9A-A284-8666-FC6741B39452}" dt="2019-01-31T06:59:12.207" v="111" actId="20577"/>
          <ac:spMkLst>
            <pc:docMk/>
            <pc:sldMk cId="379489004" sldId="291"/>
            <ac:spMk id="2" creationId="{A8BD9BDB-BC51-47E0-8255-F4753746CFB7}"/>
          </ac:spMkLst>
        </pc:spChg>
        <pc:spChg chg="mod">
          <ac:chgData name="Minae Lee" userId="S::minae@nucamp.co::fd8661ea-038b-4311-9694-b703622d7ae4" providerId="AD" clId="Web-{A6581F9B-4D9A-A284-8666-FC6741B39452}" dt="2019-01-31T09:09:18.489" v="1422" actId="20577"/>
          <ac:spMkLst>
            <pc:docMk/>
            <pc:sldMk cId="379489004" sldId="291"/>
            <ac:spMk id="3" creationId="{1F8EFD27-2F0C-4B64-A022-CBD04559D0A6}"/>
          </ac:spMkLst>
        </pc:spChg>
      </pc:sldChg>
      <pc:sldChg chg="modSp">
        <pc:chgData name="Minae Lee" userId="S::minae@nucamp.co::fd8661ea-038b-4311-9694-b703622d7ae4" providerId="AD" clId="Web-{A6581F9B-4D9A-A284-8666-FC6741B39452}" dt="2019-01-31T09:12:14.481" v="1471" actId="20577"/>
        <pc:sldMkLst>
          <pc:docMk/>
          <pc:sldMk cId="3648339029" sldId="293"/>
        </pc:sldMkLst>
        <pc:spChg chg="mod">
          <ac:chgData name="Minae Lee" userId="S::minae@nucamp.co::fd8661ea-038b-4311-9694-b703622d7ae4" providerId="AD" clId="Web-{A6581F9B-4D9A-A284-8666-FC6741B39452}" dt="2019-01-31T07:00:30.292" v="173" actId="1076"/>
          <ac:spMkLst>
            <pc:docMk/>
            <pc:sldMk cId="3648339029" sldId="293"/>
            <ac:spMk id="2" creationId="{2D234B6B-6D01-4771-9354-995CF3B107FA}"/>
          </ac:spMkLst>
        </pc:spChg>
        <pc:spChg chg="mod">
          <ac:chgData name="Minae Lee" userId="S::minae@nucamp.co::fd8661ea-038b-4311-9694-b703622d7ae4" providerId="AD" clId="Web-{A6581F9B-4D9A-A284-8666-FC6741B39452}" dt="2019-01-31T09:10:38.630" v="1447" actId="20577"/>
          <ac:spMkLst>
            <pc:docMk/>
            <pc:sldMk cId="3648339029" sldId="293"/>
            <ac:spMk id="3" creationId="{CA0CAD9B-0B89-452E-B006-EB1E08210245}"/>
          </ac:spMkLst>
        </pc:spChg>
        <pc:spChg chg="mod">
          <ac:chgData name="Minae Lee" userId="S::minae@nucamp.co::fd8661ea-038b-4311-9694-b703622d7ae4" providerId="AD" clId="Web-{A6581F9B-4D9A-A284-8666-FC6741B39452}" dt="2019-01-31T07:00:53.855" v="186" actId="20577"/>
          <ac:spMkLst>
            <pc:docMk/>
            <pc:sldMk cId="3648339029" sldId="293"/>
            <ac:spMk id="4" creationId="{F951C70F-6CF4-4255-93AF-309B168E68C5}"/>
          </ac:spMkLst>
        </pc:spChg>
        <pc:spChg chg="mod">
          <ac:chgData name="Minae Lee" userId="S::minae@nucamp.co::fd8661ea-038b-4311-9694-b703622d7ae4" providerId="AD" clId="Web-{A6581F9B-4D9A-A284-8666-FC6741B39452}" dt="2019-01-31T09:12:14.481" v="1471" actId="20577"/>
          <ac:spMkLst>
            <pc:docMk/>
            <pc:sldMk cId="3648339029" sldId="293"/>
            <ac:spMk id="5" creationId="{C2D2F15A-FE0F-4371-AA1A-F701F9195494}"/>
          </ac:spMkLst>
        </pc:spChg>
      </pc:sldChg>
      <pc:sldChg chg="modSp">
        <pc:chgData name="Minae Lee" userId="S::minae@nucamp.co::fd8661ea-038b-4311-9694-b703622d7ae4" providerId="AD" clId="Web-{A6581F9B-4D9A-A284-8666-FC6741B39452}" dt="2019-01-31T07:34:02.262" v="910" actId="20577"/>
        <pc:sldMkLst>
          <pc:docMk/>
          <pc:sldMk cId="246652948" sldId="295"/>
        </pc:sldMkLst>
        <pc:spChg chg="mod">
          <ac:chgData name="Minae Lee" userId="S::minae@nucamp.co::fd8661ea-038b-4311-9694-b703622d7ae4" providerId="AD" clId="Web-{A6581F9B-4D9A-A284-8666-FC6741B39452}" dt="2019-01-31T07:34:02.262" v="910" actId="20577"/>
          <ac:spMkLst>
            <pc:docMk/>
            <pc:sldMk cId="246652948" sldId="295"/>
            <ac:spMk id="3" creationId="{1806BD8D-D546-4943-B6E2-040E476B2300}"/>
          </ac:spMkLst>
        </pc:spChg>
      </pc:sldChg>
      <pc:sldChg chg="modSp">
        <pc:chgData name="Minae Lee" userId="S::minae@nucamp.co::fd8661ea-038b-4311-9694-b703622d7ae4" providerId="AD" clId="Web-{A6581F9B-4D9A-A284-8666-FC6741B39452}" dt="2019-01-31T09:08:54.020" v="1404" actId="20577"/>
        <pc:sldMkLst>
          <pc:docMk/>
          <pc:sldMk cId="695971456" sldId="296"/>
        </pc:sldMkLst>
        <pc:spChg chg="mod">
          <ac:chgData name="Minae Lee" userId="S::minae@nucamp.co::fd8661ea-038b-4311-9694-b703622d7ae4" providerId="AD" clId="Web-{A6581F9B-4D9A-A284-8666-FC6741B39452}" dt="2019-01-31T09:08:54.020" v="1404" actId="20577"/>
          <ac:spMkLst>
            <pc:docMk/>
            <pc:sldMk cId="695971456" sldId="296"/>
            <ac:spMk id="3" creationId="{4A12703E-94D4-4E95-8447-CDB27F9B4013}"/>
          </ac:spMkLst>
        </pc:spChg>
      </pc:sldChg>
      <pc:sldChg chg="modSp">
        <pc:chgData name="Minae Lee" userId="S::minae@nucamp.co::fd8661ea-038b-4311-9694-b703622d7ae4" providerId="AD" clId="Web-{A6581F9B-4D9A-A284-8666-FC6741B39452}" dt="2019-01-31T09:10:48.802" v="1453" actId="20577"/>
        <pc:sldMkLst>
          <pc:docMk/>
          <pc:sldMk cId="484492086" sldId="300"/>
        </pc:sldMkLst>
        <pc:spChg chg="mod">
          <ac:chgData name="Minae Lee" userId="S::minae@nucamp.co::fd8661ea-038b-4311-9694-b703622d7ae4" providerId="AD" clId="Web-{A6581F9B-4D9A-A284-8666-FC6741B39452}" dt="2019-01-31T09:10:48.802" v="1453" actId="20577"/>
          <ac:spMkLst>
            <pc:docMk/>
            <pc:sldMk cId="484492086" sldId="300"/>
            <ac:spMk id="3" creationId="{A5B643F3-F2C7-42DD-A374-77B9BBD0A6B8}"/>
          </ac:spMkLst>
        </pc:spChg>
      </pc:sldChg>
      <pc:sldChg chg="modSp">
        <pc:chgData name="Minae Lee" userId="S::minae@nucamp.co::fd8661ea-038b-4311-9694-b703622d7ae4" providerId="AD" clId="Web-{A6581F9B-4D9A-A284-8666-FC6741B39452}" dt="2019-01-31T09:12:01.387" v="1467" actId="20577"/>
        <pc:sldMkLst>
          <pc:docMk/>
          <pc:sldMk cId="1448724451" sldId="301"/>
        </pc:sldMkLst>
        <pc:spChg chg="mod">
          <ac:chgData name="Minae Lee" userId="S::minae@nucamp.co::fd8661ea-038b-4311-9694-b703622d7ae4" providerId="AD" clId="Web-{A6581F9B-4D9A-A284-8666-FC6741B39452}" dt="2019-01-31T09:12:01.387" v="1467" actId="20577"/>
          <ac:spMkLst>
            <pc:docMk/>
            <pc:sldMk cId="1448724451" sldId="301"/>
            <ac:spMk id="3" creationId="{3540A742-D501-45A0-B805-A1536FE2FFC4}"/>
          </ac:spMkLst>
        </pc:spChg>
      </pc:sldChg>
      <pc:sldChg chg="modSp">
        <pc:chgData name="Minae Lee" userId="S::minae@nucamp.co::fd8661ea-038b-4311-9694-b703622d7ae4" providerId="AD" clId="Web-{A6581F9B-4D9A-A284-8666-FC6741B39452}" dt="2019-01-31T07:05:45.943" v="560" actId="20577"/>
        <pc:sldMkLst>
          <pc:docMk/>
          <pc:sldMk cId="2485656782" sldId="304"/>
        </pc:sldMkLst>
        <pc:spChg chg="mod">
          <ac:chgData name="Minae Lee" userId="S::minae@nucamp.co::fd8661ea-038b-4311-9694-b703622d7ae4" providerId="AD" clId="Web-{A6581F9B-4D9A-A284-8666-FC6741B39452}" dt="2019-01-31T07:05:45.943" v="560" actId="20577"/>
          <ac:spMkLst>
            <pc:docMk/>
            <pc:sldMk cId="2485656782" sldId="304"/>
            <ac:spMk id="3" creationId="{DB6A9A53-DC6B-4544-860B-194DD9D9748B}"/>
          </ac:spMkLst>
        </pc:spChg>
      </pc:sldChg>
    </pc:docChg>
  </pc:docChgLst>
  <pc:docChgLst>
    <pc:chgData name="Minae Lee" userId="S::minae@nucamp.co::fd8661ea-038b-4311-9694-b703622d7ae4" providerId="AD" clId="Web-{4768456D-6C75-73FA-BDDE-DCEB3BAED6C8}"/>
    <pc:docChg chg="modSld">
      <pc:chgData name="Minae Lee" userId="S::minae@nucamp.co::fd8661ea-038b-4311-9694-b703622d7ae4" providerId="AD" clId="Web-{4768456D-6C75-73FA-BDDE-DCEB3BAED6C8}" dt="2019-04-20T00:14:22.378" v="260" actId="20577"/>
      <pc:docMkLst>
        <pc:docMk/>
      </pc:docMkLst>
      <pc:sldChg chg="modSp">
        <pc:chgData name="Minae Lee" userId="S::minae@nucamp.co::fd8661ea-038b-4311-9694-b703622d7ae4" providerId="AD" clId="Web-{4768456D-6C75-73FA-BDDE-DCEB3BAED6C8}" dt="2019-04-20T00:08:16.239" v="91" actId="20577"/>
        <pc:sldMkLst>
          <pc:docMk/>
          <pc:sldMk cId="1878716109" sldId="271"/>
        </pc:sldMkLst>
        <pc:spChg chg="mod">
          <ac:chgData name="Minae Lee" userId="S::minae@nucamp.co::fd8661ea-038b-4311-9694-b703622d7ae4" providerId="AD" clId="Web-{4768456D-6C75-73FA-BDDE-DCEB3BAED6C8}" dt="2019-04-20T00:08:16.239" v="91" actId="20577"/>
          <ac:spMkLst>
            <pc:docMk/>
            <pc:sldMk cId="1878716109" sldId="271"/>
            <ac:spMk id="3" creationId="{E6876F61-5CC2-4C72-BD4B-235BEDA3E018}"/>
          </ac:spMkLst>
        </pc:spChg>
      </pc:sldChg>
      <pc:sldChg chg="modSp">
        <pc:chgData name="Minae Lee" userId="S::minae@nucamp.co::fd8661ea-038b-4311-9694-b703622d7ae4" providerId="AD" clId="Web-{4768456D-6C75-73FA-BDDE-DCEB3BAED6C8}" dt="2019-04-20T00:13:27.204" v="243" actId="20577"/>
        <pc:sldMkLst>
          <pc:docMk/>
          <pc:sldMk cId="4172846020" sldId="279"/>
        </pc:sldMkLst>
        <pc:spChg chg="mod">
          <ac:chgData name="Minae Lee" userId="S::minae@nucamp.co::fd8661ea-038b-4311-9694-b703622d7ae4" providerId="AD" clId="Web-{4768456D-6C75-73FA-BDDE-DCEB3BAED6C8}" dt="2019-04-20T00:13:27.204" v="243" actId="20577"/>
          <ac:spMkLst>
            <pc:docMk/>
            <pc:sldMk cId="4172846020" sldId="279"/>
            <ac:spMk id="4" creationId="{02A64020-DA7C-42CC-A901-5EC122F7CBEB}"/>
          </ac:spMkLst>
        </pc:spChg>
      </pc:sldChg>
      <pc:sldChg chg="modSp">
        <pc:chgData name="Minae Lee" userId="S::minae@nucamp.co::fd8661ea-038b-4311-9694-b703622d7ae4" providerId="AD" clId="Web-{4768456D-6C75-73FA-BDDE-DCEB3BAED6C8}" dt="2019-04-20T00:09:03.663" v="96" actId="20577"/>
        <pc:sldMkLst>
          <pc:docMk/>
          <pc:sldMk cId="695971456" sldId="296"/>
        </pc:sldMkLst>
        <pc:spChg chg="mod">
          <ac:chgData name="Minae Lee" userId="S::minae@nucamp.co::fd8661ea-038b-4311-9694-b703622d7ae4" providerId="AD" clId="Web-{4768456D-6C75-73FA-BDDE-DCEB3BAED6C8}" dt="2019-04-20T00:09:03.663" v="96" actId="20577"/>
          <ac:spMkLst>
            <pc:docMk/>
            <pc:sldMk cId="695971456" sldId="296"/>
            <ac:spMk id="3" creationId="{4A12703E-94D4-4E95-8447-CDB27F9B4013}"/>
          </ac:spMkLst>
        </pc:spChg>
      </pc:sldChg>
      <pc:sldChg chg="modSp">
        <pc:chgData name="Minae Lee" userId="S::minae@nucamp.co::fd8661ea-038b-4311-9694-b703622d7ae4" providerId="AD" clId="Web-{4768456D-6C75-73FA-BDDE-DCEB3BAED6C8}" dt="2019-04-20T00:10:31.932" v="122" actId="20577"/>
        <pc:sldMkLst>
          <pc:docMk/>
          <pc:sldMk cId="2119266737" sldId="298"/>
        </pc:sldMkLst>
        <pc:spChg chg="mod">
          <ac:chgData name="Minae Lee" userId="S::minae@nucamp.co::fd8661ea-038b-4311-9694-b703622d7ae4" providerId="AD" clId="Web-{4768456D-6C75-73FA-BDDE-DCEB3BAED6C8}" dt="2019-04-20T00:10:31.932" v="122" actId="20577"/>
          <ac:spMkLst>
            <pc:docMk/>
            <pc:sldMk cId="2119266737" sldId="298"/>
            <ac:spMk id="3" creationId="{A38C5EA8-371C-41AC-B69C-EA7DE1DF84C2}"/>
          </ac:spMkLst>
        </pc:spChg>
      </pc:sldChg>
      <pc:sldChg chg="modSp">
        <pc:chgData name="Minae Lee" userId="S::minae@nucamp.co::fd8661ea-038b-4311-9694-b703622d7ae4" providerId="AD" clId="Web-{4768456D-6C75-73FA-BDDE-DCEB3BAED6C8}" dt="2019-04-20T00:12:28.514" v="239" actId="20577"/>
        <pc:sldMkLst>
          <pc:docMk/>
          <pc:sldMk cId="2150544520" sldId="299"/>
        </pc:sldMkLst>
        <pc:spChg chg="mod">
          <ac:chgData name="Minae Lee" userId="S::minae@nucamp.co::fd8661ea-038b-4311-9694-b703622d7ae4" providerId="AD" clId="Web-{4768456D-6C75-73FA-BDDE-DCEB3BAED6C8}" dt="2019-04-20T00:12:28.514" v="239" actId="20577"/>
          <ac:spMkLst>
            <pc:docMk/>
            <pc:sldMk cId="2150544520" sldId="299"/>
            <ac:spMk id="3" creationId="{30691492-3CFB-4F17-8065-9329C51A894D}"/>
          </ac:spMkLst>
        </pc:spChg>
      </pc:sldChg>
      <pc:sldChg chg="modSp">
        <pc:chgData name="Minae Lee" userId="S::minae@nucamp.co::fd8661ea-038b-4311-9694-b703622d7ae4" providerId="AD" clId="Web-{4768456D-6C75-73FA-BDDE-DCEB3BAED6C8}" dt="2019-04-20T00:14:22.378" v="259" actId="20577"/>
        <pc:sldMkLst>
          <pc:docMk/>
          <pc:sldMk cId="1448724451" sldId="301"/>
        </pc:sldMkLst>
        <pc:spChg chg="mod">
          <ac:chgData name="Minae Lee" userId="S::minae@nucamp.co::fd8661ea-038b-4311-9694-b703622d7ae4" providerId="AD" clId="Web-{4768456D-6C75-73FA-BDDE-DCEB3BAED6C8}" dt="2019-04-20T00:14:22.378" v="259" actId="20577"/>
          <ac:spMkLst>
            <pc:docMk/>
            <pc:sldMk cId="1448724451" sldId="301"/>
            <ac:spMk id="3" creationId="{3540A742-D501-45A0-B805-A1536FE2FFC4}"/>
          </ac:spMkLst>
        </pc:spChg>
      </pc:sldChg>
      <pc:sldChg chg="modSp">
        <pc:chgData name="Minae Lee" userId="S::minae@nucamp.co::fd8661ea-038b-4311-9694-b703622d7ae4" providerId="AD" clId="Web-{4768456D-6C75-73FA-BDDE-DCEB3BAED6C8}" dt="2019-04-20T00:04:47.934" v="59" actId="20577"/>
        <pc:sldMkLst>
          <pc:docMk/>
          <pc:sldMk cId="3260002209" sldId="306"/>
        </pc:sldMkLst>
        <pc:spChg chg="mod">
          <ac:chgData name="Minae Lee" userId="S::minae@nucamp.co::fd8661ea-038b-4311-9694-b703622d7ae4" providerId="AD" clId="Web-{4768456D-6C75-73FA-BDDE-DCEB3BAED6C8}" dt="2019-04-20T00:04:47.934" v="59" actId="20577"/>
          <ac:spMkLst>
            <pc:docMk/>
            <pc:sldMk cId="3260002209" sldId="306"/>
            <ac:spMk id="3" creationId="{37925E4D-EDAB-48DA-865C-6CC1198D3683}"/>
          </ac:spMkLst>
        </pc:spChg>
      </pc:sldChg>
      <pc:sldChg chg="modSp">
        <pc:chgData name="Minae Lee" userId="S::minae@nucamp.co::fd8661ea-038b-4311-9694-b703622d7ae4" providerId="AD" clId="Web-{4768456D-6C75-73FA-BDDE-DCEB3BAED6C8}" dt="2019-04-20T00:04:19.058" v="54" actId="1076"/>
        <pc:sldMkLst>
          <pc:docMk/>
          <pc:sldMk cId="1176656415" sldId="308"/>
        </pc:sldMkLst>
        <pc:spChg chg="mod">
          <ac:chgData name="Minae Lee" userId="S::minae@nucamp.co::fd8661ea-038b-4311-9694-b703622d7ae4" providerId="AD" clId="Web-{4768456D-6C75-73FA-BDDE-DCEB3BAED6C8}" dt="2019-04-20T00:04:17.214" v="52" actId="20577"/>
          <ac:spMkLst>
            <pc:docMk/>
            <pc:sldMk cId="1176656415" sldId="308"/>
            <ac:spMk id="3" creationId="{C50AB5C3-7B1E-4653-A99B-F2BBE1472CC0}"/>
          </ac:spMkLst>
        </pc:spChg>
        <pc:cxnChg chg="mod">
          <ac:chgData name="Minae Lee" userId="S::minae@nucamp.co::fd8661ea-038b-4311-9694-b703622d7ae4" providerId="AD" clId="Web-{4768456D-6C75-73FA-BDDE-DCEB3BAED6C8}" dt="2019-04-20T00:04:19.058" v="54" actId="1076"/>
          <ac:cxnSpMkLst>
            <pc:docMk/>
            <pc:sldMk cId="1176656415" sldId="308"/>
            <ac:cxnSpMk id="4" creationId="{71394629-9C53-49F2-A9DE-9922BF219DD5}"/>
          </ac:cxnSpMkLst>
        </pc:cxnChg>
      </pc:sldChg>
      <pc:sldChg chg="modSp">
        <pc:chgData name="Minae Lee" userId="S::minae@nucamp.co::fd8661ea-038b-4311-9694-b703622d7ae4" providerId="AD" clId="Web-{4768456D-6C75-73FA-BDDE-DCEB3BAED6C8}" dt="2019-04-20T00:07:20.377" v="84" actId="20577"/>
        <pc:sldMkLst>
          <pc:docMk/>
          <pc:sldMk cId="2997761290" sldId="310"/>
        </pc:sldMkLst>
        <pc:spChg chg="mod">
          <ac:chgData name="Minae Lee" userId="S::minae@nucamp.co::fd8661ea-038b-4311-9694-b703622d7ae4" providerId="AD" clId="Web-{4768456D-6C75-73FA-BDDE-DCEB3BAED6C8}" dt="2019-04-20T00:06:19.656" v="80" actId="20577"/>
          <ac:spMkLst>
            <pc:docMk/>
            <pc:sldMk cId="2997761290" sldId="310"/>
            <ac:spMk id="3" creationId="{BBC786A2-3362-4F60-BE5B-4CF43F72E19A}"/>
          </ac:spMkLst>
        </pc:spChg>
        <pc:spChg chg="mod">
          <ac:chgData name="Minae Lee" userId="S::minae@nucamp.co::fd8661ea-038b-4311-9694-b703622d7ae4" providerId="AD" clId="Web-{4768456D-6C75-73FA-BDDE-DCEB3BAED6C8}" dt="2019-04-20T00:07:20.377" v="84" actId="20577"/>
          <ac:spMkLst>
            <pc:docMk/>
            <pc:sldMk cId="2997761290" sldId="310"/>
            <ac:spMk id="14" creationId="{4EF7400F-5A8B-443E-9EF1-EF67A17A6B80}"/>
          </ac:spMkLst>
        </pc:spChg>
      </pc:sldChg>
      <pc:sldChg chg="modSp">
        <pc:chgData name="Minae Lee" userId="S::minae@nucamp.co::fd8661ea-038b-4311-9694-b703622d7ae4" providerId="AD" clId="Web-{4768456D-6C75-73FA-BDDE-DCEB3BAED6C8}" dt="2019-04-20T00:09:30.382" v="102" actId="20577"/>
        <pc:sldMkLst>
          <pc:docMk/>
          <pc:sldMk cId="3043776873" sldId="312"/>
        </pc:sldMkLst>
        <pc:spChg chg="mod">
          <ac:chgData name="Minae Lee" userId="S::minae@nucamp.co::fd8661ea-038b-4311-9694-b703622d7ae4" providerId="AD" clId="Web-{4768456D-6C75-73FA-BDDE-DCEB3BAED6C8}" dt="2019-04-20T00:09:30.382" v="102" actId="20577"/>
          <ac:spMkLst>
            <pc:docMk/>
            <pc:sldMk cId="3043776873" sldId="312"/>
            <ac:spMk id="3" creationId="{AB20B283-C4CC-45F7-B1A0-D8DF80997709}"/>
          </ac:spMkLst>
        </pc:spChg>
      </pc:sldChg>
    </pc:docChg>
  </pc:docChgLst>
  <pc:docChgLst>
    <pc:chgData name="Minae Lee" userId="S::minae@nucamp.co::fd8661ea-038b-4311-9694-b703622d7ae4" providerId="AD" clId="Web-{BA28B961-0D1B-2030-609E-9E9901447936}"/>
    <pc:docChg chg="addSld delSld modSld">
      <pc:chgData name="Minae Lee" userId="S::minae@nucamp.co::fd8661ea-038b-4311-9694-b703622d7ae4" providerId="AD" clId="Web-{BA28B961-0D1B-2030-609E-9E9901447936}" dt="2019-01-11T11:38:26.072" v="272" actId="14100"/>
      <pc:docMkLst>
        <pc:docMk/>
      </pc:docMkLst>
      <pc:sldChg chg="modSp">
        <pc:chgData name="Minae Lee" userId="S::minae@nucamp.co::fd8661ea-038b-4311-9694-b703622d7ae4" providerId="AD" clId="Web-{BA28B961-0D1B-2030-609E-9E9901447936}" dt="2019-01-11T11:38:26.072" v="272" actId="14100"/>
        <pc:sldMkLst>
          <pc:docMk/>
          <pc:sldMk cId="1281760466" sldId="260"/>
        </pc:sldMkLst>
        <pc:spChg chg="mod">
          <ac:chgData name="Minae Lee" userId="S::minae@nucamp.co::fd8661ea-038b-4311-9694-b703622d7ae4" providerId="AD" clId="Web-{BA28B961-0D1B-2030-609E-9E9901447936}" dt="2019-01-11T11:38:26.072" v="272" actId="14100"/>
          <ac:spMkLst>
            <pc:docMk/>
            <pc:sldMk cId="1281760466" sldId="260"/>
            <ac:spMk id="3" creationId="{38C96490-753D-4E81-A14D-5433C2129896}"/>
          </ac:spMkLst>
        </pc:spChg>
      </pc:sldChg>
      <pc:sldChg chg="del">
        <pc:chgData name="Minae Lee" userId="S::minae@nucamp.co::fd8661ea-038b-4311-9694-b703622d7ae4" providerId="AD" clId="Web-{BA28B961-0D1B-2030-609E-9E9901447936}" dt="2019-01-11T11:33:36.007" v="111"/>
        <pc:sldMkLst>
          <pc:docMk/>
          <pc:sldMk cId="2307958809" sldId="272"/>
        </pc:sldMkLst>
      </pc:sldChg>
      <pc:sldChg chg="modSp">
        <pc:chgData name="Minae Lee" userId="S::minae@nucamp.co::fd8661ea-038b-4311-9694-b703622d7ae4" providerId="AD" clId="Web-{BA28B961-0D1B-2030-609E-9E9901447936}" dt="2019-01-11T11:38:06.712" v="263" actId="20577"/>
        <pc:sldMkLst>
          <pc:docMk/>
          <pc:sldMk cId="2491367447" sldId="273"/>
        </pc:sldMkLst>
        <pc:spChg chg="mod">
          <ac:chgData name="Minae Lee" userId="S::minae@nucamp.co::fd8661ea-038b-4311-9694-b703622d7ae4" providerId="AD" clId="Web-{BA28B961-0D1B-2030-609E-9E9901447936}" dt="2019-01-11T11:38:06.712" v="263" actId="20577"/>
          <ac:spMkLst>
            <pc:docMk/>
            <pc:sldMk cId="2491367447" sldId="273"/>
            <ac:spMk id="3" creationId="{F6F0D004-9A1B-4747-A7CB-DC1F2C6656B7}"/>
          </ac:spMkLst>
        </pc:spChg>
      </pc:sldChg>
      <pc:sldChg chg="modSp">
        <pc:chgData name="Minae Lee" userId="S::minae@nucamp.co::fd8661ea-038b-4311-9694-b703622d7ae4" providerId="AD" clId="Web-{BA28B961-0D1B-2030-609E-9E9901447936}" dt="2019-01-11T11:37:34.774" v="239" actId="20577"/>
        <pc:sldMkLst>
          <pc:docMk/>
          <pc:sldMk cId="478893242" sldId="290"/>
        </pc:sldMkLst>
        <pc:spChg chg="mod">
          <ac:chgData name="Minae Lee" userId="S::minae@nucamp.co::fd8661ea-038b-4311-9694-b703622d7ae4" providerId="AD" clId="Web-{BA28B961-0D1B-2030-609E-9E9901447936}" dt="2019-01-11T11:37:34.774" v="239" actId="20577"/>
          <ac:spMkLst>
            <pc:docMk/>
            <pc:sldMk cId="478893242" sldId="290"/>
            <ac:spMk id="3" creationId="{22F8DB35-DCCD-4835-A961-4571BCC6EC89}"/>
          </ac:spMkLst>
        </pc:spChg>
      </pc:sldChg>
      <pc:sldChg chg="addSp modSp">
        <pc:chgData name="Minae Lee" userId="S::minae@nucamp.co::fd8661ea-038b-4311-9694-b703622d7ae4" providerId="AD" clId="Web-{BA28B961-0D1B-2030-609E-9E9901447936}" dt="2019-01-11T11:34:25.023" v="129" actId="1076"/>
        <pc:sldMkLst>
          <pc:docMk/>
          <pc:sldMk cId="3648339029" sldId="293"/>
        </pc:sldMkLst>
        <pc:spChg chg="mod">
          <ac:chgData name="Minae Lee" userId="S::minae@nucamp.co::fd8661ea-038b-4311-9694-b703622d7ae4" providerId="AD" clId="Web-{BA28B961-0D1B-2030-609E-9E9901447936}" dt="2019-01-11T11:33:59.867" v="116" actId="1076"/>
          <ac:spMkLst>
            <pc:docMk/>
            <pc:sldMk cId="3648339029" sldId="293"/>
            <ac:spMk id="2" creationId="{2D234B6B-6D01-4771-9354-995CF3B107FA}"/>
          </ac:spMkLst>
        </pc:spChg>
        <pc:spChg chg="mod">
          <ac:chgData name="Minae Lee" userId="S::minae@nucamp.co::fd8661ea-038b-4311-9694-b703622d7ae4" providerId="AD" clId="Web-{BA28B961-0D1B-2030-609E-9E9901447936}" dt="2019-01-11T11:34:06.257" v="122" actId="14100"/>
          <ac:spMkLst>
            <pc:docMk/>
            <pc:sldMk cId="3648339029" sldId="293"/>
            <ac:spMk id="3" creationId="{CA0CAD9B-0B89-452E-B006-EB1E08210245}"/>
          </ac:spMkLst>
        </pc:spChg>
        <pc:spChg chg="add mod">
          <ac:chgData name="Minae Lee" userId="S::minae@nucamp.co::fd8661ea-038b-4311-9694-b703622d7ae4" providerId="AD" clId="Web-{BA28B961-0D1B-2030-609E-9E9901447936}" dt="2019-01-11T11:34:19.992" v="128" actId="1076"/>
          <ac:spMkLst>
            <pc:docMk/>
            <pc:sldMk cId="3648339029" sldId="293"/>
            <ac:spMk id="4" creationId="{F951C70F-6CF4-4255-93AF-309B168E68C5}"/>
          </ac:spMkLst>
        </pc:spChg>
        <pc:spChg chg="add mod">
          <ac:chgData name="Minae Lee" userId="S::minae@nucamp.co::fd8661ea-038b-4311-9694-b703622d7ae4" providerId="AD" clId="Web-{BA28B961-0D1B-2030-609E-9E9901447936}" dt="2019-01-11T11:34:25.023" v="129" actId="1076"/>
          <ac:spMkLst>
            <pc:docMk/>
            <pc:sldMk cId="3648339029" sldId="293"/>
            <ac:spMk id="5" creationId="{C2D2F15A-FE0F-4371-AA1A-F701F9195494}"/>
          </ac:spMkLst>
        </pc:spChg>
      </pc:sldChg>
      <pc:sldChg chg="addSp delSp modSp del">
        <pc:chgData name="Minae Lee" userId="S::minae@nucamp.co::fd8661ea-038b-4311-9694-b703622d7ae4" providerId="AD" clId="Web-{BA28B961-0D1B-2030-609E-9E9901447936}" dt="2019-01-11T11:34:33.539" v="130"/>
        <pc:sldMkLst>
          <pc:docMk/>
          <pc:sldMk cId="987286294" sldId="294"/>
        </pc:sldMkLst>
        <pc:spChg chg="del">
          <ac:chgData name="Minae Lee" userId="S::minae@nucamp.co::fd8661ea-038b-4311-9694-b703622d7ae4" providerId="AD" clId="Web-{BA28B961-0D1B-2030-609E-9E9901447936}" dt="2019-01-11T11:33:34.554" v="110"/>
          <ac:spMkLst>
            <pc:docMk/>
            <pc:sldMk cId="987286294" sldId="294"/>
            <ac:spMk id="2" creationId="{6B8A7B05-7FAE-4525-9551-4295B3E33079}"/>
          </ac:spMkLst>
        </pc:spChg>
        <pc:spChg chg="del mod">
          <ac:chgData name="Minae Lee" userId="S::minae@nucamp.co::fd8661ea-038b-4311-9694-b703622d7ae4" providerId="AD" clId="Web-{BA28B961-0D1B-2030-609E-9E9901447936}" dt="2019-01-11T11:33:34.523" v="109"/>
          <ac:spMkLst>
            <pc:docMk/>
            <pc:sldMk cId="987286294" sldId="294"/>
            <ac:spMk id="3" creationId="{D81583D7-C7F8-4FCB-8845-452834E30694}"/>
          </ac:spMkLst>
        </pc:spChg>
        <pc:spChg chg="add mod">
          <ac:chgData name="Minae Lee" userId="S::minae@nucamp.co::fd8661ea-038b-4311-9694-b703622d7ae4" providerId="AD" clId="Web-{BA28B961-0D1B-2030-609E-9E9901447936}" dt="2019-01-11T11:33:34.523" v="109"/>
          <ac:spMkLst>
            <pc:docMk/>
            <pc:sldMk cId="987286294" sldId="294"/>
            <ac:spMk id="5" creationId="{EC814A2E-7F6B-4311-B9AF-F79F450A03F2}"/>
          </ac:spMkLst>
        </pc:spChg>
        <pc:spChg chg="add mod">
          <ac:chgData name="Minae Lee" userId="S::minae@nucamp.co::fd8661ea-038b-4311-9694-b703622d7ae4" providerId="AD" clId="Web-{BA28B961-0D1B-2030-609E-9E9901447936}" dt="2019-01-11T11:33:34.554" v="110"/>
          <ac:spMkLst>
            <pc:docMk/>
            <pc:sldMk cId="987286294" sldId="294"/>
            <ac:spMk id="7" creationId="{190A2D68-814C-4CBE-A054-2193666C0A4F}"/>
          </ac:spMkLst>
        </pc:spChg>
      </pc:sldChg>
      <pc:sldChg chg="modSp new">
        <pc:chgData name="Minae Lee" userId="S::minae@nucamp.co::fd8661ea-038b-4311-9694-b703622d7ae4" providerId="AD" clId="Web-{BA28B961-0D1B-2030-609E-9E9901447936}" dt="2019-01-11T11:36:14.867" v="189" actId="20577"/>
        <pc:sldMkLst>
          <pc:docMk/>
          <pc:sldMk cId="2485656782" sldId="304"/>
        </pc:sldMkLst>
        <pc:spChg chg="mod">
          <ac:chgData name="Minae Lee" userId="S::minae@nucamp.co::fd8661ea-038b-4311-9694-b703622d7ae4" providerId="AD" clId="Web-{BA28B961-0D1B-2030-609E-9E9901447936}" dt="2019-01-11T11:34:53.805" v="134" actId="20577"/>
          <ac:spMkLst>
            <pc:docMk/>
            <pc:sldMk cId="2485656782" sldId="304"/>
            <ac:spMk id="2" creationId="{ED7581E3-CE47-49DD-B084-075E3393B2FA}"/>
          </ac:spMkLst>
        </pc:spChg>
        <pc:spChg chg="mod">
          <ac:chgData name="Minae Lee" userId="S::minae@nucamp.co::fd8661ea-038b-4311-9694-b703622d7ae4" providerId="AD" clId="Web-{BA28B961-0D1B-2030-609E-9E9901447936}" dt="2019-01-11T11:36:14.867" v="189" actId="20577"/>
          <ac:spMkLst>
            <pc:docMk/>
            <pc:sldMk cId="2485656782" sldId="304"/>
            <ac:spMk id="3" creationId="{DB6A9A53-DC6B-4544-860B-194DD9D9748B}"/>
          </ac:spMkLst>
        </pc:spChg>
      </pc:sldChg>
    </pc:docChg>
  </pc:docChgLst>
  <pc:docChgLst>
    <pc:chgData name="Minae Lee" userId="S::minae@nucamp.co::fd8661ea-038b-4311-9694-b703622d7ae4" providerId="AD" clId="Web-{89BCB55C-D88D-33F3-CEC2-60A6C3A1FE98}"/>
    <pc:docChg chg="modSld">
      <pc:chgData name="Minae Lee" userId="S::minae@nucamp.co::fd8661ea-038b-4311-9694-b703622d7ae4" providerId="AD" clId="Web-{89BCB55C-D88D-33F3-CEC2-60A6C3A1FE98}" dt="2019-01-11T11:14:41.482" v="514" actId="20577"/>
      <pc:docMkLst>
        <pc:docMk/>
      </pc:docMkLst>
      <pc:sldChg chg="modSp">
        <pc:chgData name="Minae Lee" userId="S::minae@nucamp.co::fd8661ea-038b-4311-9694-b703622d7ae4" providerId="AD" clId="Web-{89BCB55C-D88D-33F3-CEC2-60A6C3A1FE98}" dt="2019-01-11T11:14:41.482" v="514" actId="20577"/>
        <pc:sldMkLst>
          <pc:docMk/>
          <pc:sldMk cId="1448724451" sldId="301"/>
        </pc:sldMkLst>
        <pc:spChg chg="mod">
          <ac:chgData name="Minae Lee" userId="S::minae@nucamp.co::fd8661ea-038b-4311-9694-b703622d7ae4" providerId="AD" clId="Web-{89BCB55C-D88D-33F3-CEC2-60A6C3A1FE98}" dt="2019-01-11T11:14:41.482" v="514" actId="20577"/>
          <ac:spMkLst>
            <pc:docMk/>
            <pc:sldMk cId="1448724451" sldId="301"/>
            <ac:spMk id="3" creationId="{3540A742-D501-45A0-B805-A1536FE2FFC4}"/>
          </ac:spMkLst>
        </pc:spChg>
      </pc:sldChg>
    </pc:docChg>
  </pc:docChgLst>
  <pc:docChgLst>
    <pc:chgData name="Guest User" userId="S::urn:spo:anon#6f1d1902dd3ac36196aa1b3a11e347dc652c51b107ce09e8084b8e9220917043::" providerId="AD" clId="Web-{C46F7442-BFF9-F616-78A7-4F97FB78F594}"/>
    <pc:docChg chg="modSld">
      <pc:chgData name="Guest User" userId="S::urn:spo:anon#6f1d1902dd3ac36196aa1b3a11e347dc652c51b107ce09e8084b8e9220917043::" providerId="AD" clId="Web-{C46F7442-BFF9-F616-78A7-4F97FB78F594}" dt="2020-07-25T13:56:23.230" v="0" actId="14100"/>
      <pc:docMkLst>
        <pc:docMk/>
      </pc:docMkLst>
      <pc:sldChg chg="modSp">
        <pc:chgData name="Guest User" userId="S::urn:spo:anon#6f1d1902dd3ac36196aa1b3a11e347dc652c51b107ce09e8084b8e9220917043::" providerId="AD" clId="Web-{C46F7442-BFF9-F616-78A7-4F97FB78F594}" dt="2020-07-25T13:56:23.230" v="0" actId="14100"/>
        <pc:sldMkLst>
          <pc:docMk/>
          <pc:sldMk cId="1176656415" sldId="308"/>
        </pc:sldMkLst>
        <pc:spChg chg="mod">
          <ac:chgData name="Guest User" userId="S::urn:spo:anon#6f1d1902dd3ac36196aa1b3a11e347dc652c51b107ce09e8084b8e9220917043::" providerId="AD" clId="Web-{C46F7442-BFF9-F616-78A7-4F97FB78F594}" dt="2020-07-25T13:56:23.230" v="0" actId="14100"/>
          <ac:spMkLst>
            <pc:docMk/>
            <pc:sldMk cId="1176656415" sldId="308"/>
            <ac:spMk id="3" creationId="{C50AB5C3-7B1E-4653-A99B-F2BBE1472CC0}"/>
          </ac:spMkLst>
        </pc:spChg>
      </pc:sldChg>
    </pc:docChg>
  </pc:docChgLst>
  <pc:docChgLst>
    <pc:chgData name="Minae Lee" userId="S::minae@nucamp.co::fd8661ea-038b-4311-9694-b703622d7ae4" providerId="AD" clId="Web-{634E4CBC-A306-146A-7B76-FE13F904E9F5}"/>
    <pc:docChg chg="addSld modSld">
      <pc:chgData name="Minae Lee" userId="S::minae@nucamp.co::fd8661ea-038b-4311-9694-b703622d7ae4" providerId="AD" clId="Web-{634E4CBC-A306-146A-7B76-FE13F904E9F5}" dt="2019-01-11T02:42:13.938" v="1828" actId="20577"/>
      <pc:docMkLst>
        <pc:docMk/>
      </pc:docMkLst>
      <pc:sldChg chg="modSp">
        <pc:chgData name="Minae Lee" userId="S::minae@nucamp.co::fd8661ea-038b-4311-9694-b703622d7ae4" providerId="AD" clId="Web-{634E4CBC-A306-146A-7B76-FE13F904E9F5}" dt="2019-01-10T20:14:48.354" v="26" actId="20577"/>
        <pc:sldMkLst>
          <pc:docMk/>
          <pc:sldMk cId="3878852149" sldId="261"/>
        </pc:sldMkLst>
        <pc:spChg chg="mod">
          <ac:chgData name="Minae Lee" userId="S::minae@nucamp.co::fd8661ea-038b-4311-9694-b703622d7ae4" providerId="AD" clId="Web-{634E4CBC-A306-146A-7B76-FE13F904E9F5}" dt="2019-01-10T20:14:48.354" v="26" actId="20577"/>
          <ac:spMkLst>
            <pc:docMk/>
            <pc:sldMk cId="3878852149" sldId="261"/>
            <ac:spMk id="2" creationId="{E14256AC-7CBE-419B-9DAB-57A3393BAF1C}"/>
          </ac:spMkLst>
        </pc:spChg>
      </pc:sldChg>
      <pc:sldChg chg="modSp">
        <pc:chgData name="Minae Lee" userId="S::minae@nucamp.co::fd8661ea-038b-4311-9694-b703622d7ae4" providerId="AD" clId="Web-{634E4CBC-A306-146A-7B76-FE13F904E9F5}" dt="2019-01-10T20:14:38.292" v="20" actId="20577"/>
        <pc:sldMkLst>
          <pc:docMk/>
          <pc:sldMk cId="1878716109" sldId="271"/>
        </pc:sldMkLst>
        <pc:spChg chg="mod">
          <ac:chgData name="Minae Lee" userId="S::minae@nucamp.co::fd8661ea-038b-4311-9694-b703622d7ae4" providerId="AD" clId="Web-{634E4CBC-A306-146A-7B76-FE13F904E9F5}" dt="2019-01-10T20:14:38.292" v="20" actId="20577"/>
          <ac:spMkLst>
            <pc:docMk/>
            <pc:sldMk cId="1878716109" sldId="271"/>
            <ac:spMk id="2" creationId="{4AA1E444-7FBB-4B15-A1D3-05A38DB5D909}"/>
          </ac:spMkLst>
        </pc:spChg>
      </pc:sldChg>
      <pc:sldChg chg="modSp">
        <pc:chgData name="Minae Lee" userId="S::minae@nucamp.co::fd8661ea-038b-4311-9694-b703622d7ae4" providerId="AD" clId="Web-{634E4CBC-A306-146A-7B76-FE13F904E9F5}" dt="2019-01-10T20:14:44.058" v="23" actId="20577"/>
        <pc:sldMkLst>
          <pc:docMk/>
          <pc:sldMk cId="99527065" sldId="275"/>
        </pc:sldMkLst>
        <pc:spChg chg="mod">
          <ac:chgData name="Minae Lee" userId="S::minae@nucamp.co::fd8661ea-038b-4311-9694-b703622d7ae4" providerId="AD" clId="Web-{634E4CBC-A306-146A-7B76-FE13F904E9F5}" dt="2019-01-10T20:14:44.058" v="23" actId="20577"/>
          <ac:spMkLst>
            <pc:docMk/>
            <pc:sldMk cId="99527065" sldId="275"/>
            <ac:spMk id="2" creationId="{A5348A6B-30CF-475F-B449-CB27A0D0045C}"/>
          </ac:spMkLst>
        </pc:spChg>
      </pc:sldChg>
      <pc:sldChg chg="modSp">
        <pc:chgData name="Minae Lee" userId="S::minae@nucamp.co::fd8661ea-038b-4311-9694-b703622d7ae4" providerId="AD" clId="Web-{634E4CBC-A306-146A-7B76-FE13F904E9F5}" dt="2019-01-10T20:14:59.667" v="32" actId="20577"/>
        <pc:sldMkLst>
          <pc:docMk/>
          <pc:sldMk cId="888934836" sldId="278"/>
        </pc:sldMkLst>
        <pc:spChg chg="mod">
          <ac:chgData name="Minae Lee" userId="S::minae@nucamp.co::fd8661ea-038b-4311-9694-b703622d7ae4" providerId="AD" clId="Web-{634E4CBC-A306-146A-7B76-FE13F904E9F5}" dt="2019-01-10T20:14:59.667" v="32" actId="20577"/>
          <ac:spMkLst>
            <pc:docMk/>
            <pc:sldMk cId="888934836" sldId="278"/>
            <ac:spMk id="2" creationId="{0AE1C4C3-BA28-43FF-99A4-DDF3C45CB1D1}"/>
          </ac:spMkLst>
        </pc:spChg>
      </pc:sldChg>
      <pc:sldChg chg="modSp">
        <pc:chgData name="Minae Lee" userId="S::minae@nucamp.co::fd8661ea-038b-4311-9694-b703622d7ae4" providerId="AD" clId="Web-{634E4CBC-A306-146A-7B76-FE13F904E9F5}" dt="2019-01-10T20:14:33.948" v="17" actId="20577"/>
        <pc:sldMkLst>
          <pc:docMk/>
          <pc:sldMk cId="3997666726" sldId="284"/>
        </pc:sldMkLst>
        <pc:spChg chg="mod">
          <ac:chgData name="Minae Lee" userId="S::minae@nucamp.co::fd8661ea-038b-4311-9694-b703622d7ae4" providerId="AD" clId="Web-{634E4CBC-A306-146A-7B76-FE13F904E9F5}" dt="2019-01-10T20:14:33.948" v="17" actId="20577"/>
          <ac:spMkLst>
            <pc:docMk/>
            <pc:sldMk cId="3997666726" sldId="284"/>
            <ac:spMk id="2" creationId="{F2471FA0-D7BE-4BEA-AE4E-34AE59117FA5}"/>
          </ac:spMkLst>
        </pc:spChg>
      </pc:sldChg>
      <pc:sldChg chg="modSp">
        <pc:chgData name="Minae Lee" userId="S::minae@nucamp.co::fd8661ea-038b-4311-9694-b703622d7ae4" providerId="AD" clId="Web-{634E4CBC-A306-146A-7B76-FE13F904E9F5}" dt="2019-01-10T20:15:04.730" v="35" actId="20577"/>
        <pc:sldMkLst>
          <pc:docMk/>
          <pc:sldMk cId="379489004" sldId="291"/>
        </pc:sldMkLst>
        <pc:spChg chg="mod">
          <ac:chgData name="Minae Lee" userId="S::minae@nucamp.co::fd8661ea-038b-4311-9694-b703622d7ae4" providerId="AD" clId="Web-{634E4CBC-A306-146A-7B76-FE13F904E9F5}" dt="2019-01-10T20:15:04.730" v="35" actId="20577"/>
          <ac:spMkLst>
            <pc:docMk/>
            <pc:sldMk cId="379489004" sldId="291"/>
            <ac:spMk id="2" creationId="{A8BD9BDB-BC51-47E0-8255-F4753746CFB7}"/>
          </ac:spMkLst>
        </pc:spChg>
      </pc:sldChg>
      <pc:sldChg chg="modSp">
        <pc:chgData name="Minae Lee" userId="S::minae@nucamp.co::fd8661ea-038b-4311-9694-b703622d7ae4" providerId="AD" clId="Web-{634E4CBC-A306-146A-7B76-FE13F904E9F5}" dt="2019-01-10T20:14:25.417" v="14" actId="20577"/>
        <pc:sldMkLst>
          <pc:docMk/>
          <pc:sldMk cId="246652948" sldId="295"/>
        </pc:sldMkLst>
        <pc:spChg chg="mod">
          <ac:chgData name="Minae Lee" userId="S::minae@nucamp.co::fd8661ea-038b-4311-9694-b703622d7ae4" providerId="AD" clId="Web-{634E4CBC-A306-146A-7B76-FE13F904E9F5}" dt="2019-01-10T20:14:25.417" v="14" actId="20577"/>
          <ac:spMkLst>
            <pc:docMk/>
            <pc:sldMk cId="246652948" sldId="295"/>
            <ac:spMk id="2" creationId="{6974220B-C63F-4C52-A55F-C825AFB710DB}"/>
          </ac:spMkLst>
        </pc:spChg>
      </pc:sldChg>
      <pc:sldChg chg="modSp">
        <pc:chgData name="Minae Lee" userId="S::minae@nucamp.co::fd8661ea-038b-4311-9694-b703622d7ae4" providerId="AD" clId="Web-{634E4CBC-A306-146A-7B76-FE13F904E9F5}" dt="2019-01-10T20:14:55.542" v="29" actId="20577"/>
        <pc:sldMkLst>
          <pc:docMk/>
          <pc:sldMk cId="695971456" sldId="296"/>
        </pc:sldMkLst>
        <pc:spChg chg="mod">
          <ac:chgData name="Minae Lee" userId="S::minae@nucamp.co::fd8661ea-038b-4311-9694-b703622d7ae4" providerId="AD" clId="Web-{634E4CBC-A306-146A-7B76-FE13F904E9F5}" dt="2019-01-10T20:14:55.542" v="29" actId="20577"/>
          <ac:spMkLst>
            <pc:docMk/>
            <pc:sldMk cId="695971456" sldId="296"/>
            <ac:spMk id="2" creationId="{49AE8360-FCA7-4872-96E6-3779AA406E40}"/>
          </ac:spMkLst>
        </pc:spChg>
        <pc:spChg chg="mod">
          <ac:chgData name="Minae Lee" userId="S::minae@nucamp.co::fd8661ea-038b-4311-9694-b703622d7ae4" providerId="AD" clId="Web-{634E4CBC-A306-146A-7B76-FE13F904E9F5}" dt="2019-01-10T20:14:17.370" v="12" actId="20577"/>
          <ac:spMkLst>
            <pc:docMk/>
            <pc:sldMk cId="695971456" sldId="296"/>
            <ac:spMk id="3" creationId="{4A12703E-94D4-4E95-8447-CDB27F9B4013}"/>
          </ac:spMkLst>
        </pc:spChg>
      </pc:sldChg>
      <pc:sldChg chg="modSp new">
        <pc:chgData name="Minae Lee" userId="S::minae@nucamp.co::fd8661ea-038b-4311-9694-b703622d7ae4" providerId="AD" clId="Web-{634E4CBC-A306-146A-7B76-FE13F904E9F5}" dt="2019-01-10T20:32:10.860" v="520" actId="20577"/>
        <pc:sldMkLst>
          <pc:docMk/>
          <pc:sldMk cId="2815773543" sldId="297"/>
        </pc:sldMkLst>
        <pc:spChg chg="mod">
          <ac:chgData name="Minae Lee" userId="S::minae@nucamp.co::fd8661ea-038b-4311-9694-b703622d7ae4" providerId="AD" clId="Web-{634E4CBC-A306-146A-7B76-FE13F904E9F5}" dt="2019-01-10T20:27:01.686" v="266" actId="20577"/>
          <ac:spMkLst>
            <pc:docMk/>
            <pc:sldMk cId="2815773543" sldId="297"/>
            <ac:spMk id="2" creationId="{EF6E0AD8-D83C-4473-BE7F-585B10E461A3}"/>
          </ac:spMkLst>
        </pc:spChg>
        <pc:spChg chg="mod">
          <ac:chgData name="Minae Lee" userId="S::minae@nucamp.co::fd8661ea-038b-4311-9694-b703622d7ae4" providerId="AD" clId="Web-{634E4CBC-A306-146A-7B76-FE13F904E9F5}" dt="2019-01-10T20:32:10.860" v="520" actId="20577"/>
          <ac:spMkLst>
            <pc:docMk/>
            <pc:sldMk cId="2815773543" sldId="297"/>
            <ac:spMk id="3" creationId="{EEEB9CE8-F836-47E7-90F9-3CAB7B90F0A5}"/>
          </ac:spMkLst>
        </pc:spChg>
      </pc:sldChg>
      <pc:sldChg chg="modSp new">
        <pc:chgData name="Minae Lee" userId="S::minae@nucamp.co::fd8661ea-038b-4311-9694-b703622d7ae4" providerId="AD" clId="Web-{634E4CBC-A306-146A-7B76-FE13F904E9F5}" dt="2019-01-10T21:16:40.738" v="1278" actId="1076"/>
        <pc:sldMkLst>
          <pc:docMk/>
          <pc:sldMk cId="2119266737" sldId="298"/>
        </pc:sldMkLst>
        <pc:spChg chg="mod">
          <ac:chgData name="Minae Lee" userId="S::minae@nucamp.co::fd8661ea-038b-4311-9694-b703622d7ae4" providerId="AD" clId="Web-{634E4CBC-A306-146A-7B76-FE13F904E9F5}" dt="2019-01-10T20:28:13.858" v="288" actId="20577"/>
          <ac:spMkLst>
            <pc:docMk/>
            <pc:sldMk cId="2119266737" sldId="298"/>
            <ac:spMk id="2" creationId="{CA1FEEDE-FBC8-45BA-83F8-44438AE716AE}"/>
          </ac:spMkLst>
        </pc:spChg>
        <pc:spChg chg="mod">
          <ac:chgData name="Minae Lee" userId="S::minae@nucamp.co::fd8661ea-038b-4311-9694-b703622d7ae4" providerId="AD" clId="Web-{634E4CBC-A306-146A-7B76-FE13F904E9F5}" dt="2019-01-10T21:16:40.738" v="1278" actId="1076"/>
          <ac:spMkLst>
            <pc:docMk/>
            <pc:sldMk cId="2119266737" sldId="298"/>
            <ac:spMk id="3" creationId="{A38C5EA8-371C-41AC-B69C-EA7DE1DF84C2}"/>
          </ac:spMkLst>
        </pc:spChg>
      </pc:sldChg>
      <pc:sldChg chg="modSp new">
        <pc:chgData name="Minae Lee" userId="S::minae@nucamp.co::fd8661ea-038b-4311-9694-b703622d7ae4" providerId="AD" clId="Web-{634E4CBC-A306-146A-7B76-FE13F904E9F5}" dt="2019-01-11T02:42:13.938" v="1827" actId="20577"/>
        <pc:sldMkLst>
          <pc:docMk/>
          <pc:sldMk cId="2150544520" sldId="299"/>
        </pc:sldMkLst>
        <pc:spChg chg="mod">
          <ac:chgData name="Minae Lee" userId="S::minae@nucamp.co::fd8661ea-038b-4311-9694-b703622d7ae4" providerId="AD" clId="Web-{634E4CBC-A306-146A-7B76-FE13F904E9F5}" dt="2019-01-10T21:40:04.463" v="1306" actId="20577"/>
          <ac:spMkLst>
            <pc:docMk/>
            <pc:sldMk cId="2150544520" sldId="299"/>
            <ac:spMk id="2" creationId="{884F66C8-EB96-47A9-976F-C51D1C5F0874}"/>
          </ac:spMkLst>
        </pc:spChg>
        <pc:spChg chg="mod">
          <ac:chgData name="Minae Lee" userId="S::minae@nucamp.co::fd8661ea-038b-4311-9694-b703622d7ae4" providerId="AD" clId="Web-{634E4CBC-A306-146A-7B76-FE13F904E9F5}" dt="2019-01-11T02:42:13.938" v="1827" actId="20577"/>
          <ac:spMkLst>
            <pc:docMk/>
            <pc:sldMk cId="2150544520" sldId="299"/>
            <ac:spMk id="3" creationId="{30691492-3CFB-4F17-8065-9329C51A894D}"/>
          </ac:spMkLst>
        </pc:spChg>
      </pc:sldChg>
    </pc:docChg>
  </pc:docChgLst>
  <pc:docChgLst>
    <pc:chgData name="Minae Lee" userId="S::minae@nucamp.co::fd8661ea-038b-4311-9694-b703622d7ae4" providerId="AD" clId="Web-{B2AD8AF7-F766-CE42-7CC8-1A8134A4A611}"/>
    <pc:docChg chg="modSld">
      <pc:chgData name="Minae Lee" userId="S::minae@nucamp.co::fd8661ea-038b-4311-9694-b703622d7ae4" providerId="AD" clId="Web-{B2AD8AF7-F766-CE42-7CC8-1A8134A4A611}" dt="2019-01-11T14:51:47.663" v="85" actId="20577"/>
      <pc:docMkLst>
        <pc:docMk/>
      </pc:docMkLst>
      <pc:sldChg chg="modSp">
        <pc:chgData name="Minae Lee" userId="S::minae@nucamp.co::fd8661ea-038b-4311-9694-b703622d7ae4" providerId="AD" clId="Web-{B2AD8AF7-F766-CE42-7CC8-1A8134A4A611}" dt="2019-01-11T14:51:47.663" v="84" actId="20577"/>
        <pc:sldMkLst>
          <pc:docMk/>
          <pc:sldMk cId="1281760466" sldId="260"/>
        </pc:sldMkLst>
        <pc:spChg chg="mod">
          <ac:chgData name="Minae Lee" userId="S::minae@nucamp.co::fd8661ea-038b-4311-9694-b703622d7ae4" providerId="AD" clId="Web-{B2AD8AF7-F766-CE42-7CC8-1A8134A4A611}" dt="2019-01-11T14:49:26.210" v="19" actId="20577"/>
          <ac:spMkLst>
            <pc:docMk/>
            <pc:sldMk cId="1281760466" sldId="260"/>
            <ac:spMk id="2" creationId="{C56A89DD-FFB3-4A56-97BB-1300C7DE43C2}"/>
          </ac:spMkLst>
        </pc:spChg>
        <pc:spChg chg="mod">
          <ac:chgData name="Minae Lee" userId="S::minae@nucamp.co::fd8661ea-038b-4311-9694-b703622d7ae4" providerId="AD" clId="Web-{B2AD8AF7-F766-CE42-7CC8-1A8134A4A611}" dt="2019-01-11T14:51:47.663" v="84" actId="20577"/>
          <ac:spMkLst>
            <pc:docMk/>
            <pc:sldMk cId="1281760466" sldId="260"/>
            <ac:spMk id="3" creationId="{38C96490-753D-4E81-A14D-5433C2129896}"/>
          </ac:spMkLst>
        </pc:spChg>
      </pc:sldChg>
      <pc:sldChg chg="modSp">
        <pc:chgData name="Minae Lee" userId="S::minae@nucamp.co::fd8661ea-038b-4311-9694-b703622d7ae4" providerId="AD" clId="Web-{B2AD8AF7-F766-CE42-7CC8-1A8134A4A611}" dt="2019-01-11T14:48:33.616" v="0" actId="20577"/>
        <pc:sldMkLst>
          <pc:docMk/>
          <pc:sldMk cId="3878852149" sldId="261"/>
        </pc:sldMkLst>
        <pc:spChg chg="mod">
          <ac:chgData name="Minae Lee" userId="S::minae@nucamp.co::fd8661ea-038b-4311-9694-b703622d7ae4" providerId="AD" clId="Web-{B2AD8AF7-F766-CE42-7CC8-1A8134A4A611}" dt="2019-01-11T14:48:33.616" v="0" actId="20577"/>
          <ac:spMkLst>
            <pc:docMk/>
            <pc:sldMk cId="3878852149" sldId="261"/>
            <ac:spMk id="2" creationId="{E14256AC-7CBE-419B-9DAB-57A3393BAF1C}"/>
          </ac:spMkLst>
        </pc:spChg>
      </pc:sldChg>
      <pc:sldChg chg="modSp">
        <pc:chgData name="Minae Lee" userId="S::minae@nucamp.co::fd8661ea-038b-4311-9694-b703622d7ae4" providerId="AD" clId="Web-{B2AD8AF7-F766-CE42-7CC8-1A8134A4A611}" dt="2019-01-11T14:49:19.741" v="16" actId="20577"/>
        <pc:sldMkLst>
          <pc:docMk/>
          <pc:sldMk cId="2491367447" sldId="273"/>
        </pc:sldMkLst>
        <pc:spChg chg="mod">
          <ac:chgData name="Minae Lee" userId="S::minae@nucamp.co::fd8661ea-038b-4311-9694-b703622d7ae4" providerId="AD" clId="Web-{B2AD8AF7-F766-CE42-7CC8-1A8134A4A611}" dt="2019-01-11T14:49:19.741" v="16" actId="20577"/>
          <ac:spMkLst>
            <pc:docMk/>
            <pc:sldMk cId="2491367447" sldId="273"/>
            <ac:spMk id="2" creationId="{CD0385CA-E00E-4380-A97E-3946E6539EDB}"/>
          </ac:spMkLst>
        </pc:spChg>
      </pc:sldChg>
      <pc:sldChg chg="modSp">
        <pc:chgData name="Minae Lee" userId="S::minae@nucamp.co::fd8661ea-038b-4311-9694-b703622d7ae4" providerId="AD" clId="Web-{B2AD8AF7-F766-CE42-7CC8-1A8134A4A611}" dt="2019-01-11T14:49:07.600" v="10" actId="20577"/>
        <pc:sldMkLst>
          <pc:docMk/>
          <pc:sldMk cId="478893242" sldId="290"/>
        </pc:sldMkLst>
        <pc:spChg chg="mod">
          <ac:chgData name="Minae Lee" userId="S::minae@nucamp.co::fd8661ea-038b-4311-9694-b703622d7ae4" providerId="AD" clId="Web-{B2AD8AF7-F766-CE42-7CC8-1A8134A4A611}" dt="2019-01-11T14:49:07.600" v="10" actId="20577"/>
          <ac:spMkLst>
            <pc:docMk/>
            <pc:sldMk cId="478893242" sldId="290"/>
            <ac:spMk id="2" creationId="{5AFDD178-94D0-4996-8E17-372CB633F459}"/>
          </ac:spMkLst>
        </pc:spChg>
      </pc:sldChg>
      <pc:sldChg chg="modSp">
        <pc:chgData name="Minae Lee" userId="S::minae@nucamp.co::fd8661ea-038b-4311-9694-b703622d7ae4" providerId="AD" clId="Web-{B2AD8AF7-F766-CE42-7CC8-1A8134A4A611}" dt="2019-01-11T14:49:00.179" v="8" actId="20577"/>
        <pc:sldMkLst>
          <pc:docMk/>
          <pc:sldMk cId="1448724451" sldId="301"/>
        </pc:sldMkLst>
        <pc:spChg chg="mod">
          <ac:chgData name="Minae Lee" userId="S::minae@nucamp.co::fd8661ea-038b-4311-9694-b703622d7ae4" providerId="AD" clId="Web-{B2AD8AF7-F766-CE42-7CC8-1A8134A4A611}" dt="2019-01-11T14:49:00.179" v="8" actId="20577"/>
          <ac:spMkLst>
            <pc:docMk/>
            <pc:sldMk cId="1448724451" sldId="301"/>
            <ac:spMk id="3" creationId="{3540A742-D501-45A0-B805-A1536FE2FFC4}"/>
          </ac:spMkLst>
        </pc:spChg>
      </pc:sldChg>
      <pc:sldChg chg="modSp">
        <pc:chgData name="Minae Lee" userId="S::minae@nucamp.co::fd8661ea-038b-4311-9694-b703622d7ae4" providerId="AD" clId="Web-{B2AD8AF7-F766-CE42-7CC8-1A8134A4A611}" dt="2019-01-11T14:48:48.413" v="3" actId="20577"/>
        <pc:sldMkLst>
          <pc:docMk/>
          <pc:sldMk cId="2185148794" sldId="303"/>
        </pc:sldMkLst>
        <pc:spChg chg="mod">
          <ac:chgData name="Minae Lee" userId="S::minae@nucamp.co::fd8661ea-038b-4311-9694-b703622d7ae4" providerId="AD" clId="Web-{B2AD8AF7-F766-CE42-7CC8-1A8134A4A611}" dt="2019-01-11T14:48:48.413" v="3" actId="20577"/>
          <ac:spMkLst>
            <pc:docMk/>
            <pc:sldMk cId="2185148794" sldId="303"/>
            <ac:spMk id="2" creationId="{0A687F08-4E92-4936-9AFB-706FC4977217}"/>
          </ac:spMkLst>
        </pc:spChg>
      </pc:sldChg>
      <pc:sldChg chg="modSp">
        <pc:chgData name="Minae Lee" userId="S::minae@nucamp.co::fd8661ea-038b-4311-9694-b703622d7ae4" providerId="AD" clId="Web-{B2AD8AF7-F766-CE42-7CC8-1A8134A4A611}" dt="2019-01-11T14:49:12.304" v="13" actId="20577"/>
        <pc:sldMkLst>
          <pc:docMk/>
          <pc:sldMk cId="2485656782" sldId="304"/>
        </pc:sldMkLst>
        <pc:spChg chg="mod">
          <ac:chgData name="Minae Lee" userId="S::minae@nucamp.co::fd8661ea-038b-4311-9694-b703622d7ae4" providerId="AD" clId="Web-{B2AD8AF7-F766-CE42-7CC8-1A8134A4A611}" dt="2019-01-11T14:49:12.304" v="13" actId="20577"/>
          <ac:spMkLst>
            <pc:docMk/>
            <pc:sldMk cId="2485656782" sldId="304"/>
            <ac:spMk id="2" creationId="{ED7581E3-CE47-49DD-B084-075E3393B2FA}"/>
          </ac:spMkLst>
        </pc:spChg>
      </pc:sldChg>
    </pc:docChg>
  </pc:docChgLst>
  <pc:docChgLst>
    <pc:chgData name="Minae Lee" userId="S::minae@nucamp.co::fd8661ea-038b-4311-9694-b703622d7ae4" providerId="AD" clId="Web-{8A46B902-F30B-8282-7C63-2865CC88C7BC}"/>
    <pc:docChg chg="addSld delSld modSld sldOrd">
      <pc:chgData name="Minae Lee" userId="S::minae@nucamp.co::fd8661ea-038b-4311-9694-b703622d7ae4" providerId="AD" clId="Web-{8A46B902-F30B-8282-7C63-2865CC88C7BC}" dt="2019-02-09T06:56:59.720" v="4835" actId="20577"/>
      <pc:docMkLst>
        <pc:docMk/>
      </pc:docMkLst>
      <pc:sldChg chg="modSp">
        <pc:chgData name="Minae Lee" userId="S::minae@nucamp.co::fd8661ea-038b-4311-9694-b703622d7ae4" providerId="AD" clId="Web-{8A46B902-F30B-8282-7C63-2865CC88C7BC}" dt="2019-02-09T06:56:59.720" v="4834" actId="20577"/>
        <pc:sldMkLst>
          <pc:docMk/>
          <pc:sldMk cId="1281760466" sldId="260"/>
        </pc:sldMkLst>
        <pc:spChg chg="mod">
          <ac:chgData name="Minae Lee" userId="S::minae@nucamp.co::fd8661ea-038b-4311-9694-b703622d7ae4" providerId="AD" clId="Web-{8A46B902-F30B-8282-7C63-2865CC88C7BC}" dt="2019-02-09T06:56:59.720" v="4834" actId="20577"/>
          <ac:spMkLst>
            <pc:docMk/>
            <pc:sldMk cId="1281760466" sldId="260"/>
            <ac:spMk id="3" creationId="{38C96490-753D-4E81-A14D-5433C2129896}"/>
          </ac:spMkLst>
        </pc:spChg>
      </pc:sldChg>
      <pc:sldChg chg="modSp">
        <pc:chgData name="Minae Lee" userId="S::minae@nucamp.co::fd8661ea-038b-4311-9694-b703622d7ae4" providerId="AD" clId="Web-{8A46B902-F30B-8282-7C63-2865CC88C7BC}" dt="2019-02-09T06:56:25.048" v="4810" actId="20577"/>
        <pc:sldMkLst>
          <pc:docMk/>
          <pc:sldMk cId="2491367447" sldId="273"/>
        </pc:sldMkLst>
        <pc:spChg chg="mod">
          <ac:chgData name="Minae Lee" userId="S::minae@nucamp.co::fd8661ea-038b-4311-9694-b703622d7ae4" providerId="AD" clId="Web-{8A46B902-F30B-8282-7C63-2865CC88C7BC}" dt="2019-02-09T06:56:25.048" v="4810" actId="20577"/>
          <ac:spMkLst>
            <pc:docMk/>
            <pc:sldMk cId="2491367447" sldId="273"/>
            <ac:spMk id="3" creationId="{F6F0D004-9A1B-4747-A7CB-DC1F2C6656B7}"/>
          </ac:spMkLst>
        </pc:spChg>
      </pc:sldChg>
      <pc:sldChg chg="delSp modSp">
        <pc:chgData name="Minae Lee" userId="S::minae@nucamp.co::fd8661ea-038b-4311-9694-b703622d7ae4" providerId="AD" clId="Web-{8A46B902-F30B-8282-7C63-2865CC88C7BC}" dt="2019-02-09T05:36:41.950" v="3378" actId="20577"/>
        <pc:sldMkLst>
          <pc:docMk/>
          <pc:sldMk cId="1872963930" sldId="277"/>
        </pc:sldMkLst>
        <pc:spChg chg="mod">
          <ac:chgData name="Minae Lee" userId="S::minae@nucamp.co::fd8661ea-038b-4311-9694-b703622d7ae4" providerId="AD" clId="Web-{8A46B902-F30B-8282-7C63-2865CC88C7BC}" dt="2019-02-09T05:36:41.950" v="3378" actId="20577"/>
          <ac:spMkLst>
            <pc:docMk/>
            <pc:sldMk cId="1872963930" sldId="277"/>
            <ac:spMk id="3" creationId="{1C7A8A1B-4B95-468F-8D4D-4D02BDF20541}"/>
          </ac:spMkLst>
        </pc:spChg>
        <pc:spChg chg="mod">
          <ac:chgData name="Minae Lee" userId="S::minae@nucamp.co::fd8661ea-038b-4311-9694-b703622d7ae4" providerId="AD" clId="Web-{8A46B902-F30B-8282-7C63-2865CC88C7BC}" dt="2019-02-09T05:28:21.542" v="3228" actId="20577"/>
          <ac:spMkLst>
            <pc:docMk/>
            <pc:sldMk cId="1872963930" sldId="277"/>
            <ac:spMk id="4" creationId="{DE565AD8-D0DF-49ED-AB03-DF2ED17532A9}"/>
          </ac:spMkLst>
        </pc:spChg>
        <pc:spChg chg="mod">
          <ac:chgData name="Minae Lee" userId="S::minae@nucamp.co::fd8661ea-038b-4311-9694-b703622d7ae4" providerId="AD" clId="Web-{8A46B902-F30B-8282-7C63-2865CC88C7BC}" dt="2019-02-09T05:28:29.636" v="3232" actId="20577"/>
          <ac:spMkLst>
            <pc:docMk/>
            <pc:sldMk cId="1872963930" sldId="277"/>
            <ac:spMk id="5" creationId="{196548EB-B105-45B7-91A0-5B74ED5CF4E3}"/>
          </ac:spMkLst>
        </pc:spChg>
        <pc:spChg chg="del mod">
          <ac:chgData name="Minae Lee" userId="S::minae@nucamp.co::fd8661ea-038b-4311-9694-b703622d7ae4" providerId="AD" clId="Web-{8A46B902-F30B-8282-7C63-2865CC88C7BC}" dt="2019-02-09T05:34:49.544" v="3300"/>
          <ac:spMkLst>
            <pc:docMk/>
            <pc:sldMk cId="1872963930" sldId="277"/>
            <ac:spMk id="6" creationId="{0D7850C8-C10B-45E1-840D-908CA8C5BBDC}"/>
          </ac:spMkLst>
        </pc:spChg>
        <pc:spChg chg="del mod">
          <ac:chgData name="Minae Lee" userId="S::minae@nucamp.co::fd8661ea-038b-4311-9694-b703622d7ae4" providerId="AD" clId="Web-{8A46B902-F30B-8282-7C63-2865CC88C7BC}" dt="2019-02-09T05:34:49.544" v="3299"/>
          <ac:spMkLst>
            <pc:docMk/>
            <pc:sldMk cId="1872963930" sldId="277"/>
            <ac:spMk id="7" creationId="{D23F97BE-8515-4B6E-AF07-8D5EE9EB54D9}"/>
          </ac:spMkLst>
        </pc:spChg>
      </pc:sldChg>
      <pc:sldChg chg="addSp modSp">
        <pc:chgData name="Minae Lee" userId="S::minae@nucamp.co::fd8661ea-038b-4311-9694-b703622d7ae4" providerId="AD" clId="Web-{8A46B902-F30B-8282-7C63-2865CC88C7BC}" dt="2019-02-09T04:54:14.972" v="2614" actId="20577"/>
        <pc:sldMkLst>
          <pc:docMk/>
          <pc:sldMk cId="888934836" sldId="278"/>
        </pc:sldMkLst>
        <pc:spChg chg="mod">
          <ac:chgData name="Minae Lee" userId="S::minae@nucamp.co::fd8661ea-038b-4311-9694-b703622d7ae4" providerId="AD" clId="Web-{8A46B902-F30B-8282-7C63-2865CC88C7BC}" dt="2019-02-09T04:54:14.972" v="2614" actId="20577"/>
          <ac:spMkLst>
            <pc:docMk/>
            <pc:sldMk cId="888934836" sldId="278"/>
            <ac:spMk id="3" creationId="{78598048-45B3-4967-BA21-6ED180097152}"/>
          </ac:spMkLst>
        </pc:spChg>
        <pc:picChg chg="add mod">
          <ac:chgData name="Minae Lee" userId="S::minae@nucamp.co::fd8661ea-038b-4311-9694-b703622d7ae4" providerId="AD" clId="Web-{8A46B902-F30B-8282-7C63-2865CC88C7BC}" dt="2019-02-09T04:52:23.518" v="2551" actId="1076"/>
          <ac:picMkLst>
            <pc:docMk/>
            <pc:sldMk cId="888934836" sldId="278"/>
            <ac:picMk id="4" creationId="{362FF6BB-E6BC-4799-BB7F-14FE487C238E}"/>
          </ac:picMkLst>
        </pc:picChg>
      </pc:sldChg>
      <pc:sldChg chg="modSp">
        <pc:chgData name="Minae Lee" userId="S::minae@nucamp.co::fd8661ea-038b-4311-9694-b703622d7ae4" providerId="AD" clId="Web-{8A46B902-F30B-8282-7C63-2865CC88C7BC}" dt="2019-02-09T05:20:38.244" v="3039" actId="20577"/>
        <pc:sldMkLst>
          <pc:docMk/>
          <pc:sldMk cId="4172846020" sldId="279"/>
        </pc:sldMkLst>
        <pc:spChg chg="mod">
          <ac:chgData name="Minae Lee" userId="S::minae@nucamp.co::fd8661ea-038b-4311-9694-b703622d7ae4" providerId="AD" clId="Web-{8A46B902-F30B-8282-7C63-2865CC88C7BC}" dt="2019-02-09T05:20:38.244" v="3039" actId="20577"/>
          <ac:spMkLst>
            <pc:docMk/>
            <pc:sldMk cId="4172846020" sldId="279"/>
            <ac:spMk id="4" creationId="{02A64020-DA7C-42CC-A901-5EC122F7CBEB}"/>
          </ac:spMkLst>
        </pc:spChg>
      </pc:sldChg>
      <pc:sldChg chg="modSp">
        <pc:chgData name="Minae Lee" userId="S::minae@nucamp.co::fd8661ea-038b-4311-9694-b703622d7ae4" providerId="AD" clId="Web-{8A46B902-F30B-8282-7C63-2865CC88C7BC}" dt="2019-02-09T02:02:45.649" v="509" actId="20577"/>
        <pc:sldMkLst>
          <pc:docMk/>
          <pc:sldMk cId="3997666726" sldId="284"/>
        </pc:sldMkLst>
        <pc:spChg chg="mod">
          <ac:chgData name="Minae Lee" userId="S::minae@nucamp.co::fd8661ea-038b-4311-9694-b703622d7ae4" providerId="AD" clId="Web-{8A46B902-F30B-8282-7C63-2865CC88C7BC}" dt="2019-02-09T02:02:45.649" v="509" actId="20577"/>
          <ac:spMkLst>
            <pc:docMk/>
            <pc:sldMk cId="3997666726" sldId="284"/>
            <ac:spMk id="3" creationId="{0C8F1D74-327D-4D9B-AF4A-A8DA14F41192}"/>
          </ac:spMkLst>
        </pc:spChg>
      </pc:sldChg>
      <pc:sldChg chg="modSp">
        <pc:chgData name="Minae Lee" userId="S::minae@nucamp.co::fd8661ea-038b-4311-9694-b703622d7ae4" providerId="AD" clId="Web-{8A46B902-F30B-8282-7C63-2865CC88C7BC}" dt="2019-02-09T06:47:06.687" v="4522" actId="20577"/>
        <pc:sldMkLst>
          <pc:docMk/>
          <pc:sldMk cId="478893242" sldId="290"/>
        </pc:sldMkLst>
        <pc:spChg chg="mod">
          <ac:chgData name="Minae Lee" userId="S::minae@nucamp.co::fd8661ea-038b-4311-9694-b703622d7ae4" providerId="AD" clId="Web-{8A46B902-F30B-8282-7C63-2865CC88C7BC}" dt="2019-02-09T06:47:06.687" v="4522" actId="20577"/>
          <ac:spMkLst>
            <pc:docMk/>
            <pc:sldMk cId="478893242" sldId="290"/>
            <ac:spMk id="3" creationId="{22F8DB35-DCCD-4835-A961-4571BCC6EC89}"/>
          </ac:spMkLst>
        </pc:spChg>
      </pc:sldChg>
      <pc:sldChg chg="modSp">
        <pc:chgData name="Minae Lee" userId="S::minae@nucamp.co::fd8661ea-038b-4311-9694-b703622d7ae4" providerId="AD" clId="Web-{8A46B902-F30B-8282-7C63-2865CC88C7BC}" dt="2019-02-09T05:13:28.539" v="2892" actId="20577"/>
        <pc:sldMkLst>
          <pc:docMk/>
          <pc:sldMk cId="379489004" sldId="291"/>
        </pc:sldMkLst>
        <pc:spChg chg="mod">
          <ac:chgData name="Minae Lee" userId="S::minae@nucamp.co::fd8661ea-038b-4311-9694-b703622d7ae4" providerId="AD" clId="Web-{8A46B902-F30B-8282-7C63-2865CC88C7BC}" dt="2019-02-09T05:13:28.539" v="2892" actId="20577"/>
          <ac:spMkLst>
            <pc:docMk/>
            <pc:sldMk cId="379489004" sldId="291"/>
            <ac:spMk id="3" creationId="{1F8EFD27-2F0C-4B64-A022-CBD04559D0A6}"/>
          </ac:spMkLst>
        </pc:spChg>
      </pc:sldChg>
      <pc:sldChg chg="modSp">
        <pc:chgData name="Minae Lee" userId="S::minae@nucamp.co::fd8661ea-038b-4311-9694-b703622d7ae4" providerId="AD" clId="Web-{8A46B902-F30B-8282-7C63-2865CC88C7BC}" dt="2019-02-09T04:18:54.042" v="1761" actId="20577"/>
        <pc:sldMkLst>
          <pc:docMk/>
          <pc:sldMk cId="695971456" sldId="296"/>
        </pc:sldMkLst>
        <pc:spChg chg="mod">
          <ac:chgData name="Minae Lee" userId="S::minae@nucamp.co::fd8661ea-038b-4311-9694-b703622d7ae4" providerId="AD" clId="Web-{8A46B902-F30B-8282-7C63-2865CC88C7BC}" dt="2019-02-09T03:46:04.690" v="1227" actId="20577"/>
          <ac:spMkLst>
            <pc:docMk/>
            <pc:sldMk cId="695971456" sldId="296"/>
            <ac:spMk id="2" creationId="{49AE8360-FCA7-4872-96E6-3779AA406E40}"/>
          </ac:spMkLst>
        </pc:spChg>
        <pc:spChg chg="mod">
          <ac:chgData name="Minae Lee" userId="S::minae@nucamp.co::fd8661ea-038b-4311-9694-b703622d7ae4" providerId="AD" clId="Web-{8A46B902-F30B-8282-7C63-2865CC88C7BC}" dt="2019-02-09T04:18:54.042" v="1761" actId="20577"/>
          <ac:spMkLst>
            <pc:docMk/>
            <pc:sldMk cId="695971456" sldId="296"/>
            <ac:spMk id="3" creationId="{4A12703E-94D4-4E95-8447-CDB27F9B4013}"/>
          </ac:spMkLst>
        </pc:spChg>
      </pc:sldChg>
      <pc:sldChg chg="modSp">
        <pc:chgData name="Minae Lee" userId="S::minae@nucamp.co::fd8661ea-038b-4311-9694-b703622d7ae4" providerId="AD" clId="Web-{8A46B902-F30B-8282-7C63-2865CC88C7BC}" dt="2019-02-09T05:19:06.462" v="3012" actId="20577"/>
        <pc:sldMkLst>
          <pc:docMk/>
          <pc:sldMk cId="2815773543" sldId="297"/>
        </pc:sldMkLst>
        <pc:spChg chg="mod">
          <ac:chgData name="Minae Lee" userId="S::minae@nucamp.co::fd8661ea-038b-4311-9694-b703622d7ae4" providerId="AD" clId="Web-{8A46B902-F30B-8282-7C63-2865CC88C7BC}" dt="2019-02-09T05:19:06.462" v="3012" actId="20577"/>
          <ac:spMkLst>
            <pc:docMk/>
            <pc:sldMk cId="2815773543" sldId="297"/>
            <ac:spMk id="3" creationId="{EEEB9CE8-F836-47E7-90F9-3CAB7B90F0A5}"/>
          </ac:spMkLst>
        </pc:spChg>
      </pc:sldChg>
      <pc:sldChg chg="modSp ord">
        <pc:chgData name="Minae Lee" userId="S::minae@nucamp.co::fd8661ea-038b-4311-9694-b703622d7ae4" providerId="AD" clId="Web-{8A46B902-F30B-8282-7C63-2865CC88C7BC}" dt="2019-02-09T05:19:13.009" v="3014"/>
        <pc:sldMkLst>
          <pc:docMk/>
          <pc:sldMk cId="2119266737" sldId="298"/>
        </pc:sldMkLst>
        <pc:spChg chg="mod">
          <ac:chgData name="Minae Lee" userId="S::minae@nucamp.co::fd8661ea-038b-4311-9694-b703622d7ae4" providerId="AD" clId="Web-{8A46B902-F30B-8282-7C63-2865CC88C7BC}" dt="2019-02-09T05:18:37.493" v="3008" actId="20577"/>
          <ac:spMkLst>
            <pc:docMk/>
            <pc:sldMk cId="2119266737" sldId="298"/>
            <ac:spMk id="3" creationId="{A38C5EA8-371C-41AC-B69C-EA7DE1DF84C2}"/>
          </ac:spMkLst>
        </pc:spChg>
      </pc:sldChg>
      <pc:sldChg chg="delSp modSp">
        <pc:chgData name="Minae Lee" userId="S::minae@nucamp.co::fd8661ea-038b-4311-9694-b703622d7ae4" providerId="AD" clId="Web-{8A46B902-F30B-8282-7C63-2865CC88C7BC}" dt="2019-02-09T05:22:52.869" v="3057"/>
        <pc:sldMkLst>
          <pc:docMk/>
          <pc:sldMk cId="484492086" sldId="300"/>
        </pc:sldMkLst>
        <pc:spChg chg="del mod">
          <ac:chgData name="Minae Lee" userId="S::minae@nucamp.co::fd8661ea-038b-4311-9694-b703622d7ae4" providerId="AD" clId="Web-{8A46B902-F30B-8282-7C63-2865CC88C7BC}" dt="2019-02-09T05:22:52.869" v="3057"/>
          <ac:spMkLst>
            <pc:docMk/>
            <pc:sldMk cId="484492086" sldId="300"/>
            <ac:spMk id="4" creationId="{145FEBC3-FFE7-4796-AFF6-527968FBFB1B}"/>
          </ac:spMkLst>
        </pc:spChg>
      </pc:sldChg>
      <pc:sldChg chg="modSp">
        <pc:chgData name="Minae Lee" userId="S::minae@nucamp.co::fd8661ea-038b-4311-9694-b703622d7ae4" providerId="AD" clId="Web-{8A46B902-F30B-8282-7C63-2865CC88C7BC}" dt="2019-02-09T05:21:30.884" v="3053" actId="14100"/>
        <pc:sldMkLst>
          <pc:docMk/>
          <pc:sldMk cId="1448724451" sldId="301"/>
        </pc:sldMkLst>
        <pc:spChg chg="mod">
          <ac:chgData name="Minae Lee" userId="S::minae@nucamp.co::fd8661ea-038b-4311-9694-b703622d7ae4" providerId="AD" clId="Web-{8A46B902-F30B-8282-7C63-2865CC88C7BC}" dt="2019-02-09T05:21:30.884" v="3053" actId="14100"/>
          <ac:spMkLst>
            <pc:docMk/>
            <pc:sldMk cId="1448724451" sldId="301"/>
            <ac:spMk id="3" creationId="{3540A742-D501-45A0-B805-A1536FE2FFC4}"/>
          </ac:spMkLst>
        </pc:spChg>
      </pc:sldChg>
      <pc:sldChg chg="modSp">
        <pc:chgData name="Minae Lee" userId="S::minae@nucamp.co::fd8661ea-038b-4311-9694-b703622d7ae4" providerId="AD" clId="Web-{8A46B902-F30B-8282-7C63-2865CC88C7BC}" dt="2019-02-09T06:34:52.403" v="4238" actId="20577"/>
        <pc:sldMkLst>
          <pc:docMk/>
          <pc:sldMk cId="2485656782" sldId="304"/>
        </pc:sldMkLst>
        <pc:spChg chg="mod">
          <ac:chgData name="Minae Lee" userId="S::minae@nucamp.co::fd8661ea-038b-4311-9694-b703622d7ae4" providerId="AD" clId="Web-{8A46B902-F30B-8282-7C63-2865CC88C7BC}" dt="2019-02-09T06:34:52.403" v="4238" actId="20577"/>
          <ac:spMkLst>
            <pc:docMk/>
            <pc:sldMk cId="2485656782" sldId="304"/>
            <ac:spMk id="3" creationId="{DB6A9A53-DC6B-4544-860B-194DD9D9748B}"/>
          </ac:spMkLst>
        </pc:spChg>
      </pc:sldChg>
      <pc:sldChg chg="addSp modSp">
        <pc:chgData name="Minae Lee" userId="S::minae@nucamp.co::fd8661ea-038b-4311-9694-b703622d7ae4" providerId="AD" clId="Web-{8A46B902-F30B-8282-7C63-2865CC88C7BC}" dt="2019-02-09T03:32:48.765" v="697" actId="20577"/>
        <pc:sldMkLst>
          <pc:docMk/>
          <pc:sldMk cId="1176656415" sldId="308"/>
        </pc:sldMkLst>
        <pc:spChg chg="mod">
          <ac:chgData name="Minae Lee" userId="S::minae@nucamp.co::fd8661ea-038b-4311-9694-b703622d7ae4" providerId="AD" clId="Web-{8A46B902-F30B-8282-7C63-2865CC88C7BC}" dt="2019-02-09T03:32:48.765" v="697" actId="20577"/>
          <ac:spMkLst>
            <pc:docMk/>
            <pc:sldMk cId="1176656415" sldId="308"/>
            <ac:spMk id="3" creationId="{C50AB5C3-7B1E-4653-A99B-F2BBE1472CC0}"/>
          </ac:spMkLst>
        </pc:spChg>
        <pc:picChg chg="mod">
          <ac:chgData name="Minae Lee" userId="S::minae@nucamp.co::fd8661ea-038b-4311-9694-b703622d7ae4" providerId="AD" clId="Web-{8A46B902-F30B-8282-7C63-2865CC88C7BC}" dt="2019-02-09T03:32:03.984" v="692" actId="1076"/>
          <ac:picMkLst>
            <pc:docMk/>
            <pc:sldMk cId="1176656415" sldId="308"/>
            <ac:picMk id="6" creationId="{295443E7-2AB4-44E9-A54C-80178C8D15F1}"/>
          </ac:picMkLst>
        </pc:picChg>
        <pc:cxnChg chg="add mod">
          <ac:chgData name="Minae Lee" userId="S::minae@nucamp.co::fd8661ea-038b-4311-9694-b703622d7ae4" providerId="AD" clId="Web-{8A46B902-F30B-8282-7C63-2865CC88C7BC}" dt="2019-02-09T03:31:53.468" v="691" actId="14100"/>
          <ac:cxnSpMkLst>
            <pc:docMk/>
            <pc:sldMk cId="1176656415" sldId="308"/>
            <ac:cxnSpMk id="4" creationId="{71394629-9C53-49F2-A9DE-9922BF219DD5}"/>
          </ac:cxnSpMkLst>
        </pc:cxnChg>
      </pc:sldChg>
      <pc:sldChg chg="modSp">
        <pc:chgData name="Minae Lee" userId="S::minae@nucamp.co::fd8661ea-038b-4311-9694-b703622d7ae4" providerId="AD" clId="Web-{8A46B902-F30B-8282-7C63-2865CC88C7BC}" dt="2019-02-09T03:40:17.142" v="1066" actId="20577"/>
        <pc:sldMkLst>
          <pc:docMk/>
          <pc:sldMk cId="1908926001" sldId="309"/>
        </pc:sldMkLst>
        <pc:spChg chg="mod">
          <ac:chgData name="Minae Lee" userId="S::minae@nucamp.co::fd8661ea-038b-4311-9694-b703622d7ae4" providerId="AD" clId="Web-{8A46B902-F30B-8282-7C63-2865CC88C7BC}" dt="2019-02-09T03:40:17.142" v="1066" actId="20577"/>
          <ac:spMkLst>
            <pc:docMk/>
            <pc:sldMk cId="1908926001" sldId="309"/>
            <ac:spMk id="3" creationId="{E2EA8BEB-DF3E-4634-998B-8A7D2B6A0D62}"/>
          </ac:spMkLst>
        </pc:spChg>
      </pc:sldChg>
      <pc:sldChg chg="modSp">
        <pc:chgData name="Minae Lee" userId="S::minae@nucamp.co::fd8661ea-038b-4311-9694-b703622d7ae4" providerId="AD" clId="Web-{8A46B902-F30B-8282-7C63-2865CC88C7BC}" dt="2019-02-09T03:41:24.267" v="1116" actId="20577"/>
        <pc:sldMkLst>
          <pc:docMk/>
          <pc:sldMk cId="630069393" sldId="311"/>
        </pc:sldMkLst>
        <pc:spChg chg="mod">
          <ac:chgData name="Minae Lee" userId="S::minae@nucamp.co::fd8661ea-038b-4311-9694-b703622d7ae4" providerId="AD" clId="Web-{8A46B902-F30B-8282-7C63-2865CC88C7BC}" dt="2019-02-09T03:41:24.267" v="1116" actId="20577"/>
          <ac:spMkLst>
            <pc:docMk/>
            <pc:sldMk cId="630069393" sldId="311"/>
            <ac:spMk id="2" creationId="{CC4681E0-6015-439C-B75F-FFC48367A68B}"/>
          </ac:spMkLst>
        </pc:spChg>
        <pc:spChg chg="mod">
          <ac:chgData name="Minae Lee" userId="S::minae@nucamp.co::fd8661ea-038b-4311-9694-b703622d7ae4" providerId="AD" clId="Web-{8A46B902-F30B-8282-7C63-2865CC88C7BC}" dt="2019-02-09T03:41:21.283" v="1112" actId="20577"/>
          <ac:spMkLst>
            <pc:docMk/>
            <pc:sldMk cId="630069393" sldId="311"/>
            <ac:spMk id="3" creationId="{BD841F6A-60FF-402E-A1D6-DEFAB579C17C}"/>
          </ac:spMkLst>
        </pc:spChg>
      </pc:sldChg>
      <pc:sldChg chg="modSp new">
        <pc:chgData name="Minae Lee" userId="S::minae@nucamp.co::fd8661ea-038b-4311-9694-b703622d7ae4" providerId="AD" clId="Web-{8A46B902-F30B-8282-7C63-2865CC88C7BC}" dt="2019-02-09T04:47:42.580" v="2406" actId="20577"/>
        <pc:sldMkLst>
          <pc:docMk/>
          <pc:sldMk cId="3043776873" sldId="312"/>
        </pc:sldMkLst>
        <pc:spChg chg="mod">
          <ac:chgData name="Minae Lee" userId="S::minae@nucamp.co::fd8661ea-038b-4311-9694-b703622d7ae4" providerId="AD" clId="Web-{8A46B902-F30B-8282-7C63-2865CC88C7BC}" dt="2019-02-09T03:45:57.034" v="1222" actId="20577"/>
          <ac:spMkLst>
            <pc:docMk/>
            <pc:sldMk cId="3043776873" sldId="312"/>
            <ac:spMk id="2" creationId="{32AC39D6-41E5-4EFE-A8D5-DCD39BDBD1D3}"/>
          </ac:spMkLst>
        </pc:spChg>
        <pc:spChg chg="mod">
          <ac:chgData name="Minae Lee" userId="S::minae@nucamp.co::fd8661ea-038b-4311-9694-b703622d7ae4" providerId="AD" clId="Web-{8A46B902-F30B-8282-7C63-2865CC88C7BC}" dt="2019-02-09T04:47:42.580" v="2406" actId="20577"/>
          <ac:spMkLst>
            <pc:docMk/>
            <pc:sldMk cId="3043776873" sldId="312"/>
            <ac:spMk id="3" creationId="{AB20B283-C4CC-45F7-B1A0-D8DF80997709}"/>
          </ac:spMkLst>
        </pc:spChg>
      </pc:sldChg>
      <pc:sldChg chg="addSp delSp modSp new">
        <pc:chgData name="Minae Lee" userId="S::minae@nucamp.co::fd8661ea-038b-4311-9694-b703622d7ae4" providerId="AD" clId="Web-{8A46B902-F30B-8282-7C63-2865CC88C7BC}" dt="2019-02-09T06:03:58.739" v="3805" actId="20577"/>
        <pc:sldMkLst>
          <pc:docMk/>
          <pc:sldMk cId="966178379" sldId="313"/>
        </pc:sldMkLst>
        <pc:spChg chg="mod">
          <ac:chgData name="Minae Lee" userId="S::minae@nucamp.co::fd8661ea-038b-4311-9694-b703622d7ae4" providerId="AD" clId="Web-{8A46B902-F30B-8282-7C63-2865CC88C7BC}" dt="2019-02-09T05:28:23.823" v="3229" actId="20577"/>
          <ac:spMkLst>
            <pc:docMk/>
            <pc:sldMk cId="966178379" sldId="313"/>
            <ac:spMk id="2" creationId="{8D6F20B8-3DDF-4E78-9780-AD50D5DBE028}"/>
          </ac:spMkLst>
        </pc:spChg>
        <pc:spChg chg="mod">
          <ac:chgData name="Minae Lee" userId="S::minae@nucamp.co::fd8661ea-038b-4311-9694-b703622d7ae4" providerId="AD" clId="Web-{8A46B902-F30B-8282-7C63-2865CC88C7BC}" dt="2019-02-09T06:03:58.739" v="3805" actId="20577"/>
          <ac:spMkLst>
            <pc:docMk/>
            <pc:sldMk cId="966178379" sldId="313"/>
            <ac:spMk id="3" creationId="{40B00350-1983-4A4D-B70D-847E0E2E1B1C}"/>
          </ac:spMkLst>
        </pc:spChg>
        <pc:spChg chg="add del">
          <ac:chgData name="Minae Lee" userId="S::minae@nucamp.co::fd8661ea-038b-4311-9694-b703622d7ae4" providerId="AD" clId="Web-{8A46B902-F30B-8282-7C63-2865CC88C7BC}" dt="2019-02-09T06:03:35.661" v="3794"/>
          <ac:spMkLst>
            <pc:docMk/>
            <pc:sldMk cId="966178379" sldId="313"/>
            <ac:spMk id="4" creationId="{199E06FD-AA92-4692-8415-F39DCEEA09C6}"/>
          </ac:spMkLst>
        </pc:spChg>
        <pc:spChg chg="add del">
          <ac:chgData name="Minae Lee" userId="S::minae@nucamp.co::fd8661ea-038b-4311-9694-b703622d7ae4" providerId="AD" clId="Web-{8A46B902-F30B-8282-7C63-2865CC88C7BC}" dt="2019-02-09T06:03:35.661" v="3793"/>
          <ac:spMkLst>
            <pc:docMk/>
            <pc:sldMk cId="966178379" sldId="313"/>
            <ac:spMk id="5" creationId="{7F9911CC-4790-4F2C-B865-1F3078BAC37A}"/>
          </ac:spMkLst>
        </pc:spChg>
      </pc:sldChg>
      <pc:sldChg chg="new del">
        <pc:chgData name="Minae Lee" userId="S::minae@nucamp.co::fd8661ea-038b-4311-9694-b703622d7ae4" providerId="AD" clId="Web-{8A46B902-F30B-8282-7C63-2865CC88C7BC}" dt="2019-02-09T04:54:27.832" v="2617"/>
        <pc:sldMkLst>
          <pc:docMk/>
          <pc:sldMk cId="4146908250" sldId="313"/>
        </pc:sldMkLst>
      </pc:sldChg>
      <pc:sldChg chg="addSp delSp modSp new">
        <pc:chgData name="Minae Lee" userId="S::minae@nucamp.co::fd8661ea-038b-4311-9694-b703622d7ae4" providerId="AD" clId="Web-{8A46B902-F30B-8282-7C63-2865CC88C7BC}" dt="2019-02-09T06:13:29.210" v="4215" actId="20577"/>
        <pc:sldMkLst>
          <pc:docMk/>
          <pc:sldMk cId="1428866444" sldId="314"/>
        </pc:sldMkLst>
        <pc:spChg chg="mod">
          <ac:chgData name="Minae Lee" userId="S::minae@nucamp.co::fd8661ea-038b-4311-9694-b703622d7ae4" providerId="AD" clId="Web-{8A46B902-F30B-8282-7C63-2865CC88C7BC}" dt="2019-02-09T06:04:14.396" v="3810" actId="20577"/>
          <ac:spMkLst>
            <pc:docMk/>
            <pc:sldMk cId="1428866444" sldId="314"/>
            <ac:spMk id="2" creationId="{80B4D1C2-22D3-4117-8D80-8345EF3FA580}"/>
          </ac:spMkLst>
        </pc:spChg>
        <pc:spChg chg="mod">
          <ac:chgData name="Minae Lee" userId="S::minae@nucamp.co::fd8661ea-038b-4311-9694-b703622d7ae4" providerId="AD" clId="Web-{8A46B902-F30B-8282-7C63-2865CC88C7BC}" dt="2019-02-09T06:13:29.210" v="4215" actId="20577"/>
          <ac:spMkLst>
            <pc:docMk/>
            <pc:sldMk cId="1428866444" sldId="314"/>
            <ac:spMk id="3" creationId="{63053F16-A1D9-4014-AFDA-1EDC853B2572}"/>
          </ac:spMkLst>
        </pc:spChg>
        <pc:spChg chg="add mod">
          <ac:chgData name="Minae Lee" userId="S::minae@nucamp.co::fd8661ea-038b-4311-9694-b703622d7ae4" providerId="AD" clId="Web-{8A46B902-F30B-8282-7C63-2865CC88C7BC}" dt="2019-02-09T06:04:11.661" v="3809" actId="20577"/>
          <ac:spMkLst>
            <pc:docMk/>
            <pc:sldMk cId="1428866444" sldId="314"/>
            <ac:spMk id="4" creationId="{08A6306C-47D8-4ECF-8346-2760FDCB6FCD}"/>
          </ac:spMkLst>
        </pc:spChg>
        <pc:spChg chg="add del">
          <ac:chgData name="Minae Lee" userId="S::minae@nucamp.co::fd8661ea-038b-4311-9694-b703622d7ae4" providerId="AD" clId="Web-{8A46B902-F30B-8282-7C63-2865CC88C7BC}" dt="2019-02-09T06:12:26.429" v="4185"/>
          <ac:spMkLst>
            <pc:docMk/>
            <pc:sldMk cId="1428866444" sldId="314"/>
            <ac:spMk id="5" creationId="{CDB24742-D629-4D90-8406-394DC7B47B5B}"/>
          </ac:spMkLst>
        </pc:spChg>
      </pc:sldChg>
    </pc:docChg>
  </pc:docChgLst>
  <pc:docChgLst>
    <pc:chgData name="Minae Lee" userId="S::minae@nucamp.co::fd8661ea-038b-4311-9694-b703622d7ae4" providerId="AD" clId="Web-{D99D349F-0265-EB47-2258-0DE307D1D5C0}"/>
    <pc:docChg chg="addSld modSld">
      <pc:chgData name="Minae Lee" userId="S::minae@nucamp.co::fd8661ea-038b-4311-9694-b703622d7ae4" providerId="AD" clId="Web-{D99D349F-0265-EB47-2258-0DE307D1D5C0}" dt="2019-01-11T08:57:51.692" v="1724" actId="20577"/>
      <pc:docMkLst>
        <pc:docMk/>
      </pc:docMkLst>
      <pc:sldChg chg="modSp">
        <pc:chgData name="Minae Lee" userId="S::minae@nucamp.co::fd8661ea-038b-4311-9694-b703622d7ae4" providerId="AD" clId="Web-{D99D349F-0265-EB47-2258-0DE307D1D5C0}" dt="2019-01-11T07:58:14.574" v="22" actId="20577"/>
        <pc:sldMkLst>
          <pc:docMk/>
          <pc:sldMk cId="888934836" sldId="278"/>
        </pc:sldMkLst>
        <pc:spChg chg="mod">
          <ac:chgData name="Minae Lee" userId="S::minae@nucamp.co::fd8661ea-038b-4311-9694-b703622d7ae4" providerId="AD" clId="Web-{D99D349F-0265-EB47-2258-0DE307D1D5C0}" dt="2019-01-11T07:58:14.574" v="22" actId="20577"/>
          <ac:spMkLst>
            <pc:docMk/>
            <pc:sldMk cId="888934836" sldId="278"/>
            <ac:spMk id="3" creationId="{78598048-45B3-4967-BA21-6ED180097152}"/>
          </ac:spMkLst>
        </pc:spChg>
      </pc:sldChg>
      <pc:sldChg chg="modSp">
        <pc:chgData name="Minae Lee" userId="S::minae@nucamp.co::fd8661ea-038b-4311-9694-b703622d7ae4" providerId="AD" clId="Web-{D99D349F-0265-EB47-2258-0DE307D1D5C0}" dt="2019-01-11T08:57:44.316" v="1719" actId="20577"/>
        <pc:sldMkLst>
          <pc:docMk/>
          <pc:sldMk cId="4172846020" sldId="279"/>
        </pc:sldMkLst>
        <pc:spChg chg="mod">
          <ac:chgData name="Minae Lee" userId="S::minae@nucamp.co::fd8661ea-038b-4311-9694-b703622d7ae4" providerId="AD" clId="Web-{D99D349F-0265-EB47-2258-0DE307D1D5C0}" dt="2019-01-11T08:57:44.316" v="1719" actId="20577"/>
          <ac:spMkLst>
            <pc:docMk/>
            <pc:sldMk cId="4172846020" sldId="279"/>
            <ac:spMk id="4" creationId="{02A64020-DA7C-42CC-A901-5EC122F7CBEB}"/>
          </ac:spMkLst>
        </pc:spChg>
      </pc:sldChg>
      <pc:sldChg chg="modSp">
        <pc:chgData name="Minae Lee" userId="S::minae@nucamp.co::fd8661ea-038b-4311-9694-b703622d7ae4" providerId="AD" clId="Web-{D99D349F-0265-EB47-2258-0DE307D1D5C0}" dt="2019-01-11T08:09:42.700" v="226" actId="20577"/>
        <pc:sldMkLst>
          <pc:docMk/>
          <pc:sldMk cId="379489004" sldId="291"/>
        </pc:sldMkLst>
        <pc:spChg chg="mod">
          <ac:chgData name="Minae Lee" userId="S::minae@nucamp.co::fd8661ea-038b-4311-9694-b703622d7ae4" providerId="AD" clId="Web-{D99D349F-0265-EB47-2258-0DE307D1D5C0}" dt="2019-01-11T08:09:42.700" v="226" actId="20577"/>
          <ac:spMkLst>
            <pc:docMk/>
            <pc:sldMk cId="379489004" sldId="291"/>
            <ac:spMk id="3" creationId="{1F8EFD27-2F0C-4B64-A022-CBD04559D0A6}"/>
          </ac:spMkLst>
        </pc:spChg>
      </pc:sldChg>
      <pc:sldChg chg="modSp">
        <pc:chgData name="Minae Lee" userId="S::minae@nucamp.co::fd8661ea-038b-4311-9694-b703622d7ae4" providerId="AD" clId="Web-{D99D349F-0265-EB47-2258-0DE307D1D5C0}" dt="2019-01-11T08:11:59.737" v="294" actId="20577"/>
        <pc:sldMkLst>
          <pc:docMk/>
          <pc:sldMk cId="2119266737" sldId="298"/>
        </pc:sldMkLst>
        <pc:spChg chg="mod">
          <ac:chgData name="Minae Lee" userId="S::minae@nucamp.co::fd8661ea-038b-4311-9694-b703622d7ae4" providerId="AD" clId="Web-{D99D349F-0265-EB47-2258-0DE307D1D5C0}" dt="2019-01-11T08:11:59.737" v="294" actId="20577"/>
          <ac:spMkLst>
            <pc:docMk/>
            <pc:sldMk cId="2119266737" sldId="298"/>
            <ac:spMk id="3" creationId="{A38C5EA8-371C-41AC-B69C-EA7DE1DF84C2}"/>
          </ac:spMkLst>
        </pc:spChg>
      </pc:sldChg>
      <pc:sldChg chg="modSp">
        <pc:chgData name="Minae Lee" userId="S::minae@nucamp.co::fd8661ea-038b-4311-9694-b703622d7ae4" providerId="AD" clId="Web-{D99D349F-0265-EB47-2258-0DE307D1D5C0}" dt="2019-01-11T08:36:28.134" v="1097" actId="20577"/>
        <pc:sldMkLst>
          <pc:docMk/>
          <pc:sldMk cId="2150544520" sldId="299"/>
        </pc:sldMkLst>
        <pc:spChg chg="mod">
          <ac:chgData name="Minae Lee" userId="S::minae@nucamp.co::fd8661ea-038b-4311-9694-b703622d7ae4" providerId="AD" clId="Web-{D99D349F-0265-EB47-2258-0DE307D1D5C0}" dt="2019-01-11T08:36:28.134" v="1097" actId="20577"/>
          <ac:spMkLst>
            <pc:docMk/>
            <pc:sldMk cId="2150544520" sldId="299"/>
            <ac:spMk id="3" creationId="{30691492-3CFB-4F17-8065-9329C51A894D}"/>
          </ac:spMkLst>
        </pc:spChg>
      </pc:sldChg>
      <pc:sldChg chg="modSp">
        <pc:chgData name="Minae Lee" userId="S::minae@nucamp.co::fd8661ea-038b-4311-9694-b703622d7ae4" providerId="AD" clId="Web-{D99D349F-0265-EB47-2258-0DE307D1D5C0}" dt="2019-01-11T08:57:51.692" v="1723" actId="20577"/>
        <pc:sldMkLst>
          <pc:docMk/>
          <pc:sldMk cId="1448724451" sldId="301"/>
        </pc:sldMkLst>
        <pc:spChg chg="mod">
          <ac:chgData name="Minae Lee" userId="S::minae@nucamp.co::fd8661ea-038b-4311-9694-b703622d7ae4" providerId="AD" clId="Web-{D99D349F-0265-EB47-2258-0DE307D1D5C0}" dt="2019-01-11T08:57:51.692" v="1723" actId="20577"/>
          <ac:spMkLst>
            <pc:docMk/>
            <pc:sldMk cId="1448724451" sldId="301"/>
            <ac:spMk id="3" creationId="{3540A742-D501-45A0-B805-A1536FE2FFC4}"/>
          </ac:spMkLst>
        </pc:spChg>
      </pc:sldChg>
      <pc:sldChg chg="modSp new">
        <pc:chgData name="Minae Lee" userId="S::minae@nucamp.co::fd8661ea-038b-4311-9694-b703622d7ae4" providerId="AD" clId="Web-{D99D349F-0265-EB47-2258-0DE307D1D5C0}" dt="2019-01-11T08:41:55.434" v="1227" actId="20577"/>
        <pc:sldMkLst>
          <pc:docMk/>
          <pc:sldMk cId="2185148794" sldId="303"/>
        </pc:sldMkLst>
        <pc:spChg chg="mod">
          <ac:chgData name="Minae Lee" userId="S::minae@nucamp.co::fd8661ea-038b-4311-9694-b703622d7ae4" providerId="AD" clId="Web-{D99D349F-0265-EB47-2258-0DE307D1D5C0}" dt="2019-01-11T08:14:02.519" v="322" actId="20577"/>
          <ac:spMkLst>
            <pc:docMk/>
            <pc:sldMk cId="2185148794" sldId="303"/>
            <ac:spMk id="2" creationId="{0A687F08-4E92-4936-9AFB-706FC4977217}"/>
          </ac:spMkLst>
        </pc:spChg>
        <pc:spChg chg="mod">
          <ac:chgData name="Minae Lee" userId="S::minae@nucamp.co::fd8661ea-038b-4311-9694-b703622d7ae4" providerId="AD" clId="Web-{D99D349F-0265-EB47-2258-0DE307D1D5C0}" dt="2019-01-11T08:41:55.434" v="1227" actId="20577"/>
          <ac:spMkLst>
            <pc:docMk/>
            <pc:sldMk cId="2185148794" sldId="303"/>
            <ac:spMk id="3" creationId="{9B10D4B3-5B60-4E9E-9B6D-EA35082B8F98}"/>
          </ac:spMkLst>
        </pc:spChg>
      </pc:sldChg>
    </pc:docChg>
  </pc:docChgLst>
  <pc:docChgLst>
    <pc:chgData name="Minae Lee" userId="S::minae@nucamp.co::fd8661ea-038b-4311-9694-b703622d7ae4" providerId="AD" clId="Web-{8E6B9E2E-AB65-BFBF-2289-D6F608EE9AE4}"/>
    <pc:docChg chg="modSld">
      <pc:chgData name="Minae Lee" userId="S::minae@nucamp.co::fd8661ea-038b-4311-9694-b703622d7ae4" providerId="AD" clId="Web-{8E6B9E2E-AB65-BFBF-2289-D6F608EE9AE4}" dt="2019-01-11T07:42:52.694" v="211" actId="20577"/>
      <pc:docMkLst>
        <pc:docMk/>
      </pc:docMkLst>
      <pc:sldChg chg="modSp">
        <pc:chgData name="Minae Lee" userId="S::minae@nucamp.co::fd8661ea-038b-4311-9694-b703622d7ae4" providerId="AD" clId="Web-{8E6B9E2E-AB65-BFBF-2289-D6F608EE9AE4}" dt="2019-01-11T07:42:52.694" v="210" actId="20577"/>
        <pc:sldMkLst>
          <pc:docMk/>
          <pc:sldMk cId="888934836" sldId="278"/>
        </pc:sldMkLst>
        <pc:spChg chg="mod">
          <ac:chgData name="Minae Lee" userId="S::minae@nucamp.co::fd8661ea-038b-4311-9694-b703622d7ae4" providerId="AD" clId="Web-{8E6B9E2E-AB65-BFBF-2289-D6F608EE9AE4}" dt="2019-01-11T07:42:52.694" v="210" actId="20577"/>
          <ac:spMkLst>
            <pc:docMk/>
            <pc:sldMk cId="888934836" sldId="278"/>
            <ac:spMk id="3" creationId="{78598048-45B3-4967-BA21-6ED180097152}"/>
          </ac:spMkLst>
        </pc:spChg>
      </pc:sldChg>
    </pc:docChg>
  </pc:docChgLst>
  <pc:docChgLst>
    <pc:chgData name="Minae Lee" userId="S::minae@nucamp.co::fd8661ea-038b-4311-9694-b703622d7ae4" providerId="AD" clId="Web-{676BD6EE-78F1-79DE-C202-EC36166DAEF3}"/>
    <pc:docChg chg="delSld">
      <pc:chgData name="Minae Lee" userId="S::minae@nucamp.co::fd8661ea-038b-4311-9694-b703622d7ae4" providerId="AD" clId="Web-{676BD6EE-78F1-79DE-C202-EC36166DAEF3}" dt="2019-01-11T12:38:04.512" v="0"/>
      <pc:docMkLst>
        <pc:docMk/>
      </pc:docMkLst>
      <pc:sldChg chg="del">
        <pc:chgData name="Minae Lee" userId="S::minae@nucamp.co::fd8661ea-038b-4311-9694-b703622d7ae4" providerId="AD" clId="Web-{676BD6EE-78F1-79DE-C202-EC36166DAEF3}" dt="2019-01-11T12:38:04.512" v="0"/>
        <pc:sldMkLst>
          <pc:docMk/>
          <pc:sldMk cId="2674045215" sldId="302"/>
        </pc:sldMkLst>
      </pc:sldChg>
    </pc:docChg>
  </pc:docChgLst>
  <pc:docChgLst>
    <pc:chgData clId="Web-{2FCE4F7D-C1E2-D61E-DC0D-C1FB2419E986}"/>
    <pc:docChg chg="modSld">
      <pc:chgData name="" userId="" providerId="" clId="Web-{2FCE4F7D-C1E2-D61E-DC0D-C1FB2419E986}" dt="2019-11-14T23:05:11.824" v="0" actId="20577"/>
      <pc:docMkLst>
        <pc:docMk/>
      </pc:docMkLst>
      <pc:sldChg chg="modSp">
        <pc:chgData name="" userId="" providerId="" clId="Web-{2FCE4F7D-C1E2-D61E-DC0D-C1FB2419E986}" dt="2019-11-14T23:05:11.824" v="0" actId="20577"/>
        <pc:sldMkLst>
          <pc:docMk/>
          <pc:sldMk cId="1455633512" sldId="256"/>
        </pc:sldMkLst>
        <pc:spChg chg="mod">
          <ac:chgData name="" userId="" providerId="" clId="Web-{2FCE4F7D-C1E2-D61E-DC0D-C1FB2419E986}" dt="2019-11-14T23:05:11.824" v="0" actId="20577"/>
          <ac:spMkLst>
            <pc:docMk/>
            <pc:sldMk cId="1455633512" sldId="256"/>
            <ac:spMk id="2" creationId="{E9E861DF-5B03-493D-982B-423044720B97}"/>
          </ac:spMkLst>
        </pc:spChg>
      </pc:sldChg>
    </pc:docChg>
  </pc:docChgLst>
  <pc:docChgLst>
    <pc:chgData name="Minae Lee" userId="S::minae@nucamp.co::fd8661ea-038b-4311-9694-b703622d7ae4" providerId="AD" clId="Web-{42F01188-3F52-E917-13C6-22ABF9A4D360}"/>
    <pc:docChg chg="modSld">
      <pc:chgData name="Minae Lee" userId="S::minae@nucamp.co::fd8661ea-038b-4311-9694-b703622d7ae4" providerId="AD" clId="Web-{42F01188-3F52-E917-13C6-22ABF9A4D360}" dt="2019-05-25T17:25:12.855" v="11" actId="20577"/>
      <pc:docMkLst>
        <pc:docMk/>
      </pc:docMkLst>
      <pc:sldChg chg="modSp">
        <pc:chgData name="Minae Lee" userId="S::minae@nucamp.co::fd8661ea-038b-4311-9694-b703622d7ae4" providerId="AD" clId="Web-{42F01188-3F52-E917-13C6-22ABF9A4D360}" dt="2019-05-25T17:25:12.840" v="10" actId="20577"/>
        <pc:sldMkLst>
          <pc:docMk/>
          <pc:sldMk cId="2815773543" sldId="297"/>
        </pc:sldMkLst>
        <pc:spChg chg="mod">
          <ac:chgData name="Minae Lee" userId="S::minae@nucamp.co::fd8661ea-038b-4311-9694-b703622d7ae4" providerId="AD" clId="Web-{42F01188-3F52-E917-13C6-22ABF9A4D360}" dt="2019-05-25T17:25:12.840" v="10" actId="20577"/>
          <ac:spMkLst>
            <pc:docMk/>
            <pc:sldMk cId="2815773543" sldId="297"/>
            <ac:spMk id="3" creationId="{EEEB9CE8-F836-47E7-90F9-3CAB7B90F0A5}"/>
          </ac:spMkLst>
        </pc:spChg>
      </pc:sldChg>
    </pc:docChg>
  </pc:docChgLst>
  <pc:docChgLst>
    <pc:chgData name="Minae Lee" userId="S::minae@nucamp.co::fd8661ea-038b-4311-9694-b703622d7ae4" providerId="AD" clId="Web-{3E760ACD-D1E8-2352-288B-6B178305DE71}"/>
    <pc:docChg chg="addSld modSld">
      <pc:chgData name="Minae Lee" userId="S::minae@nucamp.co::fd8661ea-038b-4311-9694-b703622d7ae4" providerId="AD" clId="Web-{3E760ACD-D1E8-2352-288B-6B178305DE71}" dt="2019-01-11T06:28:28.251" v="170" actId="20577"/>
      <pc:docMkLst>
        <pc:docMk/>
      </pc:docMkLst>
      <pc:sldChg chg="modSp">
        <pc:chgData name="Minae Lee" userId="S::minae@nucamp.co::fd8661ea-038b-4311-9694-b703622d7ae4" providerId="AD" clId="Web-{3E760ACD-D1E8-2352-288B-6B178305DE71}" dt="2019-01-11T06:27:11.110" v="116" actId="20577"/>
        <pc:sldMkLst>
          <pc:docMk/>
          <pc:sldMk cId="1878716109" sldId="271"/>
        </pc:sldMkLst>
        <pc:spChg chg="mod">
          <ac:chgData name="Minae Lee" userId="S::minae@nucamp.co::fd8661ea-038b-4311-9694-b703622d7ae4" providerId="AD" clId="Web-{3E760ACD-D1E8-2352-288B-6B178305DE71}" dt="2019-01-11T06:27:11.110" v="116" actId="20577"/>
          <ac:spMkLst>
            <pc:docMk/>
            <pc:sldMk cId="1878716109" sldId="271"/>
            <ac:spMk id="3" creationId="{E6876F61-5CC2-4C72-BD4B-235BEDA3E018}"/>
          </ac:spMkLst>
        </pc:spChg>
      </pc:sldChg>
      <pc:sldChg chg="modSp">
        <pc:chgData name="Minae Lee" userId="S::minae@nucamp.co::fd8661ea-038b-4311-9694-b703622d7ae4" providerId="AD" clId="Web-{3E760ACD-D1E8-2352-288B-6B178305DE71}" dt="2019-01-11T06:25:57.017" v="72" actId="20577"/>
        <pc:sldMkLst>
          <pc:docMk/>
          <pc:sldMk cId="695971456" sldId="296"/>
        </pc:sldMkLst>
        <pc:spChg chg="mod">
          <ac:chgData name="Minae Lee" userId="S::minae@nucamp.co::fd8661ea-038b-4311-9694-b703622d7ae4" providerId="AD" clId="Web-{3E760ACD-D1E8-2352-288B-6B178305DE71}" dt="2019-01-11T06:25:57.017" v="72" actId="20577"/>
          <ac:spMkLst>
            <pc:docMk/>
            <pc:sldMk cId="695971456" sldId="296"/>
            <ac:spMk id="3" creationId="{4A12703E-94D4-4E95-8447-CDB27F9B4013}"/>
          </ac:spMkLst>
        </pc:spChg>
      </pc:sldChg>
      <pc:sldChg chg="modSp new">
        <pc:chgData name="Minae Lee" userId="S::minae@nucamp.co::fd8661ea-038b-4311-9694-b703622d7ae4" providerId="AD" clId="Web-{3E760ACD-D1E8-2352-288B-6B178305DE71}" dt="2019-01-11T06:28:28.251" v="169" actId="20577"/>
        <pc:sldMkLst>
          <pc:docMk/>
          <pc:sldMk cId="1448724451" sldId="301"/>
        </pc:sldMkLst>
        <pc:spChg chg="mod">
          <ac:chgData name="Minae Lee" userId="S::minae@nucamp.co::fd8661ea-038b-4311-9694-b703622d7ae4" providerId="AD" clId="Web-{3E760ACD-D1E8-2352-288B-6B178305DE71}" dt="2019-01-11T06:28:06.563" v="121" actId="20577"/>
          <ac:spMkLst>
            <pc:docMk/>
            <pc:sldMk cId="1448724451" sldId="301"/>
            <ac:spMk id="2" creationId="{D8BE82C8-6FFD-4CA7-99C3-61C79D61BD1B}"/>
          </ac:spMkLst>
        </pc:spChg>
        <pc:spChg chg="mod">
          <ac:chgData name="Minae Lee" userId="S::minae@nucamp.co::fd8661ea-038b-4311-9694-b703622d7ae4" providerId="AD" clId="Web-{3E760ACD-D1E8-2352-288B-6B178305DE71}" dt="2019-01-11T06:28:28.251" v="169" actId="20577"/>
          <ac:spMkLst>
            <pc:docMk/>
            <pc:sldMk cId="1448724451" sldId="301"/>
            <ac:spMk id="3" creationId="{3540A742-D501-45A0-B805-A1536FE2FFC4}"/>
          </ac:spMkLst>
        </pc:spChg>
      </pc:sldChg>
    </pc:docChg>
  </pc:docChgLst>
  <pc:docChgLst>
    <pc:chgData name="Minae Lee" userId="S::minae@nucamp.co::fd8661ea-038b-4311-9694-b703622d7ae4" providerId="AD" clId="Web-{4F0873DD-B03C-9895-5382-20341BA550A8}"/>
    <pc:docChg chg="addSld delSld modSld">
      <pc:chgData name="Minae Lee" userId="S::minae@nucamp.co::fd8661ea-038b-4311-9694-b703622d7ae4" providerId="AD" clId="Web-{4F0873DD-B03C-9895-5382-20341BA550A8}" dt="2019-01-11T09:44:28.246" v="161"/>
      <pc:docMkLst>
        <pc:docMk/>
      </pc:docMkLst>
      <pc:sldChg chg="addSp delSp modSp del">
        <pc:chgData name="Minae Lee" userId="S::minae@nucamp.co::fd8661ea-038b-4311-9694-b703622d7ae4" providerId="AD" clId="Web-{4F0873DD-B03C-9895-5382-20341BA550A8}" dt="2019-01-11T09:44:28.246" v="161"/>
        <pc:sldMkLst>
          <pc:docMk/>
          <pc:sldMk cId="2883527817" sldId="274"/>
        </pc:sldMkLst>
        <pc:spChg chg="add del mod">
          <ac:chgData name="Minae Lee" userId="S::minae@nucamp.co::fd8661ea-038b-4311-9694-b703622d7ae4" providerId="AD" clId="Web-{4F0873DD-B03C-9895-5382-20341BA550A8}" dt="2019-01-11T09:42:31.760" v="152"/>
          <ac:spMkLst>
            <pc:docMk/>
            <pc:sldMk cId="2883527817" sldId="274"/>
            <ac:spMk id="2" creationId="{18A777B2-7DEA-4E52-8451-CD2B9CECDF0F}"/>
          </ac:spMkLst>
        </pc:spChg>
        <pc:spChg chg="add del mod">
          <ac:chgData name="Minae Lee" userId="S::minae@nucamp.co::fd8661ea-038b-4311-9694-b703622d7ae4" providerId="AD" clId="Web-{4F0873DD-B03C-9895-5382-20341BA550A8}" dt="2019-01-11T09:42:31.713" v="151"/>
          <ac:spMkLst>
            <pc:docMk/>
            <pc:sldMk cId="2883527817" sldId="274"/>
            <ac:spMk id="3" creationId="{34C1D091-0A13-4F5B-BF9F-C5734B28A0D1}"/>
          </ac:spMkLst>
        </pc:spChg>
        <pc:spChg chg="add del mod">
          <ac:chgData name="Minae Lee" userId="S::minae@nucamp.co::fd8661ea-038b-4311-9694-b703622d7ae4" providerId="AD" clId="Web-{4F0873DD-B03C-9895-5382-20341BA550A8}" dt="2019-01-11T09:42:27.198" v="150"/>
          <ac:spMkLst>
            <pc:docMk/>
            <pc:sldMk cId="2883527817" sldId="274"/>
            <ac:spMk id="5" creationId="{A8C7827E-C245-4D6B-887D-245E07D806D6}"/>
          </ac:spMkLst>
        </pc:spChg>
        <pc:spChg chg="add del mod">
          <ac:chgData name="Minae Lee" userId="S::minae@nucamp.co::fd8661ea-038b-4311-9694-b703622d7ae4" providerId="AD" clId="Web-{4F0873DD-B03C-9895-5382-20341BA550A8}" dt="2019-01-11T09:42:27.198" v="149"/>
          <ac:spMkLst>
            <pc:docMk/>
            <pc:sldMk cId="2883527817" sldId="274"/>
            <ac:spMk id="7" creationId="{259E639A-3F66-4DF5-A8E4-5F370474CBF6}"/>
          </ac:spMkLst>
        </pc:spChg>
        <pc:spChg chg="add mod">
          <ac:chgData name="Minae Lee" userId="S::minae@nucamp.co::fd8661ea-038b-4311-9694-b703622d7ae4" providerId="AD" clId="Web-{4F0873DD-B03C-9895-5382-20341BA550A8}" dt="2019-01-11T09:42:31.713" v="151"/>
          <ac:spMkLst>
            <pc:docMk/>
            <pc:sldMk cId="2883527817" sldId="274"/>
            <ac:spMk id="9" creationId="{F1981BB3-BF41-4AE3-89C1-83FDED77A87C}"/>
          </ac:spMkLst>
        </pc:spChg>
        <pc:spChg chg="add mod">
          <ac:chgData name="Minae Lee" userId="S::minae@nucamp.co::fd8661ea-038b-4311-9694-b703622d7ae4" providerId="AD" clId="Web-{4F0873DD-B03C-9895-5382-20341BA550A8}" dt="2019-01-11T09:42:31.760" v="152"/>
          <ac:spMkLst>
            <pc:docMk/>
            <pc:sldMk cId="2883527817" sldId="274"/>
            <ac:spMk id="11" creationId="{28C2A0FD-2280-4501-A7FA-4825449B4190}"/>
          </ac:spMkLst>
        </pc:spChg>
      </pc:sldChg>
      <pc:sldChg chg="addSp modSp">
        <pc:chgData name="Minae Lee" userId="S::minae@nucamp.co::fd8661ea-038b-4311-9694-b703622d7ae4" providerId="AD" clId="Web-{4F0873DD-B03C-9895-5382-20341BA550A8}" dt="2019-01-11T09:43:26.620" v="160" actId="1076"/>
        <pc:sldMkLst>
          <pc:docMk/>
          <pc:sldMk cId="1872963930" sldId="277"/>
        </pc:sldMkLst>
        <pc:spChg chg="mod">
          <ac:chgData name="Minae Lee" userId="S::minae@nucamp.co::fd8661ea-038b-4311-9694-b703622d7ae4" providerId="AD" clId="Web-{4F0873DD-B03C-9895-5382-20341BA550A8}" dt="2019-01-11T09:41:33.476" v="139" actId="20577"/>
          <ac:spMkLst>
            <pc:docMk/>
            <pc:sldMk cId="1872963930" sldId="277"/>
            <ac:spMk id="3" creationId="{1C7A8A1B-4B95-468F-8D4D-4D02BDF20541}"/>
          </ac:spMkLst>
        </pc:spChg>
        <pc:spChg chg="add mod">
          <ac:chgData name="Minae Lee" userId="S::minae@nucamp.co::fd8661ea-038b-4311-9694-b703622d7ae4" providerId="AD" clId="Web-{4F0873DD-B03C-9895-5382-20341BA550A8}" dt="2019-01-11T09:43:20.527" v="159" actId="1076"/>
          <ac:spMkLst>
            <pc:docMk/>
            <pc:sldMk cId="1872963930" sldId="277"/>
            <ac:spMk id="4" creationId="{DE565AD8-D0DF-49ED-AB03-DF2ED17532A9}"/>
          </ac:spMkLst>
        </pc:spChg>
        <pc:spChg chg="add mod">
          <ac:chgData name="Minae Lee" userId="S::minae@nucamp.co::fd8661ea-038b-4311-9694-b703622d7ae4" providerId="AD" clId="Web-{4F0873DD-B03C-9895-5382-20341BA550A8}" dt="2019-01-11T09:43:26.620" v="160" actId="1076"/>
          <ac:spMkLst>
            <pc:docMk/>
            <pc:sldMk cId="1872963930" sldId="277"/>
            <ac:spMk id="5" creationId="{196548EB-B105-45B7-91A0-5B74ED5CF4E3}"/>
          </ac:spMkLst>
        </pc:spChg>
      </pc:sldChg>
      <pc:sldChg chg="modSp">
        <pc:chgData name="Minae Lee" userId="S::minae@nucamp.co::fd8661ea-038b-4311-9694-b703622d7ae4" providerId="AD" clId="Web-{4F0873DD-B03C-9895-5382-20341BA550A8}" dt="2019-01-11T09:38:37.398" v="2" actId="20577"/>
        <pc:sldMkLst>
          <pc:docMk/>
          <pc:sldMk cId="484492086" sldId="300"/>
        </pc:sldMkLst>
        <pc:spChg chg="mod">
          <ac:chgData name="Minae Lee" userId="S::minae@nucamp.co::fd8661ea-038b-4311-9694-b703622d7ae4" providerId="AD" clId="Web-{4F0873DD-B03C-9895-5382-20341BA550A8}" dt="2019-01-11T09:38:37.398" v="2" actId="20577"/>
          <ac:spMkLst>
            <pc:docMk/>
            <pc:sldMk cId="484492086" sldId="300"/>
            <ac:spMk id="3" creationId="{A5B643F3-F2C7-42DD-A374-77B9BBD0A6B8}"/>
          </ac:spMkLst>
        </pc:spChg>
      </pc:sldChg>
      <pc:sldChg chg="add del replId">
        <pc:chgData name="Minae Lee" userId="S::minae@nucamp.co::fd8661ea-038b-4311-9694-b703622d7ae4" providerId="AD" clId="Web-{4F0873DD-B03C-9895-5382-20341BA550A8}" dt="2019-01-11T09:42:24.463" v="148"/>
        <pc:sldMkLst>
          <pc:docMk/>
          <pc:sldMk cId="219900043" sldId="304"/>
        </pc:sldMkLst>
      </pc:sldChg>
      <pc:sldChg chg="add del replId">
        <pc:chgData name="Minae Lee" userId="S::minae@nucamp.co::fd8661ea-038b-4311-9694-b703622d7ae4" providerId="AD" clId="Web-{4F0873DD-B03C-9895-5382-20341BA550A8}" dt="2019-01-11T09:42:20.620" v="147"/>
        <pc:sldMkLst>
          <pc:docMk/>
          <pc:sldMk cId="1243016262" sldId="305"/>
        </pc:sldMkLst>
      </pc:sldChg>
    </pc:docChg>
  </pc:docChgLst>
  <pc:docChgLst>
    <pc:chgData name="Minae Lee" userId="S::minae@nucamp.co::fd8661ea-038b-4311-9694-b703622d7ae4" providerId="AD" clId="Web-{A13E1330-AF0F-FA0B-49A7-3D48F83A88B3}"/>
    <pc:docChg chg="modSld">
      <pc:chgData name="Minae Lee" userId="S::minae@nucamp.co::fd8661ea-038b-4311-9694-b703622d7ae4" providerId="AD" clId="Web-{A13E1330-AF0F-FA0B-49A7-3D48F83A88B3}" dt="2020-01-27T04:43:13.150" v="69" actId="14100"/>
      <pc:docMkLst>
        <pc:docMk/>
      </pc:docMkLst>
      <pc:sldChg chg="modSp">
        <pc:chgData name="Minae Lee" userId="S::minae@nucamp.co::fd8661ea-038b-4311-9694-b703622d7ae4" providerId="AD" clId="Web-{A13E1330-AF0F-FA0B-49A7-3D48F83A88B3}" dt="2020-01-27T04:42:41.447" v="63" actId="20577"/>
        <pc:sldMkLst>
          <pc:docMk/>
          <pc:sldMk cId="2119266737" sldId="298"/>
        </pc:sldMkLst>
        <pc:spChg chg="mod">
          <ac:chgData name="Minae Lee" userId="S::minae@nucamp.co::fd8661ea-038b-4311-9694-b703622d7ae4" providerId="AD" clId="Web-{A13E1330-AF0F-FA0B-49A7-3D48F83A88B3}" dt="2020-01-27T04:42:41.447" v="63" actId="20577"/>
          <ac:spMkLst>
            <pc:docMk/>
            <pc:sldMk cId="2119266737" sldId="298"/>
            <ac:spMk id="3" creationId="{A38C5EA8-371C-41AC-B69C-EA7DE1DF84C2}"/>
          </ac:spMkLst>
        </pc:spChg>
      </pc:sldChg>
      <pc:sldChg chg="modSp">
        <pc:chgData name="Minae Lee" userId="S::minae@nucamp.co::fd8661ea-038b-4311-9694-b703622d7ae4" providerId="AD" clId="Web-{A13E1330-AF0F-FA0B-49A7-3D48F83A88B3}" dt="2020-01-27T04:43:13.150" v="69" actId="14100"/>
        <pc:sldMkLst>
          <pc:docMk/>
          <pc:sldMk cId="2185148794" sldId="303"/>
        </pc:sldMkLst>
        <pc:spChg chg="mod">
          <ac:chgData name="Minae Lee" userId="S::minae@nucamp.co::fd8661ea-038b-4311-9694-b703622d7ae4" providerId="AD" clId="Web-{A13E1330-AF0F-FA0B-49A7-3D48F83A88B3}" dt="2020-01-27T04:43:13.150" v="69" actId="14100"/>
          <ac:spMkLst>
            <pc:docMk/>
            <pc:sldMk cId="2185148794" sldId="303"/>
            <ac:spMk id="3" creationId="{9B10D4B3-5B60-4E9E-9B6D-EA35082B8F98}"/>
          </ac:spMkLst>
        </pc:spChg>
      </pc:sldChg>
    </pc:docChg>
  </pc:docChgLst>
  <pc:docChgLst>
    <pc:chgData name="Minae Lee" userId="S::minae@nucamp.co::fd8661ea-038b-4311-9694-b703622d7ae4" providerId="AD" clId="Web-{705DF3E4-23B6-622C-981D-E8EB78F8F996}"/>
    <pc:docChg chg="modSld">
      <pc:chgData name="Minae Lee" userId="S::minae@nucamp.co::fd8661ea-038b-4311-9694-b703622d7ae4" providerId="AD" clId="Web-{705DF3E4-23B6-622C-981D-E8EB78F8F996}" dt="2019-02-15T04:37:16.717" v="285" actId="20577"/>
      <pc:docMkLst>
        <pc:docMk/>
      </pc:docMkLst>
      <pc:sldChg chg="modSp">
        <pc:chgData name="Minae Lee" userId="S::minae@nucamp.co::fd8661ea-038b-4311-9694-b703622d7ae4" providerId="AD" clId="Web-{705DF3E4-23B6-622C-981D-E8EB78F8F996}" dt="2019-02-15T04:31:39.374" v="166" actId="20577"/>
        <pc:sldMkLst>
          <pc:docMk/>
          <pc:sldMk cId="1281760466" sldId="260"/>
        </pc:sldMkLst>
        <pc:spChg chg="mod">
          <ac:chgData name="Minae Lee" userId="S::minae@nucamp.co::fd8661ea-038b-4311-9694-b703622d7ae4" providerId="AD" clId="Web-{705DF3E4-23B6-622C-981D-E8EB78F8F996}" dt="2019-02-15T04:31:39.374" v="166" actId="20577"/>
          <ac:spMkLst>
            <pc:docMk/>
            <pc:sldMk cId="1281760466" sldId="260"/>
            <ac:spMk id="3" creationId="{38C96490-753D-4E81-A14D-5433C2129896}"/>
          </ac:spMkLst>
        </pc:spChg>
      </pc:sldChg>
      <pc:sldChg chg="modSp">
        <pc:chgData name="Minae Lee" userId="S::minae@nucamp.co::fd8661ea-038b-4311-9694-b703622d7ae4" providerId="AD" clId="Web-{705DF3E4-23B6-622C-981D-E8EB78F8F996}" dt="2019-02-15T04:32:16.375" v="182" actId="20577"/>
        <pc:sldMkLst>
          <pc:docMk/>
          <pc:sldMk cId="2491367447" sldId="273"/>
        </pc:sldMkLst>
        <pc:spChg chg="mod">
          <ac:chgData name="Minae Lee" userId="S::minae@nucamp.co::fd8661ea-038b-4311-9694-b703622d7ae4" providerId="AD" clId="Web-{705DF3E4-23B6-622C-981D-E8EB78F8F996}" dt="2019-02-15T04:32:16.375" v="182" actId="20577"/>
          <ac:spMkLst>
            <pc:docMk/>
            <pc:sldMk cId="2491367447" sldId="273"/>
            <ac:spMk id="3" creationId="{F6F0D004-9A1B-4747-A7CB-DC1F2C6656B7}"/>
          </ac:spMkLst>
        </pc:spChg>
      </pc:sldChg>
      <pc:sldChg chg="modSp">
        <pc:chgData name="Minae Lee" userId="S::minae@nucamp.co::fd8661ea-038b-4311-9694-b703622d7ae4" providerId="AD" clId="Web-{705DF3E4-23B6-622C-981D-E8EB78F8F996}" dt="2019-02-15T04:36:27.199" v="271" actId="20577"/>
        <pc:sldMkLst>
          <pc:docMk/>
          <pc:sldMk cId="1872963930" sldId="277"/>
        </pc:sldMkLst>
        <pc:spChg chg="mod">
          <ac:chgData name="Minae Lee" userId="S::minae@nucamp.co::fd8661ea-038b-4311-9694-b703622d7ae4" providerId="AD" clId="Web-{705DF3E4-23B6-622C-981D-E8EB78F8F996}" dt="2019-02-15T04:36:27.199" v="271" actId="20577"/>
          <ac:spMkLst>
            <pc:docMk/>
            <pc:sldMk cId="1872963930" sldId="277"/>
            <ac:spMk id="3" creationId="{1C7A8A1B-4B95-468F-8D4D-4D02BDF20541}"/>
          </ac:spMkLst>
        </pc:spChg>
      </pc:sldChg>
      <pc:sldChg chg="modSp">
        <pc:chgData name="Minae Lee" userId="S::minae@nucamp.co::fd8661ea-038b-4311-9694-b703622d7ae4" providerId="AD" clId="Web-{705DF3E4-23B6-622C-981D-E8EB78F8F996}" dt="2019-02-15T04:33:16.784" v="203" actId="20577"/>
        <pc:sldMkLst>
          <pc:docMk/>
          <pc:sldMk cId="478893242" sldId="290"/>
        </pc:sldMkLst>
        <pc:spChg chg="mod">
          <ac:chgData name="Minae Lee" userId="S::minae@nucamp.co::fd8661ea-038b-4311-9694-b703622d7ae4" providerId="AD" clId="Web-{705DF3E4-23B6-622C-981D-E8EB78F8F996}" dt="2019-02-15T04:33:16.784" v="203" actId="20577"/>
          <ac:spMkLst>
            <pc:docMk/>
            <pc:sldMk cId="478893242" sldId="290"/>
            <ac:spMk id="3" creationId="{22F8DB35-DCCD-4835-A961-4571BCC6EC89}"/>
          </ac:spMkLst>
        </pc:spChg>
      </pc:sldChg>
      <pc:sldChg chg="modSp">
        <pc:chgData name="Minae Lee" userId="S::minae@nucamp.co::fd8661ea-038b-4311-9694-b703622d7ae4" providerId="AD" clId="Web-{705DF3E4-23B6-622C-981D-E8EB78F8F996}" dt="2019-02-15T04:34:12.318" v="222" actId="20577"/>
        <pc:sldMkLst>
          <pc:docMk/>
          <pc:sldMk cId="3648339029" sldId="293"/>
        </pc:sldMkLst>
        <pc:spChg chg="mod">
          <ac:chgData name="Minae Lee" userId="S::minae@nucamp.co::fd8661ea-038b-4311-9694-b703622d7ae4" providerId="AD" clId="Web-{705DF3E4-23B6-622C-981D-E8EB78F8F996}" dt="2019-02-15T04:34:12.318" v="222" actId="20577"/>
          <ac:spMkLst>
            <pc:docMk/>
            <pc:sldMk cId="3648339029" sldId="293"/>
            <ac:spMk id="3" creationId="{CA0CAD9B-0B89-452E-B006-EB1E08210245}"/>
          </ac:spMkLst>
        </pc:spChg>
        <pc:spChg chg="mod">
          <ac:chgData name="Minae Lee" userId="S::minae@nucamp.co::fd8661ea-038b-4311-9694-b703622d7ae4" providerId="AD" clId="Web-{705DF3E4-23B6-622C-981D-E8EB78F8F996}" dt="2019-02-15T04:34:07.115" v="219" actId="20577"/>
          <ac:spMkLst>
            <pc:docMk/>
            <pc:sldMk cId="3648339029" sldId="293"/>
            <ac:spMk id="5" creationId="{C2D2F15A-FE0F-4371-AA1A-F701F9195494}"/>
          </ac:spMkLst>
        </pc:spChg>
      </pc:sldChg>
      <pc:sldChg chg="modSp">
        <pc:chgData name="Minae Lee" userId="S::minae@nucamp.co::fd8661ea-038b-4311-9694-b703622d7ae4" providerId="AD" clId="Web-{705DF3E4-23B6-622C-981D-E8EB78F8F996}" dt="2019-02-15T04:37:16.702" v="284" actId="20577"/>
        <pc:sldMkLst>
          <pc:docMk/>
          <pc:sldMk cId="2150544520" sldId="299"/>
        </pc:sldMkLst>
        <pc:spChg chg="mod">
          <ac:chgData name="Minae Lee" userId="S::minae@nucamp.co::fd8661ea-038b-4311-9694-b703622d7ae4" providerId="AD" clId="Web-{705DF3E4-23B6-622C-981D-E8EB78F8F996}" dt="2019-02-15T04:37:16.702" v="284" actId="20577"/>
          <ac:spMkLst>
            <pc:docMk/>
            <pc:sldMk cId="2150544520" sldId="299"/>
            <ac:spMk id="3" creationId="{30691492-3CFB-4F17-8065-9329C51A894D}"/>
          </ac:spMkLst>
        </pc:spChg>
      </pc:sldChg>
      <pc:sldChg chg="modSp">
        <pc:chgData name="Minae Lee" userId="S::minae@nucamp.co::fd8661ea-038b-4311-9694-b703622d7ae4" providerId="AD" clId="Web-{705DF3E4-23B6-622C-981D-E8EB78F8F996}" dt="2019-02-15T04:36:35.575" v="275" actId="20577"/>
        <pc:sldMkLst>
          <pc:docMk/>
          <pc:sldMk cId="484492086" sldId="300"/>
        </pc:sldMkLst>
        <pc:spChg chg="mod">
          <ac:chgData name="Minae Lee" userId="S::minae@nucamp.co::fd8661ea-038b-4311-9694-b703622d7ae4" providerId="AD" clId="Web-{705DF3E4-23B6-622C-981D-E8EB78F8F996}" dt="2019-02-15T04:36:35.575" v="275" actId="20577"/>
          <ac:spMkLst>
            <pc:docMk/>
            <pc:sldMk cId="484492086" sldId="300"/>
            <ac:spMk id="3" creationId="{A5B643F3-F2C7-42DD-A374-77B9BBD0A6B8}"/>
          </ac:spMkLst>
        </pc:spChg>
      </pc:sldChg>
      <pc:sldChg chg="modSp">
        <pc:chgData name="Minae Lee" userId="S::minae@nucamp.co::fd8661ea-038b-4311-9694-b703622d7ae4" providerId="AD" clId="Web-{705DF3E4-23B6-622C-981D-E8EB78F8F996}" dt="2019-02-15T04:33:54.739" v="215" actId="20577"/>
        <pc:sldMkLst>
          <pc:docMk/>
          <pc:sldMk cId="2485656782" sldId="304"/>
        </pc:sldMkLst>
        <pc:spChg chg="mod">
          <ac:chgData name="Minae Lee" userId="S::minae@nucamp.co::fd8661ea-038b-4311-9694-b703622d7ae4" providerId="AD" clId="Web-{705DF3E4-23B6-622C-981D-E8EB78F8F996}" dt="2019-02-15T04:33:54.739" v="215" actId="20577"/>
          <ac:spMkLst>
            <pc:docMk/>
            <pc:sldMk cId="2485656782" sldId="304"/>
            <ac:spMk id="3" creationId="{DB6A9A53-DC6B-4544-860B-194DD9D9748B}"/>
          </ac:spMkLst>
        </pc:spChg>
      </pc:sldChg>
      <pc:sldChg chg="modSp">
        <pc:chgData name="Minae Lee" userId="S::minae@nucamp.co::fd8661ea-038b-4311-9694-b703622d7ae4" providerId="AD" clId="Web-{705DF3E4-23B6-622C-981D-E8EB78F8F996}" dt="2019-02-15T04:36:06.449" v="265" actId="20577"/>
        <pc:sldMkLst>
          <pc:docMk/>
          <pc:sldMk cId="966178379" sldId="313"/>
        </pc:sldMkLst>
        <pc:spChg chg="mod">
          <ac:chgData name="Minae Lee" userId="S::minae@nucamp.co::fd8661ea-038b-4311-9694-b703622d7ae4" providerId="AD" clId="Web-{705DF3E4-23B6-622C-981D-E8EB78F8F996}" dt="2019-02-15T04:36:06.449" v="265" actId="20577"/>
          <ac:spMkLst>
            <pc:docMk/>
            <pc:sldMk cId="966178379" sldId="313"/>
            <ac:spMk id="3" creationId="{40B00350-1983-4A4D-B70D-847E0E2E1B1C}"/>
          </ac:spMkLst>
        </pc:spChg>
      </pc:sldChg>
      <pc:sldChg chg="modSp">
        <pc:chgData name="Minae Lee" userId="S::minae@nucamp.co::fd8661ea-038b-4311-9694-b703622d7ae4" providerId="AD" clId="Web-{705DF3E4-23B6-622C-981D-E8EB78F8F996}" dt="2019-02-15T04:34:41.210" v="229" actId="20577"/>
        <pc:sldMkLst>
          <pc:docMk/>
          <pc:sldMk cId="1428866444" sldId="314"/>
        </pc:sldMkLst>
        <pc:spChg chg="mod">
          <ac:chgData name="Minae Lee" userId="S::minae@nucamp.co::fd8661ea-038b-4311-9694-b703622d7ae4" providerId="AD" clId="Web-{705DF3E4-23B6-622C-981D-E8EB78F8F996}" dt="2019-02-15T04:34:41.210" v="229" actId="20577"/>
          <ac:spMkLst>
            <pc:docMk/>
            <pc:sldMk cId="1428866444" sldId="314"/>
            <ac:spMk id="3" creationId="{63053F16-A1D9-4014-AFDA-1EDC853B2572}"/>
          </ac:spMkLst>
        </pc:spChg>
      </pc:sldChg>
    </pc:docChg>
  </pc:docChgLst>
  <pc:docChgLst>
    <pc:chgData name="Minae Lee" userId="S::minae@nucamp.co::fd8661ea-038b-4311-9694-b703622d7ae4" providerId="AD" clId="Web-{3C4F6BAE-F851-44AB-D1D6-4EDEE19DE03B}"/>
    <pc:docChg chg="addSld modSld">
      <pc:chgData name="Minae Lee" userId="S::minae@nucamp.co::fd8661ea-038b-4311-9694-b703622d7ae4" providerId="AD" clId="Web-{3C4F6BAE-F851-44AB-D1D6-4EDEE19DE03B}" dt="2019-01-11T06:59:40.958" v="350" actId="20577"/>
      <pc:docMkLst>
        <pc:docMk/>
      </pc:docMkLst>
      <pc:sldChg chg="modSp">
        <pc:chgData name="Minae Lee" userId="S::minae@nucamp.co::fd8661ea-038b-4311-9694-b703622d7ae4" providerId="AD" clId="Web-{3C4F6BAE-F851-44AB-D1D6-4EDEE19DE03B}" dt="2019-01-11T06:58:40.270" v="311" actId="20577"/>
        <pc:sldMkLst>
          <pc:docMk/>
          <pc:sldMk cId="2307958809" sldId="272"/>
        </pc:sldMkLst>
        <pc:spChg chg="mod">
          <ac:chgData name="Minae Lee" userId="S::minae@nucamp.co::fd8661ea-038b-4311-9694-b703622d7ae4" providerId="AD" clId="Web-{3C4F6BAE-F851-44AB-D1D6-4EDEE19DE03B}" dt="2019-01-11T06:58:40.270" v="311" actId="20577"/>
          <ac:spMkLst>
            <pc:docMk/>
            <pc:sldMk cId="2307958809" sldId="272"/>
            <ac:spMk id="2" creationId="{B16AFF87-9396-4F74-9069-69ED2CE26CEC}"/>
          </ac:spMkLst>
        </pc:spChg>
      </pc:sldChg>
      <pc:sldChg chg="modSp">
        <pc:chgData name="Minae Lee" userId="S::minae@nucamp.co::fd8661ea-038b-4311-9694-b703622d7ae4" providerId="AD" clId="Web-{3C4F6BAE-F851-44AB-D1D6-4EDEE19DE03B}" dt="2019-01-11T06:59:01.410" v="323" actId="20577"/>
        <pc:sldMkLst>
          <pc:docMk/>
          <pc:sldMk cId="2883527817" sldId="274"/>
        </pc:sldMkLst>
        <pc:spChg chg="mod">
          <ac:chgData name="Minae Lee" userId="S::minae@nucamp.co::fd8661ea-038b-4311-9694-b703622d7ae4" providerId="AD" clId="Web-{3C4F6BAE-F851-44AB-D1D6-4EDEE19DE03B}" dt="2019-01-11T06:59:01.410" v="323" actId="20577"/>
          <ac:spMkLst>
            <pc:docMk/>
            <pc:sldMk cId="2883527817" sldId="274"/>
            <ac:spMk id="2" creationId="{18A777B2-7DEA-4E52-8451-CD2B9CECDF0F}"/>
          </ac:spMkLst>
        </pc:spChg>
      </pc:sldChg>
      <pc:sldChg chg="modSp">
        <pc:chgData name="Minae Lee" userId="S::minae@nucamp.co::fd8661ea-038b-4311-9694-b703622d7ae4" providerId="AD" clId="Web-{3C4F6BAE-F851-44AB-D1D6-4EDEE19DE03B}" dt="2019-01-11T06:59:05.520" v="326" actId="20577"/>
        <pc:sldMkLst>
          <pc:docMk/>
          <pc:sldMk cId="1872963930" sldId="277"/>
        </pc:sldMkLst>
        <pc:spChg chg="mod">
          <ac:chgData name="Minae Lee" userId="S::minae@nucamp.co::fd8661ea-038b-4311-9694-b703622d7ae4" providerId="AD" clId="Web-{3C4F6BAE-F851-44AB-D1D6-4EDEE19DE03B}" dt="2019-01-11T06:59:05.520" v="326" actId="20577"/>
          <ac:spMkLst>
            <pc:docMk/>
            <pc:sldMk cId="1872963930" sldId="277"/>
            <ac:spMk id="2" creationId="{94EAF096-08A9-41DD-86D6-860998D9FF08}"/>
          </ac:spMkLst>
        </pc:spChg>
      </pc:sldChg>
      <pc:sldChg chg="modSp">
        <pc:chgData name="Minae Lee" userId="S::minae@nucamp.co::fd8661ea-038b-4311-9694-b703622d7ae4" providerId="AD" clId="Web-{3C4F6BAE-F851-44AB-D1D6-4EDEE19DE03B}" dt="2019-01-11T06:58:56.285" v="320" actId="20577"/>
        <pc:sldMkLst>
          <pc:docMk/>
          <pc:sldMk cId="2836972711" sldId="292"/>
        </pc:sldMkLst>
        <pc:spChg chg="mod">
          <ac:chgData name="Minae Lee" userId="S::minae@nucamp.co::fd8661ea-038b-4311-9694-b703622d7ae4" providerId="AD" clId="Web-{3C4F6BAE-F851-44AB-D1D6-4EDEE19DE03B}" dt="2019-01-11T06:58:56.285" v="320" actId="20577"/>
          <ac:spMkLst>
            <pc:docMk/>
            <pc:sldMk cId="2836972711" sldId="292"/>
            <ac:spMk id="2" creationId="{F22D48B9-5DAE-403E-AA5F-DE838F92AF57}"/>
          </ac:spMkLst>
        </pc:spChg>
      </pc:sldChg>
      <pc:sldChg chg="modSp">
        <pc:chgData name="Minae Lee" userId="S::minae@nucamp.co::fd8661ea-038b-4311-9694-b703622d7ae4" providerId="AD" clId="Web-{3C4F6BAE-F851-44AB-D1D6-4EDEE19DE03B}" dt="2019-01-11T06:58:49.957" v="317" actId="20577"/>
        <pc:sldMkLst>
          <pc:docMk/>
          <pc:sldMk cId="3648339029" sldId="293"/>
        </pc:sldMkLst>
        <pc:spChg chg="mod">
          <ac:chgData name="Minae Lee" userId="S::minae@nucamp.co::fd8661ea-038b-4311-9694-b703622d7ae4" providerId="AD" clId="Web-{3C4F6BAE-F851-44AB-D1D6-4EDEE19DE03B}" dt="2019-01-11T06:58:49.957" v="317" actId="20577"/>
          <ac:spMkLst>
            <pc:docMk/>
            <pc:sldMk cId="3648339029" sldId="293"/>
            <ac:spMk id="2" creationId="{2D234B6B-6D01-4771-9354-995CF3B107FA}"/>
          </ac:spMkLst>
        </pc:spChg>
      </pc:sldChg>
      <pc:sldChg chg="modSp">
        <pc:chgData name="Minae Lee" userId="S::minae@nucamp.co::fd8661ea-038b-4311-9694-b703622d7ae4" providerId="AD" clId="Web-{3C4F6BAE-F851-44AB-D1D6-4EDEE19DE03B}" dt="2019-01-11T06:58:45.598" v="314" actId="20577"/>
        <pc:sldMkLst>
          <pc:docMk/>
          <pc:sldMk cId="987286294" sldId="294"/>
        </pc:sldMkLst>
        <pc:spChg chg="mod">
          <ac:chgData name="Minae Lee" userId="S::minae@nucamp.co::fd8661ea-038b-4311-9694-b703622d7ae4" providerId="AD" clId="Web-{3C4F6BAE-F851-44AB-D1D6-4EDEE19DE03B}" dt="2019-01-11T06:58:45.598" v="314" actId="20577"/>
          <ac:spMkLst>
            <pc:docMk/>
            <pc:sldMk cId="987286294" sldId="294"/>
            <ac:spMk id="2" creationId="{6B8A7B05-7FAE-4525-9551-4295B3E33079}"/>
          </ac:spMkLst>
        </pc:spChg>
      </pc:sldChg>
      <pc:sldChg chg="modSp">
        <pc:chgData name="Minae Lee" userId="S::minae@nucamp.co::fd8661ea-038b-4311-9694-b703622d7ae4" providerId="AD" clId="Web-{3C4F6BAE-F851-44AB-D1D6-4EDEE19DE03B}" dt="2019-01-11T06:59:39.693" v="348" actId="20577"/>
        <pc:sldMkLst>
          <pc:docMk/>
          <pc:sldMk cId="2815773543" sldId="297"/>
        </pc:sldMkLst>
        <pc:spChg chg="mod">
          <ac:chgData name="Minae Lee" userId="S::minae@nucamp.co::fd8661ea-038b-4311-9694-b703622d7ae4" providerId="AD" clId="Web-{3C4F6BAE-F851-44AB-D1D6-4EDEE19DE03B}" dt="2019-01-11T06:59:39.693" v="348" actId="20577"/>
          <ac:spMkLst>
            <pc:docMk/>
            <pc:sldMk cId="2815773543" sldId="297"/>
            <ac:spMk id="2" creationId="{EF6E0AD8-D83C-4473-BE7F-585B10E461A3}"/>
          </ac:spMkLst>
        </pc:spChg>
      </pc:sldChg>
      <pc:sldChg chg="modSp">
        <pc:chgData name="Minae Lee" userId="S::minae@nucamp.co::fd8661ea-038b-4311-9694-b703622d7ae4" providerId="AD" clId="Web-{3C4F6BAE-F851-44AB-D1D6-4EDEE19DE03B}" dt="2019-01-11T06:59:32.521" v="341" actId="20577"/>
        <pc:sldMkLst>
          <pc:docMk/>
          <pc:sldMk cId="2119266737" sldId="298"/>
        </pc:sldMkLst>
        <pc:spChg chg="mod">
          <ac:chgData name="Minae Lee" userId="S::minae@nucamp.co::fd8661ea-038b-4311-9694-b703622d7ae4" providerId="AD" clId="Web-{3C4F6BAE-F851-44AB-D1D6-4EDEE19DE03B}" dt="2019-01-11T06:59:32.521" v="341" actId="20577"/>
          <ac:spMkLst>
            <pc:docMk/>
            <pc:sldMk cId="2119266737" sldId="298"/>
            <ac:spMk id="2" creationId="{CA1FEEDE-FBC8-45BA-83F8-44438AE716AE}"/>
          </ac:spMkLst>
        </pc:spChg>
      </pc:sldChg>
      <pc:sldChg chg="modSp">
        <pc:chgData name="Minae Lee" userId="S::minae@nucamp.co::fd8661ea-038b-4311-9694-b703622d7ae4" providerId="AD" clId="Web-{3C4F6BAE-F851-44AB-D1D6-4EDEE19DE03B}" dt="2019-01-11T06:59:28.552" v="338" actId="20577"/>
        <pc:sldMkLst>
          <pc:docMk/>
          <pc:sldMk cId="2150544520" sldId="299"/>
        </pc:sldMkLst>
        <pc:spChg chg="mod">
          <ac:chgData name="Minae Lee" userId="S::minae@nucamp.co::fd8661ea-038b-4311-9694-b703622d7ae4" providerId="AD" clId="Web-{3C4F6BAE-F851-44AB-D1D6-4EDEE19DE03B}" dt="2019-01-11T06:59:28.552" v="338" actId="20577"/>
          <ac:spMkLst>
            <pc:docMk/>
            <pc:sldMk cId="2150544520" sldId="299"/>
            <ac:spMk id="2" creationId="{884F66C8-EB96-47A9-976F-C51D1C5F0874}"/>
          </ac:spMkLst>
        </pc:spChg>
      </pc:sldChg>
      <pc:sldChg chg="addSp modSp">
        <pc:chgData name="Minae Lee" userId="S::minae@nucamp.co::fd8661ea-038b-4311-9694-b703622d7ae4" providerId="AD" clId="Web-{3C4F6BAE-F851-44AB-D1D6-4EDEE19DE03B}" dt="2019-01-11T06:59:10.958" v="329" actId="20577"/>
        <pc:sldMkLst>
          <pc:docMk/>
          <pc:sldMk cId="484492086" sldId="300"/>
        </pc:sldMkLst>
        <pc:spChg chg="mod">
          <ac:chgData name="Minae Lee" userId="S::minae@nucamp.co::fd8661ea-038b-4311-9694-b703622d7ae4" providerId="AD" clId="Web-{3C4F6BAE-F851-44AB-D1D6-4EDEE19DE03B}" dt="2019-01-11T06:59:10.958" v="329" actId="20577"/>
          <ac:spMkLst>
            <pc:docMk/>
            <pc:sldMk cId="484492086" sldId="300"/>
            <ac:spMk id="2" creationId="{3FFE6271-E6B9-42D6-AADF-0F762B1C3EAB}"/>
          </ac:spMkLst>
        </pc:spChg>
        <pc:spChg chg="mod">
          <ac:chgData name="Minae Lee" userId="S::minae@nucamp.co::fd8661ea-038b-4311-9694-b703622d7ae4" providerId="AD" clId="Web-{3C4F6BAE-F851-44AB-D1D6-4EDEE19DE03B}" dt="2019-01-11T06:56:59.437" v="309" actId="20577"/>
          <ac:spMkLst>
            <pc:docMk/>
            <pc:sldMk cId="484492086" sldId="300"/>
            <ac:spMk id="3" creationId="{A5B643F3-F2C7-42DD-A374-77B9BBD0A6B8}"/>
          </ac:spMkLst>
        </pc:spChg>
        <pc:spChg chg="add mod">
          <ac:chgData name="Minae Lee" userId="S::minae@nucamp.co::fd8661ea-038b-4311-9694-b703622d7ae4" providerId="AD" clId="Web-{3C4F6BAE-F851-44AB-D1D6-4EDEE19DE03B}" dt="2019-01-11T06:56:36.155" v="269" actId="20577"/>
          <ac:spMkLst>
            <pc:docMk/>
            <pc:sldMk cId="484492086" sldId="300"/>
            <ac:spMk id="4" creationId="{145FEBC3-FFE7-4796-AFF6-527968FBFB1B}"/>
          </ac:spMkLst>
        </pc:spChg>
      </pc:sldChg>
      <pc:sldChg chg="modSp">
        <pc:chgData name="Minae Lee" userId="S::minae@nucamp.co::fd8661ea-038b-4311-9694-b703622d7ae4" providerId="AD" clId="Web-{3C4F6BAE-F851-44AB-D1D6-4EDEE19DE03B}" dt="2019-01-11T06:59:22.365" v="335" actId="20577"/>
        <pc:sldMkLst>
          <pc:docMk/>
          <pc:sldMk cId="1448724451" sldId="301"/>
        </pc:sldMkLst>
        <pc:spChg chg="mod">
          <ac:chgData name="Minae Lee" userId="S::minae@nucamp.co::fd8661ea-038b-4311-9694-b703622d7ae4" providerId="AD" clId="Web-{3C4F6BAE-F851-44AB-D1D6-4EDEE19DE03B}" dt="2019-01-11T06:59:22.365" v="335" actId="20577"/>
          <ac:spMkLst>
            <pc:docMk/>
            <pc:sldMk cId="1448724451" sldId="301"/>
            <ac:spMk id="2" creationId="{D8BE82C8-6FFD-4CA7-99C3-61C79D61BD1B}"/>
          </ac:spMkLst>
        </pc:spChg>
        <pc:spChg chg="mod">
          <ac:chgData name="Minae Lee" userId="S::minae@nucamp.co::fd8661ea-038b-4311-9694-b703622d7ae4" providerId="AD" clId="Web-{3C4F6BAE-F851-44AB-D1D6-4EDEE19DE03B}" dt="2019-01-11T06:51:28.566" v="6" actId="20577"/>
          <ac:spMkLst>
            <pc:docMk/>
            <pc:sldMk cId="1448724451" sldId="301"/>
            <ac:spMk id="3" creationId="{3540A742-D501-45A0-B805-A1536FE2FFC4}"/>
          </ac:spMkLst>
        </pc:spChg>
      </pc:sldChg>
      <pc:sldChg chg="modSp new">
        <pc:chgData name="Minae Lee" userId="S::minae@nucamp.co::fd8661ea-038b-4311-9694-b703622d7ae4" providerId="AD" clId="Web-{3C4F6BAE-F851-44AB-D1D6-4EDEE19DE03B}" dt="2019-01-11T06:59:17.709" v="332" actId="20577"/>
        <pc:sldMkLst>
          <pc:docMk/>
          <pc:sldMk cId="2674045215" sldId="302"/>
        </pc:sldMkLst>
        <pc:spChg chg="mod">
          <ac:chgData name="Minae Lee" userId="S::minae@nucamp.co::fd8661ea-038b-4311-9694-b703622d7ae4" providerId="AD" clId="Web-{3C4F6BAE-F851-44AB-D1D6-4EDEE19DE03B}" dt="2019-01-11T06:59:17.709" v="332" actId="20577"/>
          <ac:spMkLst>
            <pc:docMk/>
            <pc:sldMk cId="2674045215" sldId="302"/>
            <ac:spMk id="2" creationId="{164599B4-0BAE-4012-BF02-7803066D9D6A}"/>
          </ac:spMkLst>
        </pc:spChg>
      </pc:sldChg>
    </pc:docChg>
  </pc:docChgLst>
  <pc:docChgLst>
    <pc:chgData name="Minae Lee" userId="S::minae@nucamp.co::fd8661ea-038b-4311-9694-b703622d7ae4" providerId="AD" clId="Web-{431F6683-E7F6-FCFF-3963-26DBDCA84D88}"/>
    <pc:docChg chg="addSld modSld">
      <pc:chgData name="Minae Lee" userId="S::minae@nucamp.co::fd8661ea-038b-4311-9694-b703622d7ae4" providerId="AD" clId="Web-{431F6683-E7F6-FCFF-3963-26DBDCA84D88}" dt="2019-01-07T11:10:16.115" v="107" actId="20577"/>
      <pc:docMkLst>
        <pc:docMk/>
      </pc:docMkLst>
      <pc:sldChg chg="modSp">
        <pc:chgData name="Minae Lee" userId="S::minae@nucamp.co::fd8661ea-038b-4311-9694-b703622d7ae4" providerId="AD" clId="Web-{431F6683-E7F6-FCFF-3963-26DBDCA84D88}" dt="2019-01-07T11:10:13.740" v="105" actId="20577"/>
        <pc:sldMkLst>
          <pc:docMk/>
          <pc:sldMk cId="1281760466" sldId="260"/>
        </pc:sldMkLst>
        <pc:spChg chg="mod">
          <ac:chgData name="Minae Lee" userId="S::minae@nucamp.co::fd8661ea-038b-4311-9694-b703622d7ae4" providerId="AD" clId="Web-{431F6683-E7F6-FCFF-3963-26DBDCA84D88}" dt="2019-01-07T11:10:13.740" v="105" actId="20577"/>
          <ac:spMkLst>
            <pc:docMk/>
            <pc:sldMk cId="1281760466" sldId="260"/>
            <ac:spMk id="2" creationId="{C56A89DD-FFB3-4A56-97BB-1300C7DE43C2}"/>
          </ac:spMkLst>
        </pc:spChg>
        <pc:spChg chg="mod">
          <ac:chgData name="Minae Lee" userId="S::minae@nucamp.co::fd8661ea-038b-4311-9694-b703622d7ae4" providerId="AD" clId="Web-{431F6683-E7F6-FCFF-3963-26DBDCA84D88}" dt="2019-01-07T11:10:07.786" v="98" actId="20577"/>
          <ac:spMkLst>
            <pc:docMk/>
            <pc:sldMk cId="1281760466" sldId="260"/>
            <ac:spMk id="3" creationId="{38C96490-753D-4E81-A14D-5433C2129896}"/>
          </ac:spMkLst>
        </pc:spChg>
      </pc:sldChg>
      <pc:sldChg chg="addSp delSp modSp">
        <pc:chgData name="Minae Lee" userId="S::minae@nucamp.co::fd8661ea-038b-4311-9694-b703622d7ae4" providerId="AD" clId="Web-{431F6683-E7F6-FCFF-3963-26DBDCA84D88}" dt="2019-01-07T11:08:42.798" v="69"/>
        <pc:sldMkLst>
          <pc:docMk/>
          <pc:sldMk cId="3878852149" sldId="261"/>
        </pc:sldMkLst>
        <pc:graphicFrameChg chg="del mod modGraphic">
          <ac:chgData name="Minae Lee" userId="S::minae@nucamp.co::fd8661ea-038b-4311-9694-b703622d7ae4" providerId="AD" clId="Web-{431F6683-E7F6-FCFF-3963-26DBDCA84D88}" dt="2019-01-07T11:07:43.592" v="2"/>
          <ac:graphicFrameMkLst>
            <pc:docMk/>
            <pc:sldMk cId="3878852149" sldId="261"/>
            <ac:graphicFrameMk id="4" creationId="{38D321BA-1E3F-419E-8506-098277A15DE1}"/>
          </ac:graphicFrameMkLst>
        </pc:graphicFrameChg>
        <pc:graphicFrameChg chg="add mod modGraphic">
          <ac:chgData name="Minae Lee" userId="S::minae@nucamp.co::fd8661ea-038b-4311-9694-b703622d7ae4" providerId="AD" clId="Web-{431F6683-E7F6-FCFF-3963-26DBDCA84D88}" dt="2019-01-07T11:08:42.798" v="69"/>
          <ac:graphicFrameMkLst>
            <pc:docMk/>
            <pc:sldMk cId="3878852149" sldId="261"/>
            <ac:graphicFrameMk id="5" creationId="{5D6B7940-F04E-40FC-A889-FD3D921C0456}"/>
          </ac:graphicFrameMkLst>
        </pc:graphicFrameChg>
      </pc:sldChg>
      <pc:sldChg chg="modSp">
        <pc:chgData name="Minae Lee" userId="S::minae@nucamp.co::fd8661ea-038b-4311-9694-b703622d7ae4" providerId="AD" clId="Web-{431F6683-E7F6-FCFF-3963-26DBDCA84D88}" dt="2019-01-07T11:09:04.909" v="70" actId="20577"/>
        <pc:sldMkLst>
          <pc:docMk/>
          <pc:sldMk cId="3997666726" sldId="284"/>
        </pc:sldMkLst>
        <pc:spChg chg="mod">
          <ac:chgData name="Minae Lee" userId="S::minae@nucamp.co::fd8661ea-038b-4311-9694-b703622d7ae4" providerId="AD" clId="Web-{431F6683-E7F6-FCFF-3963-26DBDCA84D88}" dt="2019-01-07T11:09:04.909" v="70" actId="20577"/>
          <ac:spMkLst>
            <pc:docMk/>
            <pc:sldMk cId="3997666726" sldId="284"/>
            <ac:spMk id="2" creationId="{F2471FA0-D7BE-4BEA-AE4E-34AE59117FA5}"/>
          </ac:spMkLst>
        </pc:spChg>
      </pc:sldChg>
      <pc:sldChg chg="modSp">
        <pc:chgData name="Minae Lee" userId="S::minae@nucamp.co::fd8661ea-038b-4311-9694-b703622d7ae4" providerId="AD" clId="Web-{431F6683-E7F6-FCFF-3963-26DBDCA84D88}" dt="2019-01-07T11:09:43.207" v="89" actId="20577"/>
        <pc:sldMkLst>
          <pc:docMk/>
          <pc:sldMk cId="2836972711" sldId="292"/>
        </pc:sldMkLst>
        <pc:spChg chg="mod">
          <ac:chgData name="Minae Lee" userId="S::minae@nucamp.co::fd8661ea-038b-4311-9694-b703622d7ae4" providerId="AD" clId="Web-{431F6683-E7F6-FCFF-3963-26DBDCA84D88}" dt="2019-01-07T11:09:43.207" v="89" actId="20577"/>
          <ac:spMkLst>
            <pc:docMk/>
            <pc:sldMk cId="2836972711" sldId="292"/>
            <ac:spMk id="2" creationId="{F22D48B9-5DAE-403E-AA5F-DE838F92AF57}"/>
          </ac:spMkLst>
        </pc:spChg>
      </pc:sldChg>
      <pc:sldChg chg="modSp">
        <pc:chgData name="Minae Lee" userId="S::minae@nucamp.co::fd8661ea-038b-4311-9694-b703622d7ae4" providerId="AD" clId="Web-{431F6683-E7F6-FCFF-3963-26DBDCA84D88}" dt="2019-01-07T11:09:48.660" v="92" actId="20577"/>
        <pc:sldMkLst>
          <pc:docMk/>
          <pc:sldMk cId="3648339029" sldId="293"/>
        </pc:sldMkLst>
        <pc:spChg chg="mod">
          <ac:chgData name="Minae Lee" userId="S::minae@nucamp.co::fd8661ea-038b-4311-9694-b703622d7ae4" providerId="AD" clId="Web-{431F6683-E7F6-FCFF-3963-26DBDCA84D88}" dt="2019-01-07T11:09:48.660" v="92" actId="20577"/>
          <ac:spMkLst>
            <pc:docMk/>
            <pc:sldMk cId="3648339029" sldId="293"/>
            <ac:spMk id="2" creationId="{2D234B6B-6D01-4771-9354-995CF3B107FA}"/>
          </ac:spMkLst>
        </pc:spChg>
      </pc:sldChg>
      <pc:sldChg chg="modSp">
        <pc:chgData name="Minae Lee" userId="S::minae@nucamp.co::fd8661ea-038b-4311-9694-b703622d7ae4" providerId="AD" clId="Web-{431F6683-E7F6-FCFF-3963-26DBDCA84D88}" dt="2019-01-07T11:09:53.270" v="95" actId="20577"/>
        <pc:sldMkLst>
          <pc:docMk/>
          <pc:sldMk cId="987286294" sldId="294"/>
        </pc:sldMkLst>
        <pc:spChg chg="mod">
          <ac:chgData name="Minae Lee" userId="S::minae@nucamp.co::fd8661ea-038b-4311-9694-b703622d7ae4" providerId="AD" clId="Web-{431F6683-E7F6-FCFF-3963-26DBDCA84D88}" dt="2019-01-07T11:09:53.270" v="95" actId="20577"/>
          <ac:spMkLst>
            <pc:docMk/>
            <pc:sldMk cId="987286294" sldId="294"/>
            <ac:spMk id="2" creationId="{6B8A7B05-7FAE-4525-9551-4295B3E33079}"/>
          </ac:spMkLst>
        </pc:spChg>
      </pc:sldChg>
      <pc:sldChg chg="modSp new">
        <pc:chgData name="Minae Lee" userId="S::minae@nucamp.co::fd8661ea-038b-4311-9694-b703622d7ae4" providerId="AD" clId="Web-{431F6683-E7F6-FCFF-3963-26DBDCA84D88}" dt="2019-01-07T11:09:13.878" v="80" actId="20577"/>
        <pc:sldMkLst>
          <pc:docMk/>
          <pc:sldMk cId="246652948" sldId="295"/>
        </pc:sldMkLst>
        <pc:spChg chg="mod">
          <ac:chgData name="Minae Lee" userId="S::minae@nucamp.co::fd8661ea-038b-4311-9694-b703622d7ae4" providerId="AD" clId="Web-{431F6683-E7F6-FCFF-3963-26DBDCA84D88}" dt="2019-01-07T11:09:13.878" v="80" actId="20577"/>
          <ac:spMkLst>
            <pc:docMk/>
            <pc:sldMk cId="246652948" sldId="295"/>
            <ac:spMk id="2" creationId="{6974220B-C63F-4C52-A55F-C825AFB710DB}"/>
          </ac:spMkLst>
        </pc:spChg>
      </pc:sldChg>
      <pc:sldChg chg="modSp new">
        <pc:chgData name="Minae Lee" userId="S::minae@nucamp.co::fd8661ea-038b-4311-9694-b703622d7ae4" providerId="AD" clId="Web-{431F6683-E7F6-FCFF-3963-26DBDCA84D88}" dt="2019-01-07T11:09:23.331" v="86" actId="20577"/>
        <pc:sldMkLst>
          <pc:docMk/>
          <pc:sldMk cId="695971456" sldId="296"/>
        </pc:sldMkLst>
        <pc:spChg chg="mod">
          <ac:chgData name="Minae Lee" userId="S::minae@nucamp.co::fd8661ea-038b-4311-9694-b703622d7ae4" providerId="AD" clId="Web-{431F6683-E7F6-FCFF-3963-26DBDCA84D88}" dt="2019-01-07T11:09:23.331" v="86" actId="20577"/>
          <ac:spMkLst>
            <pc:docMk/>
            <pc:sldMk cId="695971456" sldId="296"/>
            <ac:spMk id="2" creationId="{49AE8360-FCA7-4872-96E6-3779AA406E40}"/>
          </ac:spMkLst>
        </pc:spChg>
      </pc:sldChg>
    </pc:docChg>
  </pc:docChgLst>
  <pc:docChgLst>
    <pc:chgData name="Minae Lee" userId="S::minae@nucamp.co::fd8661ea-038b-4311-9694-b703622d7ae4" providerId="AD" clId="Web-{0B6C782F-161A-B7A7-16B5-90D9AEBD8FF3}"/>
    <pc:docChg chg="modSld">
      <pc:chgData name="Minae Lee" userId="S::minae@nucamp.co::fd8661ea-038b-4311-9694-b703622d7ae4" providerId="AD" clId="Web-{0B6C782F-161A-B7A7-16B5-90D9AEBD8FF3}" dt="2019-02-15T04:28:49.368" v="7" actId="20577"/>
      <pc:docMkLst>
        <pc:docMk/>
      </pc:docMkLst>
      <pc:sldChg chg="modSp">
        <pc:chgData name="Minae Lee" userId="S::minae@nucamp.co::fd8661ea-038b-4311-9694-b703622d7ae4" providerId="AD" clId="Web-{0B6C782F-161A-B7A7-16B5-90D9AEBD8FF3}" dt="2019-02-15T04:28:49.353" v="6" actId="20577"/>
        <pc:sldMkLst>
          <pc:docMk/>
          <pc:sldMk cId="1281760466" sldId="260"/>
        </pc:sldMkLst>
        <pc:spChg chg="mod">
          <ac:chgData name="Minae Lee" userId="S::minae@nucamp.co::fd8661ea-038b-4311-9694-b703622d7ae4" providerId="AD" clId="Web-{0B6C782F-161A-B7A7-16B5-90D9AEBD8FF3}" dt="2019-02-15T04:28:49.353" v="6" actId="20577"/>
          <ac:spMkLst>
            <pc:docMk/>
            <pc:sldMk cId="1281760466" sldId="260"/>
            <ac:spMk id="3" creationId="{38C96490-753D-4E81-A14D-5433C2129896}"/>
          </ac:spMkLst>
        </pc:spChg>
      </pc:sldChg>
    </pc:docChg>
  </pc:docChgLst>
  <pc:docChgLst>
    <pc:chgData name="Minae Lee" userId="S::minae@nucamp.co::fd8661ea-038b-4311-9694-b703622d7ae4" providerId="AD" clId="Web-{72D6CEE1-4BD5-ABBB-BAF1-6223673FB2AB}"/>
    <pc:docChg chg="delSld modSld">
      <pc:chgData name="Minae Lee" userId="S::minae@nucamp.co::fd8661ea-038b-4311-9694-b703622d7ae4" providerId="AD" clId="Web-{72D6CEE1-4BD5-ABBB-BAF1-6223673FB2AB}" dt="2019-01-11T10:52:46.631" v="349" actId="20577"/>
      <pc:docMkLst>
        <pc:docMk/>
      </pc:docMkLst>
      <pc:sldChg chg="addSp modSp">
        <pc:chgData name="Minae Lee" userId="S::minae@nucamp.co::fd8661ea-038b-4311-9694-b703622d7ae4" providerId="AD" clId="Web-{72D6CEE1-4BD5-ABBB-BAF1-6223673FB2AB}" dt="2019-01-11T10:48:10.901" v="140" actId="1076"/>
        <pc:sldMkLst>
          <pc:docMk/>
          <pc:sldMk cId="1872963930" sldId="277"/>
        </pc:sldMkLst>
        <pc:spChg chg="mod">
          <ac:chgData name="Minae Lee" userId="S::minae@nucamp.co::fd8661ea-038b-4311-9694-b703622d7ae4" providerId="AD" clId="Web-{72D6CEE1-4BD5-ABBB-BAF1-6223673FB2AB}" dt="2019-01-11T10:46:43.474" v="105" actId="1076"/>
          <ac:spMkLst>
            <pc:docMk/>
            <pc:sldMk cId="1872963930" sldId="277"/>
            <ac:spMk id="2" creationId="{94EAF096-08A9-41DD-86D6-860998D9FF08}"/>
          </ac:spMkLst>
        </pc:spChg>
        <pc:spChg chg="mod">
          <ac:chgData name="Minae Lee" userId="S::minae@nucamp.co::fd8661ea-038b-4311-9694-b703622d7ae4" providerId="AD" clId="Web-{72D6CEE1-4BD5-ABBB-BAF1-6223673FB2AB}" dt="2019-01-11T10:47:16.725" v="115" actId="20577"/>
          <ac:spMkLst>
            <pc:docMk/>
            <pc:sldMk cId="1872963930" sldId="277"/>
            <ac:spMk id="3" creationId="{1C7A8A1B-4B95-468F-8D4D-4D02BDF20541}"/>
          </ac:spMkLst>
        </pc:spChg>
        <pc:spChg chg="mod">
          <ac:chgData name="Minae Lee" userId="S::minae@nucamp.co::fd8661ea-038b-4311-9694-b703622d7ae4" providerId="AD" clId="Web-{72D6CEE1-4BD5-ABBB-BAF1-6223673FB2AB}" dt="2019-01-11T10:46:53.709" v="107" actId="1076"/>
          <ac:spMkLst>
            <pc:docMk/>
            <pc:sldMk cId="1872963930" sldId="277"/>
            <ac:spMk id="4" creationId="{DE565AD8-D0DF-49ED-AB03-DF2ED17532A9}"/>
          </ac:spMkLst>
        </pc:spChg>
        <pc:spChg chg="mod">
          <ac:chgData name="Minae Lee" userId="S::minae@nucamp.co::fd8661ea-038b-4311-9694-b703622d7ae4" providerId="AD" clId="Web-{72D6CEE1-4BD5-ABBB-BAF1-6223673FB2AB}" dt="2019-01-11T10:48:10.901" v="140" actId="1076"/>
          <ac:spMkLst>
            <pc:docMk/>
            <pc:sldMk cId="1872963930" sldId="277"/>
            <ac:spMk id="5" creationId="{196548EB-B105-45B7-91A0-5B74ED5CF4E3}"/>
          </ac:spMkLst>
        </pc:spChg>
        <pc:spChg chg="add mod">
          <ac:chgData name="Minae Lee" userId="S::minae@nucamp.co::fd8661ea-038b-4311-9694-b703622d7ae4" providerId="AD" clId="Web-{72D6CEE1-4BD5-ABBB-BAF1-6223673FB2AB}" dt="2019-01-11T10:47:50.351" v="131" actId="14100"/>
          <ac:spMkLst>
            <pc:docMk/>
            <pc:sldMk cId="1872963930" sldId="277"/>
            <ac:spMk id="6" creationId="{0D7850C8-C10B-45E1-840D-908CA8C5BBDC}"/>
          </ac:spMkLst>
        </pc:spChg>
        <pc:spChg chg="add mod">
          <ac:chgData name="Minae Lee" userId="S::minae@nucamp.co::fd8661ea-038b-4311-9694-b703622d7ae4" providerId="AD" clId="Web-{72D6CEE1-4BD5-ABBB-BAF1-6223673FB2AB}" dt="2019-01-11T10:47:54.666" v="132" actId="1076"/>
          <ac:spMkLst>
            <pc:docMk/>
            <pc:sldMk cId="1872963930" sldId="277"/>
            <ac:spMk id="7" creationId="{D23F97BE-8515-4B6E-AF07-8D5EE9EB54D9}"/>
          </ac:spMkLst>
        </pc:spChg>
      </pc:sldChg>
      <pc:sldChg chg="addSp delSp modSp del">
        <pc:chgData name="Minae Lee" userId="S::minae@nucamp.co::fd8661ea-038b-4311-9694-b703622d7ae4" providerId="AD" clId="Web-{72D6CEE1-4BD5-ABBB-BAF1-6223673FB2AB}" dt="2019-01-11T10:48:16.323" v="141"/>
        <pc:sldMkLst>
          <pc:docMk/>
          <pc:sldMk cId="2836972711" sldId="292"/>
        </pc:sldMkLst>
        <pc:spChg chg="del mod">
          <ac:chgData name="Minae Lee" userId="S::minae@nucamp.co::fd8661ea-038b-4311-9694-b703622d7ae4" providerId="AD" clId="Web-{72D6CEE1-4BD5-ABBB-BAF1-6223673FB2AB}" dt="2019-01-11T10:45:59.907" v="91"/>
          <ac:spMkLst>
            <pc:docMk/>
            <pc:sldMk cId="2836972711" sldId="292"/>
            <ac:spMk id="2" creationId="{F22D48B9-5DAE-403E-AA5F-DE838F92AF57}"/>
          </ac:spMkLst>
        </pc:spChg>
        <pc:spChg chg="del mod">
          <ac:chgData name="Minae Lee" userId="S::minae@nucamp.co::fd8661ea-038b-4311-9694-b703622d7ae4" providerId="AD" clId="Web-{72D6CEE1-4BD5-ABBB-BAF1-6223673FB2AB}" dt="2019-01-11T10:45:59.860" v="90"/>
          <ac:spMkLst>
            <pc:docMk/>
            <pc:sldMk cId="2836972711" sldId="292"/>
            <ac:spMk id="3" creationId="{A20F784C-7AE4-4AC3-87C9-0BD4972B1F6D}"/>
          </ac:spMkLst>
        </pc:spChg>
        <pc:spChg chg="add mod">
          <ac:chgData name="Minae Lee" userId="S::minae@nucamp.co::fd8661ea-038b-4311-9694-b703622d7ae4" providerId="AD" clId="Web-{72D6CEE1-4BD5-ABBB-BAF1-6223673FB2AB}" dt="2019-01-11T10:45:59.860" v="90"/>
          <ac:spMkLst>
            <pc:docMk/>
            <pc:sldMk cId="2836972711" sldId="292"/>
            <ac:spMk id="5" creationId="{62B2360A-0E08-43D3-B8A7-FF752F7C8CB0}"/>
          </ac:spMkLst>
        </pc:spChg>
        <pc:spChg chg="add mod">
          <ac:chgData name="Minae Lee" userId="S::minae@nucamp.co::fd8661ea-038b-4311-9694-b703622d7ae4" providerId="AD" clId="Web-{72D6CEE1-4BD5-ABBB-BAF1-6223673FB2AB}" dt="2019-01-11T10:45:59.907" v="91"/>
          <ac:spMkLst>
            <pc:docMk/>
            <pc:sldMk cId="2836972711" sldId="292"/>
            <ac:spMk id="7" creationId="{7DD3CA64-A2E9-42D3-AAE4-A7E7382D244D}"/>
          </ac:spMkLst>
        </pc:spChg>
      </pc:sldChg>
      <pc:sldChg chg="modSp">
        <pc:chgData name="Minae Lee" userId="S::minae@nucamp.co::fd8661ea-038b-4311-9694-b703622d7ae4" providerId="AD" clId="Web-{72D6CEE1-4BD5-ABBB-BAF1-6223673FB2AB}" dt="2019-01-11T10:52:46.615" v="348" actId="20577"/>
        <pc:sldMkLst>
          <pc:docMk/>
          <pc:sldMk cId="1448724451" sldId="301"/>
        </pc:sldMkLst>
        <pc:spChg chg="mod">
          <ac:chgData name="Minae Lee" userId="S::minae@nucamp.co::fd8661ea-038b-4311-9694-b703622d7ae4" providerId="AD" clId="Web-{72D6CEE1-4BD5-ABBB-BAF1-6223673FB2AB}" dt="2019-01-11T10:52:46.615" v="348" actId="20577"/>
          <ac:spMkLst>
            <pc:docMk/>
            <pc:sldMk cId="1448724451" sldId="301"/>
            <ac:spMk id="3" creationId="{3540A742-D501-45A0-B805-A1536FE2FFC4}"/>
          </ac:spMkLst>
        </pc:spChg>
      </pc:sldChg>
    </pc:docChg>
  </pc:docChgLst>
  <pc:docChgLst>
    <pc:chgData name="Minae Lee" userId="S::minae@nucamp.co::fd8661ea-038b-4311-9694-b703622d7ae4" providerId="AD" clId="Web-{546CF1BB-357C-B965-0C16-D066AB8A7EB2}"/>
    <pc:docChg chg="addSld delSld modSld">
      <pc:chgData name="Minae Lee" userId="S::minae@nucamp.co::fd8661ea-038b-4311-9694-b703622d7ae4" providerId="AD" clId="Web-{546CF1BB-357C-B965-0C16-D066AB8A7EB2}" dt="2019-11-25T12:13:14.854" v="3967" actId="20577"/>
      <pc:docMkLst>
        <pc:docMk/>
      </pc:docMkLst>
      <pc:sldChg chg="modSp">
        <pc:chgData name="Minae Lee" userId="S::minae@nucamp.co::fd8661ea-038b-4311-9694-b703622d7ae4" providerId="AD" clId="Web-{546CF1BB-357C-B965-0C16-D066AB8A7EB2}" dt="2019-11-25T12:12:58.760" v="3963" actId="20577"/>
        <pc:sldMkLst>
          <pc:docMk/>
          <pc:sldMk cId="1281760466" sldId="260"/>
        </pc:sldMkLst>
        <pc:spChg chg="mod">
          <ac:chgData name="Minae Lee" userId="S::minae@nucamp.co::fd8661ea-038b-4311-9694-b703622d7ae4" providerId="AD" clId="Web-{546CF1BB-357C-B965-0C16-D066AB8A7EB2}" dt="2019-11-25T12:12:58.760" v="3963" actId="20577"/>
          <ac:spMkLst>
            <pc:docMk/>
            <pc:sldMk cId="1281760466" sldId="260"/>
            <ac:spMk id="3" creationId="{38C96490-753D-4E81-A14D-5433C2129896}"/>
          </ac:spMkLst>
        </pc:spChg>
      </pc:sldChg>
      <pc:sldChg chg="modSp del">
        <pc:chgData name="Minae Lee" userId="S::minae@nucamp.co::fd8661ea-038b-4311-9694-b703622d7ae4" providerId="AD" clId="Web-{546CF1BB-357C-B965-0C16-D066AB8A7EB2}" dt="2019-11-25T11:50:11.483" v="473"/>
        <pc:sldMkLst>
          <pc:docMk/>
          <pc:sldMk cId="1878716109" sldId="271"/>
        </pc:sldMkLst>
        <pc:spChg chg="mod">
          <ac:chgData name="Minae Lee" userId="S::minae@nucamp.co::fd8661ea-038b-4311-9694-b703622d7ae4" providerId="AD" clId="Web-{546CF1BB-357C-B965-0C16-D066AB8A7EB2}" dt="2019-11-25T11:48:17.201" v="426" actId="20577"/>
          <ac:spMkLst>
            <pc:docMk/>
            <pc:sldMk cId="1878716109" sldId="271"/>
            <ac:spMk id="3" creationId="{E6876F61-5CC2-4C72-BD4B-235BEDA3E018}"/>
          </ac:spMkLst>
        </pc:spChg>
        <pc:spChg chg="mod">
          <ac:chgData name="Minae Lee" userId="S::minae@nucamp.co::fd8661ea-038b-4311-9694-b703622d7ae4" providerId="AD" clId="Web-{546CF1BB-357C-B965-0C16-D066AB8A7EB2}" dt="2019-11-25T11:49:23.076" v="471" actId="1076"/>
          <ac:spMkLst>
            <pc:docMk/>
            <pc:sldMk cId="1878716109" sldId="271"/>
            <ac:spMk id="4" creationId="{E54330C4-65B8-4C9A-9DB2-4963A57F39F1}"/>
          </ac:spMkLst>
        </pc:spChg>
        <pc:spChg chg="mod">
          <ac:chgData name="Minae Lee" userId="S::minae@nucamp.co::fd8661ea-038b-4311-9694-b703622d7ae4" providerId="AD" clId="Web-{546CF1BB-357C-B965-0C16-D066AB8A7EB2}" dt="2019-11-25T11:49:23.060" v="470" actId="1076"/>
          <ac:spMkLst>
            <pc:docMk/>
            <pc:sldMk cId="1878716109" sldId="271"/>
            <ac:spMk id="5" creationId="{F3F82BC0-15D3-422E-93FD-224A67AC43BE}"/>
          </ac:spMkLst>
        </pc:spChg>
      </pc:sldChg>
      <pc:sldChg chg="del">
        <pc:chgData name="Minae Lee" userId="S::minae@nucamp.co::fd8661ea-038b-4311-9694-b703622d7ae4" providerId="AD" clId="Web-{546CF1BB-357C-B965-0C16-D066AB8A7EB2}" dt="2019-11-25T12:12:40.776" v="3960"/>
        <pc:sldMkLst>
          <pc:docMk/>
          <pc:sldMk cId="2491367447" sldId="273"/>
        </pc:sldMkLst>
      </pc:sldChg>
      <pc:sldChg chg="modSp">
        <pc:chgData name="Minae Lee" userId="S::minae@nucamp.co::fd8661ea-038b-4311-9694-b703622d7ae4" providerId="AD" clId="Web-{546CF1BB-357C-B965-0C16-D066AB8A7EB2}" dt="2019-11-25T12:13:11.839" v="3965" actId="20577"/>
        <pc:sldMkLst>
          <pc:docMk/>
          <pc:sldMk cId="2328773538" sldId="276"/>
        </pc:sldMkLst>
        <pc:spChg chg="mod">
          <ac:chgData name="Minae Lee" userId="S::minae@nucamp.co::fd8661ea-038b-4311-9694-b703622d7ae4" providerId="AD" clId="Web-{546CF1BB-357C-B965-0C16-D066AB8A7EB2}" dt="2019-11-25T12:13:11.839" v="3965" actId="20577"/>
          <ac:spMkLst>
            <pc:docMk/>
            <pc:sldMk cId="2328773538" sldId="276"/>
            <ac:spMk id="5" creationId="{F347FDC2-363D-4BC9-ABB2-EFE4C9D7E2A0}"/>
          </ac:spMkLst>
        </pc:spChg>
      </pc:sldChg>
      <pc:sldChg chg="del">
        <pc:chgData name="Minae Lee" userId="S::minae@nucamp.co::fd8661ea-038b-4311-9694-b703622d7ae4" providerId="AD" clId="Web-{546CF1BB-357C-B965-0C16-D066AB8A7EB2}" dt="2019-11-25T12:07:00.618" v="2648"/>
        <pc:sldMkLst>
          <pc:docMk/>
          <pc:sldMk cId="1872963930" sldId="277"/>
        </pc:sldMkLst>
      </pc:sldChg>
      <pc:sldChg chg="del">
        <pc:chgData name="Minae Lee" userId="S::minae@nucamp.co::fd8661ea-038b-4311-9694-b703622d7ae4" providerId="AD" clId="Web-{546CF1BB-357C-B965-0C16-D066AB8A7EB2}" dt="2019-11-25T11:50:38.297" v="474"/>
        <pc:sldMkLst>
          <pc:docMk/>
          <pc:sldMk cId="888934836" sldId="278"/>
        </pc:sldMkLst>
      </pc:sldChg>
      <pc:sldChg chg="modSp del">
        <pc:chgData name="Minae Lee" userId="S::minae@nucamp.co::fd8661ea-038b-4311-9694-b703622d7ae4" providerId="AD" clId="Web-{546CF1BB-357C-B965-0C16-D066AB8A7EB2}" dt="2019-11-25T12:01:01.755" v="1846"/>
        <pc:sldMkLst>
          <pc:docMk/>
          <pc:sldMk cId="4172846020" sldId="279"/>
        </pc:sldMkLst>
        <pc:spChg chg="mod">
          <ac:chgData name="Minae Lee" userId="S::minae@nucamp.co::fd8661ea-038b-4311-9694-b703622d7ae4" providerId="AD" clId="Web-{546CF1BB-357C-B965-0C16-D066AB8A7EB2}" dt="2019-11-25T12:00:09.411" v="1695" actId="20577"/>
          <ac:spMkLst>
            <pc:docMk/>
            <pc:sldMk cId="4172846020" sldId="279"/>
            <ac:spMk id="2" creationId="{DEFAAE15-FB7F-47E4-84D1-0FDDC58A5C5D}"/>
          </ac:spMkLst>
        </pc:spChg>
        <pc:spChg chg="mod">
          <ac:chgData name="Minae Lee" userId="S::minae@nucamp.co::fd8661ea-038b-4311-9694-b703622d7ae4" providerId="AD" clId="Web-{546CF1BB-357C-B965-0C16-D066AB8A7EB2}" dt="2019-11-25T12:01:01.645" v="1844" actId="20577"/>
          <ac:spMkLst>
            <pc:docMk/>
            <pc:sldMk cId="4172846020" sldId="279"/>
            <ac:spMk id="4" creationId="{02A64020-DA7C-42CC-A901-5EC122F7CBEB}"/>
          </ac:spMkLst>
        </pc:spChg>
      </pc:sldChg>
      <pc:sldChg chg="del">
        <pc:chgData name="Minae Lee" userId="S::minae@nucamp.co::fd8661ea-038b-4311-9694-b703622d7ae4" providerId="AD" clId="Web-{546CF1BB-357C-B965-0C16-D066AB8A7EB2}" dt="2019-11-25T11:50:06.529" v="472"/>
        <pc:sldMkLst>
          <pc:docMk/>
          <pc:sldMk cId="3997666726" sldId="284"/>
        </pc:sldMkLst>
      </pc:sldChg>
      <pc:sldChg chg="del">
        <pc:chgData name="Minae Lee" userId="S::minae@nucamp.co::fd8661ea-038b-4311-9694-b703622d7ae4" providerId="AD" clId="Web-{546CF1BB-357C-B965-0C16-D066AB8A7EB2}" dt="2019-11-25T12:12:38.526" v="3959"/>
        <pc:sldMkLst>
          <pc:docMk/>
          <pc:sldMk cId="478893242" sldId="290"/>
        </pc:sldMkLst>
      </pc:sldChg>
      <pc:sldChg chg="del">
        <pc:chgData name="Minae Lee" userId="S::minae@nucamp.co::fd8661ea-038b-4311-9694-b703622d7ae4" providerId="AD" clId="Web-{546CF1BB-357C-B965-0C16-D066AB8A7EB2}" dt="2019-11-25T11:50:44.156" v="475"/>
        <pc:sldMkLst>
          <pc:docMk/>
          <pc:sldMk cId="379489004" sldId="291"/>
        </pc:sldMkLst>
      </pc:sldChg>
      <pc:sldChg chg="del">
        <pc:chgData name="Minae Lee" userId="S::minae@nucamp.co::fd8661ea-038b-4311-9694-b703622d7ae4" providerId="AD" clId="Web-{546CF1BB-357C-B965-0C16-D066AB8A7EB2}" dt="2019-11-25T12:12:29.667" v="3957"/>
        <pc:sldMkLst>
          <pc:docMk/>
          <pc:sldMk cId="3648339029" sldId="293"/>
        </pc:sldMkLst>
      </pc:sldChg>
      <pc:sldChg chg="modSp">
        <pc:chgData name="Minae Lee" userId="S::minae@nucamp.co::fd8661ea-038b-4311-9694-b703622d7ae4" providerId="AD" clId="Web-{546CF1BB-357C-B965-0C16-D066AB8A7EB2}" dt="2019-11-25T11:51:53.157" v="599" actId="20577"/>
        <pc:sldMkLst>
          <pc:docMk/>
          <pc:sldMk cId="2119266737" sldId="298"/>
        </pc:sldMkLst>
        <pc:spChg chg="mod">
          <ac:chgData name="Minae Lee" userId="S::minae@nucamp.co::fd8661ea-038b-4311-9694-b703622d7ae4" providerId="AD" clId="Web-{546CF1BB-357C-B965-0C16-D066AB8A7EB2}" dt="2019-11-25T11:51:53.157" v="599" actId="20577"/>
          <ac:spMkLst>
            <pc:docMk/>
            <pc:sldMk cId="2119266737" sldId="298"/>
            <ac:spMk id="3" creationId="{A38C5EA8-371C-41AC-B69C-EA7DE1DF84C2}"/>
          </ac:spMkLst>
        </pc:spChg>
      </pc:sldChg>
      <pc:sldChg chg="modSp">
        <pc:chgData name="Minae Lee" userId="S::minae@nucamp.co::fd8661ea-038b-4311-9694-b703622d7ae4" providerId="AD" clId="Web-{546CF1BB-357C-B965-0C16-D066AB8A7EB2}" dt="2019-11-25T11:54:51.329" v="839" actId="20577"/>
        <pc:sldMkLst>
          <pc:docMk/>
          <pc:sldMk cId="2150544520" sldId="299"/>
        </pc:sldMkLst>
        <pc:spChg chg="mod">
          <ac:chgData name="Minae Lee" userId="S::minae@nucamp.co::fd8661ea-038b-4311-9694-b703622d7ae4" providerId="AD" clId="Web-{546CF1BB-357C-B965-0C16-D066AB8A7EB2}" dt="2019-11-25T11:54:51.329" v="839" actId="20577"/>
          <ac:spMkLst>
            <pc:docMk/>
            <pc:sldMk cId="2150544520" sldId="299"/>
            <ac:spMk id="3" creationId="{30691492-3CFB-4F17-8065-9329C51A894D}"/>
          </ac:spMkLst>
        </pc:spChg>
      </pc:sldChg>
      <pc:sldChg chg="modSp">
        <pc:chgData name="Minae Lee" userId="S::minae@nucamp.co::fd8661ea-038b-4311-9694-b703622d7ae4" providerId="AD" clId="Web-{546CF1BB-357C-B965-0C16-D066AB8A7EB2}" dt="2019-11-25T12:06:53.821" v="2646" actId="20577"/>
        <pc:sldMkLst>
          <pc:docMk/>
          <pc:sldMk cId="484492086" sldId="300"/>
        </pc:sldMkLst>
        <pc:spChg chg="mod">
          <ac:chgData name="Minae Lee" userId="S::minae@nucamp.co::fd8661ea-038b-4311-9694-b703622d7ae4" providerId="AD" clId="Web-{546CF1BB-357C-B965-0C16-D066AB8A7EB2}" dt="2019-11-25T12:06:53.821" v="2646" actId="20577"/>
          <ac:spMkLst>
            <pc:docMk/>
            <pc:sldMk cId="484492086" sldId="300"/>
            <ac:spMk id="3" creationId="{A5B643F3-F2C7-42DD-A374-77B9BBD0A6B8}"/>
          </ac:spMkLst>
        </pc:spChg>
      </pc:sldChg>
      <pc:sldChg chg="modSp">
        <pc:chgData name="Minae Lee" userId="S::minae@nucamp.co::fd8661ea-038b-4311-9694-b703622d7ae4" providerId="AD" clId="Web-{546CF1BB-357C-B965-0C16-D066AB8A7EB2}" dt="2019-11-25T11:59:59.224" v="1691" actId="20577"/>
        <pc:sldMkLst>
          <pc:docMk/>
          <pc:sldMk cId="2185148794" sldId="303"/>
        </pc:sldMkLst>
        <pc:spChg chg="mod">
          <ac:chgData name="Minae Lee" userId="S::minae@nucamp.co::fd8661ea-038b-4311-9694-b703622d7ae4" providerId="AD" clId="Web-{546CF1BB-357C-B965-0C16-D066AB8A7EB2}" dt="2019-11-25T11:59:59.224" v="1691" actId="20577"/>
          <ac:spMkLst>
            <pc:docMk/>
            <pc:sldMk cId="2185148794" sldId="303"/>
            <ac:spMk id="3" creationId="{9B10D4B3-5B60-4E9E-9B6D-EA35082B8F98}"/>
          </ac:spMkLst>
        </pc:spChg>
      </pc:sldChg>
      <pc:sldChg chg="del">
        <pc:chgData name="Minae Lee" userId="S::minae@nucamp.co::fd8661ea-038b-4311-9694-b703622d7ae4" providerId="AD" clId="Web-{546CF1BB-357C-B965-0C16-D066AB8A7EB2}" dt="2019-11-25T12:12:36.135" v="3958"/>
        <pc:sldMkLst>
          <pc:docMk/>
          <pc:sldMk cId="2485656782" sldId="304"/>
        </pc:sldMkLst>
      </pc:sldChg>
      <pc:sldChg chg="addSp delSp modSp">
        <pc:chgData name="Minae Lee" userId="S::minae@nucamp.co::fd8661ea-038b-4311-9694-b703622d7ae4" providerId="AD" clId="Web-{546CF1BB-357C-B965-0C16-D066AB8A7EB2}" dt="2019-11-25T11:44:54.242" v="391" actId="20577"/>
        <pc:sldMkLst>
          <pc:docMk/>
          <pc:sldMk cId="1176656415" sldId="308"/>
        </pc:sldMkLst>
        <pc:spChg chg="mod">
          <ac:chgData name="Minae Lee" userId="S::minae@nucamp.co::fd8661ea-038b-4311-9694-b703622d7ae4" providerId="AD" clId="Web-{546CF1BB-357C-B965-0C16-D066AB8A7EB2}" dt="2019-11-25T11:44:54.242" v="391" actId="20577"/>
          <ac:spMkLst>
            <pc:docMk/>
            <pc:sldMk cId="1176656415" sldId="308"/>
            <ac:spMk id="3" creationId="{C50AB5C3-7B1E-4653-A99B-F2BBE1472CC0}"/>
          </ac:spMkLst>
        </pc:spChg>
        <pc:picChg chg="add mod">
          <ac:chgData name="Minae Lee" userId="S::minae@nucamp.co::fd8661ea-038b-4311-9694-b703622d7ae4" providerId="AD" clId="Web-{546CF1BB-357C-B965-0C16-D066AB8A7EB2}" dt="2019-11-25T11:43:59.976" v="366" actId="1076"/>
          <ac:picMkLst>
            <pc:docMk/>
            <pc:sldMk cId="1176656415" sldId="308"/>
            <ac:picMk id="5" creationId="{EB19C8F2-8025-4918-8ADD-21F581928C11}"/>
          </ac:picMkLst>
        </pc:picChg>
        <pc:picChg chg="add del">
          <ac:chgData name="Minae Lee" userId="S::minae@nucamp.co::fd8661ea-038b-4311-9694-b703622d7ae4" providerId="AD" clId="Web-{546CF1BB-357C-B965-0C16-D066AB8A7EB2}" dt="2019-11-25T11:41:54.053" v="4"/>
          <ac:picMkLst>
            <pc:docMk/>
            <pc:sldMk cId="1176656415" sldId="308"/>
            <ac:picMk id="6" creationId="{295443E7-2AB4-44E9-A54C-80178C8D15F1}"/>
          </ac:picMkLst>
        </pc:picChg>
        <pc:cxnChg chg="add del mod">
          <ac:chgData name="Minae Lee" userId="S::minae@nucamp.co::fd8661ea-038b-4311-9694-b703622d7ae4" providerId="AD" clId="Web-{546CF1BB-357C-B965-0C16-D066AB8A7EB2}" dt="2019-11-25T11:44:03.382" v="367" actId="14100"/>
          <ac:cxnSpMkLst>
            <pc:docMk/>
            <pc:sldMk cId="1176656415" sldId="308"/>
            <ac:cxnSpMk id="4" creationId="{71394629-9C53-49F2-A9DE-9922BF219DD5}"/>
          </ac:cxnSpMkLst>
        </pc:cxnChg>
      </pc:sldChg>
      <pc:sldChg chg="addSp delSp modSp">
        <pc:chgData name="Minae Lee" userId="S::minae@nucamp.co::fd8661ea-038b-4311-9694-b703622d7ae4" providerId="AD" clId="Web-{546CF1BB-357C-B965-0C16-D066AB8A7EB2}" dt="2019-11-25T11:47:54.997" v="425" actId="14100"/>
        <pc:sldMkLst>
          <pc:docMk/>
          <pc:sldMk cId="2997761290" sldId="310"/>
        </pc:sldMkLst>
        <pc:spChg chg="del">
          <ac:chgData name="Minae Lee" userId="S::minae@nucamp.co::fd8661ea-038b-4311-9694-b703622d7ae4" providerId="AD" clId="Web-{546CF1BB-357C-B965-0C16-D066AB8A7EB2}" dt="2019-11-25T11:47:17.825" v="411"/>
          <ac:spMkLst>
            <pc:docMk/>
            <pc:sldMk cId="2997761290" sldId="310"/>
            <ac:spMk id="6" creationId="{84D5CD54-DA38-4780-AAB0-10CC76E03D46}"/>
          </ac:spMkLst>
        </pc:spChg>
        <pc:spChg chg="del">
          <ac:chgData name="Minae Lee" userId="S::minae@nucamp.co::fd8661ea-038b-4311-9694-b703622d7ae4" providerId="AD" clId="Web-{546CF1BB-357C-B965-0C16-D066AB8A7EB2}" dt="2019-11-25T11:47:24.325" v="417"/>
          <ac:spMkLst>
            <pc:docMk/>
            <pc:sldMk cId="2997761290" sldId="310"/>
            <ac:spMk id="9" creationId="{AEDD54D4-0747-4C62-AB17-A72108866617}"/>
          </ac:spMkLst>
        </pc:spChg>
        <pc:spChg chg="del">
          <ac:chgData name="Minae Lee" userId="S::minae@nucamp.co::fd8661ea-038b-4311-9694-b703622d7ae4" providerId="AD" clId="Web-{546CF1BB-357C-B965-0C16-D066AB8A7EB2}" dt="2019-11-25T11:47:14.575" v="409"/>
          <ac:spMkLst>
            <pc:docMk/>
            <pc:sldMk cId="2997761290" sldId="310"/>
            <ac:spMk id="12" creationId="{E1C0D87B-5023-4EC4-9B86-58EEF9542CD6}"/>
          </ac:spMkLst>
        </pc:spChg>
        <pc:spChg chg="add mod">
          <ac:chgData name="Minae Lee" userId="S::minae@nucamp.co::fd8661ea-038b-4311-9694-b703622d7ae4" providerId="AD" clId="Web-{546CF1BB-357C-B965-0C16-D066AB8A7EB2}" dt="2019-11-25T11:47:42.060" v="422" actId="14100"/>
          <ac:spMkLst>
            <pc:docMk/>
            <pc:sldMk cId="2997761290" sldId="310"/>
            <ac:spMk id="17" creationId="{BE92DFA5-B2B4-4A66-A14B-AE3839FCFD40}"/>
          </ac:spMkLst>
        </pc:spChg>
        <pc:spChg chg="add">
          <ac:chgData name="Minae Lee" userId="S::minae@nucamp.co::fd8661ea-038b-4311-9694-b703622d7ae4" providerId="AD" clId="Web-{546CF1BB-357C-B965-0C16-D066AB8A7EB2}" dt="2019-11-25T11:47:18.388" v="412"/>
          <ac:spMkLst>
            <pc:docMk/>
            <pc:sldMk cId="2997761290" sldId="310"/>
            <ac:spMk id="18" creationId="{2537C589-5DAB-40AC-A9F6-738348F9535D}"/>
          </ac:spMkLst>
        </pc:spChg>
        <pc:spChg chg="add mod">
          <ac:chgData name="Minae Lee" userId="S::minae@nucamp.co::fd8661ea-038b-4311-9694-b703622d7ae4" providerId="AD" clId="Web-{546CF1BB-357C-B965-0C16-D066AB8A7EB2}" dt="2019-11-25T11:47:54.997" v="425" actId="14100"/>
          <ac:spMkLst>
            <pc:docMk/>
            <pc:sldMk cId="2997761290" sldId="310"/>
            <ac:spMk id="21" creationId="{70283070-F862-4A24-B6C1-98FE511ED0B7}"/>
          </ac:spMkLst>
        </pc:spChg>
        <pc:picChg chg="del">
          <ac:chgData name="Minae Lee" userId="S::minae@nucamp.co::fd8661ea-038b-4311-9694-b703622d7ae4" providerId="AD" clId="Web-{546CF1BB-357C-B965-0C16-D066AB8A7EB2}" dt="2019-11-25T11:47:07.982" v="407"/>
          <ac:picMkLst>
            <pc:docMk/>
            <pc:sldMk cId="2997761290" sldId="310"/>
            <ac:picMk id="4" creationId="{D603D755-6444-45F4-8CE6-B668B1478F4B}"/>
          </ac:picMkLst>
        </pc:picChg>
        <pc:picChg chg="add del mod">
          <ac:chgData name="Minae Lee" userId="S::minae@nucamp.co::fd8661ea-038b-4311-9694-b703622d7ae4" providerId="AD" clId="Web-{546CF1BB-357C-B965-0C16-D066AB8A7EB2}" dt="2019-11-25T11:46:26.606" v="401"/>
          <ac:picMkLst>
            <pc:docMk/>
            <pc:sldMk cId="2997761290" sldId="310"/>
            <ac:picMk id="5" creationId="{F7279CA0-3F07-4790-98AA-325D66537429}"/>
          </ac:picMkLst>
        </pc:picChg>
        <pc:picChg chg="add mod">
          <ac:chgData name="Minae Lee" userId="S::minae@nucamp.co::fd8661ea-038b-4311-9694-b703622d7ae4" providerId="AD" clId="Web-{546CF1BB-357C-B965-0C16-D066AB8A7EB2}" dt="2019-11-25T11:47:38.357" v="421" actId="1076"/>
          <ac:picMkLst>
            <pc:docMk/>
            <pc:sldMk cId="2997761290" sldId="310"/>
            <ac:picMk id="15" creationId="{72A71BA6-25DB-4ADB-A42B-090DF8C7C765}"/>
          </ac:picMkLst>
        </pc:picChg>
        <pc:cxnChg chg="del">
          <ac:chgData name="Minae Lee" userId="S::minae@nucamp.co::fd8661ea-038b-4311-9694-b703622d7ae4" providerId="AD" clId="Web-{546CF1BB-357C-B965-0C16-D066AB8A7EB2}" dt="2019-11-25T11:47:20.185" v="413"/>
          <ac:cxnSpMkLst>
            <pc:docMk/>
            <pc:sldMk cId="2997761290" sldId="310"/>
            <ac:cxnSpMk id="10" creationId="{C34ED0F5-7E5A-44EF-A82E-C91E7DC00474}"/>
          </ac:cxnSpMkLst>
        </pc:cxnChg>
        <pc:cxnChg chg="del">
          <ac:chgData name="Minae Lee" userId="S::minae@nucamp.co::fd8661ea-038b-4311-9694-b703622d7ae4" providerId="AD" clId="Web-{546CF1BB-357C-B965-0C16-D066AB8A7EB2}" dt="2019-11-25T11:47:22.622" v="415"/>
          <ac:cxnSpMkLst>
            <pc:docMk/>
            <pc:sldMk cId="2997761290" sldId="310"/>
            <ac:cxnSpMk id="11" creationId="{8D325B2D-F4E4-429D-AC2B-FB00022EF1C9}"/>
          </ac:cxnSpMkLst>
        </pc:cxnChg>
        <pc:cxnChg chg="del">
          <ac:chgData name="Minae Lee" userId="S::minae@nucamp.co::fd8661ea-038b-4311-9694-b703622d7ae4" providerId="AD" clId="Web-{546CF1BB-357C-B965-0C16-D066AB8A7EB2}" dt="2019-11-25T11:47:26.263" v="419"/>
          <ac:cxnSpMkLst>
            <pc:docMk/>
            <pc:sldMk cId="2997761290" sldId="310"/>
            <ac:cxnSpMk id="13" creationId="{98E3EA1C-28B5-4616-A653-CCD941DEDF84}"/>
          </ac:cxnSpMkLst>
        </pc:cxnChg>
        <pc:cxnChg chg="add">
          <ac:chgData name="Minae Lee" userId="S::minae@nucamp.co::fd8661ea-038b-4311-9694-b703622d7ae4" providerId="AD" clId="Web-{546CF1BB-357C-B965-0C16-D066AB8A7EB2}" dt="2019-11-25T11:47:20.497" v="414"/>
          <ac:cxnSpMkLst>
            <pc:docMk/>
            <pc:sldMk cId="2997761290" sldId="310"/>
            <ac:cxnSpMk id="19" creationId="{47B5D6E7-A4A1-41A3-B08F-1E51DDC412F6}"/>
          </ac:cxnSpMkLst>
        </pc:cxnChg>
        <pc:cxnChg chg="add">
          <ac:chgData name="Minae Lee" userId="S::minae@nucamp.co::fd8661ea-038b-4311-9694-b703622d7ae4" providerId="AD" clId="Web-{546CF1BB-357C-B965-0C16-D066AB8A7EB2}" dt="2019-11-25T11:47:22.935" v="416"/>
          <ac:cxnSpMkLst>
            <pc:docMk/>
            <pc:sldMk cId="2997761290" sldId="310"/>
            <ac:cxnSpMk id="20" creationId="{E9BF9569-AFCB-4016-A8F8-D9D2F89E49AE}"/>
          </ac:cxnSpMkLst>
        </pc:cxnChg>
        <pc:cxnChg chg="add">
          <ac:chgData name="Minae Lee" userId="S::minae@nucamp.co::fd8661ea-038b-4311-9694-b703622d7ae4" providerId="AD" clId="Web-{546CF1BB-357C-B965-0C16-D066AB8A7EB2}" dt="2019-11-25T11:47:26.482" v="420"/>
          <ac:cxnSpMkLst>
            <pc:docMk/>
            <pc:sldMk cId="2997761290" sldId="310"/>
            <ac:cxnSpMk id="22" creationId="{FF5C79FF-1343-4124-A770-8DFF9B1DC709}"/>
          </ac:cxnSpMkLst>
        </pc:cxnChg>
      </pc:sldChg>
      <pc:sldChg chg="del">
        <pc:chgData name="Minae Lee" userId="S::minae@nucamp.co::fd8661ea-038b-4311-9694-b703622d7ae4" providerId="AD" clId="Web-{546CF1BB-357C-B965-0C16-D066AB8A7EB2}" dt="2019-11-25T12:12:10.385" v="3955"/>
        <pc:sldMkLst>
          <pc:docMk/>
          <pc:sldMk cId="966178379" sldId="313"/>
        </pc:sldMkLst>
      </pc:sldChg>
      <pc:sldChg chg="del">
        <pc:chgData name="Minae Lee" userId="S::minae@nucamp.co::fd8661ea-038b-4311-9694-b703622d7ae4" providerId="AD" clId="Web-{546CF1BB-357C-B965-0C16-D066AB8A7EB2}" dt="2019-11-25T12:12:22.213" v="3956"/>
        <pc:sldMkLst>
          <pc:docMk/>
          <pc:sldMk cId="1428866444" sldId="314"/>
        </pc:sldMkLst>
      </pc:sldChg>
      <pc:sldChg chg="modSp new">
        <pc:chgData name="Minae Lee" userId="S::minae@nucamp.co::fd8661ea-038b-4311-9694-b703622d7ae4" providerId="AD" clId="Web-{546CF1BB-357C-B965-0C16-D066AB8A7EB2}" dt="2019-11-25T11:57:09.471" v="1088" actId="20577"/>
        <pc:sldMkLst>
          <pc:docMk/>
          <pc:sldMk cId="237310878" sldId="315"/>
        </pc:sldMkLst>
        <pc:spChg chg="mod">
          <ac:chgData name="Minae Lee" userId="S::minae@nucamp.co::fd8661ea-038b-4311-9694-b703622d7ae4" providerId="AD" clId="Web-{546CF1BB-357C-B965-0C16-D066AB8A7EB2}" dt="2019-11-25T11:54:29.345" v="770" actId="20577"/>
          <ac:spMkLst>
            <pc:docMk/>
            <pc:sldMk cId="237310878" sldId="315"/>
            <ac:spMk id="2" creationId="{E241DB9F-FAFF-4126-973F-51E235B2C27F}"/>
          </ac:spMkLst>
        </pc:spChg>
        <pc:spChg chg="mod">
          <ac:chgData name="Minae Lee" userId="S::minae@nucamp.co::fd8661ea-038b-4311-9694-b703622d7ae4" providerId="AD" clId="Web-{546CF1BB-357C-B965-0C16-D066AB8A7EB2}" dt="2019-11-25T11:57:09.471" v="1088" actId="20577"/>
          <ac:spMkLst>
            <pc:docMk/>
            <pc:sldMk cId="237310878" sldId="315"/>
            <ac:spMk id="3" creationId="{FD29A1CC-0B16-4231-AD37-5567C430E9BC}"/>
          </ac:spMkLst>
        </pc:spChg>
      </pc:sldChg>
      <pc:sldChg chg="modSp add replId">
        <pc:chgData name="Minae Lee" userId="S::minae@nucamp.co::fd8661ea-038b-4311-9694-b703622d7ae4" providerId="AD" clId="Web-{546CF1BB-357C-B965-0C16-D066AB8A7EB2}" dt="2019-11-25T12:11:58.229" v="3953" actId="20577"/>
        <pc:sldMkLst>
          <pc:docMk/>
          <pc:sldMk cId="123898054" sldId="316"/>
        </pc:sldMkLst>
        <pc:spChg chg="mod">
          <ac:chgData name="Minae Lee" userId="S::minae@nucamp.co::fd8661ea-038b-4311-9694-b703622d7ae4" providerId="AD" clId="Web-{546CF1BB-357C-B965-0C16-D066AB8A7EB2}" dt="2019-11-25T12:11:58.229" v="3953" actId="20577"/>
          <ac:spMkLst>
            <pc:docMk/>
            <pc:sldMk cId="123898054" sldId="316"/>
            <ac:spMk id="3" creationId="{3540A742-D501-45A0-B805-A1536FE2FFC4}"/>
          </ac:spMkLst>
        </pc:spChg>
      </pc:sldChg>
    </pc:docChg>
  </pc:docChgLst>
  <pc:docChgLst>
    <pc:chgData name="Minae Lee" userId="S::minae@nucamp.co::fd8661ea-038b-4311-9694-b703622d7ae4" providerId="AD" clId="Web-{58DA1E5D-0B20-24BB-6783-D6998DA6FDE8}"/>
    <pc:docChg chg="modSld">
      <pc:chgData name="Minae Lee" userId="S::minae@nucamp.co::fd8661ea-038b-4311-9694-b703622d7ae4" providerId="AD" clId="Web-{58DA1E5D-0B20-24BB-6783-D6998DA6FDE8}" dt="2019-02-14T06:47:23.886" v="1"/>
      <pc:docMkLst>
        <pc:docMk/>
      </pc:docMkLst>
      <pc:sldChg chg="modSp">
        <pc:chgData name="Minae Lee" userId="S::minae@nucamp.co::fd8661ea-038b-4311-9694-b703622d7ae4" providerId="AD" clId="Web-{58DA1E5D-0B20-24BB-6783-D6998DA6FDE8}" dt="2019-02-14T06:47:23.886" v="1"/>
        <pc:sldMkLst>
          <pc:docMk/>
          <pc:sldMk cId="3878852149" sldId="261"/>
        </pc:sldMkLst>
        <pc:graphicFrameChg chg="mod modGraphic">
          <ac:chgData name="Minae Lee" userId="S::minae@nucamp.co::fd8661ea-038b-4311-9694-b703622d7ae4" providerId="AD" clId="Web-{58DA1E5D-0B20-24BB-6783-D6998DA6FDE8}" dt="2019-02-14T06:47:23.886" v="1"/>
          <ac:graphicFrameMkLst>
            <pc:docMk/>
            <pc:sldMk cId="3878852149" sldId="261"/>
            <ac:graphicFrameMk id="5" creationId="{5D6B7940-F04E-40FC-A889-FD3D921C0456}"/>
          </ac:graphicFrameMkLst>
        </pc:graphicFrameChg>
      </pc:sldChg>
    </pc:docChg>
  </pc:docChgLst>
  <pc:docChgLst>
    <pc:chgData name="Minae Lee" userId="S::minae@nucamp.co::fd8661ea-038b-4311-9694-b703622d7ae4" providerId="AD" clId="Web-{18FC2C5E-A798-2257-068D-00722C8750F8}"/>
    <pc:docChg chg="modSld">
      <pc:chgData name="Minae Lee" userId="S::minae@nucamp.co::fd8661ea-038b-4311-9694-b703622d7ae4" providerId="AD" clId="Web-{18FC2C5E-A798-2257-068D-00722C8750F8}" dt="2019-02-03T06:18:10.689" v="70" actId="20577"/>
      <pc:docMkLst>
        <pc:docMk/>
      </pc:docMkLst>
      <pc:sldChg chg="modSp">
        <pc:chgData name="Minae Lee" userId="S::minae@nucamp.co::fd8661ea-038b-4311-9694-b703622d7ae4" providerId="AD" clId="Web-{18FC2C5E-A798-2257-068D-00722C8750F8}" dt="2019-02-03T06:17:22.391" v="65"/>
        <pc:sldMkLst>
          <pc:docMk/>
          <pc:sldMk cId="2328773538" sldId="276"/>
        </pc:sldMkLst>
        <pc:graphicFrameChg chg="mod modGraphic">
          <ac:chgData name="Minae Lee" userId="S::minae@nucamp.co::fd8661ea-038b-4311-9694-b703622d7ae4" providerId="AD" clId="Web-{18FC2C5E-A798-2257-068D-00722C8750F8}" dt="2019-02-03T06:17:22.391" v="65"/>
          <ac:graphicFrameMkLst>
            <pc:docMk/>
            <pc:sldMk cId="2328773538" sldId="276"/>
            <ac:graphicFrameMk id="8" creationId="{8AF2553C-45E1-4974-BFD3-656ABC371743}"/>
          </ac:graphicFrameMkLst>
        </pc:graphicFrameChg>
      </pc:sldChg>
      <pc:sldChg chg="modSp">
        <pc:chgData name="Minae Lee" userId="S::minae@nucamp.co::fd8661ea-038b-4311-9694-b703622d7ae4" providerId="AD" clId="Web-{18FC2C5E-A798-2257-068D-00722C8750F8}" dt="2019-02-03T06:18:08.705" v="68" actId="20577"/>
        <pc:sldMkLst>
          <pc:docMk/>
          <pc:sldMk cId="888934836" sldId="278"/>
        </pc:sldMkLst>
        <pc:spChg chg="mod">
          <ac:chgData name="Minae Lee" userId="S::minae@nucamp.co::fd8661ea-038b-4311-9694-b703622d7ae4" providerId="AD" clId="Web-{18FC2C5E-A798-2257-068D-00722C8750F8}" dt="2019-02-03T06:18:08.705" v="68" actId="20577"/>
          <ac:spMkLst>
            <pc:docMk/>
            <pc:sldMk cId="888934836" sldId="278"/>
            <ac:spMk id="3" creationId="{78598048-45B3-4967-BA21-6ED180097152}"/>
          </ac:spMkLst>
        </pc:spChg>
      </pc:sldChg>
    </pc:docChg>
  </pc:docChgLst>
  <pc:docChgLst>
    <pc:chgData name="Minae Lee" userId="S::minae@nucamp.co::fd8661ea-038b-4311-9694-b703622d7ae4" providerId="AD" clId="Web-{153C3351-0C08-1DFD-4EB7-8BAC0EDE3B6A}"/>
    <pc:docChg chg="modSld">
      <pc:chgData name="Minae Lee" userId="S::minae@nucamp.co::fd8661ea-038b-4311-9694-b703622d7ae4" providerId="AD" clId="Web-{153C3351-0C08-1DFD-4EB7-8BAC0EDE3B6A}" dt="2019-02-04T13:55:31.739" v="182" actId="20577"/>
      <pc:docMkLst>
        <pc:docMk/>
      </pc:docMkLst>
      <pc:sldChg chg="modSp">
        <pc:chgData name="Minae Lee" userId="S::minae@nucamp.co::fd8661ea-038b-4311-9694-b703622d7ae4" providerId="AD" clId="Web-{153C3351-0C08-1DFD-4EB7-8BAC0EDE3B6A}" dt="2019-02-04T13:50:29.783" v="27"/>
        <pc:sldMkLst>
          <pc:docMk/>
          <pc:sldMk cId="2328773538" sldId="276"/>
        </pc:sldMkLst>
        <pc:graphicFrameChg chg="mod modGraphic">
          <ac:chgData name="Minae Lee" userId="S::minae@nucamp.co::fd8661ea-038b-4311-9694-b703622d7ae4" providerId="AD" clId="Web-{153C3351-0C08-1DFD-4EB7-8BAC0EDE3B6A}" dt="2019-02-04T13:50:29.783" v="27"/>
          <ac:graphicFrameMkLst>
            <pc:docMk/>
            <pc:sldMk cId="2328773538" sldId="276"/>
            <ac:graphicFrameMk id="8" creationId="{8AF2553C-45E1-4974-BFD3-656ABC371743}"/>
          </ac:graphicFrameMkLst>
        </pc:graphicFrameChg>
      </pc:sldChg>
      <pc:sldChg chg="modSp">
        <pc:chgData name="Minae Lee" userId="S::minae@nucamp.co::fd8661ea-038b-4311-9694-b703622d7ae4" providerId="AD" clId="Web-{153C3351-0C08-1DFD-4EB7-8BAC0EDE3B6A}" dt="2019-02-04T13:54:33.020" v="151" actId="20577"/>
        <pc:sldMkLst>
          <pc:docMk/>
          <pc:sldMk cId="4172846020" sldId="279"/>
        </pc:sldMkLst>
        <pc:spChg chg="mod">
          <ac:chgData name="Minae Lee" userId="S::minae@nucamp.co::fd8661ea-038b-4311-9694-b703622d7ae4" providerId="AD" clId="Web-{153C3351-0C08-1DFD-4EB7-8BAC0EDE3B6A}" dt="2019-02-04T13:54:33.020" v="151" actId="20577"/>
          <ac:spMkLst>
            <pc:docMk/>
            <pc:sldMk cId="4172846020" sldId="279"/>
            <ac:spMk id="4" creationId="{02A64020-DA7C-42CC-A901-5EC122F7CBEB}"/>
          </ac:spMkLst>
        </pc:spChg>
      </pc:sldChg>
      <pc:sldChg chg="modSp">
        <pc:chgData name="Minae Lee" userId="S::minae@nucamp.co::fd8661ea-038b-4311-9694-b703622d7ae4" providerId="AD" clId="Web-{153C3351-0C08-1DFD-4EB7-8BAC0EDE3B6A}" dt="2019-02-04T13:51:45.692" v="82" actId="20577"/>
        <pc:sldMkLst>
          <pc:docMk/>
          <pc:sldMk cId="2815773543" sldId="297"/>
        </pc:sldMkLst>
        <pc:spChg chg="mod">
          <ac:chgData name="Minae Lee" userId="S::minae@nucamp.co::fd8661ea-038b-4311-9694-b703622d7ae4" providerId="AD" clId="Web-{153C3351-0C08-1DFD-4EB7-8BAC0EDE3B6A}" dt="2019-02-04T13:51:45.692" v="82" actId="20577"/>
          <ac:spMkLst>
            <pc:docMk/>
            <pc:sldMk cId="2815773543" sldId="297"/>
            <ac:spMk id="3" creationId="{EEEB9CE8-F836-47E7-90F9-3CAB7B90F0A5}"/>
          </ac:spMkLst>
        </pc:spChg>
      </pc:sldChg>
      <pc:sldChg chg="modSp">
        <pc:chgData name="Minae Lee" userId="S::minae@nucamp.co::fd8661ea-038b-4311-9694-b703622d7ae4" providerId="AD" clId="Web-{153C3351-0C08-1DFD-4EB7-8BAC0EDE3B6A}" dt="2019-02-04T13:52:25.614" v="95" actId="20577"/>
        <pc:sldMkLst>
          <pc:docMk/>
          <pc:sldMk cId="2119266737" sldId="298"/>
        </pc:sldMkLst>
        <pc:spChg chg="mod">
          <ac:chgData name="Minae Lee" userId="S::minae@nucamp.co::fd8661ea-038b-4311-9694-b703622d7ae4" providerId="AD" clId="Web-{153C3351-0C08-1DFD-4EB7-8BAC0EDE3B6A}" dt="2019-02-04T13:52:25.614" v="95" actId="20577"/>
          <ac:spMkLst>
            <pc:docMk/>
            <pc:sldMk cId="2119266737" sldId="298"/>
            <ac:spMk id="3" creationId="{A38C5EA8-371C-41AC-B69C-EA7DE1DF84C2}"/>
          </ac:spMkLst>
        </pc:spChg>
      </pc:sldChg>
      <pc:sldChg chg="modSp">
        <pc:chgData name="Minae Lee" userId="S::minae@nucamp.co::fd8661ea-038b-4311-9694-b703622d7ae4" providerId="AD" clId="Web-{153C3351-0C08-1DFD-4EB7-8BAC0EDE3B6A}" dt="2019-02-04T13:53:45.739" v="121" actId="20577"/>
        <pc:sldMkLst>
          <pc:docMk/>
          <pc:sldMk cId="2150544520" sldId="299"/>
        </pc:sldMkLst>
        <pc:spChg chg="mod">
          <ac:chgData name="Minae Lee" userId="S::minae@nucamp.co::fd8661ea-038b-4311-9694-b703622d7ae4" providerId="AD" clId="Web-{153C3351-0C08-1DFD-4EB7-8BAC0EDE3B6A}" dt="2019-02-04T13:53:45.739" v="121" actId="20577"/>
          <ac:spMkLst>
            <pc:docMk/>
            <pc:sldMk cId="2150544520" sldId="299"/>
            <ac:spMk id="3" creationId="{30691492-3CFB-4F17-8065-9329C51A894D}"/>
          </ac:spMkLst>
        </pc:spChg>
      </pc:sldChg>
      <pc:sldChg chg="modSp">
        <pc:chgData name="Minae Lee" userId="S::minae@nucamp.co::fd8661ea-038b-4311-9694-b703622d7ae4" providerId="AD" clId="Web-{153C3351-0C08-1DFD-4EB7-8BAC0EDE3B6A}" dt="2019-02-04T13:55:31.723" v="181" actId="20577"/>
        <pc:sldMkLst>
          <pc:docMk/>
          <pc:sldMk cId="484492086" sldId="300"/>
        </pc:sldMkLst>
        <pc:spChg chg="mod">
          <ac:chgData name="Minae Lee" userId="S::minae@nucamp.co::fd8661ea-038b-4311-9694-b703622d7ae4" providerId="AD" clId="Web-{153C3351-0C08-1DFD-4EB7-8BAC0EDE3B6A}" dt="2019-02-04T13:55:31.723" v="181" actId="20577"/>
          <ac:spMkLst>
            <pc:docMk/>
            <pc:sldMk cId="484492086" sldId="300"/>
            <ac:spMk id="3" creationId="{A5B643F3-F2C7-42DD-A374-77B9BBD0A6B8}"/>
          </ac:spMkLst>
        </pc:spChg>
      </pc:sldChg>
      <pc:sldChg chg="modSp">
        <pc:chgData name="Minae Lee" userId="S::minae@nucamp.co::fd8661ea-038b-4311-9694-b703622d7ae4" providerId="AD" clId="Web-{153C3351-0C08-1DFD-4EB7-8BAC0EDE3B6A}" dt="2019-02-04T13:54:58.254" v="163" actId="20577"/>
        <pc:sldMkLst>
          <pc:docMk/>
          <pc:sldMk cId="1448724451" sldId="301"/>
        </pc:sldMkLst>
        <pc:spChg chg="mod">
          <ac:chgData name="Minae Lee" userId="S::minae@nucamp.co::fd8661ea-038b-4311-9694-b703622d7ae4" providerId="AD" clId="Web-{153C3351-0C08-1DFD-4EB7-8BAC0EDE3B6A}" dt="2019-02-04T13:54:58.254" v="163" actId="20577"/>
          <ac:spMkLst>
            <pc:docMk/>
            <pc:sldMk cId="1448724451" sldId="301"/>
            <ac:spMk id="3" creationId="{3540A742-D501-45A0-B805-A1536FE2FFC4}"/>
          </ac:spMkLst>
        </pc:spChg>
      </pc:sldChg>
    </pc:docChg>
  </pc:docChgLst>
  <pc:docChgLst>
    <pc:chgData name="Minae Lee" userId="S::minae@nucamp.co::fd8661ea-038b-4311-9694-b703622d7ae4" providerId="AD" clId="Web-{1E5D0E0F-355D-7999-647C-C49A83536141}"/>
    <pc:docChg chg="addSld delSld modSld">
      <pc:chgData name="Minae Lee" userId="S::minae@nucamp.co::fd8661ea-038b-4311-9694-b703622d7ae4" providerId="AD" clId="Web-{1E5D0E0F-355D-7999-647C-C49A83536141}" dt="2019-02-08T08:13:56.866" v="4405" actId="1076"/>
      <pc:docMkLst>
        <pc:docMk/>
      </pc:docMkLst>
      <pc:sldChg chg="modSp">
        <pc:chgData name="Minae Lee" userId="S::minae@nucamp.co::fd8661ea-038b-4311-9694-b703622d7ae4" providerId="AD" clId="Web-{1E5D0E0F-355D-7999-647C-C49A83536141}" dt="2019-02-08T08:13:56.866" v="4405" actId="1076"/>
        <pc:sldMkLst>
          <pc:docMk/>
          <pc:sldMk cId="1878716109" sldId="271"/>
        </pc:sldMkLst>
        <pc:spChg chg="mod">
          <ac:chgData name="Minae Lee" userId="S::minae@nucamp.co::fd8661ea-038b-4311-9694-b703622d7ae4" providerId="AD" clId="Web-{1E5D0E0F-355D-7999-647C-C49A83536141}" dt="2019-02-08T08:13:46.006" v="4403" actId="20577"/>
          <ac:spMkLst>
            <pc:docMk/>
            <pc:sldMk cId="1878716109" sldId="271"/>
            <ac:spMk id="3" creationId="{E6876F61-5CC2-4C72-BD4B-235BEDA3E018}"/>
          </ac:spMkLst>
        </pc:spChg>
        <pc:spChg chg="mod">
          <ac:chgData name="Minae Lee" userId="S::minae@nucamp.co::fd8661ea-038b-4311-9694-b703622d7ae4" providerId="AD" clId="Web-{1E5D0E0F-355D-7999-647C-C49A83536141}" dt="2019-02-08T08:13:56.850" v="4404" actId="1076"/>
          <ac:spMkLst>
            <pc:docMk/>
            <pc:sldMk cId="1878716109" sldId="271"/>
            <ac:spMk id="4" creationId="{E54330C4-65B8-4C9A-9DB2-4963A57F39F1}"/>
          </ac:spMkLst>
        </pc:spChg>
        <pc:spChg chg="mod">
          <ac:chgData name="Minae Lee" userId="S::minae@nucamp.co::fd8661ea-038b-4311-9694-b703622d7ae4" providerId="AD" clId="Web-{1E5D0E0F-355D-7999-647C-C49A83536141}" dt="2019-02-08T08:13:56.866" v="4405" actId="1076"/>
          <ac:spMkLst>
            <pc:docMk/>
            <pc:sldMk cId="1878716109" sldId="271"/>
            <ac:spMk id="5" creationId="{F3F82BC0-15D3-422E-93FD-224A67AC43BE}"/>
          </ac:spMkLst>
        </pc:spChg>
      </pc:sldChg>
      <pc:sldChg chg="del">
        <pc:chgData name="Minae Lee" userId="S::minae@nucamp.co::fd8661ea-038b-4311-9694-b703622d7ae4" providerId="AD" clId="Web-{1E5D0E0F-355D-7999-647C-C49A83536141}" dt="2019-02-08T02:04:14.145" v="3199"/>
        <pc:sldMkLst>
          <pc:docMk/>
          <pc:sldMk cId="246652948" sldId="295"/>
        </pc:sldMkLst>
      </pc:sldChg>
      <pc:sldChg chg="addSp modSp new">
        <pc:chgData name="Minae Lee" userId="S::minae@nucamp.co::fd8661ea-038b-4311-9694-b703622d7ae4" providerId="AD" clId="Web-{1E5D0E0F-355D-7999-647C-C49A83536141}" dt="2019-02-08T00:30:06.605" v="983" actId="20577"/>
        <pc:sldMkLst>
          <pc:docMk/>
          <pc:sldMk cId="868269502" sldId="305"/>
        </pc:sldMkLst>
        <pc:spChg chg="mod">
          <ac:chgData name="Minae Lee" userId="S::minae@nucamp.co::fd8661ea-038b-4311-9694-b703622d7ae4" providerId="AD" clId="Web-{1E5D0E0F-355D-7999-647C-C49A83536141}" dt="2019-02-08T00:30:06.605" v="983" actId="20577"/>
          <ac:spMkLst>
            <pc:docMk/>
            <pc:sldMk cId="868269502" sldId="305"/>
            <ac:spMk id="2" creationId="{E7B17F2D-7893-4456-97E1-9727AEEEE2D1}"/>
          </ac:spMkLst>
        </pc:spChg>
        <pc:spChg chg="mod">
          <ac:chgData name="Minae Lee" userId="S::minae@nucamp.co::fd8661ea-038b-4311-9694-b703622d7ae4" providerId="AD" clId="Web-{1E5D0E0F-355D-7999-647C-C49A83536141}" dt="2019-02-08T00:20:20.646" v="539" actId="20577"/>
          <ac:spMkLst>
            <pc:docMk/>
            <pc:sldMk cId="868269502" sldId="305"/>
            <ac:spMk id="3" creationId="{6BC5E8F4-FC35-4EF7-A8B6-F72A260AD698}"/>
          </ac:spMkLst>
        </pc:spChg>
        <pc:picChg chg="add mod">
          <ac:chgData name="Minae Lee" userId="S::minae@nucamp.co::fd8661ea-038b-4311-9694-b703622d7ae4" providerId="AD" clId="Web-{1E5D0E0F-355D-7999-647C-C49A83536141}" dt="2019-02-08T00:14:55.362" v="127" actId="1076"/>
          <ac:picMkLst>
            <pc:docMk/>
            <pc:sldMk cId="868269502" sldId="305"/>
            <ac:picMk id="4" creationId="{019B7B8A-0050-4DC3-9971-C6586FBE2C9D}"/>
          </ac:picMkLst>
        </pc:picChg>
      </pc:sldChg>
      <pc:sldChg chg="modSp new">
        <pc:chgData name="Minae Lee" userId="S::minae@nucamp.co::fd8661ea-038b-4311-9694-b703622d7ae4" providerId="AD" clId="Web-{1E5D0E0F-355D-7999-647C-C49A83536141}" dt="2019-02-08T00:32:04.778" v="1033" actId="20577"/>
        <pc:sldMkLst>
          <pc:docMk/>
          <pc:sldMk cId="3260002209" sldId="306"/>
        </pc:sldMkLst>
        <pc:spChg chg="mod">
          <ac:chgData name="Minae Lee" userId="S::minae@nucamp.co::fd8661ea-038b-4311-9694-b703622d7ae4" providerId="AD" clId="Web-{1E5D0E0F-355D-7999-647C-C49A83536141}" dt="2019-02-08T00:30:12.418" v="989" actId="20577"/>
          <ac:spMkLst>
            <pc:docMk/>
            <pc:sldMk cId="3260002209" sldId="306"/>
            <ac:spMk id="2" creationId="{7649665D-03E8-40BA-B08F-50B876DCABF7}"/>
          </ac:spMkLst>
        </pc:spChg>
        <pc:spChg chg="mod">
          <ac:chgData name="Minae Lee" userId="S::minae@nucamp.co::fd8661ea-038b-4311-9694-b703622d7ae4" providerId="AD" clId="Web-{1E5D0E0F-355D-7999-647C-C49A83536141}" dt="2019-02-08T00:32:04.778" v="1033" actId="20577"/>
          <ac:spMkLst>
            <pc:docMk/>
            <pc:sldMk cId="3260002209" sldId="306"/>
            <ac:spMk id="3" creationId="{37925E4D-EDAB-48DA-865C-6CC1198D3683}"/>
          </ac:spMkLst>
        </pc:spChg>
      </pc:sldChg>
      <pc:sldChg chg="modSp new">
        <pc:chgData name="Minae Lee" userId="S::minae@nucamp.co::fd8661ea-038b-4311-9694-b703622d7ae4" providerId="AD" clId="Web-{1E5D0E0F-355D-7999-647C-C49A83536141}" dt="2019-02-08T00:29:59.902" v="977" actId="20577"/>
        <pc:sldMkLst>
          <pc:docMk/>
          <pc:sldMk cId="1040558153" sldId="307"/>
        </pc:sldMkLst>
        <pc:spChg chg="mod">
          <ac:chgData name="Minae Lee" userId="S::minae@nucamp.co::fd8661ea-038b-4311-9694-b703622d7ae4" providerId="AD" clId="Web-{1E5D0E0F-355D-7999-647C-C49A83536141}" dt="2019-02-08T00:29:59.902" v="977" actId="20577"/>
          <ac:spMkLst>
            <pc:docMk/>
            <pc:sldMk cId="1040558153" sldId="307"/>
            <ac:spMk id="2" creationId="{5B2080D1-30EB-4558-AD30-16A01C8EAC85}"/>
          </ac:spMkLst>
        </pc:spChg>
        <pc:spChg chg="mod">
          <ac:chgData name="Minae Lee" userId="S::minae@nucamp.co::fd8661ea-038b-4311-9694-b703622d7ae4" providerId="AD" clId="Web-{1E5D0E0F-355D-7999-647C-C49A83536141}" dt="2019-02-08T00:29:24.495" v="948" actId="20577"/>
          <ac:spMkLst>
            <pc:docMk/>
            <pc:sldMk cId="1040558153" sldId="307"/>
            <ac:spMk id="3" creationId="{CFEE1D54-DBB6-4720-A268-EEE7DFB7ABFE}"/>
          </ac:spMkLst>
        </pc:spChg>
      </pc:sldChg>
      <pc:sldChg chg="addSp delSp modSp new">
        <pc:chgData name="Minae Lee" userId="S::minae@nucamp.co::fd8661ea-038b-4311-9694-b703622d7ae4" providerId="AD" clId="Web-{1E5D0E0F-355D-7999-647C-C49A83536141}" dt="2019-02-08T01:19:36.244" v="2022" actId="20577"/>
        <pc:sldMkLst>
          <pc:docMk/>
          <pc:sldMk cId="1176656415" sldId="308"/>
        </pc:sldMkLst>
        <pc:spChg chg="mod">
          <ac:chgData name="Minae Lee" userId="S::minae@nucamp.co::fd8661ea-038b-4311-9694-b703622d7ae4" providerId="AD" clId="Web-{1E5D0E0F-355D-7999-647C-C49A83536141}" dt="2019-02-08T01:19:36.244" v="2022" actId="20577"/>
          <ac:spMkLst>
            <pc:docMk/>
            <pc:sldMk cId="1176656415" sldId="308"/>
            <ac:spMk id="2" creationId="{2D3FF851-9939-4820-BE8A-5EB1C76D7700}"/>
          </ac:spMkLst>
        </pc:spChg>
        <pc:spChg chg="mod">
          <ac:chgData name="Minae Lee" userId="S::minae@nucamp.co::fd8661ea-038b-4311-9694-b703622d7ae4" providerId="AD" clId="Web-{1E5D0E0F-355D-7999-647C-C49A83536141}" dt="2019-02-08T01:18:49.072" v="2010" actId="20577"/>
          <ac:spMkLst>
            <pc:docMk/>
            <pc:sldMk cId="1176656415" sldId="308"/>
            <ac:spMk id="3" creationId="{C50AB5C3-7B1E-4653-A99B-F2BBE1472CC0}"/>
          </ac:spMkLst>
        </pc:spChg>
        <pc:picChg chg="add del mod">
          <ac:chgData name="Minae Lee" userId="S::minae@nucamp.co::fd8661ea-038b-4311-9694-b703622d7ae4" providerId="AD" clId="Web-{1E5D0E0F-355D-7999-647C-C49A83536141}" dt="2019-02-08T00:45:35.864" v="1293"/>
          <ac:picMkLst>
            <pc:docMk/>
            <pc:sldMk cId="1176656415" sldId="308"/>
            <ac:picMk id="4" creationId="{3B239699-466A-490B-B03A-6AD955DCC128}"/>
          </ac:picMkLst>
        </pc:picChg>
        <pc:picChg chg="add mod">
          <ac:chgData name="Minae Lee" userId="S::minae@nucamp.co::fd8661ea-038b-4311-9694-b703622d7ae4" providerId="AD" clId="Web-{1E5D0E0F-355D-7999-647C-C49A83536141}" dt="2019-02-08T01:11:56.395" v="1805" actId="1076"/>
          <ac:picMkLst>
            <pc:docMk/>
            <pc:sldMk cId="1176656415" sldId="308"/>
            <ac:picMk id="6" creationId="{295443E7-2AB4-44E9-A54C-80178C8D15F1}"/>
          </ac:picMkLst>
        </pc:picChg>
      </pc:sldChg>
      <pc:sldChg chg="modSp new">
        <pc:chgData name="Minae Lee" userId="S::minae@nucamp.co::fd8661ea-038b-4311-9694-b703622d7ae4" providerId="AD" clId="Web-{1E5D0E0F-355D-7999-647C-C49A83536141}" dt="2019-02-08T08:12:34.050" v="4365" actId="20577"/>
        <pc:sldMkLst>
          <pc:docMk/>
          <pc:sldMk cId="1908926001" sldId="309"/>
        </pc:sldMkLst>
        <pc:spChg chg="mod">
          <ac:chgData name="Minae Lee" userId="S::minae@nucamp.co::fd8661ea-038b-4311-9694-b703622d7ae4" providerId="AD" clId="Web-{1E5D0E0F-355D-7999-647C-C49A83536141}" dt="2019-02-08T01:19:48.182" v="2033" actId="20577"/>
          <ac:spMkLst>
            <pc:docMk/>
            <pc:sldMk cId="1908926001" sldId="309"/>
            <ac:spMk id="2" creationId="{C3F5EB61-B365-4AD1-B59B-101A49988D04}"/>
          </ac:spMkLst>
        </pc:spChg>
        <pc:spChg chg="mod">
          <ac:chgData name="Minae Lee" userId="S::minae@nucamp.co::fd8661ea-038b-4311-9694-b703622d7ae4" providerId="AD" clId="Web-{1E5D0E0F-355D-7999-647C-C49A83536141}" dt="2019-02-08T08:12:34.050" v="4365" actId="20577"/>
          <ac:spMkLst>
            <pc:docMk/>
            <pc:sldMk cId="1908926001" sldId="309"/>
            <ac:spMk id="3" creationId="{E2EA8BEB-DF3E-4634-998B-8A7D2B6A0D62}"/>
          </ac:spMkLst>
        </pc:spChg>
      </pc:sldChg>
      <pc:sldChg chg="addSp delSp modSp new">
        <pc:chgData name="Minae Lee" userId="S::minae@nucamp.co::fd8661ea-038b-4311-9694-b703622d7ae4" providerId="AD" clId="Web-{1E5D0E0F-355D-7999-647C-C49A83536141}" dt="2019-02-08T02:01:34.925" v="3189" actId="1076"/>
        <pc:sldMkLst>
          <pc:docMk/>
          <pc:sldMk cId="2997761290" sldId="310"/>
        </pc:sldMkLst>
        <pc:spChg chg="mod">
          <ac:chgData name="Minae Lee" userId="S::minae@nucamp.co::fd8661ea-038b-4311-9694-b703622d7ae4" providerId="AD" clId="Web-{1E5D0E0F-355D-7999-647C-C49A83536141}" dt="2019-02-08T01:33:54.690" v="2376" actId="20577"/>
          <ac:spMkLst>
            <pc:docMk/>
            <pc:sldMk cId="2997761290" sldId="310"/>
            <ac:spMk id="2" creationId="{360E29A2-8D6B-46EB-B342-EC0E5F9C6B1F}"/>
          </ac:spMkLst>
        </pc:spChg>
        <pc:spChg chg="mod">
          <ac:chgData name="Minae Lee" userId="S::minae@nucamp.co::fd8661ea-038b-4311-9694-b703622d7ae4" providerId="AD" clId="Web-{1E5D0E0F-355D-7999-647C-C49A83536141}" dt="2019-02-08T02:01:28.691" v="3179" actId="1076"/>
          <ac:spMkLst>
            <pc:docMk/>
            <pc:sldMk cId="2997761290" sldId="310"/>
            <ac:spMk id="3" creationId="{BBC786A2-3362-4F60-BE5B-4CF43F72E19A}"/>
          </ac:spMkLst>
        </pc:spChg>
        <pc:spChg chg="add mod">
          <ac:chgData name="Minae Lee" userId="S::minae@nucamp.co::fd8661ea-038b-4311-9694-b703622d7ae4" providerId="AD" clId="Web-{1E5D0E0F-355D-7999-647C-C49A83536141}" dt="2019-02-08T02:01:28.753" v="3181" actId="1076"/>
          <ac:spMkLst>
            <pc:docMk/>
            <pc:sldMk cId="2997761290" sldId="310"/>
            <ac:spMk id="6" creationId="{84D5CD54-DA38-4780-AAB0-10CC76E03D46}"/>
          </ac:spMkLst>
        </pc:spChg>
        <pc:spChg chg="add mod">
          <ac:chgData name="Minae Lee" userId="S::minae@nucamp.co::fd8661ea-038b-4311-9694-b703622d7ae4" providerId="AD" clId="Web-{1E5D0E0F-355D-7999-647C-C49A83536141}" dt="2019-02-08T02:01:28.753" v="3182" actId="1076"/>
          <ac:spMkLst>
            <pc:docMk/>
            <pc:sldMk cId="2997761290" sldId="310"/>
            <ac:spMk id="8" creationId="{075FAA64-8820-4D0A-B9DB-5D3354213785}"/>
          </ac:spMkLst>
        </pc:spChg>
        <pc:spChg chg="add mod">
          <ac:chgData name="Minae Lee" userId="S::minae@nucamp.co::fd8661ea-038b-4311-9694-b703622d7ae4" providerId="AD" clId="Web-{1E5D0E0F-355D-7999-647C-C49A83536141}" dt="2019-02-08T02:01:28.753" v="3183" actId="1076"/>
          <ac:spMkLst>
            <pc:docMk/>
            <pc:sldMk cId="2997761290" sldId="310"/>
            <ac:spMk id="9" creationId="{AEDD54D4-0747-4C62-AB17-A72108866617}"/>
          </ac:spMkLst>
        </pc:spChg>
        <pc:spChg chg="add mod">
          <ac:chgData name="Minae Lee" userId="S::minae@nucamp.co::fd8661ea-038b-4311-9694-b703622d7ae4" providerId="AD" clId="Web-{1E5D0E0F-355D-7999-647C-C49A83536141}" dt="2019-02-08T02:01:28.784" v="3186" actId="1076"/>
          <ac:spMkLst>
            <pc:docMk/>
            <pc:sldMk cId="2997761290" sldId="310"/>
            <ac:spMk id="12" creationId="{E1C0D87B-5023-4EC4-9B86-58EEF9542CD6}"/>
          </ac:spMkLst>
        </pc:spChg>
        <pc:spChg chg="add mod">
          <ac:chgData name="Minae Lee" userId="S::minae@nucamp.co::fd8661ea-038b-4311-9694-b703622d7ae4" providerId="AD" clId="Web-{1E5D0E0F-355D-7999-647C-C49A83536141}" dt="2019-02-08T02:01:34.925" v="3189" actId="1076"/>
          <ac:spMkLst>
            <pc:docMk/>
            <pc:sldMk cId="2997761290" sldId="310"/>
            <ac:spMk id="14" creationId="{4EF7400F-5A8B-443E-9EF1-EF67A17A6B80}"/>
          </ac:spMkLst>
        </pc:spChg>
        <pc:picChg chg="add mod">
          <ac:chgData name="Minae Lee" userId="S::minae@nucamp.co::fd8661ea-038b-4311-9694-b703622d7ae4" providerId="AD" clId="Web-{1E5D0E0F-355D-7999-647C-C49A83536141}" dt="2019-02-08T02:01:28.737" v="3180" actId="1076"/>
          <ac:picMkLst>
            <pc:docMk/>
            <pc:sldMk cId="2997761290" sldId="310"/>
            <ac:picMk id="4" creationId="{D603D755-6444-45F4-8CE6-B668B1478F4B}"/>
          </ac:picMkLst>
        </pc:picChg>
        <pc:cxnChg chg="add del mod">
          <ac:chgData name="Minae Lee" userId="S::minae@nucamp.co::fd8661ea-038b-4311-9694-b703622d7ae4" providerId="AD" clId="Web-{1E5D0E0F-355D-7999-647C-C49A83536141}" dt="2019-02-08T01:35:06.988" v="2395"/>
          <ac:cxnSpMkLst>
            <pc:docMk/>
            <pc:sldMk cId="2997761290" sldId="310"/>
            <ac:cxnSpMk id="7" creationId="{E658093F-CE01-41AF-97E4-F696D307FD8E}"/>
          </ac:cxnSpMkLst>
        </pc:cxnChg>
        <pc:cxnChg chg="add mod">
          <ac:chgData name="Minae Lee" userId="S::minae@nucamp.co::fd8661ea-038b-4311-9694-b703622d7ae4" providerId="AD" clId="Web-{1E5D0E0F-355D-7999-647C-C49A83536141}" dt="2019-02-08T02:01:28.769" v="3184" actId="1076"/>
          <ac:cxnSpMkLst>
            <pc:docMk/>
            <pc:sldMk cId="2997761290" sldId="310"/>
            <ac:cxnSpMk id="10" creationId="{C34ED0F5-7E5A-44EF-A82E-C91E7DC00474}"/>
          </ac:cxnSpMkLst>
        </pc:cxnChg>
        <pc:cxnChg chg="add mod">
          <ac:chgData name="Minae Lee" userId="S::minae@nucamp.co::fd8661ea-038b-4311-9694-b703622d7ae4" providerId="AD" clId="Web-{1E5D0E0F-355D-7999-647C-C49A83536141}" dt="2019-02-08T02:01:28.769" v="3185" actId="1076"/>
          <ac:cxnSpMkLst>
            <pc:docMk/>
            <pc:sldMk cId="2997761290" sldId="310"/>
            <ac:cxnSpMk id="11" creationId="{8D325B2D-F4E4-429D-AC2B-FB00022EF1C9}"/>
          </ac:cxnSpMkLst>
        </pc:cxnChg>
        <pc:cxnChg chg="add mod">
          <ac:chgData name="Minae Lee" userId="S::minae@nucamp.co::fd8661ea-038b-4311-9694-b703622d7ae4" providerId="AD" clId="Web-{1E5D0E0F-355D-7999-647C-C49A83536141}" dt="2019-02-08T02:01:28.784" v="3187" actId="1076"/>
          <ac:cxnSpMkLst>
            <pc:docMk/>
            <pc:sldMk cId="2997761290" sldId="310"/>
            <ac:cxnSpMk id="13" creationId="{98E3EA1C-28B5-4616-A653-CCD941DEDF84}"/>
          </ac:cxnSpMkLst>
        </pc:cxnChg>
      </pc:sldChg>
      <pc:sldChg chg="modSp new">
        <pc:chgData name="Minae Lee" userId="S::minae@nucamp.co::fd8661ea-038b-4311-9694-b703622d7ae4" providerId="AD" clId="Web-{1E5D0E0F-355D-7999-647C-C49A83536141}" dt="2019-02-08T08:11:28.079" v="4347" actId="20577"/>
        <pc:sldMkLst>
          <pc:docMk/>
          <pc:sldMk cId="630069393" sldId="311"/>
        </pc:sldMkLst>
        <pc:spChg chg="mod">
          <ac:chgData name="Minae Lee" userId="S::minae@nucamp.co::fd8661ea-038b-4311-9694-b703622d7ae4" providerId="AD" clId="Web-{1E5D0E0F-355D-7999-647C-C49A83536141}" dt="2019-02-08T05:24:52.252" v="3211" actId="20577"/>
          <ac:spMkLst>
            <pc:docMk/>
            <pc:sldMk cId="630069393" sldId="311"/>
            <ac:spMk id="2" creationId="{CC4681E0-6015-439C-B75F-FFC48367A68B}"/>
          </ac:spMkLst>
        </pc:spChg>
        <pc:spChg chg="mod">
          <ac:chgData name="Minae Lee" userId="S::minae@nucamp.co::fd8661ea-038b-4311-9694-b703622d7ae4" providerId="AD" clId="Web-{1E5D0E0F-355D-7999-647C-C49A83536141}" dt="2019-02-08T08:11:28.079" v="4347" actId="20577"/>
          <ac:spMkLst>
            <pc:docMk/>
            <pc:sldMk cId="630069393" sldId="311"/>
            <ac:spMk id="3" creationId="{BD841F6A-60FF-402E-A1D6-DEFAB579C1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1D398-FF62-453F-AAB8-19BE410EB622}" type="datetimeFigureOut">
              <a:rPr lang="en-US" smtClean="0"/>
              <a:t>7/25/2020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6F5B2-9B9A-446E-8119-542298CBE162}" type="slidenum">
              <a:rPr lang="en-US" smtClean="0"/>
              <a:t>‹#›</a:t>
            </a:fld>
            <a:endParaRPr lang="en-US"/>
          </a:p>
        </p:txBody>
      </p:sp>
    </p:spTree>
    <p:extLst>
      <p:ext uri="{BB962C8B-B14F-4D97-AF65-F5344CB8AC3E}">
        <p14:creationId xmlns:p14="http://schemas.microsoft.com/office/powerpoint/2010/main" val="180421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16F5B2-9B9A-446E-8119-542298CBE162}" type="slidenum">
              <a:rPr lang="en-US" smtClean="0"/>
              <a:t>1</a:t>
            </a:fld>
            <a:endParaRPr lang="en-US"/>
          </a:p>
        </p:txBody>
      </p:sp>
    </p:spTree>
    <p:extLst>
      <p:ext uri="{BB962C8B-B14F-4D97-AF65-F5344CB8AC3E}">
        <p14:creationId xmlns:p14="http://schemas.microsoft.com/office/powerpoint/2010/main" val="21682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16F5B2-9B9A-446E-8119-542298CBE162}" type="slidenum">
              <a:rPr lang="en-US" smtClean="0"/>
              <a:t>2</a:t>
            </a:fld>
            <a:endParaRPr lang="en-US"/>
          </a:p>
        </p:txBody>
      </p:sp>
    </p:spTree>
    <p:extLst>
      <p:ext uri="{BB962C8B-B14F-4D97-AF65-F5344CB8AC3E}">
        <p14:creationId xmlns:p14="http://schemas.microsoft.com/office/powerpoint/2010/main" val="17542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16F5B2-9B9A-446E-8119-542298CBE162}" type="slidenum">
              <a:rPr lang="en-US" smtClean="0"/>
              <a:t>23</a:t>
            </a:fld>
            <a:endParaRPr lang="en-US"/>
          </a:p>
        </p:txBody>
      </p:sp>
    </p:spTree>
    <p:extLst>
      <p:ext uri="{BB962C8B-B14F-4D97-AF65-F5344CB8AC3E}">
        <p14:creationId xmlns:p14="http://schemas.microsoft.com/office/powerpoint/2010/main" val="295961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209E-943A-4293-A46B-1116603E8871}"/>
              </a:ext>
            </a:extLst>
          </p:cNvPr>
          <p:cNvSpPr>
            <a:spLocks noGrp="1"/>
          </p:cNvSpPr>
          <p:nvPr>
            <p:ph type="ctrTitle"/>
          </p:nvPr>
        </p:nvSpPr>
        <p:spPr>
          <a:xfrm>
            <a:off x="1524000" y="1456660"/>
            <a:ext cx="9144000" cy="2387600"/>
          </a:xfrm>
        </p:spPr>
        <p:txBody>
          <a:bodyPr anchor="b"/>
          <a:lstStyle>
            <a:lvl1pPr algn="ctr">
              <a:defRPr sz="60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9E86928B-D71B-4884-A569-D9B77487E2C1}"/>
              </a:ext>
            </a:extLst>
          </p:cNvPr>
          <p:cNvSpPr>
            <a:spLocks noGrp="1"/>
          </p:cNvSpPr>
          <p:nvPr>
            <p:ph type="subTitle" idx="1"/>
          </p:nvPr>
        </p:nvSpPr>
        <p:spPr>
          <a:xfrm>
            <a:off x="1524000" y="3936335"/>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C13C54-4EC6-4DF5-B7B6-07D406F912D4}"/>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5" name="Footer Placeholder 4">
            <a:extLst>
              <a:ext uri="{FF2B5EF4-FFF2-40B4-BE49-F238E27FC236}">
                <a16:creationId xmlns:a16="http://schemas.microsoft.com/office/drawing/2014/main" id="{F3A14A24-6E7A-4888-A0E7-C59A3CFEF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5ACCE-9F2D-4AB4-8C3C-15CED5652EF5}"/>
              </a:ext>
            </a:extLst>
          </p:cNvPr>
          <p:cNvSpPr>
            <a:spLocks noGrp="1"/>
          </p:cNvSpPr>
          <p:nvPr>
            <p:ph type="sldNum" sz="quarter" idx="12"/>
          </p:nvPr>
        </p:nvSpPr>
        <p:spPr/>
        <p:txBody>
          <a:bodyPr/>
          <a:lstStyle>
            <a:lvl1pPr>
              <a:defRPr/>
            </a:lvl1pPr>
          </a:lstStyle>
          <a:p>
            <a:r>
              <a:rPr lang="en-US"/>
              <a:t>Rev 1</a:t>
            </a:r>
          </a:p>
        </p:txBody>
      </p:sp>
    </p:spTree>
    <p:extLst>
      <p:ext uri="{BB962C8B-B14F-4D97-AF65-F5344CB8AC3E}">
        <p14:creationId xmlns:p14="http://schemas.microsoft.com/office/powerpoint/2010/main" val="196069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9FA0-95F4-46CF-8B5B-A08B0CC1A7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CE1539-58E6-47C8-ABBE-D8F0969DD0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7CA6A-5C00-434B-94F2-E2CECF002B52}"/>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5" name="Footer Placeholder 4">
            <a:extLst>
              <a:ext uri="{FF2B5EF4-FFF2-40B4-BE49-F238E27FC236}">
                <a16:creationId xmlns:a16="http://schemas.microsoft.com/office/drawing/2014/main" id="{1F8929EF-8D7E-48A0-BF9E-DED1B9B4D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8E201-9167-4562-8AB1-2DB7281255EC}"/>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96578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0CB51F-3884-458F-8C42-646C156361D6}"/>
              </a:ext>
            </a:extLst>
          </p:cNvPr>
          <p:cNvSpPr>
            <a:spLocks noGrp="1"/>
          </p:cNvSpPr>
          <p:nvPr>
            <p:ph type="title" orient="vert"/>
          </p:nvPr>
        </p:nvSpPr>
        <p:spPr>
          <a:xfrm>
            <a:off x="8990369" y="1327355"/>
            <a:ext cx="2628900" cy="4849608"/>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9B959A83-7171-4FE9-A351-D5F8A266A617}"/>
              </a:ext>
            </a:extLst>
          </p:cNvPr>
          <p:cNvSpPr>
            <a:spLocks noGrp="1"/>
          </p:cNvSpPr>
          <p:nvPr>
            <p:ph type="body" orient="vert" idx="1"/>
          </p:nvPr>
        </p:nvSpPr>
        <p:spPr>
          <a:xfrm>
            <a:off x="1103669" y="1327355"/>
            <a:ext cx="7734300" cy="484960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82843-3816-4472-B0C2-5F8A0F516AF3}"/>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5" name="Footer Placeholder 4">
            <a:extLst>
              <a:ext uri="{FF2B5EF4-FFF2-40B4-BE49-F238E27FC236}">
                <a16:creationId xmlns:a16="http://schemas.microsoft.com/office/drawing/2014/main" id="{618D6158-161B-4032-A0A8-2AAD8F285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851A6-AE0C-4817-89B9-4CD91364E2B9}"/>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233568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9CDD49-23D1-4977-BB71-A88B5CEF4C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162" y="2209801"/>
            <a:ext cx="9449674" cy="3778885"/>
          </a:xfrm>
          <a:prstGeom prst="rect">
            <a:avLst/>
          </a:prstGeom>
        </p:spPr>
      </p:pic>
      <p:sp>
        <p:nvSpPr>
          <p:cNvPr id="2" name="Title 1"/>
          <p:cNvSpPr>
            <a:spLocks noGrp="1"/>
          </p:cNvSpPr>
          <p:nvPr>
            <p:ph type="ctrTitle"/>
          </p:nvPr>
        </p:nvSpPr>
        <p:spPr>
          <a:xfrm>
            <a:off x="1828801" y="362396"/>
            <a:ext cx="9144000"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801" y="2089595"/>
            <a:ext cx="9144000" cy="886344"/>
          </a:xfrm>
        </p:spPr>
        <p:txBody>
          <a:bodyPr>
            <a:normAutofit/>
          </a:bodyPr>
          <a:lstStyle>
            <a:lvl1pPr marL="0" indent="0" algn="l">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7/25/2020</a:t>
            </a:fld>
            <a:endParaRPr lang="en-US"/>
          </a:p>
        </p:txBody>
      </p:sp>
      <p:sp>
        <p:nvSpPr>
          <p:cNvPr id="6" name="Slide Number Placeholder 5"/>
          <p:cNvSpPr>
            <a:spLocks noGrp="1"/>
          </p:cNvSpPr>
          <p:nvPr>
            <p:ph type="sldNum" sz="quarter" idx="12"/>
          </p:nvPr>
        </p:nvSpPr>
        <p:spPr/>
        <p:txBody>
          <a:bodyPr/>
          <a:lstStyle/>
          <a:p>
            <a:r>
              <a:rPr lang="en-US"/>
              <a:t>Rev 1</a:t>
            </a:r>
          </a:p>
        </p:txBody>
      </p:sp>
    </p:spTree>
    <p:extLst>
      <p:ext uri="{BB962C8B-B14F-4D97-AF65-F5344CB8AC3E}">
        <p14:creationId xmlns:p14="http://schemas.microsoft.com/office/powerpoint/2010/main" val="324620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7/25/2020</a:t>
            </a:fld>
            <a:endParaRPr lang="en-US"/>
          </a:p>
        </p:txBody>
      </p:sp>
      <p:sp>
        <p:nvSpPr>
          <p:cNvPr id="6" name="Slide Number Placeholder 5"/>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419902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0" name="Freeform 19"/>
          <p:cNvSpPr/>
          <p:nvPr/>
        </p:nvSpPr>
        <p:spPr bwMode="ltGray">
          <a:xfrm rot="5400000">
            <a:off x="5493059" y="159058"/>
            <a:ext cx="1205883" cy="12192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21" name="Rectangle 72"/>
          <p:cNvSpPr/>
          <p:nvPr/>
        </p:nvSpPr>
        <p:spPr bwMode="ltGray">
          <a:xfrm rot="5400000">
            <a:off x="5364759" y="44458"/>
            <a:ext cx="1462483" cy="12192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2" name="Title 1"/>
          <p:cNvSpPr>
            <a:spLocks noGrp="1"/>
          </p:cNvSpPr>
          <p:nvPr>
            <p:ph type="title"/>
          </p:nvPr>
        </p:nvSpPr>
        <p:spPr>
          <a:xfrm>
            <a:off x="1828801" y="1932519"/>
            <a:ext cx="9144000"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801" y="4084265"/>
            <a:ext cx="9144000" cy="933297"/>
          </a:xfrm>
        </p:spPr>
        <p:txBody>
          <a:bodyPr anchor="t">
            <a:normAutofit/>
          </a:bodyPr>
          <a:lstStyle>
            <a:lvl1pPr marL="0" indent="0">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7/25/2020</a:t>
            </a:fld>
            <a:endParaRPr lang="en-US"/>
          </a:p>
        </p:txBody>
      </p:sp>
      <p:sp>
        <p:nvSpPr>
          <p:cNvPr id="6" name="Slide Number Placeholder 5"/>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52827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990600"/>
          </a:xfrm>
        </p:spPr>
        <p:txBody>
          <a:bodyPr/>
          <a:lstStyle/>
          <a:p>
            <a:r>
              <a:rPr lang="en-US"/>
              <a:t>Click to edit Master title style</a:t>
            </a:r>
            <a:endParaRPr/>
          </a:p>
        </p:txBody>
      </p:sp>
      <p:sp>
        <p:nvSpPr>
          <p:cNvPr id="3" name="Content Placeholder 2"/>
          <p:cNvSpPr>
            <a:spLocks noGrp="1"/>
          </p:cNvSpPr>
          <p:nvPr>
            <p:ph sz="half" idx="1"/>
          </p:nvPr>
        </p:nvSpPr>
        <p:spPr>
          <a:xfrm>
            <a:off x="1141709" y="13716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5999" y="13716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5239D3EC-F4CC-44E8-8884-B08ADD35112B}" type="datetimeFigureOut">
              <a:rPr lang="en-US" smtClean="0"/>
              <a:t>7/25/2020</a:t>
            </a:fld>
            <a:endParaRPr lang="en-US"/>
          </a:p>
        </p:txBody>
      </p:sp>
      <p:sp>
        <p:nvSpPr>
          <p:cNvPr id="7" name="Slide Number Placeholder 6"/>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343674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709" y="1524001"/>
            <a:ext cx="4876800" cy="816429"/>
          </a:xfrm>
        </p:spPr>
        <p:txBody>
          <a:bodyPr anchor="ctr">
            <a:normAutofit/>
          </a:bodyPr>
          <a:lstStyle>
            <a:lvl1pPr marL="0" indent="0">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70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5999" y="1524001"/>
            <a:ext cx="4876800" cy="816429"/>
          </a:xfrm>
        </p:spPr>
        <p:txBody>
          <a:bodyPr anchor="ctr">
            <a:normAutofit/>
          </a:bodyPr>
          <a:lstStyle>
            <a:lvl1pPr marL="0" indent="0">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599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239D3EC-F4CC-44E8-8884-B08ADD35112B}" type="datetimeFigureOut">
              <a:rPr lang="en-US" smtClean="0"/>
              <a:t>7/25/2020</a:t>
            </a:fld>
            <a:endParaRPr lang="en-US"/>
          </a:p>
        </p:txBody>
      </p:sp>
      <p:sp>
        <p:nvSpPr>
          <p:cNvPr id="9" name="Slide Number Placeholder 8"/>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359589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5239D3EC-F4CC-44E8-8884-B08ADD35112B}" type="datetimeFigureOut">
              <a:rPr lang="en-US" smtClean="0"/>
              <a:t>7/25/2020</a:t>
            </a:fld>
            <a:endParaRPr lang="en-US"/>
          </a:p>
        </p:txBody>
      </p:sp>
      <p:sp>
        <p:nvSpPr>
          <p:cNvPr id="5" name="Slide Number Placeholder 4"/>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01587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9" name="Freeform 8"/>
          <p:cNvSpPr/>
          <p:nvPr/>
        </p:nvSpPr>
        <p:spPr bwMode="ltGray">
          <a:xfrm rot="5400000">
            <a:off x="5493059" y="159058"/>
            <a:ext cx="1205883" cy="12192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10" name="Rectangle 72"/>
          <p:cNvSpPr/>
          <p:nvPr/>
        </p:nvSpPr>
        <p:spPr bwMode="ltGray">
          <a:xfrm rot="5400000">
            <a:off x="5364759" y="44458"/>
            <a:ext cx="1462483" cy="12192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5239D3EC-F4CC-44E8-8884-B08ADD35112B}" type="datetimeFigureOut">
              <a:rPr lang="en-US" smtClean="0"/>
              <a:t>7/25/2020</a:t>
            </a:fld>
            <a:endParaRPr lang="en-US"/>
          </a:p>
        </p:txBody>
      </p:sp>
      <p:sp>
        <p:nvSpPr>
          <p:cNvPr id="4" name="Slide Number Placeholder 3"/>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3995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6800" y="1600200"/>
            <a:ext cx="6096001"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9200" y="1600202"/>
            <a:ext cx="3454400" cy="4571999"/>
          </a:xfrm>
        </p:spPr>
        <p:txBody>
          <a:bodyPr>
            <a:normAutofit/>
          </a:bodyPr>
          <a:lstStyle>
            <a:lvl1pPr marL="0" indent="0">
              <a:buNone/>
              <a:defRPr sz="28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5239D3EC-F4CC-44E8-8884-B08ADD35112B}" type="datetimeFigureOut">
              <a:rPr lang="en-US" smtClean="0"/>
              <a:t>7/25/2020</a:t>
            </a:fld>
            <a:endParaRPr lang="en-US"/>
          </a:p>
        </p:txBody>
      </p:sp>
      <p:sp>
        <p:nvSpPr>
          <p:cNvPr id="7" name="Slide Number Placeholder 6"/>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1038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29DB-09F2-43FC-85E3-3EF8837B4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F27BC8-8C50-47AB-81B7-B0F3B2308655}"/>
              </a:ext>
            </a:extLst>
          </p:cNvPr>
          <p:cNvSpPr>
            <a:spLocks noGrp="1"/>
          </p:cNvSpPr>
          <p:nvPr>
            <p:ph idx="1"/>
          </p:nvPr>
        </p:nvSpPr>
        <p:spPr>
          <a:xfrm>
            <a:off x="1113504" y="1478281"/>
            <a:ext cx="10515600" cy="4698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46FE1-3146-489C-8AF9-BAAF66F26050}"/>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5" name="Footer Placeholder 4">
            <a:extLst>
              <a:ext uri="{FF2B5EF4-FFF2-40B4-BE49-F238E27FC236}">
                <a16:creationId xmlns:a16="http://schemas.microsoft.com/office/drawing/2014/main" id="{E05F442A-8FC4-4C8C-A67C-65DED2A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A26AA-427C-4E9E-9317-E90657159C49}"/>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192268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9205" y="1600200"/>
            <a:ext cx="6705596"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8000" y="1600200"/>
            <a:ext cx="2844800" cy="3759200"/>
          </a:xfrm>
        </p:spPr>
        <p:txBody>
          <a:bodyPr anchor="b">
            <a:normAutofit/>
          </a:bodyPr>
          <a:lstStyle>
            <a:lvl1pPr marL="0" indent="0">
              <a:buNone/>
              <a:defRPr sz="28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5239D3EC-F4CC-44E8-8884-B08ADD35112B}" type="datetimeFigureOut">
              <a:rPr lang="en-US" smtClean="0"/>
              <a:t>7/25/2020</a:t>
            </a:fld>
            <a:endParaRPr lang="en-US"/>
          </a:p>
        </p:txBody>
      </p:sp>
      <p:sp>
        <p:nvSpPr>
          <p:cNvPr id="7" name="Slide Number Placeholder 6"/>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364732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7/25/2020</a:t>
            </a:fld>
            <a:endParaRPr lang="en-US"/>
          </a:p>
        </p:txBody>
      </p:sp>
      <p:sp>
        <p:nvSpPr>
          <p:cNvPr id="6" name="Slide Number Placeholder 5"/>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46945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6" name="Freeform 15"/>
          <p:cNvSpPr/>
          <p:nvPr/>
        </p:nvSpPr>
        <p:spPr bwMode="ltGray">
          <a:xfrm rot="5400000">
            <a:off x="5493059" y="159058"/>
            <a:ext cx="1205883" cy="12192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17" name="Rectangle 72"/>
          <p:cNvSpPr/>
          <p:nvPr/>
        </p:nvSpPr>
        <p:spPr bwMode="ltGray">
          <a:xfrm rot="5400000">
            <a:off x="5364759" y="30759"/>
            <a:ext cx="1462483" cy="12192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2" name="Vertical Title 1"/>
          <p:cNvSpPr>
            <a:spLocks noGrp="1"/>
          </p:cNvSpPr>
          <p:nvPr>
            <p:ph type="title" orient="vert"/>
          </p:nvPr>
        </p:nvSpPr>
        <p:spPr>
          <a:xfrm>
            <a:off x="9753600" y="1150515"/>
            <a:ext cx="1828800"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1150515"/>
            <a:ext cx="8229600"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7/25/2020</a:t>
            </a:fld>
            <a:endParaRPr lang="en-US"/>
          </a:p>
        </p:txBody>
      </p:sp>
      <p:sp>
        <p:nvSpPr>
          <p:cNvPr id="6" name="Slide Number Placeholder 5"/>
          <p:cNvSpPr>
            <a:spLocks noGrp="1"/>
          </p:cNvSpPr>
          <p:nvPr>
            <p:ph type="sldNum" sz="quarter" idx="12"/>
          </p:nvPr>
        </p:nvSpPr>
        <p:spPr/>
        <p:txBody>
          <a:bodyPr/>
          <a:lstStyle/>
          <a:p>
            <a:fld id="{7B350E57-6D8E-4B06-AE33-B868FEBA0B6F}" type="slidenum">
              <a:rPr lang="en-US" smtClean="0"/>
              <a:t>‹#›</a:t>
            </a:fld>
            <a:endParaRPr lang="en-US"/>
          </a:p>
        </p:txBody>
      </p:sp>
      <p:pic>
        <p:nvPicPr>
          <p:cNvPr id="14" name="Picture 13">
            <a:extLst>
              <a:ext uri="{FF2B5EF4-FFF2-40B4-BE49-F238E27FC236}">
                <a16:creationId xmlns:a16="http://schemas.microsoft.com/office/drawing/2014/main" id="{45188F02-2F5D-439C-BEE0-44EC99A0C74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833" r="20833"/>
          <a:stretch/>
        </p:blipFill>
        <p:spPr>
          <a:xfrm rot="5400000">
            <a:off x="10134599" y="-198311"/>
            <a:ext cx="1066800" cy="1463421"/>
          </a:xfrm>
          <a:prstGeom prst="rect">
            <a:avLst/>
          </a:prstGeom>
        </p:spPr>
      </p:pic>
    </p:spTree>
    <p:extLst>
      <p:ext uri="{BB962C8B-B14F-4D97-AF65-F5344CB8AC3E}">
        <p14:creationId xmlns:p14="http://schemas.microsoft.com/office/powerpoint/2010/main" val="22853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9DC2-3A78-40FB-AB21-00E1962C900F}"/>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A8A4CF3-1A39-435C-BDF0-9BE6A4BB2B4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833" t="11459" r="20833"/>
          <a:stretch/>
        </p:blipFill>
        <p:spPr>
          <a:xfrm>
            <a:off x="74631" y="121642"/>
            <a:ext cx="1067078" cy="1295400"/>
          </a:xfrm>
          <a:prstGeom prst="rect">
            <a:avLst/>
          </a:prstGeom>
        </p:spPr>
      </p:pic>
      <p:sp>
        <p:nvSpPr>
          <p:cNvPr id="7" name="Content Placeholder 2">
            <a:extLst>
              <a:ext uri="{FF2B5EF4-FFF2-40B4-BE49-F238E27FC236}">
                <a16:creationId xmlns:a16="http://schemas.microsoft.com/office/drawing/2014/main" id="{B00349C8-DB29-4B53-8E43-6697EC86441E}"/>
              </a:ext>
            </a:extLst>
          </p:cNvPr>
          <p:cNvSpPr>
            <a:spLocks noGrp="1"/>
          </p:cNvSpPr>
          <p:nvPr>
            <p:ph idx="1"/>
          </p:nvPr>
        </p:nvSpPr>
        <p:spPr>
          <a:xfrm>
            <a:off x="455731" y="1347906"/>
            <a:ext cx="11356757" cy="5205294"/>
          </a:xfrm>
        </p:spPr>
        <p:txBody>
          <a:bodyPr/>
          <a:lstStyle>
            <a:lvl1pPr>
              <a:defRPr sz="1600">
                <a:latin typeface="Courier New" panose="02070309020205020404" pitchFamily="49" charset="0"/>
                <a:cs typeface="Courier New" panose="02070309020205020404" pitchFamily="49" charset="0"/>
              </a:defRPr>
            </a:lvl1pPr>
            <a:lvl2pPr>
              <a:defRPr sz="1400">
                <a:latin typeface="Courier New" panose="02070309020205020404" pitchFamily="49" charset="0"/>
                <a:cs typeface="Courier New" panose="02070309020205020404" pitchFamily="49" charset="0"/>
              </a:defRPr>
            </a:lvl2pPr>
            <a:lvl3pPr>
              <a:defRPr sz="1200">
                <a:latin typeface="Courier New" panose="02070309020205020404" pitchFamily="49" charset="0"/>
                <a:cs typeface="Courier New" panose="02070309020205020404" pitchFamily="49" charset="0"/>
              </a:defRPr>
            </a:lvl3pPr>
            <a:lvl4pPr>
              <a:defRPr sz="1200">
                <a:latin typeface="Courier New" panose="02070309020205020404" pitchFamily="49" charset="0"/>
                <a:cs typeface="Courier New" panose="02070309020205020404" pitchFamily="49" charset="0"/>
              </a:defRPr>
            </a:lvl4pPr>
            <a:lvl5pPr>
              <a:defRPr sz="1200">
                <a:latin typeface="Courier New" panose="02070309020205020404" pitchFamily="49" charset="0"/>
                <a:cs typeface="Courier New" panose="02070309020205020404" pitchFamily="49" charset="0"/>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53311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9DC2-3A78-40FB-AB21-00E1962C900F}"/>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A8A4CF3-1A39-435C-BDF0-9BE6A4BB2B4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833" t="11459" r="20833"/>
          <a:stretch/>
        </p:blipFill>
        <p:spPr>
          <a:xfrm>
            <a:off x="74631" y="121642"/>
            <a:ext cx="1067078" cy="1295400"/>
          </a:xfrm>
          <a:prstGeom prst="rect">
            <a:avLst/>
          </a:prstGeom>
        </p:spPr>
      </p:pic>
      <p:sp>
        <p:nvSpPr>
          <p:cNvPr id="7" name="Content Placeholder 2">
            <a:extLst>
              <a:ext uri="{FF2B5EF4-FFF2-40B4-BE49-F238E27FC236}">
                <a16:creationId xmlns:a16="http://schemas.microsoft.com/office/drawing/2014/main" id="{B00349C8-DB29-4B53-8E43-6697EC86441E}"/>
              </a:ext>
            </a:extLst>
          </p:cNvPr>
          <p:cNvSpPr>
            <a:spLocks noGrp="1"/>
          </p:cNvSpPr>
          <p:nvPr>
            <p:ph idx="1"/>
          </p:nvPr>
        </p:nvSpPr>
        <p:spPr>
          <a:xfrm>
            <a:off x="455731" y="1347906"/>
            <a:ext cx="5411609" cy="5205294"/>
          </a:xfrm>
        </p:spPr>
        <p:txBody>
          <a:bodyPr/>
          <a:lstStyle>
            <a:lvl1pPr>
              <a:defRPr sz="1600">
                <a:latin typeface="Courier New" panose="02070309020205020404" pitchFamily="49" charset="0"/>
                <a:cs typeface="Courier New" panose="02070309020205020404" pitchFamily="49" charset="0"/>
              </a:defRPr>
            </a:lvl1pPr>
            <a:lvl2pPr>
              <a:defRPr sz="1400">
                <a:latin typeface="Courier New" panose="02070309020205020404" pitchFamily="49" charset="0"/>
                <a:cs typeface="Courier New" panose="02070309020205020404" pitchFamily="49" charset="0"/>
              </a:defRPr>
            </a:lvl2pPr>
            <a:lvl3pPr>
              <a:defRPr sz="1200">
                <a:latin typeface="Courier New" panose="02070309020205020404" pitchFamily="49" charset="0"/>
                <a:cs typeface="Courier New" panose="02070309020205020404" pitchFamily="49" charset="0"/>
              </a:defRPr>
            </a:lvl3pPr>
            <a:lvl4pPr>
              <a:defRPr sz="1200">
                <a:latin typeface="Courier New" panose="02070309020205020404" pitchFamily="49" charset="0"/>
                <a:cs typeface="Courier New" panose="02070309020205020404" pitchFamily="49" charset="0"/>
              </a:defRPr>
            </a:lvl4pPr>
            <a:lvl5pPr>
              <a:defRPr sz="1200">
                <a:latin typeface="Courier New" panose="02070309020205020404" pitchFamily="49" charset="0"/>
                <a:cs typeface="Courier New" panose="02070309020205020404" pitchFamily="49" charset="0"/>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Content Placeholder 2">
            <a:extLst>
              <a:ext uri="{FF2B5EF4-FFF2-40B4-BE49-F238E27FC236}">
                <a16:creationId xmlns:a16="http://schemas.microsoft.com/office/drawing/2014/main" id="{47C79CED-2E65-4CFF-8E7F-D083CC2BCC01}"/>
              </a:ext>
            </a:extLst>
          </p:cNvPr>
          <p:cNvSpPr>
            <a:spLocks noGrp="1"/>
          </p:cNvSpPr>
          <p:nvPr>
            <p:ph idx="10"/>
          </p:nvPr>
        </p:nvSpPr>
        <p:spPr>
          <a:xfrm>
            <a:off x="6324659" y="1347906"/>
            <a:ext cx="5411610" cy="5205294"/>
          </a:xfrm>
        </p:spPr>
        <p:txBody>
          <a:bodyPr/>
          <a:lstStyle>
            <a:lvl1pPr>
              <a:defRPr sz="1600">
                <a:latin typeface="Courier New" panose="02070309020205020404" pitchFamily="49" charset="0"/>
                <a:cs typeface="Courier New" panose="02070309020205020404" pitchFamily="49" charset="0"/>
              </a:defRPr>
            </a:lvl1pPr>
            <a:lvl2pPr>
              <a:defRPr sz="1400">
                <a:latin typeface="Courier New" panose="02070309020205020404" pitchFamily="49" charset="0"/>
                <a:cs typeface="Courier New" panose="02070309020205020404" pitchFamily="49" charset="0"/>
              </a:defRPr>
            </a:lvl2pPr>
            <a:lvl3pPr>
              <a:defRPr sz="1200">
                <a:latin typeface="Courier New" panose="02070309020205020404" pitchFamily="49" charset="0"/>
                <a:cs typeface="Courier New" panose="02070309020205020404" pitchFamily="49" charset="0"/>
              </a:defRPr>
            </a:lvl3pPr>
            <a:lvl4pPr>
              <a:defRPr sz="1200">
                <a:latin typeface="Courier New" panose="02070309020205020404" pitchFamily="49" charset="0"/>
                <a:cs typeface="Courier New" panose="02070309020205020404" pitchFamily="49" charset="0"/>
              </a:defRPr>
            </a:lvl4pPr>
            <a:lvl5pPr>
              <a:defRPr sz="1200">
                <a:latin typeface="Courier New" panose="02070309020205020404" pitchFamily="49" charset="0"/>
                <a:cs typeface="Courier New" panose="02070309020205020404" pitchFamily="49" charset="0"/>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88906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4406-5CD6-46EB-B2A0-0D0110416F8B}"/>
              </a:ext>
            </a:extLst>
          </p:cNvPr>
          <p:cNvSpPr>
            <a:spLocks noGrp="1"/>
          </p:cNvSpPr>
          <p:nvPr>
            <p:ph type="title"/>
          </p:nvPr>
        </p:nvSpPr>
        <p:spPr>
          <a:xfrm>
            <a:off x="1126816" y="1709738"/>
            <a:ext cx="10515600" cy="2852737"/>
          </a:xfrm>
        </p:spPr>
        <p:txBody>
          <a:bodyPr anchor="b"/>
          <a:lstStyle>
            <a:lvl1pPr>
              <a:defRPr sz="6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829267FB-E2FE-415D-8C21-0B4AD08B2DBA}"/>
              </a:ext>
            </a:extLst>
          </p:cNvPr>
          <p:cNvSpPr>
            <a:spLocks noGrp="1"/>
          </p:cNvSpPr>
          <p:nvPr>
            <p:ph type="body" idx="1"/>
          </p:nvPr>
        </p:nvSpPr>
        <p:spPr>
          <a:xfrm>
            <a:off x="1126816"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A5E6E5-9AD8-43C8-93F5-CB8677323F3A}"/>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5" name="Footer Placeholder 4">
            <a:extLst>
              <a:ext uri="{FF2B5EF4-FFF2-40B4-BE49-F238E27FC236}">
                <a16:creationId xmlns:a16="http://schemas.microsoft.com/office/drawing/2014/main" id="{7A5A5067-5AE3-4C05-9155-A600E32A3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FF564-1E47-4BC1-B8B1-4161904A289E}"/>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58515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CD60-E4A2-4817-A8DA-365AEFBC4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66EDC8-6A5C-4DAD-9AE7-661AEEB3B699}"/>
              </a:ext>
            </a:extLst>
          </p:cNvPr>
          <p:cNvSpPr>
            <a:spLocks noGrp="1"/>
          </p:cNvSpPr>
          <p:nvPr>
            <p:ph sz="half" idx="1"/>
          </p:nvPr>
        </p:nvSpPr>
        <p:spPr>
          <a:xfrm>
            <a:off x="1103668"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4FB171-FE25-4632-BBE6-FD1B4C6E37DB}"/>
              </a:ext>
            </a:extLst>
          </p:cNvPr>
          <p:cNvSpPr>
            <a:spLocks noGrp="1"/>
          </p:cNvSpPr>
          <p:nvPr>
            <p:ph sz="half" idx="2"/>
          </p:nvPr>
        </p:nvSpPr>
        <p:spPr>
          <a:xfrm>
            <a:off x="6437668"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B77E7D-1723-4DB7-A2C6-401C731E76F0}"/>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6" name="Footer Placeholder 5">
            <a:extLst>
              <a:ext uri="{FF2B5EF4-FFF2-40B4-BE49-F238E27FC236}">
                <a16:creationId xmlns:a16="http://schemas.microsoft.com/office/drawing/2014/main" id="{12609FC2-6A40-4DC8-97D9-DB86BEA5A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BC171-431D-48DE-AA0C-8A3F120385BE}"/>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57357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E30F-84EF-49F2-941E-741B662C0C7F}"/>
              </a:ext>
            </a:extLst>
          </p:cNvPr>
          <p:cNvSpPr>
            <a:spLocks noGrp="1"/>
          </p:cNvSpPr>
          <p:nvPr>
            <p:ph type="title"/>
          </p:nvPr>
        </p:nvSpPr>
        <p:spPr>
          <a:xfrm>
            <a:off x="4118128" y="1"/>
            <a:ext cx="7235672" cy="113071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AFA46-3428-4ECC-866F-CC8EC19102B6}"/>
              </a:ext>
            </a:extLst>
          </p:cNvPr>
          <p:cNvSpPr>
            <a:spLocks noGrp="1"/>
          </p:cNvSpPr>
          <p:nvPr>
            <p:ph type="body" idx="1"/>
          </p:nvPr>
        </p:nvSpPr>
        <p:spPr>
          <a:xfrm>
            <a:off x="1115093"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BAF842-8221-43E6-B91A-2152796F21D4}"/>
              </a:ext>
            </a:extLst>
          </p:cNvPr>
          <p:cNvSpPr>
            <a:spLocks noGrp="1"/>
          </p:cNvSpPr>
          <p:nvPr>
            <p:ph sz="half" idx="2"/>
          </p:nvPr>
        </p:nvSpPr>
        <p:spPr>
          <a:xfrm>
            <a:off x="1115093"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182C4D-8F64-4A83-A66C-4DB15D1C07A2}"/>
              </a:ext>
            </a:extLst>
          </p:cNvPr>
          <p:cNvSpPr>
            <a:spLocks noGrp="1"/>
          </p:cNvSpPr>
          <p:nvPr>
            <p:ph type="body" sz="quarter" idx="3"/>
          </p:nvPr>
        </p:nvSpPr>
        <p:spPr>
          <a:xfrm>
            <a:off x="6447505"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C5A7C3-ED43-4CBE-BEF4-F956C55F4896}"/>
              </a:ext>
            </a:extLst>
          </p:cNvPr>
          <p:cNvSpPr>
            <a:spLocks noGrp="1"/>
          </p:cNvSpPr>
          <p:nvPr>
            <p:ph sz="quarter" idx="4"/>
          </p:nvPr>
        </p:nvSpPr>
        <p:spPr>
          <a:xfrm>
            <a:off x="6447505"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6CEBFC-E3EF-4564-8E4D-71179C1FFBB2}"/>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8" name="Footer Placeholder 7">
            <a:extLst>
              <a:ext uri="{FF2B5EF4-FFF2-40B4-BE49-F238E27FC236}">
                <a16:creationId xmlns:a16="http://schemas.microsoft.com/office/drawing/2014/main" id="{303E4E56-C31C-4FBE-B5C3-95CFCF78E8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402654-5267-4061-8111-5CF09537D33F}"/>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42175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F7E2-CC3C-454C-B628-2A59E710D7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5020E-5469-4B5B-81C7-451BC5B9FBCF}"/>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4" name="Footer Placeholder 3">
            <a:extLst>
              <a:ext uri="{FF2B5EF4-FFF2-40B4-BE49-F238E27FC236}">
                <a16:creationId xmlns:a16="http://schemas.microsoft.com/office/drawing/2014/main" id="{B7DE717B-9D0B-4E0F-BD94-464F11BD20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02A9D4-34C5-4A25-95E7-6FA4C62DD75E}"/>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9398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84379-1E8D-42DA-99AF-4A599FB78F7B}"/>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3" name="Footer Placeholder 2">
            <a:extLst>
              <a:ext uri="{FF2B5EF4-FFF2-40B4-BE49-F238E27FC236}">
                <a16:creationId xmlns:a16="http://schemas.microsoft.com/office/drawing/2014/main" id="{07A2148F-E807-4632-A7FA-E1B678B1E3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DEDE5D-B0ED-43F2-B586-93E54834420E}"/>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405233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D071-3245-4385-95E0-1E0510DDF28A}"/>
              </a:ext>
            </a:extLst>
          </p:cNvPr>
          <p:cNvSpPr>
            <a:spLocks noGrp="1"/>
          </p:cNvSpPr>
          <p:nvPr>
            <p:ph type="title"/>
          </p:nvPr>
        </p:nvSpPr>
        <p:spPr>
          <a:xfrm>
            <a:off x="1144588" y="1292224"/>
            <a:ext cx="3932237" cy="1069975"/>
          </a:xfrm>
        </p:spPr>
        <p:txBody>
          <a:bodyPr anchor="b"/>
          <a:lstStyle>
            <a:lvl1pPr>
              <a:defRPr sz="32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DE56218-C304-4CDF-BCDB-B09FCE94E163}"/>
              </a:ext>
            </a:extLst>
          </p:cNvPr>
          <p:cNvSpPr>
            <a:spLocks noGrp="1"/>
          </p:cNvSpPr>
          <p:nvPr>
            <p:ph idx="1"/>
          </p:nvPr>
        </p:nvSpPr>
        <p:spPr>
          <a:xfrm>
            <a:off x="5487988" y="12922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7EDD16-F3D8-47C6-B37C-7B6D9E81130D}"/>
              </a:ext>
            </a:extLst>
          </p:cNvPr>
          <p:cNvSpPr>
            <a:spLocks noGrp="1"/>
          </p:cNvSpPr>
          <p:nvPr>
            <p:ph type="body" sz="half" idx="2"/>
          </p:nvPr>
        </p:nvSpPr>
        <p:spPr>
          <a:xfrm>
            <a:off x="1144588" y="23622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C33B0B-3764-4421-8A86-2642B130D5CE}"/>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6" name="Footer Placeholder 5">
            <a:extLst>
              <a:ext uri="{FF2B5EF4-FFF2-40B4-BE49-F238E27FC236}">
                <a16:creationId xmlns:a16="http://schemas.microsoft.com/office/drawing/2014/main" id="{45F35901-F9C0-4932-9491-602B4A644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AB6C1-ECEC-419B-BA94-8B0A2F1BA787}"/>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99704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3E11-E2F5-48DA-B296-6DC83B16B943}"/>
              </a:ext>
            </a:extLst>
          </p:cNvPr>
          <p:cNvSpPr>
            <a:spLocks noGrp="1"/>
          </p:cNvSpPr>
          <p:nvPr>
            <p:ph type="title"/>
          </p:nvPr>
        </p:nvSpPr>
        <p:spPr>
          <a:xfrm>
            <a:off x="1154421" y="1252895"/>
            <a:ext cx="3932237" cy="1069975"/>
          </a:xfrm>
        </p:spPr>
        <p:txBody>
          <a:bodyPr anchor="b"/>
          <a:lstStyle>
            <a:lvl1pPr>
              <a:defRPr sz="32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95E5C441-C6B4-4881-9ABE-1319B5FE1BAD}"/>
              </a:ext>
            </a:extLst>
          </p:cNvPr>
          <p:cNvSpPr>
            <a:spLocks noGrp="1"/>
          </p:cNvSpPr>
          <p:nvPr>
            <p:ph type="pic" idx="1"/>
          </p:nvPr>
        </p:nvSpPr>
        <p:spPr>
          <a:xfrm>
            <a:off x="5497821" y="125289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A07D1BF-ABA4-47C3-B2C5-6E84A4AB972B}"/>
              </a:ext>
            </a:extLst>
          </p:cNvPr>
          <p:cNvSpPr>
            <a:spLocks noGrp="1"/>
          </p:cNvSpPr>
          <p:nvPr>
            <p:ph type="body" sz="half" idx="2"/>
          </p:nvPr>
        </p:nvSpPr>
        <p:spPr>
          <a:xfrm>
            <a:off x="1154421" y="232287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5B1156-A501-40A7-8906-E7484C618F08}"/>
              </a:ext>
            </a:extLst>
          </p:cNvPr>
          <p:cNvSpPr>
            <a:spLocks noGrp="1"/>
          </p:cNvSpPr>
          <p:nvPr>
            <p:ph type="dt" sz="half" idx="10"/>
          </p:nvPr>
        </p:nvSpPr>
        <p:spPr/>
        <p:txBody>
          <a:bodyPr/>
          <a:lstStyle/>
          <a:p>
            <a:fld id="{5239D3EC-F4CC-44E8-8884-B08ADD35112B}" type="datetimeFigureOut">
              <a:rPr lang="en-US" smtClean="0"/>
              <a:t>7/25/2020</a:t>
            </a:fld>
            <a:endParaRPr lang="en-US"/>
          </a:p>
        </p:txBody>
      </p:sp>
      <p:sp>
        <p:nvSpPr>
          <p:cNvPr id="6" name="Footer Placeholder 5">
            <a:extLst>
              <a:ext uri="{FF2B5EF4-FFF2-40B4-BE49-F238E27FC236}">
                <a16:creationId xmlns:a16="http://schemas.microsoft.com/office/drawing/2014/main" id="{1FBE9274-6749-443B-A2D8-9311668B6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DD29A-4A7F-400A-B4EC-18F62FE7347D}"/>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4631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gi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AE71739-BDF5-40E2-9A7E-EFA5E3197221}"/>
              </a:ext>
            </a:extLst>
          </p:cNvPr>
          <p:cNvSpPr/>
          <p:nvPr/>
        </p:nvSpPr>
        <p:spPr>
          <a:xfrm>
            <a:off x="0" y="1"/>
            <a:ext cx="12194459" cy="1130710"/>
          </a:xfrm>
          <a:prstGeom prst="rect">
            <a:avLst/>
          </a:prstGeom>
          <a:gradFill flip="none" rotWithShape="1">
            <a:gsLst>
              <a:gs pos="74000">
                <a:schemeClr val="bg1"/>
              </a:gs>
              <a:gs pos="0">
                <a:schemeClr val="tx2">
                  <a:lumMod val="50000"/>
                </a:schemeClr>
              </a:gs>
              <a:gs pos="33000">
                <a:schemeClr val="bg2">
                  <a:lumMod val="5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3998DC4-4AFF-47F8-A5D8-956F4538AD20}"/>
              </a:ext>
            </a:extLst>
          </p:cNvPr>
          <p:cNvSpPr>
            <a:spLocks noGrp="1"/>
          </p:cNvSpPr>
          <p:nvPr>
            <p:ph type="body" idx="1"/>
          </p:nvPr>
        </p:nvSpPr>
        <p:spPr>
          <a:xfrm>
            <a:off x="1103664" y="1478281"/>
            <a:ext cx="10515600" cy="46986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5C1D94EF-B19D-444C-BFF5-92434A2142C8}"/>
              </a:ext>
            </a:extLst>
          </p:cNvPr>
          <p:cNvSpPr>
            <a:spLocks noGrp="1"/>
          </p:cNvSpPr>
          <p:nvPr>
            <p:ph type="title"/>
          </p:nvPr>
        </p:nvSpPr>
        <p:spPr>
          <a:xfrm>
            <a:off x="4326194" y="11221"/>
            <a:ext cx="7044813" cy="1119490"/>
          </a:xfrm>
          <a:prstGeom prst="rect">
            <a:avLst/>
          </a:prstGeom>
        </p:spPr>
        <p:txBody>
          <a:bodyPr vert="horz" lIns="91440" tIns="45720" rIns="91440" bIns="45720" rtlCol="0" anchor="ctr">
            <a:normAutofit/>
          </a:bodyPr>
          <a:lstStyle/>
          <a:p>
            <a:r>
              <a:rPr lang="en-US"/>
              <a:t>Click to edit title style</a:t>
            </a:r>
          </a:p>
        </p:txBody>
      </p:sp>
      <p:sp>
        <p:nvSpPr>
          <p:cNvPr id="4" name="Date Placeholder 3">
            <a:extLst>
              <a:ext uri="{FF2B5EF4-FFF2-40B4-BE49-F238E27FC236}">
                <a16:creationId xmlns:a16="http://schemas.microsoft.com/office/drawing/2014/main" id="{79092427-C17D-4FAF-848A-8B50D7DB3AF4}"/>
              </a:ext>
            </a:extLst>
          </p:cNvPr>
          <p:cNvSpPr>
            <a:spLocks noGrp="1"/>
          </p:cNvSpPr>
          <p:nvPr>
            <p:ph type="dt" sz="half" idx="2"/>
          </p:nvPr>
        </p:nvSpPr>
        <p:spPr>
          <a:xfrm>
            <a:off x="110366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9D3EC-F4CC-44E8-8884-B08ADD35112B}" type="datetimeFigureOut">
              <a:rPr lang="en-US" smtClean="0"/>
              <a:t>7/25/2020</a:t>
            </a:fld>
            <a:endParaRPr lang="en-US"/>
          </a:p>
        </p:txBody>
      </p:sp>
      <p:sp>
        <p:nvSpPr>
          <p:cNvPr id="5" name="Footer Placeholder 4">
            <a:extLst>
              <a:ext uri="{FF2B5EF4-FFF2-40B4-BE49-F238E27FC236}">
                <a16:creationId xmlns:a16="http://schemas.microsoft.com/office/drawing/2014/main" id="{4F8EF14A-BAC6-4C62-BD99-0EECB8FC5F0C}"/>
              </a:ext>
            </a:extLst>
          </p:cNvPr>
          <p:cNvSpPr>
            <a:spLocks noGrp="1"/>
          </p:cNvSpPr>
          <p:nvPr>
            <p:ph type="ftr" sz="quarter" idx="3"/>
          </p:nvPr>
        </p:nvSpPr>
        <p:spPr>
          <a:xfrm>
            <a:off x="4304064"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3E8837-1E1E-440D-B150-0E404B860CFC}"/>
              </a:ext>
            </a:extLst>
          </p:cNvPr>
          <p:cNvSpPr>
            <a:spLocks noGrp="1"/>
          </p:cNvSpPr>
          <p:nvPr>
            <p:ph type="sldNum" sz="quarter" idx="4"/>
          </p:nvPr>
        </p:nvSpPr>
        <p:spPr>
          <a:xfrm>
            <a:off x="8876064"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50E57-6D8E-4B06-AE33-B868FEBA0B6F}" type="slidenum">
              <a:rPr lang="en-US" smtClean="0"/>
              <a:t>‹#›</a:t>
            </a:fld>
            <a:endParaRPr lang="en-US"/>
          </a:p>
        </p:txBody>
      </p:sp>
      <p:sp>
        <p:nvSpPr>
          <p:cNvPr id="10" name="Rectangle 9">
            <a:extLst>
              <a:ext uri="{FF2B5EF4-FFF2-40B4-BE49-F238E27FC236}">
                <a16:creationId xmlns:a16="http://schemas.microsoft.com/office/drawing/2014/main" id="{CED8F5E3-CBA2-4160-AF4D-EB4AE62287A4}"/>
              </a:ext>
            </a:extLst>
          </p:cNvPr>
          <p:cNvSpPr/>
          <p:nvPr/>
        </p:nvSpPr>
        <p:spPr>
          <a:xfrm rot="5400000">
            <a:off x="-3009900" y="3009900"/>
            <a:ext cx="6858000" cy="838200"/>
          </a:xfrm>
          <a:prstGeom prst="rect">
            <a:avLst/>
          </a:prstGeom>
          <a:gradFill flip="none" rotWithShape="1">
            <a:gsLst>
              <a:gs pos="74000">
                <a:schemeClr val="bg1"/>
              </a:gs>
              <a:gs pos="0">
                <a:schemeClr val="accent6">
                  <a:lumMod val="60000"/>
                  <a:lumOff val="40000"/>
                </a:schemeClr>
              </a:gs>
              <a:gs pos="33000">
                <a:schemeClr val="accent6">
                  <a:lumMod val="40000"/>
                  <a:lumOff val="6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7FDE587-95B7-4BF5-B2D5-6C297A751F2D}"/>
              </a:ext>
            </a:extLst>
          </p:cNvPr>
          <p:cNvPicPr>
            <a:picLocks noChangeAspect="1"/>
          </p:cNvPicPr>
          <p:nvPr/>
        </p:nvPicPr>
        <p:blipFill rotWithShape="1">
          <a:blip r:embed="rId13">
            <a:extLst>
              <a:ext uri="{28A0092B-C50C-407E-A947-70E740481C1C}">
                <a14:useLocalDpi xmlns:a14="http://schemas.microsoft.com/office/drawing/2010/main" val="0"/>
              </a:ext>
            </a:extLst>
          </a:blip>
          <a:srcRect l="2017" t="21051" b="21160"/>
          <a:stretch/>
        </p:blipFill>
        <p:spPr>
          <a:xfrm>
            <a:off x="0" y="100584"/>
            <a:ext cx="3940277" cy="929543"/>
          </a:xfrm>
          <a:prstGeom prst="rect">
            <a:avLst/>
          </a:prstGeom>
        </p:spPr>
      </p:pic>
    </p:spTree>
    <p:extLst>
      <p:ext uri="{BB962C8B-B14F-4D97-AF65-F5344CB8AC3E}">
        <p14:creationId xmlns:p14="http://schemas.microsoft.com/office/powerpoint/2010/main" val="3598028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Freeform 20"/>
          <p:cNvSpPr/>
          <p:nvPr/>
        </p:nvSpPr>
        <p:spPr bwMode="ltGray">
          <a:xfrm rot="5400000">
            <a:off x="5493059" y="159058"/>
            <a:ext cx="1205883" cy="12192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latin typeface="Calibri Light" panose="020F0302020204030204" pitchFamily="34" charset="0"/>
              <a:cs typeface="Calibri Light" panose="020F0302020204030204" pitchFamily="34" charset="0"/>
            </a:endParaRPr>
          </a:p>
        </p:txBody>
      </p:sp>
      <p:sp>
        <p:nvSpPr>
          <p:cNvPr id="18" name="Rectangle 72"/>
          <p:cNvSpPr/>
          <p:nvPr/>
        </p:nvSpPr>
        <p:spPr bwMode="ltGray">
          <a:xfrm rot="5400000">
            <a:off x="5364759" y="44458"/>
            <a:ext cx="1462483" cy="12192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2" name="Title Placeholder 1"/>
          <p:cNvSpPr>
            <a:spLocks noGrp="1"/>
          </p:cNvSpPr>
          <p:nvPr>
            <p:ph type="title"/>
          </p:nvPr>
        </p:nvSpPr>
        <p:spPr>
          <a:xfrm>
            <a:off x="1219201" y="152400"/>
            <a:ext cx="9753600" cy="990600"/>
          </a:xfrm>
          <a:prstGeom prst="rect">
            <a:avLst/>
          </a:prstGeom>
        </p:spPr>
        <p:txBody>
          <a:bodyPr vert="horz" lIns="121899" tIns="60949" rIns="121899" bIns="60949" rtlCol="0" anchor="t" anchorCtr="0">
            <a:normAutofit/>
          </a:bodyPr>
          <a:lstStyle/>
          <a:p>
            <a:r>
              <a:rPr lang="en-US"/>
              <a:t>Click to edit Master title style</a:t>
            </a:r>
            <a:endParaRPr/>
          </a:p>
        </p:txBody>
      </p:sp>
      <p:sp>
        <p:nvSpPr>
          <p:cNvPr id="3" name="Text Placeholder 2"/>
          <p:cNvSpPr>
            <a:spLocks noGrp="1"/>
          </p:cNvSpPr>
          <p:nvPr>
            <p:ph type="body" idx="1"/>
          </p:nvPr>
        </p:nvSpPr>
        <p:spPr>
          <a:xfrm>
            <a:off x="1219199" y="1347906"/>
            <a:ext cx="975360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9201" y="6448425"/>
            <a:ext cx="8290560" cy="180976"/>
          </a:xfrm>
          <a:prstGeom prst="rect">
            <a:avLst/>
          </a:prstGeom>
        </p:spPr>
        <p:txBody>
          <a:bodyPr vert="horz" lIns="121899" tIns="60949" rIns="121899" bIns="60949" rtlCol="0" anchor="ctr"/>
          <a:lstStyle>
            <a:lvl1pPr algn="l">
              <a:defRPr sz="1200">
                <a:solidFill>
                  <a:schemeClr val="tx1"/>
                </a:solidFill>
                <a:latin typeface="Calibri Light" panose="020F0302020204030204" pitchFamily="34" charset="0"/>
                <a:cs typeface="Calibri Light" panose="020F0302020204030204" pitchFamily="34" charset="0"/>
              </a:defRPr>
            </a:lvl1pPr>
          </a:lstStyle>
          <a:p>
            <a:endParaRPr lang="en-US"/>
          </a:p>
        </p:txBody>
      </p:sp>
      <p:sp>
        <p:nvSpPr>
          <p:cNvPr id="4" name="Date Placeholder 3"/>
          <p:cNvSpPr>
            <a:spLocks noGrp="1"/>
          </p:cNvSpPr>
          <p:nvPr>
            <p:ph type="dt" sz="half" idx="2"/>
          </p:nvPr>
        </p:nvSpPr>
        <p:spPr>
          <a:xfrm>
            <a:off x="9550400" y="6448425"/>
            <a:ext cx="1422400" cy="180976"/>
          </a:xfrm>
          <a:prstGeom prst="rect">
            <a:avLst/>
          </a:prstGeom>
        </p:spPr>
        <p:txBody>
          <a:bodyPr vert="horz" lIns="121899" tIns="60949" rIns="121899" bIns="60949" rtlCol="0" anchor="ctr"/>
          <a:lstStyle>
            <a:lvl1pPr algn="r">
              <a:defRPr sz="1200">
                <a:solidFill>
                  <a:schemeClr val="tx1"/>
                </a:solidFill>
                <a:latin typeface="Calibri Light" panose="020F0302020204030204" pitchFamily="34" charset="0"/>
                <a:cs typeface="Calibri Light" panose="020F0302020204030204" pitchFamily="34" charset="0"/>
              </a:defRPr>
            </a:lvl1pPr>
          </a:lstStyle>
          <a:p>
            <a:fld id="{5239D3EC-F4CC-44E8-8884-B08ADD35112B}" type="datetimeFigureOut">
              <a:rPr lang="en-US" smtClean="0"/>
              <a:t>7/25/2020</a:t>
            </a:fld>
            <a:endParaRPr lang="en-US"/>
          </a:p>
        </p:txBody>
      </p:sp>
      <p:sp>
        <p:nvSpPr>
          <p:cNvPr id="6" name="Slide Number Placeholder 5"/>
          <p:cNvSpPr>
            <a:spLocks noGrp="1"/>
          </p:cNvSpPr>
          <p:nvPr>
            <p:ph type="sldNum" sz="quarter" idx="4"/>
          </p:nvPr>
        </p:nvSpPr>
        <p:spPr>
          <a:xfrm>
            <a:off x="11074400" y="6448425"/>
            <a:ext cx="812800" cy="180976"/>
          </a:xfrm>
          <a:prstGeom prst="rect">
            <a:avLst/>
          </a:prstGeom>
        </p:spPr>
        <p:txBody>
          <a:bodyPr vert="horz" lIns="121899" tIns="60949" rIns="121899" bIns="60949" rtlCol="0" anchor="ctr"/>
          <a:lstStyle>
            <a:lvl1pPr algn="r">
              <a:defRPr sz="1200">
                <a:solidFill>
                  <a:schemeClr val="tx1"/>
                </a:solidFill>
                <a:latin typeface="Calibri Light" panose="020F0302020204030204" pitchFamily="34" charset="0"/>
                <a:cs typeface="Calibri Light" panose="020F0302020204030204" pitchFamily="34" charset="0"/>
              </a:defRPr>
            </a:lvl1pPr>
          </a:lstStyle>
          <a:p>
            <a:fld id="{7B350E57-6D8E-4B06-AE33-B868FEBA0B6F}" type="slidenum">
              <a:rPr lang="en-US" smtClean="0"/>
              <a:t>‹#›</a:t>
            </a:fld>
            <a:endParaRPr lang="en-US"/>
          </a:p>
        </p:txBody>
      </p:sp>
      <p:pic>
        <p:nvPicPr>
          <p:cNvPr id="15" name="Picture 14">
            <a:extLst>
              <a:ext uri="{FF2B5EF4-FFF2-40B4-BE49-F238E27FC236}">
                <a16:creationId xmlns:a16="http://schemas.microsoft.com/office/drawing/2014/main" id="{96E6A195-AF70-48C8-A224-D97E6E57A73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20833" t="11459" r="20833"/>
          <a:stretch/>
        </p:blipFill>
        <p:spPr>
          <a:xfrm>
            <a:off x="74631" y="121642"/>
            <a:ext cx="1067078" cy="1295400"/>
          </a:xfrm>
          <a:prstGeom prst="rect">
            <a:avLst/>
          </a:prstGeom>
        </p:spPr>
      </p:pic>
    </p:spTree>
    <p:extLst>
      <p:ext uri="{BB962C8B-B14F-4D97-AF65-F5344CB8AC3E}">
        <p14:creationId xmlns:p14="http://schemas.microsoft.com/office/powerpoint/2010/main" val="392514897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spcBef>
          <a:spcPct val="0"/>
        </a:spcBef>
        <a:buNone/>
        <a:defRPr sz="3600" kern="1200">
          <a:solidFill>
            <a:schemeClr val="tx1"/>
          </a:solidFill>
          <a:latin typeface="Calibri" panose="020F0502020204030204" pitchFamily="34" charset="0"/>
          <a:ea typeface="+mj-ea"/>
          <a:cs typeface="Calibri" panose="020F0502020204030204" pitchFamily="34" charset="0"/>
        </a:defRPr>
      </a:lvl1pPr>
    </p:titleStyle>
    <p:bodyStyle>
      <a:lvl1pPr marL="304747" indent="-304747" algn="l" defTabSz="1218987" rtl="0" eaLnBrk="1" latinLnBrk="0" hangingPunct="1">
        <a:lnSpc>
          <a:spcPct val="90000"/>
        </a:lnSpc>
        <a:spcBef>
          <a:spcPts val="1800"/>
        </a:spcBef>
        <a:buClr>
          <a:schemeClr val="accent1">
            <a:lumMod val="20000"/>
            <a:lumOff val="80000"/>
          </a:schemeClr>
        </a:buClr>
        <a:buFont typeface="Arial" pitchFamily="34" charset="0"/>
        <a:buChar char="•"/>
        <a:defRPr sz="2800" kern="1200">
          <a:solidFill>
            <a:schemeClr val="tx1"/>
          </a:solidFill>
          <a:latin typeface="Calibri Light" panose="020F0302020204030204" pitchFamily="34" charset="0"/>
          <a:ea typeface="+mn-ea"/>
          <a:cs typeface="Calibri Light" panose="020F0302020204030204" pitchFamily="34" charset="0"/>
        </a:defRPr>
      </a:lvl1pPr>
      <a:lvl2pPr marL="755772" indent="-304747" algn="l" defTabSz="1218987" rtl="0" eaLnBrk="1" latinLnBrk="0" hangingPunct="1">
        <a:lnSpc>
          <a:spcPct val="90000"/>
        </a:lnSpc>
        <a:spcBef>
          <a:spcPts val="1200"/>
        </a:spcBef>
        <a:buClr>
          <a:schemeClr val="accent1">
            <a:lumMod val="20000"/>
            <a:lumOff val="80000"/>
          </a:schemeClr>
        </a:buClr>
        <a:buFont typeface="Arial" pitchFamily="34" charset="0"/>
        <a:buChar char="–"/>
        <a:defRPr sz="2400" kern="1200">
          <a:solidFill>
            <a:schemeClr val="tx1"/>
          </a:solidFill>
          <a:latin typeface="Calibri Light" panose="020F0302020204030204" pitchFamily="34" charset="0"/>
          <a:ea typeface="+mn-ea"/>
          <a:cs typeface="Calibri Light" panose="020F0302020204030204" pitchFamily="34" charset="0"/>
        </a:defRPr>
      </a:lvl2pPr>
      <a:lvl3pPr marL="1206797" indent="-304747" algn="l" defTabSz="1218987" rtl="0" eaLnBrk="1" latinLnBrk="0" hangingPunct="1">
        <a:lnSpc>
          <a:spcPct val="90000"/>
        </a:lnSpc>
        <a:spcBef>
          <a:spcPts val="800"/>
        </a:spcBef>
        <a:buClr>
          <a:schemeClr val="accent1">
            <a:lumMod val="20000"/>
            <a:lumOff val="80000"/>
          </a:schemeClr>
        </a:buClr>
        <a:buFont typeface="Arial" pitchFamily="34" charset="0"/>
        <a:buChar char="•"/>
        <a:defRPr sz="2000" kern="1200">
          <a:solidFill>
            <a:schemeClr val="tx1"/>
          </a:solidFill>
          <a:latin typeface="Calibri Light" panose="020F0302020204030204" pitchFamily="34" charset="0"/>
          <a:ea typeface="+mn-ea"/>
          <a:cs typeface="Calibri Light" panose="020F0302020204030204" pitchFamily="34" charset="0"/>
        </a:defRPr>
      </a:lvl3pPr>
      <a:lvl4pPr marL="1657822" indent="-304747" algn="l" defTabSz="1218987" rtl="0" eaLnBrk="1" latinLnBrk="0" hangingPunct="1">
        <a:lnSpc>
          <a:spcPct val="90000"/>
        </a:lnSpc>
        <a:spcBef>
          <a:spcPts val="800"/>
        </a:spcBef>
        <a:buClr>
          <a:schemeClr val="accent1">
            <a:lumMod val="20000"/>
            <a:lumOff val="80000"/>
          </a:schemeClr>
        </a:buClr>
        <a:buFont typeface="Arial" pitchFamily="34" charset="0"/>
        <a:buChar char="•"/>
        <a:defRPr sz="2000" kern="1200">
          <a:solidFill>
            <a:schemeClr val="tx1"/>
          </a:solidFill>
          <a:latin typeface="Calibri Light" panose="020F0302020204030204" pitchFamily="34" charset="0"/>
          <a:ea typeface="+mn-ea"/>
          <a:cs typeface="Calibri Light" panose="020F0302020204030204" pitchFamily="34" charset="0"/>
        </a:defRPr>
      </a:lvl4pPr>
      <a:lvl5pPr marL="2108847" indent="-304747" algn="l" defTabSz="1218987" rtl="0" eaLnBrk="1" latinLnBrk="0" hangingPunct="1">
        <a:lnSpc>
          <a:spcPct val="90000"/>
        </a:lnSpc>
        <a:spcBef>
          <a:spcPts val="800"/>
        </a:spcBef>
        <a:buClr>
          <a:schemeClr val="accent1">
            <a:lumMod val="20000"/>
            <a:lumOff val="80000"/>
          </a:schemeClr>
        </a:buClr>
        <a:buFont typeface="Arial" pitchFamily="34" charset="0"/>
        <a:buChar char="•"/>
        <a:defRPr sz="2000" kern="1200">
          <a:solidFill>
            <a:schemeClr val="tx1"/>
          </a:solidFill>
          <a:latin typeface="Calibri Light" panose="020F0302020204030204" pitchFamily="34" charset="0"/>
          <a:ea typeface="+mn-ea"/>
          <a:cs typeface="Calibri Light" panose="020F0302020204030204" pitchFamily="34" charset="0"/>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61DF-5B03-493D-982B-423044720B97}"/>
              </a:ext>
            </a:extLst>
          </p:cNvPr>
          <p:cNvSpPr>
            <a:spLocks noGrp="1"/>
          </p:cNvSpPr>
          <p:nvPr>
            <p:ph type="ctrTitle"/>
          </p:nvPr>
        </p:nvSpPr>
        <p:spPr>
          <a:xfrm>
            <a:off x="1828801" y="1152450"/>
            <a:ext cx="9144000" cy="886345"/>
          </a:xfrm>
        </p:spPr>
        <p:txBody>
          <a:bodyPr/>
          <a:lstStyle/>
          <a:p>
            <a:r>
              <a:rPr lang="en-US" dirty="0">
                <a:latin typeface="Calibri"/>
                <a:cs typeface="Calibri"/>
              </a:rPr>
              <a:t>Week 5 Workshop</a:t>
            </a:r>
          </a:p>
        </p:txBody>
      </p:sp>
      <p:sp>
        <p:nvSpPr>
          <p:cNvPr id="3" name="Subtitle 2">
            <a:extLst>
              <a:ext uri="{FF2B5EF4-FFF2-40B4-BE49-F238E27FC236}">
                <a16:creationId xmlns:a16="http://schemas.microsoft.com/office/drawing/2014/main" id="{09803589-A1D2-4318-A73A-7553D2E29511}"/>
              </a:ext>
            </a:extLst>
          </p:cNvPr>
          <p:cNvSpPr>
            <a:spLocks noGrp="1"/>
          </p:cNvSpPr>
          <p:nvPr>
            <p:ph type="subTitle" idx="1"/>
          </p:nvPr>
        </p:nvSpPr>
        <p:spPr/>
        <p:txBody>
          <a:bodyPr vert="horz" lIns="121899" tIns="60949" rIns="121899" bIns="60949" rtlCol="0" anchor="t">
            <a:normAutofit/>
          </a:bodyPr>
          <a:lstStyle/>
          <a:p>
            <a:r>
              <a:rPr lang="en-US"/>
              <a:t>React Course</a:t>
            </a:r>
          </a:p>
        </p:txBody>
      </p:sp>
    </p:spTree>
    <p:extLst>
      <p:ext uri="{BB962C8B-B14F-4D97-AF65-F5344CB8AC3E}">
        <p14:creationId xmlns:p14="http://schemas.microsoft.com/office/powerpoint/2010/main" val="145563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81E0-6015-439C-B75F-FFC48367A68B}"/>
              </a:ext>
            </a:extLst>
          </p:cNvPr>
          <p:cNvSpPr>
            <a:spLocks noGrp="1"/>
          </p:cNvSpPr>
          <p:nvPr>
            <p:ph type="title"/>
          </p:nvPr>
        </p:nvSpPr>
        <p:spPr/>
        <p:txBody>
          <a:bodyPr/>
          <a:lstStyle/>
          <a:p>
            <a:r>
              <a:rPr lang="en-US">
                <a:solidFill>
                  <a:srgbClr val="00B0F0"/>
                </a:solidFill>
                <a:latin typeface="Calibri"/>
                <a:cs typeface="Calibri"/>
              </a:rPr>
              <a:t>And then what?</a:t>
            </a:r>
            <a:endParaRPr lang="en-US"/>
          </a:p>
        </p:txBody>
      </p:sp>
      <p:sp>
        <p:nvSpPr>
          <p:cNvPr id="3" name="Content Placeholder 2">
            <a:extLst>
              <a:ext uri="{FF2B5EF4-FFF2-40B4-BE49-F238E27FC236}">
                <a16:creationId xmlns:a16="http://schemas.microsoft.com/office/drawing/2014/main" id="{BD841F6A-60FF-402E-A1D6-DEFAB579C17C}"/>
              </a:ext>
            </a:extLst>
          </p:cNvPr>
          <p:cNvSpPr>
            <a:spLocks noGrp="1"/>
          </p:cNvSpPr>
          <p:nvPr>
            <p:ph idx="1"/>
          </p:nvPr>
        </p:nvSpPr>
        <p:spPr/>
        <p:txBody>
          <a:bodyPr vert="horz" lIns="121899" tIns="60949" rIns="121899" bIns="60949" rtlCol="0" anchor="t">
            <a:normAutofit fontScale="92500" lnSpcReduction="20000"/>
          </a:bodyPr>
          <a:lstStyle/>
          <a:p>
            <a:pPr marL="304165" indent="-304165"/>
            <a:r>
              <a:rPr lang="en-US">
                <a:latin typeface="Calibri Light"/>
                <a:cs typeface="Calibri Light"/>
              </a:rPr>
              <a:t>You may have heard React being called "declarative".</a:t>
            </a:r>
            <a:endParaRPr lang="en-US"/>
          </a:p>
          <a:p>
            <a:pPr marL="304165" indent="-304165"/>
            <a:r>
              <a:rPr lang="en-US">
                <a:latin typeface="Calibri Light"/>
                <a:cs typeface="Calibri Light"/>
              </a:rPr>
              <a:t>This means that in React, you do not tell the DOM exactly what to do - delete this node, add that node, etc. </a:t>
            </a:r>
            <a:endParaRPr lang="en-US" i="1">
              <a:latin typeface="Calibri Light"/>
              <a:cs typeface="Calibri Light"/>
            </a:endParaRPr>
          </a:p>
          <a:p>
            <a:pPr marL="304165" indent="-304165"/>
            <a:r>
              <a:rPr lang="en-US">
                <a:latin typeface="Calibri Light"/>
                <a:cs typeface="Calibri Light"/>
              </a:rPr>
              <a:t>Instead, you set the virtual DOM the way you want it – you declare what you want, and the real DOM </a:t>
            </a:r>
            <a:r>
              <a:rPr lang="en-US" i="1">
                <a:latin typeface="Calibri Light"/>
                <a:cs typeface="Calibri Light"/>
              </a:rPr>
              <a:t>reacts </a:t>
            </a:r>
            <a:r>
              <a:rPr lang="en-US">
                <a:latin typeface="Calibri Light"/>
                <a:cs typeface="Calibri Light"/>
              </a:rPr>
              <a:t>without you touching it directly, thanks to React magic (a process called </a:t>
            </a:r>
            <a:r>
              <a:rPr lang="en-US" i="1">
                <a:latin typeface="Calibri Light"/>
                <a:cs typeface="Calibri Light"/>
              </a:rPr>
              <a:t>reconciliation</a:t>
            </a:r>
            <a:r>
              <a:rPr lang="en-US">
                <a:latin typeface="Calibri Light"/>
                <a:cs typeface="Calibri Light"/>
              </a:rPr>
              <a:t>).</a:t>
            </a:r>
            <a:endParaRPr lang="en-US" i="1">
              <a:latin typeface="Calibri Light"/>
              <a:cs typeface="Calibri Light"/>
            </a:endParaRPr>
          </a:p>
          <a:p>
            <a:pPr marL="304165" indent="-304165"/>
            <a:r>
              <a:rPr lang="en-US">
                <a:latin typeface="Calibri Light"/>
                <a:cs typeface="Calibri Light"/>
              </a:rPr>
              <a:t>With Redux added to React, this declaration happens via the action and reducer pattern ultimately modifying the application state inside the Redux Store. </a:t>
            </a:r>
            <a:endParaRPr lang="en-US"/>
          </a:p>
          <a:p>
            <a:pPr marL="304165" indent="-304165"/>
            <a:r>
              <a:rPr lang="en-US">
                <a:latin typeface="Calibri Light"/>
                <a:cs typeface="Calibri Light"/>
              </a:rPr>
              <a:t>The Store then saves this new state as the new virtual DOM state, and via the React-Redux bindings, your React app will update as necessary.</a:t>
            </a:r>
            <a:endParaRPr lang="en-US"/>
          </a:p>
        </p:txBody>
      </p:sp>
    </p:spTree>
    <p:extLst>
      <p:ext uri="{BB962C8B-B14F-4D97-AF65-F5344CB8AC3E}">
        <p14:creationId xmlns:p14="http://schemas.microsoft.com/office/powerpoint/2010/main" val="63006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29A2-8D6B-46EB-B342-EC0E5F9C6B1F}"/>
              </a:ext>
            </a:extLst>
          </p:cNvPr>
          <p:cNvSpPr>
            <a:spLocks noGrp="1"/>
          </p:cNvSpPr>
          <p:nvPr>
            <p:ph type="title"/>
          </p:nvPr>
        </p:nvSpPr>
        <p:spPr/>
        <p:txBody>
          <a:bodyPr/>
          <a:lstStyle/>
          <a:p>
            <a:r>
              <a:rPr lang="en-US">
                <a:solidFill>
                  <a:srgbClr val="00B0F0"/>
                </a:solidFill>
                <a:latin typeface="Calibri"/>
                <a:cs typeface="Calibri"/>
              </a:rPr>
              <a:t>Redux Reducers</a:t>
            </a:r>
            <a:endParaRPr lang="en-US">
              <a:solidFill>
                <a:srgbClr val="00B0F0"/>
              </a:solidFill>
            </a:endParaRPr>
          </a:p>
        </p:txBody>
      </p:sp>
      <p:sp>
        <p:nvSpPr>
          <p:cNvPr id="3" name="Content Placeholder 2">
            <a:extLst>
              <a:ext uri="{FF2B5EF4-FFF2-40B4-BE49-F238E27FC236}">
                <a16:creationId xmlns:a16="http://schemas.microsoft.com/office/drawing/2014/main" id="{BBC786A2-3362-4F60-BE5B-4CF43F72E19A}"/>
              </a:ext>
            </a:extLst>
          </p:cNvPr>
          <p:cNvSpPr>
            <a:spLocks noGrp="1"/>
          </p:cNvSpPr>
          <p:nvPr>
            <p:ph idx="1"/>
          </p:nvPr>
        </p:nvSpPr>
        <p:spPr>
          <a:xfrm>
            <a:off x="3513666" y="746773"/>
            <a:ext cx="5706534" cy="618067"/>
          </a:xfrm>
        </p:spPr>
        <p:txBody>
          <a:bodyPr vert="horz" lIns="121899" tIns="60949" rIns="121899" bIns="60949" rtlCol="0" anchor="t">
            <a:normAutofit/>
          </a:bodyPr>
          <a:lstStyle/>
          <a:p>
            <a:pPr marL="0" indent="0">
              <a:lnSpc>
                <a:spcPct val="100000"/>
              </a:lnSpc>
              <a:spcBef>
                <a:spcPts val="0"/>
              </a:spcBef>
              <a:buNone/>
            </a:pPr>
            <a:r>
              <a:rPr lang="en-US" dirty="0">
                <a:latin typeface="Calibri"/>
                <a:cs typeface="Calibri Light"/>
              </a:rPr>
              <a:t>(</a:t>
            </a:r>
            <a:r>
              <a:rPr lang="en-US" dirty="0" err="1">
                <a:latin typeface="Calibri"/>
                <a:cs typeface="Calibri Light"/>
              </a:rPr>
              <a:t>currentState</a:t>
            </a:r>
            <a:r>
              <a:rPr lang="en-US" dirty="0">
                <a:latin typeface="Calibri"/>
                <a:cs typeface="Calibri Light"/>
              </a:rPr>
              <a:t>, action) =&gt; </a:t>
            </a:r>
            <a:r>
              <a:rPr lang="en-US" dirty="0" err="1">
                <a:latin typeface="Calibri"/>
                <a:cs typeface="Calibri Light"/>
              </a:rPr>
              <a:t>newState</a:t>
            </a:r>
            <a:endParaRPr lang="en-US" dirty="0" err="1"/>
          </a:p>
          <a:p>
            <a:pPr marL="0" indent="0">
              <a:lnSpc>
                <a:spcPct val="100000"/>
              </a:lnSpc>
              <a:spcBef>
                <a:spcPts val="0"/>
              </a:spcBef>
              <a:buNone/>
            </a:pPr>
            <a:endParaRPr lang="en-US">
              <a:latin typeface="Calibri Light"/>
              <a:cs typeface="Calibri Light"/>
            </a:endParaRPr>
          </a:p>
          <a:p>
            <a:pPr marL="0" indent="0">
              <a:buNone/>
            </a:pPr>
            <a:endParaRPr lang="en-US"/>
          </a:p>
        </p:txBody>
      </p:sp>
      <p:sp>
        <p:nvSpPr>
          <p:cNvPr id="8" name="TextBox 7">
            <a:extLst>
              <a:ext uri="{FF2B5EF4-FFF2-40B4-BE49-F238E27FC236}">
                <a16:creationId xmlns:a16="http://schemas.microsoft.com/office/drawing/2014/main" id="{075FAA64-8820-4D0A-B9DB-5D3354213785}"/>
              </a:ext>
            </a:extLst>
          </p:cNvPr>
          <p:cNvSpPr txBox="1"/>
          <p:nvPr/>
        </p:nvSpPr>
        <p:spPr>
          <a:xfrm>
            <a:off x="1191684" y="5323417"/>
            <a:ext cx="348826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B0F0"/>
              </a:solidFill>
              <a:latin typeface="Calibri"/>
              <a:cs typeface="Calibri"/>
            </a:endParaRPr>
          </a:p>
        </p:txBody>
      </p:sp>
      <p:sp>
        <p:nvSpPr>
          <p:cNvPr id="14" name="TextBox 13">
            <a:extLst>
              <a:ext uri="{FF2B5EF4-FFF2-40B4-BE49-F238E27FC236}">
                <a16:creationId xmlns:a16="http://schemas.microsoft.com/office/drawing/2014/main" id="{4EF7400F-5A8B-443E-9EF1-EF67A17A6B80}"/>
              </a:ext>
            </a:extLst>
          </p:cNvPr>
          <p:cNvSpPr txBox="1"/>
          <p:nvPr/>
        </p:nvSpPr>
        <p:spPr>
          <a:xfrm>
            <a:off x="1250950" y="4976285"/>
            <a:ext cx="1006686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reducer function takes two arguments: the current state and the action that has been dispatched. </a:t>
            </a:r>
          </a:p>
          <a:p>
            <a:pPr marL="285750" indent="-285750">
              <a:buFont typeface="Arial"/>
              <a:buChar char="•"/>
            </a:pPr>
            <a:r>
              <a:rPr lang="en-US" dirty="0"/>
              <a:t>Most often, it will use a switch statement to cycle through potential action types, create a new state object with the change requested by the action, then return it. </a:t>
            </a:r>
            <a:endParaRPr lang="en-US" dirty="0">
              <a:cs typeface="Calibri Light"/>
            </a:endParaRPr>
          </a:p>
          <a:p>
            <a:pPr marL="285750" indent="-285750">
              <a:buFont typeface="Arial"/>
              <a:buChar char="•"/>
            </a:pPr>
            <a:r>
              <a:rPr lang="en-US" dirty="0"/>
              <a:t>Discuss in class: What does the</a:t>
            </a:r>
            <a:r>
              <a:rPr lang="en-US" dirty="0">
                <a:solidFill>
                  <a:schemeClr val="accent1">
                    <a:lumMod val="60000"/>
                    <a:lumOff val="40000"/>
                  </a:schemeClr>
                </a:solidFill>
                <a:latin typeface="Consolas"/>
              </a:rPr>
              <a:t> state = </a:t>
            </a:r>
            <a:r>
              <a:rPr lang="en-US" dirty="0"/>
              <a:t> syntax do in the parameter list of this reducer?</a:t>
            </a:r>
            <a:endParaRPr lang="en-US" dirty="0">
              <a:cs typeface="Calibri Light"/>
            </a:endParaRPr>
          </a:p>
        </p:txBody>
      </p:sp>
      <p:pic>
        <p:nvPicPr>
          <p:cNvPr id="15" name="Picture 15" descr="A screen shot of a social media post&#10;&#10;Description generated with very high confidence">
            <a:extLst>
              <a:ext uri="{FF2B5EF4-FFF2-40B4-BE49-F238E27FC236}">
                <a16:creationId xmlns:a16="http://schemas.microsoft.com/office/drawing/2014/main" id="{72A71BA6-25DB-4ADB-A42B-090DF8C7C765}"/>
              </a:ext>
            </a:extLst>
          </p:cNvPr>
          <p:cNvPicPr>
            <a:picLocks noChangeAspect="1"/>
          </p:cNvPicPr>
          <p:nvPr/>
        </p:nvPicPr>
        <p:blipFill>
          <a:blip r:embed="rId2"/>
          <a:stretch>
            <a:fillRect/>
          </a:stretch>
        </p:blipFill>
        <p:spPr>
          <a:xfrm>
            <a:off x="2619829" y="1457216"/>
            <a:ext cx="7505699" cy="3462783"/>
          </a:xfrm>
          <a:prstGeom prst="rect">
            <a:avLst/>
          </a:prstGeom>
        </p:spPr>
      </p:pic>
      <p:sp>
        <p:nvSpPr>
          <p:cNvPr id="17" name="Rectangle 16">
            <a:extLst>
              <a:ext uri="{FF2B5EF4-FFF2-40B4-BE49-F238E27FC236}">
                <a16:creationId xmlns:a16="http://schemas.microsoft.com/office/drawing/2014/main" id="{BE92DFA5-B2B4-4A66-A14B-AE3839FCFD40}"/>
              </a:ext>
            </a:extLst>
          </p:cNvPr>
          <p:cNvSpPr/>
          <p:nvPr/>
        </p:nvSpPr>
        <p:spPr>
          <a:xfrm>
            <a:off x="3261482" y="2463801"/>
            <a:ext cx="6720718" cy="20320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2537C589-5DAB-40AC-A9F6-738348F9535D}"/>
              </a:ext>
            </a:extLst>
          </p:cNvPr>
          <p:cNvSpPr/>
          <p:nvPr/>
        </p:nvSpPr>
        <p:spPr>
          <a:xfrm>
            <a:off x="4859867" y="1498600"/>
            <a:ext cx="2269067" cy="5842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9" name="Straight Arrow Connector 18">
            <a:extLst>
              <a:ext uri="{FF2B5EF4-FFF2-40B4-BE49-F238E27FC236}">
                <a16:creationId xmlns:a16="http://schemas.microsoft.com/office/drawing/2014/main" id="{47B5D6E7-A4A1-41A3-B08F-1E51DDC412F6}"/>
              </a:ext>
            </a:extLst>
          </p:cNvPr>
          <p:cNvCxnSpPr>
            <a:cxnSpLocks/>
          </p:cNvCxnSpPr>
          <p:nvPr/>
        </p:nvCxnSpPr>
        <p:spPr>
          <a:xfrm>
            <a:off x="4901141" y="1141943"/>
            <a:ext cx="152401" cy="338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BF9569-AFCB-4016-A8F8-D9D2F89E49AE}"/>
              </a:ext>
            </a:extLst>
          </p:cNvPr>
          <p:cNvCxnSpPr>
            <a:cxnSpLocks/>
          </p:cNvCxnSpPr>
          <p:nvPr/>
        </p:nvCxnSpPr>
        <p:spPr>
          <a:xfrm>
            <a:off x="6755341" y="1192743"/>
            <a:ext cx="584200" cy="61806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0283070-F862-4A24-B6C1-98FE511ED0B7}"/>
              </a:ext>
            </a:extLst>
          </p:cNvPr>
          <p:cNvSpPr/>
          <p:nvPr/>
        </p:nvSpPr>
        <p:spPr>
          <a:xfrm>
            <a:off x="7307944" y="1810052"/>
            <a:ext cx="571499" cy="33382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2" name="Straight Arrow Connector 21">
            <a:extLst>
              <a:ext uri="{FF2B5EF4-FFF2-40B4-BE49-F238E27FC236}">
                <a16:creationId xmlns:a16="http://schemas.microsoft.com/office/drawing/2014/main" id="{FF5C79FF-1343-4124-A770-8DFF9B1DC709}"/>
              </a:ext>
            </a:extLst>
          </p:cNvPr>
          <p:cNvCxnSpPr/>
          <p:nvPr/>
        </p:nvCxnSpPr>
        <p:spPr>
          <a:xfrm>
            <a:off x="8397875" y="1192743"/>
            <a:ext cx="8467" cy="12192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76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8360-FCA7-4872-96E6-3779AA406E40}"/>
              </a:ext>
            </a:extLst>
          </p:cNvPr>
          <p:cNvSpPr>
            <a:spLocks noGrp="1"/>
          </p:cNvSpPr>
          <p:nvPr>
            <p:ph type="title"/>
          </p:nvPr>
        </p:nvSpPr>
        <p:spPr/>
        <p:txBody>
          <a:bodyPr/>
          <a:lstStyle/>
          <a:p>
            <a:r>
              <a:rPr lang="en-US">
                <a:solidFill>
                  <a:srgbClr val="00B0F0"/>
                </a:solidFill>
                <a:latin typeface="Calibri"/>
                <a:cs typeface="Calibri"/>
              </a:rPr>
              <a:t>Redux Middleware</a:t>
            </a:r>
            <a:endParaRPr lang="en-US">
              <a:solidFill>
                <a:srgbClr val="00B0F0"/>
              </a:solidFill>
            </a:endParaRPr>
          </a:p>
        </p:txBody>
      </p:sp>
      <p:sp>
        <p:nvSpPr>
          <p:cNvPr id="3" name="Content Placeholder 2">
            <a:extLst>
              <a:ext uri="{FF2B5EF4-FFF2-40B4-BE49-F238E27FC236}">
                <a16:creationId xmlns:a16="http://schemas.microsoft.com/office/drawing/2014/main" id="{4A12703E-94D4-4E95-8447-CDB27F9B4013}"/>
              </a:ext>
            </a:extLst>
          </p:cNvPr>
          <p:cNvSpPr>
            <a:spLocks noGrp="1"/>
          </p:cNvSpPr>
          <p:nvPr>
            <p:ph idx="1"/>
          </p:nvPr>
        </p:nvSpPr>
        <p:spPr/>
        <p:txBody>
          <a:bodyPr vert="horz" lIns="121899" tIns="60949" rIns="121899" bIns="60949" rtlCol="0" anchor="t">
            <a:normAutofit/>
          </a:bodyPr>
          <a:lstStyle/>
          <a:p>
            <a:pPr marL="304165" indent="-304165"/>
            <a:r>
              <a:rPr lang="en-US" dirty="0">
                <a:latin typeface="Calibri Light"/>
                <a:cs typeface="Calibri Light"/>
              </a:rPr>
              <a:t>Redux Middleware lets you insert code that's executed after an action is dispatched and before it reaches the reducer, via using </a:t>
            </a:r>
            <a:r>
              <a:rPr lang="en-US" dirty="0" err="1">
                <a:solidFill>
                  <a:srgbClr val="00B0F0"/>
                </a:solidFill>
                <a:latin typeface="Consolas"/>
                <a:cs typeface="Calibri Light"/>
              </a:rPr>
              <a:t>applyMiddleware</a:t>
            </a:r>
            <a:r>
              <a:rPr lang="en-US" dirty="0">
                <a:solidFill>
                  <a:srgbClr val="00B0F0"/>
                </a:solidFill>
                <a:latin typeface="Consolas"/>
                <a:cs typeface="Calibri Light"/>
              </a:rPr>
              <a:t>()</a:t>
            </a:r>
            <a:r>
              <a:rPr lang="en-US" dirty="0">
                <a:latin typeface="Calibri Light"/>
                <a:cs typeface="Calibri Light"/>
              </a:rPr>
              <a:t> in your call to</a:t>
            </a:r>
            <a:r>
              <a:rPr lang="en-US" dirty="0">
                <a:solidFill>
                  <a:srgbClr val="00B0F0"/>
                </a:solidFill>
                <a:latin typeface="Calibri Light"/>
                <a:cs typeface="Calibri Light"/>
              </a:rPr>
              <a:t> </a:t>
            </a:r>
            <a:r>
              <a:rPr lang="en-US" dirty="0" err="1">
                <a:solidFill>
                  <a:srgbClr val="00B0F0"/>
                </a:solidFill>
                <a:latin typeface="Consolas"/>
                <a:cs typeface="Calibri Light"/>
              </a:rPr>
              <a:t>createStore</a:t>
            </a:r>
            <a:r>
              <a:rPr lang="en-US" dirty="0">
                <a:solidFill>
                  <a:srgbClr val="00B0F0"/>
                </a:solidFill>
                <a:latin typeface="Consolas"/>
                <a:cs typeface="Calibri Light"/>
              </a:rPr>
              <a:t>()</a:t>
            </a:r>
            <a:r>
              <a:rPr lang="en-US" dirty="0">
                <a:latin typeface="Calibri Light"/>
                <a:cs typeface="Calibri Light"/>
              </a:rPr>
              <a:t>.</a:t>
            </a:r>
            <a:endParaRPr lang="en-US"/>
          </a:p>
          <a:p>
            <a:pPr marL="304165" indent="-304165"/>
            <a:r>
              <a:rPr lang="en-US" dirty="0" err="1">
                <a:solidFill>
                  <a:srgbClr val="00B0F0"/>
                </a:solidFill>
                <a:latin typeface="Consolas"/>
                <a:cs typeface="Calibri Light"/>
              </a:rPr>
              <a:t>applyMiddleware</a:t>
            </a:r>
            <a:r>
              <a:rPr lang="en-US" dirty="0">
                <a:solidFill>
                  <a:srgbClr val="00B0F0"/>
                </a:solidFill>
                <a:latin typeface="Consolas"/>
                <a:cs typeface="Calibri Light"/>
              </a:rPr>
              <a:t>(...middleware)</a:t>
            </a:r>
            <a:r>
              <a:rPr lang="en-US" dirty="0">
                <a:latin typeface="Calibri Light"/>
                <a:cs typeface="Calibri Light"/>
              </a:rPr>
              <a:t>  - you can chain middleware functions as arguments to </a:t>
            </a:r>
            <a:r>
              <a:rPr lang="en-US" dirty="0" err="1">
                <a:latin typeface="Calibri Light"/>
                <a:cs typeface="Calibri Light"/>
              </a:rPr>
              <a:t>applyMiddleware</a:t>
            </a:r>
            <a:r>
              <a:rPr lang="en-US" dirty="0">
                <a:latin typeface="Calibri Light"/>
                <a:cs typeface="Calibri Light"/>
              </a:rPr>
              <a:t> here so that actions can go through multiple middleware in turn (such as </a:t>
            </a:r>
            <a:r>
              <a:rPr lang="en-US" i="1" dirty="0" err="1">
                <a:latin typeface="Calibri Light"/>
                <a:cs typeface="Calibri Light"/>
              </a:rPr>
              <a:t>thunk</a:t>
            </a:r>
            <a:r>
              <a:rPr lang="en-US" dirty="0">
                <a:latin typeface="Calibri Light"/>
                <a:cs typeface="Calibri Light"/>
              </a:rPr>
              <a:t> and </a:t>
            </a:r>
            <a:r>
              <a:rPr lang="en-US" i="1" dirty="0">
                <a:latin typeface="Calibri Light"/>
                <a:cs typeface="Calibri Light"/>
              </a:rPr>
              <a:t>logger</a:t>
            </a:r>
            <a:r>
              <a:rPr lang="en-US" dirty="0">
                <a:latin typeface="Calibri Light"/>
                <a:cs typeface="Calibri Light"/>
              </a:rPr>
              <a:t>)</a:t>
            </a:r>
          </a:p>
          <a:p>
            <a:pPr marL="304165" indent="-304165"/>
            <a:r>
              <a:rPr lang="en-US" dirty="0">
                <a:latin typeface="Calibri Light"/>
                <a:cs typeface="Calibri Light"/>
              </a:rPr>
              <a:t>This is the preferred method for a third-party extension point, where you can intercept and view/modify/stop the action before it reaches the reducer, or dispatch other actions</a:t>
            </a:r>
            <a:endParaRPr lang="en-US" dirty="0"/>
          </a:p>
          <a:p>
            <a:pPr marL="304165" indent="-304165"/>
            <a:endParaRPr lang="en-US"/>
          </a:p>
          <a:p>
            <a:pPr marL="304165" indent="-304165"/>
            <a:endParaRPr lang="en-US"/>
          </a:p>
          <a:p>
            <a:pPr marL="304165" indent="-304165"/>
            <a:endParaRPr lang="en-US">
              <a:latin typeface="Calibri Light"/>
              <a:cs typeface="Calibri Light"/>
            </a:endParaRPr>
          </a:p>
          <a:p>
            <a:pPr marL="304165" indent="-304165"/>
            <a:endParaRPr lang="en-US"/>
          </a:p>
        </p:txBody>
      </p:sp>
    </p:spTree>
    <p:extLst>
      <p:ext uri="{BB962C8B-B14F-4D97-AF65-F5344CB8AC3E}">
        <p14:creationId xmlns:p14="http://schemas.microsoft.com/office/powerpoint/2010/main" val="69597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39D6-41E5-4EFE-A8D5-DCD39BDBD1D3}"/>
              </a:ext>
            </a:extLst>
          </p:cNvPr>
          <p:cNvSpPr>
            <a:spLocks noGrp="1"/>
          </p:cNvSpPr>
          <p:nvPr>
            <p:ph type="title"/>
          </p:nvPr>
        </p:nvSpPr>
        <p:spPr/>
        <p:txBody>
          <a:bodyPr/>
          <a:lstStyle/>
          <a:p>
            <a:r>
              <a:rPr lang="en-US">
                <a:solidFill>
                  <a:srgbClr val="00B0F0"/>
                </a:solidFill>
                <a:latin typeface="Calibri"/>
                <a:cs typeface="Calibri"/>
              </a:rPr>
              <a:t>Redux Thunk</a:t>
            </a:r>
          </a:p>
        </p:txBody>
      </p:sp>
      <p:sp>
        <p:nvSpPr>
          <p:cNvPr id="3" name="Content Placeholder 2">
            <a:extLst>
              <a:ext uri="{FF2B5EF4-FFF2-40B4-BE49-F238E27FC236}">
                <a16:creationId xmlns:a16="http://schemas.microsoft.com/office/drawing/2014/main" id="{AB20B283-C4CC-45F7-B1A0-D8DF80997709}"/>
              </a:ext>
            </a:extLst>
          </p:cNvPr>
          <p:cNvSpPr>
            <a:spLocks noGrp="1"/>
          </p:cNvSpPr>
          <p:nvPr>
            <p:ph idx="1"/>
          </p:nvPr>
        </p:nvSpPr>
        <p:spPr/>
        <p:txBody>
          <a:bodyPr vert="horz" lIns="121899" tIns="60949" rIns="121899" bIns="60949" rtlCol="0" anchor="t">
            <a:normAutofit/>
          </a:bodyPr>
          <a:lstStyle/>
          <a:p>
            <a:pPr marL="304165" indent="-304165"/>
            <a:r>
              <a:rPr lang="en-US" i="1" dirty="0" err="1">
                <a:latin typeface="Calibri Light"/>
                <a:cs typeface="Calibri Light"/>
              </a:rPr>
              <a:t>Thunk</a:t>
            </a:r>
            <a:r>
              <a:rPr lang="en-US" i="1" dirty="0">
                <a:latin typeface="Calibri Light"/>
                <a:cs typeface="Calibri Light"/>
              </a:rPr>
              <a:t> </a:t>
            </a:r>
            <a:r>
              <a:rPr lang="en-US" dirty="0">
                <a:latin typeface="Calibri Light"/>
                <a:cs typeface="Calibri Light"/>
              </a:rPr>
              <a:t>is a general programming concept where you place a function inside another function to be executed later.</a:t>
            </a:r>
          </a:p>
          <a:p>
            <a:pPr marL="304165" indent="-304165"/>
            <a:r>
              <a:rPr lang="en-US" dirty="0">
                <a:latin typeface="Calibri Light"/>
                <a:cs typeface="Calibri Light"/>
              </a:rPr>
              <a:t>Redux </a:t>
            </a:r>
            <a:r>
              <a:rPr lang="en-US" dirty="0" err="1">
                <a:latin typeface="Calibri Light"/>
                <a:cs typeface="Calibri Light"/>
              </a:rPr>
              <a:t>Thunk</a:t>
            </a:r>
            <a:r>
              <a:rPr lang="en-US" dirty="0">
                <a:latin typeface="Calibri Light"/>
                <a:cs typeface="Calibri Light"/>
              </a:rPr>
              <a:t> is a type of middleware that allows you to write action creators that return a function instead of an object.</a:t>
            </a:r>
          </a:p>
          <a:p>
            <a:pPr marL="304165" indent="-304165"/>
            <a:r>
              <a:rPr lang="en-US" dirty="0">
                <a:latin typeface="Calibri Light"/>
                <a:cs typeface="Calibri Light"/>
              </a:rPr>
              <a:t>A common example: If you want to send a call to a server then wait for it to respond before dispatching another action, </a:t>
            </a:r>
            <a:r>
              <a:rPr lang="en-US" dirty="0" err="1">
                <a:latin typeface="Calibri Light"/>
                <a:cs typeface="Calibri Light"/>
              </a:rPr>
              <a:t>Thunk</a:t>
            </a:r>
            <a:r>
              <a:rPr lang="en-US" dirty="0">
                <a:latin typeface="Calibri Light"/>
                <a:cs typeface="Calibri Light"/>
              </a:rPr>
              <a:t> helps you do that.</a:t>
            </a:r>
          </a:p>
        </p:txBody>
      </p:sp>
    </p:spTree>
    <p:extLst>
      <p:ext uri="{BB962C8B-B14F-4D97-AF65-F5344CB8AC3E}">
        <p14:creationId xmlns:p14="http://schemas.microsoft.com/office/powerpoint/2010/main" val="304377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EEDE-FBC8-45BA-83F8-44438AE716AE}"/>
              </a:ext>
            </a:extLst>
          </p:cNvPr>
          <p:cNvSpPr>
            <a:spLocks noGrp="1"/>
          </p:cNvSpPr>
          <p:nvPr>
            <p:ph type="title"/>
          </p:nvPr>
        </p:nvSpPr>
        <p:spPr/>
        <p:txBody>
          <a:bodyPr/>
          <a:lstStyle/>
          <a:p>
            <a:r>
              <a:rPr lang="en-US">
                <a:solidFill>
                  <a:srgbClr val="00B0F0"/>
                </a:solidFill>
                <a:latin typeface="Calibri"/>
                <a:cs typeface="Calibri"/>
              </a:rPr>
              <a:t>Client-Server Communication</a:t>
            </a:r>
            <a:endParaRPr lang="en-US">
              <a:solidFill>
                <a:srgbClr val="00B0F0"/>
              </a:solidFill>
            </a:endParaRPr>
          </a:p>
        </p:txBody>
      </p:sp>
      <p:sp>
        <p:nvSpPr>
          <p:cNvPr id="3" name="Content Placeholder 2">
            <a:extLst>
              <a:ext uri="{FF2B5EF4-FFF2-40B4-BE49-F238E27FC236}">
                <a16:creationId xmlns:a16="http://schemas.microsoft.com/office/drawing/2014/main" id="{A38C5EA8-371C-41AC-B69C-EA7DE1DF84C2}"/>
              </a:ext>
            </a:extLst>
          </p:cNvPr>
          <p:cNvSpPr>
            <a:spLocks noGrp="1"/>
          </p:cNvSpPr>
          <p:nvPr>
            <p:ph idx="1"/>
          </p:nvPr>
        </p:nvSpPr>
        <p:spPr>
          <a:xfrm>
            <a:off x="1344591" y="1019957"/>
            <a:ext cx="10081549" cy="5247189"/>
          </a:xfrm>
        </p:spPr>
        <p:txBody>
          <a:bodyPr vert="horz" lIns="121899" tIns="60949" rIns="121899" bIns="60949" rtlCol="0" anchor="t">
            <a:normAutofit lnSpcReduction="10000"/>
          </a:bodyPr>
          <a:lstStyle/>
          <a:p>
            <a:pPr marL="304165" indent="-304165"/>
            <a:r>
              <a:rPr lang="en-US" dirty="0">
                <a:latin typeface="Calibri Light"/>
                <a:cs typeface="Calibri Light"/>
              </a:rPr>
              <a:t>HTTP – hypertext transmission protocol</a:t>
            </a:r>
          </a:p>
          <a:p>
            <a:pPr marL="755650" lvl="1" indent="-304165"/>
            <a:r>
              <a:rPr lang="en-US" dirty="0">
                <a:latin typeface="Calibri Light"/>
                <a:cs typeface="Calibri Light"/>
              </a:rPr>
              <a:t>Get, Put, Post, Delete HTTP methods (there are others – Head, Options..)</a:t>
            </a:r>
          </a:p>
          <a:p>
            <a:pPr marL="755650" lvl="1" indent="-304165"/>
            <a:r>
              <a:rPr lang="en-US" dirty="0">
                <a:latin typeface="Calibri Light"/>
                <a:cs typeface="Calibri Light"/>
              </a:rPr>
              <a:t>HTTP response status codes e.g. 200, 404, 303 ...</a:t>
            </a:r>
            <a:endParaRPr lang="en-US" dirty="0"/>
          </a:p>
          <a:p>
            <a:pPr marL="304165" indent="-304165"/>
            <a:r>
              <a:rPr lang="en-US" dirty="0">
                <a:latin typeface="Calibri Light"/>
                <a:cs typeface="Calibri Light"/>
              </a:rPr>
              <a:t>URL – uniform resource locator, unique address of files on servers that are on the internet</a:t>
            </a:r>
            <a:endParaRPr lang="en-US" dirty="0"/>
          </a:p>
          <a:p>
            <a:pPr marL="304165" indent="-304165"/>
            <a:r>
              <a:rPr lang="en-US" dirty="0">
                <a:latin typeface="Calibri Light"/>
                <a:cs typeface="Calibri Light"/>
              </a:rPr>
              <a:t>JSON – JavaScript Object Notation</a:t>
            </a:r>
            <a:endParaRPr lang="en-US" dirty="0"/>
          </a:p>
          <a:p>
            <a:pPr marL="755650" lvl="1" indent="-304165"/>
            <a:r>
              <a:rPr lang="en-US" dirty="0">
                <a:latin typeface="Calibri Light"/>
                <a:cs typeface="Calibri Light"/>
              </a:rPr>
              <a:t>Strings containing information in similar format as a JavaScript object literal with a few differences, mainly that the property name must be in double quotes: { "id": 1, "wings": 2 }  </a:t>
            </a:r>
          </a:p>
          <a:p>
            <a:pPr marL="755650" lvl="1" indent="-304165"/>
            <a:r>
              <a:rPr lang="en-US" dirty="0">
                <a:latin typeface="Calibri Light"/>
                <a:cs typeface="Calibri Light"/>
              </a:rPr>
              <a:t>one way of encoding data transmitted between server &amp; client that is extremely easy to plug into JavaScript and to extract data from as objects</a:t>
            </a:r>
            <a:endParaRPr lang="en-US" dirty="0"/>
          </a:p>
          <a:p>
            <a:pPr marL="755650" lvl="1" indent="-304165"/>
            <a:r>
              <a:rPr lang="en-US" dirty="0">
                <a:latin typeface="Calibri Light"/>
                <a:cs typeface="Calibri Light"/>
              </a:rPr>
              <a:t>There are other ways to encode data for transmission, e.g. XML </a:t>
            </a:r>
            <a:endParaRPr lang="en-US" dirty="0"/>
          </a:p>
          <a:p>
            <a:pPr marL="0" indent="0">
              <a:buNone/>
            </a:pPr>
            <a:endParaRPr lang="en-US"/>
          </a:p>
          <a:p>
            <a:pPr marL="755650" lvl="1" indent="-304165"/>
            <a:endParaRPr lang="en-US"/>
          </a:p>
          <a:p>
            <a:pPr marL="304165" indent="-304165"/>
            <a:endParaRPr lang="en-US"/>
          </a:p>
        </p:txBody>
      </p:sp>
    </p:spTree>
    <p:extLst>
      <p:ext uri="{BB962C8B-B14F-4D97-AF65-F5344CB8AC3E}">
        <p14:creationId xmlns:p14="http://schemas.microsoft.com/office/powerpoint/2010/main" val="211926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0AD8-D83C-4473-BE7F-585B10E461A3}"/>
              </a:ext>
            </a:extLst>
          </p:cNvPr>
          <p:cNvSpPr>
            <a:spLocks noGrp="1"/>
          </p:cNvSpPr>
          <p:nvPr>
            <p:ph type="title"/>
          </p:nvPr>
        </p:nvSpPr>
        <p:spPr/>
        <p:txBody>
          <a:bodyPr/>
          <a:lstStyle/>
          <a:p>
            <a:r>
              <a:rPr lang="en-US">
                <a:solidFill>
                  <a:srgbClr val="00B0F0"/>
                </a:solidFill>
                <a:latin typeface="Calibri"/>
                <a:cs typeface="Calibri"/>
              </a:rPr>
              <a:t>The Cloud</a:t>
            </a:r>
            <a:endParaRPr lang="en-US">
              <a:solidFill>
                <a:srgbClr val="00B0F0"/>
              </a:solidFill>
            </a:endParaRPr>
          </a:p>
        </p:txBody>
      </p:sp>
      <p:sp>
        <p:nvSpPr>
          <p:cNvPr id="3" name="Content Placeholder 2">
            <a:extLst>
              <a:ext uri="{FF2B5EF4-FFF2-40B4-BE49-F238E27FC236}">
                <a16:creationId xmlns:a16="http://schemas.microsoft.com/office/drawing/2014/main" id="{EEEB9CE8-F836-47E7-90F9-3CAB7B90F0A5}"/>
              </a:ext>
            </a:extLst>
          </p:cNvPr>
          <p:cNvSpPr>
            <a:spLocks noGrp="1"/>
          </p:cNvSpPr>
          <p:nvPr>
            <p:ph idx="1"/>
          </p:nvPr>
        </p:nvSpPr>
        <p:spPr/>
        <p:txBody>
          <a:bodyPr vert="horz" lIns="121899" tIns="60949" rIns="121899" bIns="60949" rtlCol="0" anchor="t">
            <a:normAutofit/>
          </a:bodyPr>
          <a:lstStyle/>
          <a:p>
            <a:pPr marL="304165" indent="-304165"/>
            <a:r>
              <a:rPr lang="en-US" dirty="0">
                <a:latin typeface="Calibri Light"/>
                <a:cs typeface="Calibri Light"/>
              </a:rPr>
              <a:t>Modern web apps often hosted on 'cloud' backend</a:t>
            </a:r>
            <a:endParaRPr lang="en-US" dirty="0"/>
          </a:p>
          <a:p>
            <a:pPr marL="304165" indent="-304165"/>
            <a:r>
              <a:rPr lang="en-US" dirty="0">
                <a:latin typeface="Calibri Light"/>
                <a:cs typeface="Calibri Light"/>
              </a:rPr>
              <a:t>The 'cloud' is a cluster of server computers, if one fails your server is moved to another, high-traffic and crucial websites are safer using cloud services</a:t>
            </a:r>
            <a:endParaRPr lang="en-US" dirty="0"/>
          </a:p>
          <a:p>
            <a:pPr marL="304165" indent="-304165"/>
            <a:r>
              <a:rPr lang="en-US" dirty="0">
                <a:latin typeface="Calibri Light"/>
                <a:cs typeface="Calibri Light"/>
              </a:rPr>
              <a:t>Developers/companies used to (and some still do) host their own websites on their own servers they would manage, or they would use web shared hosting providers. </a:t>
            </a:r>
            <a:endParaRPr lang="en-US" dirty="0"/>
          </a:p>
          <a:p>
            <a:pPr marL="304165" indent="-304165"/>
            <a:r>
              <a:rPr lang="en-US" dirty="0">
                <a:latin typeface="Calibri Light"/>
                <a:cs typeface="Calibri Light"/>
              </a:rPr>
              <a:t>Now there are many cloud services that manage servers for you – Amazon Web Services, Azure, Heroku, Digital Ocean, etc.</a:t>
            </a:r>
            <a:endParaRPr lang="en-US" dirty="0"/>
          </a:p>
          <a:p>
            <a:pPr marL="304165" indent="-304165"/>
            <a:endParaRPr lang="en-US"/>
          </a:p>
          <a:p>
            <a:pPr marL="304165" indent="-304165"/>
            <a:endParaRPr lang="en-US"/>
          </a:p>
          <a:p>
            <a:pPr marL="304165" indent="-304165"/>
            <a:endParaRPr lang="en-US"/>
          </a:p>
          <a:p>
            <a:pPr marL="0" indent="0">
              <a:buNone/>
            </a:pPr>
            <a:endParaRPr lang="en-US"/>
          </a:p>
        </p:txBody>
      </p:sp>
    </p:spTree>
    <p:extLst>
      <p:ext uri="{BB962C8B-B14F-4D97-AF65-F5344CB8AC3E}">
        <p14:creationId xmlns:p14="http://schemas.microsoft.com/office/powerpoint/2010/main" val="281577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66C8-EB96-47A9-976F-C51D1C5F0874}"/>
              </a:ext>
            </a:extLst>
          </p:cNvPr>
          <p:cNvSpPr>
            <a:spLocks noGrp="1"/>
          </p:cNvSpPr>
          <p:nvPr>
            <p:ph type="title"/>
          </p:nvPr>
        </p:nvSpPr>
        <p:spPr/>
        <p:txBody>
          <a:bodyPr/>
          <a:lstStyle/>
          <a:p>
            <a:r>
              <a:rPr lang="en-US">
                <a:solidFill>
                  <a:srgbClr val="00B0F0"/>
                </a:solidFill>
                <a:latin typeface="Calibri"/>
                <a:cs typeface="Calibri"/>
              </a:rPr>
              <a:t>REST: Representational State Transfer</a:t>
            </a:r>
          </a:p>
        </p:txBody>
      </p:sp>
      <p:sp>
        <p:nvSpPr>
          <p:cNvPr id="3" name="Content Placeholder 2">
            <a:extLst>
              <a:ext uri="{FF2B5EF4-FFF2-40B4-BE49-F238E27FC236}">
                <a16:creationId xmlns:a16="http://schemas.microsoft.com/office/drawing/2014/main" id="{30691492-3CFB-4F17-8065-9329C51A894D}"/>
              </a:ext>
            </a:extLst>
          </p:cNvPr>
          <p:cNvSpPr>
            <a:spLocks noGrp="1"/>
          </p:cNvSpPr>
          <p:nvPr>
            <p:ph idx="1"/>
          </p:nvPr>
        </p:nvSpPr>
        <p:spPr/>
        <p:txBody>
          <a:bodyPr vert="horz" lIns="121899" tIns="60949" rIns="121899" bIns="60949" rtlCol="0" anchor="t">
            <a:normAutofit lnSpcReduction="10000"/>
          </a:bodyPr>
          <a:lstStyle/>
          <a:p>
            <a:pPr marL="304165" indent="-304165"/>
            <a:r>
              <a:rPr lang="en-US" dirty="0">
                <a:latin typeface="Calibri Light"/>
                <a:cs typeface="Calibri Light"/>
              </a:rPr>
              <a:t>Architectural style for developing Web services (resources available on the Web)</a:t>
            </a:r>
            <a:endParaRPr lang="en-US" dirty="0"/>
          </a:p>
          <a:p>
            <a:pPr marL="304165" indent="-304165"/>
            <a:r>
              <a:rPr lang="en-US" dirty="0">
                <a:latin typeface="Calibri Light"/>
                <a:cs typeface="Calibri Light"/>
              </a:rPr>
              <a:t>REST is </a:t>
            </a:r>
            <a:r>
              <a:rPr lang="en-US" i="1" dirty="0">
                <a:latin typeface="Calibri Light"/>
                <a:cs typeface="Calibri Light"/>
              </a:rPr>
              <a:t>not </a:t>
            </a:r>
            <a:r>
              <a:rPr lang="en-US" dirty="0">
                <a:latin typeface="Calibri Light"/>
                <a:cs typeface="Calibri Light"/>
              </a:rPr>
              <a:t>a library, </a:t>
            </a:r>
            <a:r>
              <a:rPr lang="en-US" i="1" dirty="0">
                <a:latin typeface="Calibri Light"/>
                <a:cs typeface="Calibri Light"/>
              </a:rPr>
              <a:t>not </a:t>
            </a:r>
            <a:r>
              <a:rPr lang="en-US" dirty="0">
                <a:latin typeface="Calibri Light"/>
                <a:cs typeface="Calibri Light"/>
              </a:rPr>
              <a:t>a framework, </a:t>
            </a:r>
            <a:r>
              <a:rPr lang="en-US" i="1" dirty="0">
                <a:latin typeface="Calibri Light"/>
                <a:cs typeface="Calibri Light"/>
              </a:rPr>
              <a:t>not </a:t>
            </a:r>
            <a:r>
              <a:rPr lang="en-US" dirty="0">
                <a:latin typeface="Calibri Light"/>
                <a:cs typeface="Calibri Light"/>
              </a:rPr>
              <a:t>a language, just a standardized approach to handling network data transfer</a:t>
            </a:r>
            <a:endParaRPr lang="en-US" dirty="0"/>
          </a:p>
          <a:p>
            <a:pPr marL="304165" indent="-304165"/>
            <a:r>
              <a:rPr lang="en-US" dirty="0">
                <a:latin typeface="Calibri Light"/>
                <a:cs typeface="Calibri Light"/>
              </a:rPr>
              <a:t>Two common approaches: REST and SOAP (REST is newer)</a:t>
            </a:r>
            <a:endParaRPr lang="en-US" dirty="0"/>
          </a:p>
          <a:p>
            <a:pPr marL="755650" lvl="1" indent="-304165"/>
            <a:r>
              <a:rPr lang="en-US" b="1" dirty="0">
                <a:solidFill>
                  <a:srgbClr val="00B0F0"/>
                </a:solidFill>
                <a:latin typeface="Calibri Light"/>
                <a:cs typeface="Calibri Light"/>
              </a:rPr>
              <a:t>SOAP</a:t>
            </a:r>
            <a:r>
              <a:rPr lang="en-US" dirty="0">
                <a:latin typeface="Calibri Light"/>
                <a:cs typeface="Calibri Light"/>
              </a:rPr>
              <a:t>: Simple Object Access Protocol, uses XML for data encoding instead of JSON, other differences – is an actual protocol specification unlike REST</a:t>
            </a:r>
            <a:endParaRPr lang="en-US" dirty="0"/>
          </a:p>
          <a:p>
            <a:pPr marL="755650" lvl="1" indent="-304165"/>
            <a:r>
              <a:rPr lang="en-US" b="1" dirty="0">
                <a:solidFill>
                  <a:srgbClr val="00B0F0"/>
                </a:solidFill>
                <a:latin typeface="Calibri Light"/>
                <a:cs typeface="Calibri Light"/>
              </a:rPr>
              <a:t>REST</a:t>
            </a:r>
            <a:r>
              <a:rPr lang="en-US" dirty="0">
                <a:latin typeface="Calibri Light"/>
                <a:cs typeface="Calibri Light"/>
              </a:rPr>
              <a:t>: Can use either XML or JSON (or even plain text or HTML), most often JSON </a:t>
            </a:r>
            <a:endParaRPr lang="en-US" dirty="0"/>
          </a:p>
          <a:p>
            <a:pPr marL="755650" lvl="1" indent="-304165"/>
            <a:r>
              <a:rPr lang="en-US" dirty="0">
                <a:latin typeface="Calibri Light"/>
                <a:cs typeface="Calibri Light"/>
              </a:rPr>
              <a:t>REST becoming increasingly popular </a:t>
            </a:r>
          </a:p>
          <a:p>
            <a:pPr marL="304165" indent="-304165"/>
            <a:endParaRPr lang="en-US"/>
          </a:p>
        </p:txBody>
      </p:sp>
    </p:spTree>
    <p:extLst>
      <p:ext uri="{BB962C8B-B14F-4D97-AF65-F5344CB8AC3E}">
        <p14:creationId xmlns:p14="http://schemas.microsoft.com/office/powerpoint/2010/main" val="215054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DB9F-FAFF-4126-973F-51E235B2C27F}"/>
              </a:ext>
            </a:extLst>
          </p:cNvPr>
          <p:cNvSpPr>
            <a:spLocks noGrp="1"/>
          </p:cNvSpPr>
          <p:nvPr>
            <p:ph type="title"/>
          </p:nvPr>
        </p:nvSpPr>
        <p:spPr/>
        <p:txBody>
          <a:bodyPr/>
          <a:lstStyle/>
          <a:p>
            <a:r>
              <a:rPr lang="en-US" dirty="0">
                <a:solidFill>
                  <a:srgbClr val="00B0F0"/>
                </a:solidFill>
                <a:latin typeface="Calibri"/>
                <a:cs typeface="Calibri"/>
              </a:rPr>
              <a:t>REST (</a:t>
            </a:r>
            <a:r>
              <a:rPr lang="en-US" dirty="0" err="1">
                <a:solidFill>
                  <a:srgbClr val="00B0F0"/>
                </a:solidFill>
                <a:latin typeface="Calibri"/>
                <a:cs typeface="Calibri"/>
              </a:rPr>
              <a:t>cont</a:t>
            </a:r>
            <a:r>
              <a:rPr lang="en-US" dirty="0">
                <a:solidFill>
                  <a:srgbClr val="00B0F0"/>
                </a:solidFill>
                <a:latin typeface="Calibri"/>
                <a:cs typeface="Calibri"/>
              </a:rPr>
              <a:t>)</a:t>
            </a:r>
            <a:endParaRPr lang="en-US">
              <a:latin typeface="Calibri"/>
              <a:cs typeface="Calibri"/>
            </a:endParaRPr>
          </a:p>
          <a:p>
            <a:endParaRPr lang="en-US" dirty="0"/>
          </a:p>
        </p:txBody>
      </p:sp>
      <p:sp>
        <p:nvSpPr>
          <p:cNvPr id="3" name="Content Placeholder 2">
            <a:extLst>
              <a:ext uri="{FF2B5EF4-FFF2-40B4-BE49-F238E27FC236}">
                <a16:creationId xmlns:a16="http://schemas.microsoft.com/office/drawing/2014/main" id="{FD29A1CC-0B16-4231-AD37-5567C430E9BC}"/>
              </a:ext>
            </a:extLst>
          </p:cNvPr>
          <p:cNvSpPr>
            <a:spLocks noGrp="1"/>
          </p:cNvSpPr>
          <p:nvPr>
            <p:ph idx="1"/>
          </p:nvPr>
        </p:nvSpPr>
        <p:spPr/>
        <p:txBody>
          <a:bodyPr vert="horz" lIns="121899" tIns="60949" rIns="121899" bIns="60949" rtlCol="0" anchor="t">
            <a:normAutofit/>
          </a:bodyPr>
          <a:lstStyle/>
          <a:p>
            <a:pPr marL="304165" indent="-304165"/>
            <a:r>
              <a:rPr lang="en-US" dirty="0">
                <a:latin typeface="Calibri Light"/>
                <a:cs typeface="Calibri Light"/>
              </a:rPr>
              <a:t>6 principles of RESTful web service/API</a:t>
            </a:r>
          </a:p>
          <a:p>
            <a:pPr marL="908685" lvl="1" indent="-457200">
              <a:buAutoNum type="arabicPeriod"/>
            </a:pPr>
            <a:r>
              <a:rPr lang="en-US" dirty="0">
                <a:latin typeface="Calibri Light"/>
                <a:cs typeface="Calibri Light"/>
              </a:rPr>
              <a:t>Client/server separation</a:t>
            </a:r>
            <a:endParaRPr lang="en-US" dirty="0"/>
          </a:p>
          <a:p>
            <a:pPr marL="908685" lvl="1" indent="-457200">
              <a:buAutoNum type="arabicPeriod"/>
            </a:pPr>
            <a:r>
              <a:rPr lang="en-US" dirty="0">
                <a:latin typeface="Calibri Light"/>
                <a:cs typeface="Calibri Light"/>
              </a:rPr>
              <a:t>Statelessness</a:t>
            </a:r>
          </a:p>
          <a:p>
            <a:pPr marL="908685" lvl="1" indent="-457200">
              <a:buAutoNum type="arabicPeriod"/>
            </a:pPr>
            <a:r>
              <a:rPr lang="en-US" dirty="0">
                <a:latin typeface="Calibri Light"/>
                <a:cs typeface="Calibri Light"/>
              </a:rPr>
              <a:t>Uniform Interface</a:t>
            </a:r>
            <a:endParaRPr lang="en-US" dirty="0"/>
          </a:p>
          <a:p>
            <a:pPr marL="908685" lvl="1" indent="-457200">
              <a:buAutoNum type="arabicPeriod"/>
            </a:pPr>
            <a:r>
              <a:rPr lang="en-US" dirty="0">
                <a:latin typeface="Calibri Light"/>
                <a:cs typeface="Calibri Light"/>
              </a:rPr>
              <a:t>Cacheable</a:t>
            </a:r>
          </a:p>
          <a:p>
            <a:pPr marL="908685" lvl="1" indent="-457200">
              <a:buAutoNum type="arabicPeriod"/>
            </a:pPr>
            <a:r>
              <a:rPr lang="en-US" dirty="0">
                <a:latin typeface="Calibri Light"/>
                <a:cs typeface="Calibri Light"/>
              </a:rPr>
              <a:t>Layered System</a:t>
            </a:r>
            <a:endParaRPr lang="en-US" dirty="0"/>
          </a:p>
          <a:p>
            <a:pPr marL="908685" lvl="1" indent="-457200">
              <a:buAutoNum type="arabicPeriod"/>
            </a:pPr>
            <a:r>
              <a:rPr lang="en-US" dirty="0">
                <a:latin typeface="Calibri Light"/>
                <a:cs typeface="Calibri Light"/>
              </a:rPr>
              <a:t>Code on Demand (optional)</a:t>
            </a:r>
            <a:endParaRPr lang="en-US" dirty="0"/>
          </a:p>
        </p:txBody>
      </p:sp>
    </p:spTree>
    <p:extLst>
      <p:ext uri="{BB962C8B-B14F-4D97-AF65-F5344CB8AC3E}">
        <p14:creationId xmlns:p14="http://schemas.microsoft.com/office/powerpoint/2010/main" val="2373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7F08-4E92-4936-9AFB-706FC4977217}"/>
              </a:ext>
            </a:extLst>
          </p:cNvPr>
          <p:cNvSpPr>
            <a:spLocks noGrp="1"/>
          </p:cNvSpPr>
          <p:nvPr>
            <p:ph type="title"/>
          </p:nvPr>
        </p:nvSpPr>
        <p:spPr/>
        <p:txBody>
          <a:bodyPr/>
          <a:lstStyle/>
          <a:p>
            <a:r>
              <a:rPr lang="en-US">
                <a:solidFill>
                  <a:srgbClr val="00B0F0"/>
                </a:solidFill>
                <a:latin typeface="Calibri"/>
                <a:cs typeface="Calibri"/>
              </a:rPr>
              <a:t>REST (</a:t>
            </a:r>
            <a:r>
              <a:rPr lang="en-US" err="1">
                <a:solidFill>
                  <a:srgbClr val="00B0F0"/>
                </a:solidFill>
                <a:latin typeface="Calibri"/>
                <a:cs typeface="Calibri"/>
              </a:rPr>
              <a:t>cont</a:t>
            </a:r>
            <a:r>
              <a:rPr lang="en-US">
                <a:solidFill>
                  <a:srgbClr val="00B0F0"/>
                </a:solidFill>
                <a:latin typeface="Calibri"/>
                <a:cs typeface="Calibri"/>
              </a:rPr>
              <a:t>)</a:t>
            </a:r>
            <a:endParaRPr lang="en-US">
              <a:solidFill>
                <a:srgbClr val="00B0F0"/>
              </a:solidFill>
            </a:endParaRPr>
          </a:p>
        </p:txBody>
      </p:sp>
      <p:sp>
        <p:nvSpPr>
          <p:cNvPr id="3" name="Content Placeholder 2">
            <a:extLst>
              <a:ext uri="{FF2B5EF4-FFF2-40B4-BE49-F238E27FC236}">
                <a16:creationId xmlns:a16="http://schemas.microsoft.com/office/drawing/2014/main" id="{9B10D4B3-5B60-4E9E-9B6D-EA35082B8F98}"/>
              </a:ext>
            </a:extLst>
          </p:cNvPr>
          <p:cNvSpPr>
            <a:spLocks noGrp="1"/>
          </p:cNvSpPr>
          <p:nvPr>
            <p:ph idx="1"/>
          </p:nvPr>
        </p:nvSpPr>
        <p:spPr>
          <a:xfrm>
            <a:off x="1305463" y="643416"/>
            <a:ext cx="9480431" cy="5190225"/>
          </a:xfrm>
        </p:spPr>
        <p:txBody>
          <a:bodyPr vert="horz" lIns="121899" tIns="60949" rIns="121899" bIns="60949" rtlCol="0" anchor="t">
            <a:normAutofit fontScale="92500" lnSpcReduction="10000"/>
          </a:bodyPr>
          <a:lstStyle/>
          <a:p>
            <a:pPr marL="304165" indent="-304165"/>
            <a:endParaRPr lang="en-US" dirty="0"/>
          </a:p>
          <a:p>
            <a:pPr marL="304165" indent="-304165"/>
            <a:r>
              <a:rPr lang="en-US" dirty="0">
                <a:latin typeface="Calibri Light"/>
                <a:cs typeface="Calibri Light"/>
              </a:rPr>
              <a:t>REST uses HTTP methods Get, Post, Put, Delete, roughly analogous to Read Create Update Delete in CRUD terms </a:t>
            </a:r>
            <a:endParaRPr lang="en-US" dirty="0"/>
          </a:p>
          <a:p>
            <a:pPr marL="304165" indent="-304165"/>
            <a:r>
              <a:rPr lang="en-US" dirty="0">
                <a:latin typeface="Calibri Light"/>
                <a:cs typeface="Calibri Light"/>
              </a:rPr>
              <a:t>CRUD operations: Create Read Update Delete</a:t>
            </a:r>
          </a:p>
          <a:p>
            <a:pPr marL="755650" lvl="1" indent="-304165"/>
            <a:r>
              <a:rPr lang="en-US" dirty="0">
                <a:latin typeface="Calibri Light"/>
                <a:cs typeface="Calibri Light"/>
              </a:rPr>
              <a:t>CRUD operations are a general computer/database programming paradigm of the four basic operations you can do with data. </a:t>
            </a:r>
            <a:endParaRPr lang="en-US" dirty="0"/>
          </a:p>
          <a:p>
            <a:pPr marL="304165" indent="-304165"/>
            <a:r>
              <a:rPr lang="en-US" dirty="0">
                <a:latin typeface="Calibri Light"/>
                <a:cs typeface="Calibri Light"/>
              </a:rPr>
              <a:t>Resource and Representation  - </a:t>
            </a:r>
          </a:p>
          <a:p>
            <a:pPr marL="755650" lvl="1" indent="-304165"/>
            <a:r>
              <a:rPr lang="en-US" dirty="0">
                <a:latin typeface="Calibri Light"/>
                <a:cs typeface="Calibri Light"/>
              </a:rPr>
              <a:t>Any piece of data available from the server is a "resource" </a:t>
            </a:r>
          </a:p>
          <a:p>
            <a:pPr marL="755650" lvl="1" indent="-304165"/>
            <a:r>
              <a:rPr lang="en-US" dirty="0">
                <a:latin typeface="Calibri Light"/>
                <a:cs typeface="Calibri Light"/>
              </a:rPr>
              <a:t>When a resource is requested, the server will encode it into the appropriate format for transfer, such as JSON, and this is the "representation" that is sent over the network.</a:t>
            </a:r>
            <a:endParaRPr lang="en-US" dirty="0"/>
          </a:p>
          <a:p>
            <a:pPr marL="755650" lvl="1" indent="-304165"/>
            <a:r>
              <a:rPr lang="en-US" dirty="0">
                <a:latin typeface="Calibri Light"/>
                <a:cs typeface="Calibri Light"/>
              </a:rPr>
              <a:t>The resource is not sent, the representation is what's transferred. </a:t>
            </a:r>
            <a:endParaRPr lang="en-US" dirty="0"/>
          </a:p>
          <a:p>
            <a:pPr marL="0" indent="0">
              <a:buNone/>
            </a:pPr>
            <a:endParaRPr lang="en-US" dirty="0"/>
          </a:p>
          <a:p>
            <a:pPr marL="304165" indent="-304165"/>
            <a:endParaRPr lang="en-US"/>
          </a:p>
          <a:p>
            <a:pPr marL="304165" indent="-304165"/>
            <a:endParaRPr lang="en-US">
              <a:latin typeface="Calibri Light"/>
              <a:cs typeface="Calibri Light"/>
            </a:endParaRPr>
          </a:p>
        </p:txBody>
      </p:sp>
    </p:spTree>
    <p:extLst>
      <p:ext uri="{BB962C8B-B14F-4D97-AF65-F5344CB8AC3E}">
        <p14:creationId xmlns:p14="http://schemas.microsoft.com/office/powerpoint/2010/main" val="218514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82C8-6FFD-4CA7-99C3-61C79D61BD1B}"/>
              </a:ext>
            </a:extLst>
          </p:cNvPr>
          <p:cNvSpPr>
            <a:spLocks noGrp="1"/>
          </p:cNvSpPr>
          <p:nvPr>
            <p:ph type="title"/>
          </p:nvPr>
        </p:nvSpPr>
        <p:spPr/>
        <p:txBody>
          <a:bodyPr/>
          <a:lstStyle/>
          <a:p>
            <a:r>
              <a:rPr lang="en-US">
                <a:solidFill>
                  <a:srgbClr val="00B0F0"/>
                </a:solidFill>
                <a:latin typeface="Calibri"/>
                <a:cs typeface="Calibri"/>
              </a:rPr>
              <a:t>Promises</a:t>
            </a:r>
            <a:endParaRPr lang="en-US">
              <a:solidFill>
                <a:srgbClr val="00B0F0"/>
              </a:solidFill>
            </a:endParaRPr>
          </a:p>
        </p:txBody>
      </p:sp>
      <p:sp>
        <p:nvSpPr>
          <p:cNvPr id="3" name="Content Placeholder 2">
            <a:extLst>
              <a:ext uri="{FF2B5EF4-FFF2-40B4-BE49-F238E27FC236}">
                <a16:creationId xmlns:a16="http://schemas.microsoft.com/office/drawing/2014/main" id="{3540A742-D501-45A0-B805-A1536FE2FFC4}"/>
              </a:ext>
            </a:extLst>
          </p:cNvPr>
          <p:cNvSpPr>
            <a:spLocks noGrp="1"/>
          </p:cNvSpPr>
          <p:nvPr>
            <p:ph idx="1"/>
          </p:nvPr>
        </p:nvSpPr>
        <p:spPr>
          <a:xfrm>
            <a:off x="1219199" y="1347906"/>
            <a:ext cx="9939866" cy="4572000"/>
          </a:xfrm>
        </p:spPr>
        <p:txBody>
          <a:bodyPr vert="horz" lIns="121899" tIns="60949" rIns="121899" bIns="60949" rtlCol="0" anchor="t">
            <a:normAutofit fontScale="85000" lnSpcReduction="10000"/>
          </a:bodyPr>
          <a:lstStyle/>
          <a:p>
            <a:pPr marL="304165" indent="-304165"/>
            <a:r>
              <a:rPr lang="en-US" dirty="0">
                <a:latin typeface="Calibri Light"/>
                <a:cs typeface="Calibri Light"/>
              </a:rPr>
              <a:t>A part of ES6 JavaScript </a:t>
            </a:r>
            <a:endParaRPr lang="en-US" dirty="0"/>
          </a:p>
          <a:p>
            <a:pPr marL="304165" indent="-304165"/>
            <a:r>
              <a:rPr lang="en-US" dirty="0">
                <a:latin typeface="Calibri Light"/>
                <a:cs typeface="Calibri Light"/>
              </a:rPr>
              <a:t>Allows us to run code asynchronously – not all on the same timeline</a:t>
            </a:r>
            <a:endParaRPr lang="en-US" dirty="0"/>
          </a:p>
          <a:p>
            <a:pPr marL="304165" indent="-304165"/>
            <a:r>
              <a:rPr lang="en-US" dirty="0">
                <a:latin typeface="Calibri Light"/>
                <a:cs typeface="Calibri Light"/>
              </a:rPr>
              <a:t>We can send out requests but not have to wait for the responses to continue executing our app, deal with responses later when they return</a:t>
            </a:r>
          </a:p>
          <a:p>
            <a:pPr marL="304165" indent="-304165"/>
            <a:r>
              <a:rPr lang="en-US" dirty="0">
                <a:latin typeface="Calibri Light"/>
                <a:cs typeface="Calibri Light"/>
              </a:rPr>
              <a:t>Creating a promise: </a:t>
            </a:r>
            <a:r>
              <a:rPr lang="en-US" sz="2400" dirty="0">
                <a:solidFill>
                  <a:srgbClr val="00B0F0"/>
                </a:solidFill>
                <a:latin typeface="Consolas"/>
                <a:cs typeface="Calibri Light"/>
              </a:rPr>
              <a:t>new Promise( function(resolve, reject) { ... } );</a:t>
            </a:r>
          </a:p>
          <a:p>
            <a:pPr marL="304165" indent="-304165"/>
            <a:r>
              <a:rPr lang="en-US" dirty="0">
                <a:latin typeface="Calibri Light"/>
                <a:cs typeface="Calibri Light"/>
              </a:rPr>
              <a:t>Example:</a:t>
            </a:r>
            <a:r>
              <a:rPr lang="en-US" dirty="0">
                <a:latin typeface="Consolas"/>
                <a:cs typeface="Calibri Light"/>
              </a:rPr>
              <a:t> </a:t>
            </a:r>
            <a:br>
              <a:rPr lang="en-US" dirty="0">
                <a:latin typeface="Consolas"/>
                <a:cs typeface="Calibri Light"/>
              </a:rPr>
            </a:br>
            <a:r>
              <a:rPr lang="en-US" sz="2400" dirty="0">
                <a:solidFill>
                  <a:srgbClr val="00B0F0"/>
                </a:solidFill>
                <a:latin typeface="Consolas"/>
                <a:cs typeface="Calibri Light"/>
              </a:rPr>
              <a:t>const </a:t>
            </a:r>
            <a:r>
              <a:rPr lang="en-US" sz="2400" dirty="0" err="1">
                <a:solidFill>
                  <a:srgbClr val="00B0F0"/>
                </a:solidFill>
                <a:latin typeface="Consolas"/>
                <a:cs typeface="Calibri Light"/>
              </a:rPr>
              <a:t>myFirstPromise</a:t>
            </a:r>
            <a:r>
              <a:rPr lang="en-US" sz="2400" dirty="0">
                <a:solidFill>
                  <a:srgbClr val="00B0F0"/>
                </a:solidFill>
                <a:latin typeface="Consolas"/>
                <a:cs typeface="Calibri Light"/>
              </a:rPr>
              <a:t> = new Promise((resolve, reject) =&gt; { … });</a:t>
            </a:r>
          </a:p>
          <a:p>
            <a:pPr marL="304165" indent="-304165"/>
            <a:r>
              <a:rPr lang="en-US" sz="2400" dirty="0">
                <a:latin typeface="Calibri Light"/>
                <a:cs typeface="Calibri Light"/>
              </a:rPr>
              <a:t>The function being passed into the Promise constructor is called the </a:t>
            </a:r>
            <a:r>
              <a:rPr lang="en-US" sz="2400" i="1" dirty="0">
                <a:latin typeface="Calibri Light"/>
                <a:cs typeface="Calibri Light"/>
              </a:rPr>
              <a:t>executor function</a:t>
            </a:r>
            <a:r>
              <a:rPr lang="en-US" sz="2400" dirty="0">
                <a:latin typeface="Calibri Light"/>
                <a:cs typeface="Calibri Light"/>
              </a:rPr>
              <a:t>. It takes two other functions (resolve, reject) as arguments. </a:t>
            </a:r>
          </a:p>
          <a:p>
            <a:pPr marL="755650" lvl="1" indent="-304165"/>
            <a:r>
              <a:rPr lang="en-US" sz="2000" dirty="0">
                <a:solidFill>
                  <a:schemeClr val="accent1">
                    <a:lumMod val="60000"/>
                    <a:lumOff val="40000"/>
                  </a:schemeClr>
                </a:solidFill>
                <a:latin typeface="Consolas"/>
                <a:cs typeface="Calibri Light"/>
              </a:rPr>
              <a:t>resolve: </a:t>
            </a:r>
            <a:r>
              <a:rPr lang="en-US" sz="2000" dirty="0">
                <a:latin typeface="Calibri Light"/>
                <a:cs typeface="Calibri Light"/>
              </a:rPr>
              <a:t>called when promise task  succeeds, return value holds task results </a:t>
            </a:r>
            <a:endParaRPr lang="en-US" sz="2000" dirty="0"/>
          </a:p>
          <a:p>
            <a:pPr marL="755650" lvl="1" indent="-304165"/>
            <a:r>
              <a:rPr lang="en-US" sz="2000" dirty="0">
                <a:solidFill>
                  <a:schemeClr val="accent1">
                    <a:lumMod val="60000"/>
                    <a:lumOff val="40000"/>
                  </a:schemeClr>
                </a:solidFill>
                <a:latin typeface="Consolas"/>
                <a:cs typeface="Calibri Light"/>
              </a:rPr>
              <a:t>reject:</a:t>
            </a:r>
            <a:r>
              <a:rPr lang="en-US" sz="2000" dirty="0">
                <a:latin typeface="Consolas"/>
                <a:cs typeface="Calibri Light"/>
              </a:rPr>
              <a:t> </a:t>
            </a:r>
            <a:r>
              <a:rPr lang="en-US" sz="2000" dirty="0">
                <a:latin typeface="Calibri Light"/>
                <a:cs typeface="Calibri Light"/>
              </a:rPr>
              <a:t>called when task fails, returns reason for failure – typically an error object.</a:t>
            </a:r>
            <a:endParaRPr lang="en-US" sz="2000" dirty="0"/>
          </a:p>
          <a:p>
            <a:pPr marL="0" indent="0">
              <a:buNone/>
            </a:pPr>
            <a:endParaRPr lang="en-US">
              <a:latin typeface="Calibri Light"/>
              <a:cs typeface="Calibri Light"/>
            </a:endParaRPr>
          </a:p>
        </p:txBody>
      </p:sp>
    </p:spTree>
    <p:extLst>
      <p:ext uri="{BB962C8B-B14F-4D97-AF65-F5344CB8AC3E}">
        <p14:creationId xmlns:p14="http://schemas.microsoft.com/office/powerpoint/2010/main" val="144872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56AC-7CBE-419B-9DAB-57A3393BAF1C}"/>
              </a:ext>
            </a:extLst>
          </p:cNvPr>
          <p:cNvSpPr>
            <a:spLocks noGrp="1"/>
          </p:cNvSpPr>
          <p:nvPr>
            <p:ph type="title"/>
          </p:nvPr>
        </p:nvSpPr>
        <p:spPr>
          <a:xfrm>
            <a:off x="1219201" y="152400"/>
            <a:ext cx="9753600" cy="598929"/>
          </a:xfrm>
        </p:spPr>
        <p:txBody>
          <a:bodyPr>
            <a:normAutofit fontScale="90000"/>
          </a:bodyPr>
          <a:lstStyle/>
          <a:p>
            <a:r>
              <a:rPr lang="en-US">
                <a:solidFill>
                  <a:srgbClr val="00B0F0"/>
                </a:solidFill>
                <a:latin typeface="Calibri"/>
                <a:cs typeface="Calibri"/>
              </a:rPr>
              <a:t>Agenda</a:t>
            </a:r>
          </a:p>
        </p:txBody>
      </p:sp>
      <p:graphicFrame>
        <p:nvGraphicFramePr>
          <p:cNvPr id="5" name="Table 4">
            <a:extLst>
              <a:ext uri="{FF2B5EF4-FFF2-40B4-BE49-F238E27FC236}">
                <a16:creationId xmlns:a16="http://schemas.microsoft.com/office/drawing/2014/main" id="{5D6B7940-F04E-40FC-A889-FD3D921C0456}"/>
              </a:ext>
            </a:extLst>
          </p:cNvPr>
          <p:cNvGraphicFramePr>
            <a:graphicFrameLocks noGrp="1"/>
          </p:cNvGraphicFramePr>
          <p:nvPr>
            <p:extLst>
              <p:ext uri="{D42A27DB-BD31-4B8C-83A1-F6EECF244321}">
                <p14:modId xmlns:p14="http://schemas.microsoft.com/office/powerpoint/2010/main" val="2859021865"/>
              </p:ext>
            </p:extLst>
          </p:nvPr>
        </p:nvGraphicFramePr>
        <p:xfrm>
          <a:off x="762000" y="1747837"/>
          <a:ext cx="10668000" cy="3362325"/>
        </p:xfrm>
        <a:graphic>
          <a:graphicData uri="http://schemas.openxmlformats.org/drawingml/2006/table">
            <a:tbl>
              <a:tblPr firstRow="1" bandRow="1">
                <a:tableStyleId>{5C22544A-7EE6-4342-B048-85BDC9FD1C3A}</a:tableStyleId>
              </a:tblPr>
              <a:tblGrid>
                <a:gridCol w="8924925">
                  <a:extLst>
                    <a:ext uri="{9D8B030D-6E8A-4147-A177-3AD203B41FA5}">
                      <a16:colId xmlns:a16="http://schemas.microsoft.com/office/drawing/2014/main" val="4029547666"/>
                    </a:ext>
                  </a:extLst>
                </a:gridCol>
                <a:gridCol w="1743075">
                  <a:extLst>
                    <a:ext uri="{9D8B030D-6E8A-4147-A177-3AD203B41FA5}">
                      <a16:colId xmlns:a16="http://schemas.microsoft.com/office/drawing/2014/main" val="3479044789"/>
                    </a:ext>
                  </a:extLst>
                </a:gridCol>
              </a:tblGrid>
              <a:tr h="438150">
                <a:tc>
                  <a:txBody>
                    <a:bodyPr/>
                    <a:lstStyle/>
                    <a:p>
                      <a:pPr fontAlgn="base"/>
                      <a:r>
                        <a:rPr lang="en-US" sz="2400">
                          <a:effectLst/>
                        </a:rPr>
                        <a:t>Activity​</a:t>
                      </a:r>
                      <a:endParaRPr lang="en-US" b="1">
                        <a:solidFill>
                          <a:srgbClr val="FFFFFF"/>
                        </a:solidFill>
                        <a:effectLst/>
                      </a:endParaRPr>
                    </a:p>
                  </a:txBody>
                  <a:tcPr/>
                </a:tc>
                <a:tc>
                  <a:txBody>
                    <a:bodyPr/>
                    <a:lstStyle/>
                    <a:p>
                      <a:pPr fontAlgn="base"/>
                      <a:r>
                        <a:rPr lang="en-US" sz="2400">
                          <a:effectLst/>
                        </a:rPr>
                        <a:t>Time​</a:t>
                      </a:r>
                      <a:endParaRPr lang="en-US" b="1">
                        <a:solidFill>
                          <a:srgbClr val="FFFFFF"/>
                        </a:solidFill>
                        <a:effectLst/>
                      </a:endParaRPr>
                    </a:p>
                  </a:txBody>
                  <a:tcPr/>
                </a:tc>
                <a:extLst>
                  <a:ext uri="{0D108BD9-81ED-4DB2-BD59-A6C34878D82A}">
                    <a16:rowId xmlns:a16="http://schemas.microsoft.com/office/drawing/2014/main" val="4055788538"/>
                  </a:ext>
                </a:extLst>
              </a:tr>
              <a:tr h="342900">
                <a:tc>
                  <a:txBody>
                    <a:bodyPr/>
                    <a:lstStyle/>
                    <a:p>
                      <a:pPr fontAlgn="base"/>
                      <a:r>
                        <a:rPr lang="en-US" sz="2000">
                          <a:effectLst/>
                        </a:rPr>
                        <a:t>Get Prepared: Log in to </a:t>
                      </a:r>
                      <a:r>
                        <a:rPr lang="en-US" sz="2000" err="1">
                          <a:effectLst/>
                        </a:rPr>
                        <a:t>Nucamp</a:t>
                      </a:r>
                      <a:r>
                        <a:rPr lang="en-US" sz="2000">
                          <a:effectLst/>
                        </a:rPr>
                        <a:t> Learning Portal • Slack • </a:t>
                      </a:r>
                      <a:r>
                        <a:rPr lang="en-US" sz="2000" b="0" i="0" u="none" strike="noStrike" noProof="0">
                          <a:solidFill>
                            <a:srgbClr val="000000"/>
                          </a:solidFill>
                          <a:latin typeface="Calibri Light"/>
                        </a:rPr>
                        <a:t>Screenshare</a:t>
                      </a:r>
                      <a:endParaRPr lang="en-US">
                        <a:effectLst/>
                      </a:endParaRPr>
                    </a:p>
                  </a:txBody>
                  <a:tcPr/>
                </a:tc>
                <a:tc>
                  <a:txBody>
                    <a:bodyPr/>
                    <a:lstStyle/>
                    <a:p>
                      <a:pPr fontAlgn="base"/>
                      <a:r>
                        <a:rPr lang="en-US" sz="2000">
                          <a:effectLst/>
                        </a:rPr>
                        <a:t>10 minutes​</a:t>
                      </a:r>
                      <a:endParaRPr lang="en-US">
                        <a:effectLst/>
                      </a:endParaRPr>
                    </a:p>
                  </a:txBody>
                  <a:tcPr/>
                </a:tc>
                <a:extLst>
                  <a:ext uri="{0D108BD9-81ED-4DB2-BD59-A6C34878D82A}">
                    <a16:rowId xmlns:a16="http://schemas.microsoft.com/office/drawing/2014/main" val="2034097821"/>
                  </a:ext>
                </a:extLst>
              </a:tr>
              <a:tr h="342900">
                <a:tc>
                  <a:txBody>
                    <a:bodyPr/>
                    <a:lstStyle/>
                    <a:p>
                      <a:pPr fontAlgn="base"/>
                      <a:r>
                        <a:rPr lang="en-US" sz="2000">
                          <a:effectLst/>
                        </a:rPr>
                        <a:t>Check-In​</a:t>
                      </a:r>
                      <a:endParaRPr lang="en-US">
                        <a:effectLst/>
                      </a:endParaRPr>
                    </a:p>
                  </a:txBody>
                  <a:tcPr/>
                </a:tc>
                <a:tc>
                  <a:txBody>
                    <a:bodyPr/>
                    <a:lstStyle/>
                    <a:p>
                      <a:pPr fontAlgn="base"/>
                      <a:r>
                        <a:rPr lang="en-US" sz="2000">
                          <a:effectLst/>
                        </a:rPr>
                        <a:t>10 minutes​</a:t>
                      </a:r>
                      <a:endParaRPr lang="en-US">
                        <a:effectLst/>
                      </a:endParaRPr>
                    </a:p>
                  </a:txBody>
                  <a:tcPr/>
                </a:tc>
                <a:extLst>
                  <a:ext uri="{0D108BD9-81ED-4DB2-BD59-A6C34878D82A}">
                    <a16:rowId xmlns:a16="http://schemas.microsoft.com/office/drawing/2014/main" val="975822767"/>
                  </a:ext>
                </a:extLst>
              </a:tr>
              <a:tr h="342900">
                <a:tc>
                  <a:txBody>
                    <a:bodyPr/>
                    <a:lstStyle/>
                    <a:p>
                      <a:r>
                        <a:rPr lang="en-US" sz="2000">
                          <a:effectLst/>
                        </a:rPr>
                        <a:t>Weekly Recap: </a:t>
                      </a:r>
                      <a:r>
                        <a:rPr lang="en-US" sz="2000"/>
                        <a:t>Redux Actions &amp; </a:t>
                      </a:r>
                      <a:r>
                        <a:rPr lang="en-US" sz="2000" err="1"/>
                        <a:t>Thunk</a:t>
                      </a:r>
                      <a:r>
                        <a:rPr lang="en-US" sz="2000"/>
                        <a:t>, Json-server, Fetch, Animations</a:t>
                      </a:r>
                      <a:endParaRPr lang="en-US">
                        <a:effectLst/>
                      </a:endParaRPr>
                    </a:p>
                  </a:txBody>
                  <a:tcPr/>
                </a:tc>
                <a:tc>
                  <a:txBody>
                    <a:bodyPr/>
                    <a:lstStyle/>
                    <a:p>
                      <a:pPr fontAlgn="base"/>
                      <a:r>
                        <a:rPr lang="en-US" sz="2000">
                          <a:effectLst/>
                        </a:rPr>
                        <a:t>50 minutes​</a:t>
                      </a:r>
                      <a:endParaRPr lang="en-US">
                        <a:effectLst/>
                      </a:endParaRPr>
                    </a:p>
                  </a:txBody>
                  <a:tcPr/>
                </a:tc>
                <a:extLst>
                  <a:ext uri="{0D108BD9-81ED-4DB2-BD59-A6C34878D82A}">
                    <a16:rowId xmlns:a16="http://schemas.microsoft.com/office/drawing/2014/main" val="755990627"/>
                  </a:ext>
                </a:extLst>
              </a:tr>
              <a:tr h="438150">
                <a:tc>
                  <a:txBody>
                    <a:bodyPr/>
                    <a:lstStyle/>
                    <a:p>
                      <a:pPr fontAlgn="base"/>
                      <a:r>
                        <a:rPr lang="en-US" sz="2000">
                          <a:effectLst/>
                        </a:rPr>
                        <a:t>Task 1:  ​</a:t>
                      </a:r>
                      <a:endParaRPr lang="en-US">
                        <a:effectLst/>
                      </a:endParaRPr>
                    </a:p>
                  </a:txBody>
                  <a:tcPr/>
                </a:tc>
                <a:tc>
                  <a:txBody>
                    <a:bodyPr/>
                    <a:lstStyle/>
                    <a:p>
                      <a:pPr fontAlgn="base"/>
                      <a:r>
                        <a:rPr lang="en-US" sz="2000">
                          <a:effectLst/>
                        </a:rPr>
                        <a:t>50 minutes​</a:t>
                      </a:r>
                      <a:endParaRPr lang="en-US">
                        <a:effectLst/>
                      </a:endParaRPr>
                    </a:p>
                  </a:txBody>
                  <a:tcPr/>
                </a:tc>
                <a:extLst>
                  <a:ext uri="{0D108BD9-81ED-4DB2-BD59-A6C34878D82A}">
                    <a16:rowId xmlns:a16="http://schemas.microsoft.com/office/drawing/2014/main" val="2213410555"/>
                  </a:ext>
                </a:extLst>
              </a:tr>
              <a:tr h="342900">
                <a:tc>
                  <a:txBody>
                    <a:bodyPr/>
                    <a:lstStyle/>
                    <a:p>
                      <a:pPr fontAlgn="base"/>
                      <a:r>
                        <a:rPr lang="en-US" sz="2000">
                          <a:effectLst/>
                        </a:rPr>
                        <a:t>BREAK​</a:t>
                      </a:r>
                      <a:endParaRPr lang="en-US">
                        <a:effectLst/>
                      </a:endParaRPr>
                    </a:p>
                  </a:txBody>
                  <a:tcPr/>
                </a:tc>
                <a:tc>
                  <a:txBody>
                    <a:bodyPr/>
                    <a:lstStyle/>
                    <a:p>
                      <a:pPr fontAlgn="base"/>
                      <a:r>
                        <a:rPr lang="en-US" sz="2000">
                          <a:effectLst/>
                        </a:rPr>
                        <a:t>15 minutes​</a:t>
                      </a:r>
                      <a:endParaRPr lang="en-US">
                        <a:effectLst/>
                      </a:endParaRPr>
                    </a:p>
                  </a:txBody>
                  <a:tcPr/>
                </a:tc>
                <a:extLst>
                  <a:ext uri="{0D108BD9-81ED-4DB2-BD59-A6C34878D82A}">
                    <a16:rowId xmlns:a16="http://schemas.microsoft.com/office/drawing/2014/main" val="691083917"/>
                  </a:ext>
                </a:extLst>
              </a:tr>
              <a:tr h="485775">
                <a:tc>
                  <a:txBody>
                    <a:bodyPr/>
                    <a:lstStyle/>
                    <a:p>
                      <a:pPr fontAlgn="base"/>
                      <a:r>
                        <a:rPr lang="en-US" sz="2000">
                          <a:effectLst/>
                        </a:rPr>
                        <a:t>Tasks 2 &amp; 3​</a:t>
                      </a:r>
                      <a:endParaRPr lang="en-US">
                        <a:effectLst/>
                      </a:endParaRPr>
                    </a:p>
                  </a:txBody>
                  <a:tcPr/>
                </a:tc>
                <a:tc>
                  <a:txBody>
                    <a:bodyPr/>
                    <a:lstStyle/>
                    <a:p>
                      <a:pPr fontAlgn="base"/>
                      <a:r>
                        <a:rPr lang="en-US" sz="2000">
                          <a:effectLst/>
                        </a:rPr>
                        <a:t>90 minutes​</a:t>
                      </a:r>
                      <a:endParaRPr lang="en-US">
                        <a:effectLst/>
                      </a:endParaRPr>
                    </a:p>
                  </a:txBody>
                  <a:tcPr/>
                </a:tc>
                <a:extLst>
                  <a:ext uri="{0D108BD9-81ED-4DB2-BD59-A6C34878D82A}">
                    <a16:rowId xmlns:a16="http://schemas.microsoft.com/office/drawing/2014/main" val="2046275235"/>
                  </a:ext>
                </a:extLst>
              </a:tr>
              <a:tr h="342900">
                <a:tc>
                  <a:txBody>
                    <a:bodyPr/>
                    <a:lstStyle/>
                    <a:p>
                      <a:pPr fontAlgn="base"/>
                      <a:r>
                        <a:rPr lang="en-US" sz="2000">
                          <a:effectLst/>
                        </a:rPr>
                        <a:t>Check-Out​</a:t>
                      </a:r>
                      <a:endParaRPr lang="en-US">
                        <a:effectLst/>
                      </a:endParaRPr>
                    </a:p>
                  </a:txBody>
                  <a:tcPr/>
                </a:tc>
                <a:tc>
                  <a:txBody>
                    <a:bodyPr/>
                    <a:lstStyle/>
                    <a:p>
                      <a:pPr fontAlgn="base"/>
                      <a:r>
                        <a:rPr lang="en-US" sz="2000">
                          <a:effectLst/>
                        </a:rPr>
                        <a:t>15 minutes​</a:t>
                      </a:r>
                      <a:endParaRPr lang="en-US">
                        <a:effectLst/>
                      </a:endParaRPr>
                    </a:p>
                  </a:txBody>
                  <a:tcPr/>
                </a:tc>
                <a:extLst>
                  <a:ext uri="{0D108BD9-81ED-4DB2-BD59-A6C34878D82A}">
                    <a16:rowId xmlns:a16="http://schemas.microsoft.com/office/drawing/2014/main" val="3039648042"/>
                  </a:ext>
                </a:extLst>
              </a:tr>
            </a:tbl>
          </a:graphicData>
        </a:graphic>
      </p:graphicFrame>
    </p:spTree>
    <p:extLst>
      <p:ext uri="{BB962C8B-B14F-4D97-AF65-F5344CB8AC3E}">
        <p14:creationId xmlns:p14="http://schemas.microsoft.com/office/powerpoint/2010/main" val="387885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82C8-6FFD-4CA7-99C3-61C79D61BD1B}"/>
              </a:ext>
            </a:extLst>
          </p:cNvPr>
          <p:cNvSpPr>
            <a:spLocks noGrp="1"/>
          </p:cNvSpPr>
          <p:nvPr>
            <p:ph type="title"/>
          </p:nvPr>
        </p:nvSpPr>
        <p:spPr/>
        <p:txBody>
          <a:bodyPr/>
          <a:lstStyle/>
          <a:p>
            <a:r>
              <a:rPr lang="en-US">
                <a:solidFill>
                  <a:srgbClr val="00B0F0"/>
                </a:solidFill>
                <a:latin typeface="Calibri"/>
                <a:cs typeface="Calibri"/>
              </a:rPr>
              <a:t>Promises</a:t>
            </a:r>
            <a:endParaRPr lang="en-US">
              <a:solidFill>
                <a:srgbClr val="00B0F0"/>
              </a:solidFill>
            </a:endParaRPr>
          </a:p>
        </p:txBody>
      </p:sp>
      <p:sp>
        <p:nvSpPr>
          <p:cNvPr id="3" name="Content Placeholder 2">
            <a:extLst>
              <a:ext uri="{FF2B5EF4-FFF2-40B4-BE49-F238E27FC236}">
                <a16:creationId xmlns:a16="http://schemas.microsoft.com/office/drawing/2014/main" id="{3540A742-D501-45A0-B805-A1536FE2FFC4}"/>
              </a:ext>
            </a:extLst>
          </p:cNvPr>
          <p:cNvSpPr>
            <a:spLocks noGrp="1"/>
          </p:cNvSpPr>
          <p:nvPr>
            <p:ph idx="1"/>
          </p:nvPr>
        </p:nvSpPr>
        <p:spPr>
          <a:xfrm>
            <a:off x="1219199" y="1347906"/>
            <a:ext cx="9939866" cy="4572000"/>
          </a:xfrm>
        </p:spPr>
        <p:txBody>
          <a:bodyPr vert="horz" lIns="121899" tIns="60949" rIns="121899" bIns="60949" rtlCol="0" anchor="t">
            <a:normAutofit fontScale="92500" lnSpcReduction="10000"/>
          </a:bodyPr>
          <a:lstStyle/>
          <a:p>
            <a:pPr marL="304165" indent="-304165"/>
            <a:r>
              <a:rPr lang="en-US" dirty="0">
                <a:latin typeface="Calibri Light"/>
                <a:cs typeface="Calibri Light"/>
              </a:rPr>
              <a:t>The </a:t>
            </a:r>
            <a:r>
              <a:rPr lang="en-US" b="1" dirty="0">
                <a:solidFill>
                  <a:schemeClr val="accent5"/>
                </a:solidFill>
                <a:latin typeface="Calibri Light"/>
                <a:cs typeface="Calibri Light"/>
              </a:rPr>
              <a:t>.then() </a:t>
            </a:r>
            <a:r>
              <a:rPr lang="en-US" dirty="0">
                <a:latin typeface="Calibri Light"/>
                <a:cs typeface="Calibri Light"/>
              </a:rPr>
              <a:t>method is used on a promise to handle what happens when a promise resolves or rejects</a:t>
            </a:r>
            <a:endParaRPr lang="en-US" dirty="0"/>
          </a:p>
          <a:p>
            <a:pPr marL="304165" indent="-304165"/>
            <a:r>
              <a:rPr lang="en-US" dirty="0">
                <a:latin typeface="Calibri Light"/>
                <a:cs typeface="Calibri Light"/>
              </a:rPr>
              <a:t>The first argument of the .then() method is a callback function that handles the </a:t>
            </a:r>
            <a:r>
              <a:rPr lang="en-US" b="1" dirty="0">
                <a:solidFill>
                  <a:schemeClr val="accent5"/>
                </a:solidFill>
                <a:latin typeface="Calibri Light"/>
                <a:cs typeface="Calibri Light"/>
              </a:rPr>
              <a:t>resolve </a:t>
            </a:r>
            <a:r>
              <a:rPr lang="en-US" dirty="0">
                <a:latin typeface="Calibri Light"/>
                <a:cs typeface="Calibri Light"/>
              </a:rPr>
              <a:t>case, the second (optional) argument handles the </a:t>
            </a:r>
            <a:r>
              <a:rPr lang="en-US" b="1" dirty="0">
                <a:solidFill>
                  <a:schemeClr val="accent5"/>
                </a:solidFill>
                <a:latin typeface="Calibri Light"/>
                <a:cs typeface="Calibri Light"/>
              </a:rPr>
              <a:t>reject </a:t>
            </a:r>
            <a:r>
              <a:rPr lang="en-US" dirty="0">
                <a:latin typeface="Calibri Light"/>
                <a:cs typeface="Calibri Light"/>
              </a:rPr>
              <a:t>case</a:t>
            </a:r>
          </a:p>
          <a:p>
            <a:pPr marL="304165" indent="-304165"/>
            <a:r>
              <a:rPr lang="en-US" dirty="0">
                <a:latin typeface="Calibri Light"/>
                <a:cs typeface="Calibri Light"/>
              </a:rPr>
              <a:t>The return value of a .then() method is returned as another promise, so you can chain them together to create a </a:t>
            </a:r>
            <a:r>
              <a:rPr lang="en-US" b="1" dirty="0">
                <a:solidFill>
                  <a:schemeClr val="accent5"/>
                </a:solidFill>
                <a:latin typeface="Calibri Light"/>
                <a:cs typeface="Calibri Light"/>
              </a:rPr>
              <a:t>promise chain</a:t>
            </a:r>
            <a:endParaRPr lang="en-US" b="1" dirty="0">
              <a:solidFill>
                <a:schemeClr val="accent5"/>
              </a:solidFill>
            </a:endParaRPr>
          </a:p>
          <a:p>
            <a:pPr marL="304165" indent="-304165"/>
            <a:r>
              <a:rPr lang="en-US" dirty="0">
                <a:latin typeface="Calibri Light"/>
                <a:cs typeface="Calibri Light"/>
              </a:rPr>
              <a:t>The</a:t>
            </a:r>
            <a:r>
              <a:rPr lang="en-US" b="1" dirty="0">
                <a:solidFill>
                  <a:schemeClr val="accent5"/>
                </a:solidFill>
                <a:latin typeface="Calibri Light"/>
                <a:cs typeface="Calibri Light"/>
              </a:rPr>
              <a:t> .catch()</a:t>
            </a:r>
            <a:r>
              <a:rPr lang="en-US" dirty="0">
                <a:latin typeface="Calibri Light"/>
                <a:cs typeface="Calibri Light"/>
              </a:rPr>
              <a:t> method can be chained to a .then() method to catch any rejected promises that are not handled</a:t>
            </a:r>
          </a:p>
          <a:p>
            <a:pPr marL="304165" indent="-304165"/>
            <a:r>
              <a:rPr lang="en-US" dirty="0">
                <a:latin typeface="Calibri Light"/>
                <a:cs typeface="Calibri Light"/>
              </a:rPr>
              <a:t>The </a:t>
            </a:r>
            <a:r>
              <a:rPr lang="en-US" b="1" dirty="0">
                <a:solidFill>
                  <a:schemeClr val="accent5"/>
                </a:solidFill>
                <a:latin typeface="Calibri Light"/>
                <a:cs typeface="Calibri Light"/>
              </a:rPr>
              <a:t>throw </a:t>
            </a:r>
            <a:r>
              <a:rPr lang="en-US" dirty="0">
                <a:latin typeface="Calibri Light"/>
                <a:cs typeface="Calibri Light"/>
              </a:rPr>
              <a:t>statement can be used at any point to throw to the next available catch block</a:t>
            </a:r>
          </a:p>
          <a:p>
            <a:pPr marL="0" indent="0">
              <a:buNone/>
            </a:pPr>
            <a:endParaRPr lang="en-US">
              <a:latin typeface="Calibri Light"/>
              <a:cs typeface="Calibri Light"/>
            </a:endParaRPr>
          </a:p>
        </p:txBody>
      </p:sp>
    </p:spTree>
    <p:extLst>
      <p:ext uri="{BB962C8B-B14F-4D97-AF65-F5344CB8AC3E}">
        <p14:creationId xmlns:p14="http://schemas.microsoft.com/office/powerpoint/2010/main" val="12389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6271-E6B9-42D6-AADF-0F762B1C3EAB}"/>
              </a:ext>
            </a:extLst>
          </p:cNvPr>
          <p:cNvSpPr>
            <a:spLocks noGrp="1"/>
          </p:cNvSpPr>
          <p:nvPr>
            <p:ph type="title"/>
          </p:nvPr>
        </p:nvSpPr>
        <p:spPr/>
        <p:txBody>
          <a:bodyPr/>
          <a:lstStyle/>
          <a:p>
            <a:r>
              <a:rPr lang="en-US">
                <a:solidFill>
                  <a:srgbClr val="00B0F0"/>
                </a:solidFill>
                <a:latin typeface="Calibri"/>
                <a:cs typeface="Calibri"/>
              </a:rPr>
              <a:t>Fetch </a:t>
            </a:r>
            <a:endParaRPr lang="en-US">
              <a:solidFill>
                <a:srgbClr val="00B0F0"/>
              </a:solidFill>
            </a:endParaRPr>
          </a:p>
        </p:txBody>
      </p:sp>
      <p:sp>
        <p:nvSpPr>
          <p:cNvPr id="3" name="Content Placeholder 2">
            <a:extLst>
              <a:ext uri="{FF2B5EF4-FFF2-40B4-BE49-F238E27FC236}">
                <a16:creationId xmlns:a16="http://schemas.microsoft.com/office/drawing/2014/main" id="{A5B643F3-F2C7-42DD-A374-77B9BBD0A6B8}"/>
              </a:ext>
            </a:extLst>
          </p:cNvPr>
          <p:cNvSpPr>
            <a:spLocks noGrp="1"/>
          </p:cNvSpPr>
          <p:nvPr>
            <p:ph idx="1"/>
          </p:nvPr>
        </p:nvSpPr>
        <p:spPr/>
        <p:txBody>
          <a:bodyPr vert="horz" lIns="121899" tIns="60949" rIns="121899" bIns="60949" rtlCol="0" anchor="t">
            <a:normAutofit fontScale="92500"/>
          </a:bodyPr>
          <a:lstStyle/>
          <a:p>
            <a:pPr marL="304165" indent="-304165"/>
            <a:r>
              <a:rPr lang="en-US" dirty="0">
                <a:latin typeface="Calibri Light"/>
                <a:cs typeface="Calibri Light"/>
              </a:rPr>
              <a:t>Modern API replacement for </a:t>
            </a:r>
            <a:r>
              <a:rPr lang="en-US" dirty="0" err="1">
                <a:latin typeface="Calibri Light"/>
                <a:cs typeface="Calibri Light"/>
              </a:rPr>
              <a:t>XMLHttpRequest</a:t>
            </a:r>
            <a:endParaRPr lang="en-US" dirty="0" err="1"/>
          </a:p>
          <a:p>
            <a:pPr marL="304165" indent="-304165"/>
            <a:r>
              <a:rPr lang="en-US" dirty="0">
                <a:latin typeface="Calibri Light"/>
                <a:cs typeface="Calibri Light"/>
              </a:rPr>
              <a:t>Alternatives: Axios, </a:t>
            </a:r>
            <a:r>
              <a:rPr lang="en-US" dirty="0" err="1">
                <a:latin typeface="Calibri Light"/>
                <a:cs typeface="Calibri Light"/>
              </a:rPr>
              <a:t>Superagent</a:t>
            </a:r>
            <a:endParaRPr lang="en-US" dirty="0">
              <a:latin typeface="Calibri Light"/>
              <a:cs typeface="Calibri Light"/>
            </a:endParaRPr>
          </a:p>
          <a:p>
            <a:pPr marL="304165" indent="-304165"/>
            <a:r>
              <a:rPr lang="en-US" dirty="0">
                <a:latin typeface="Calibri Light"/>
                <a:cs typeface="Calibri Light"/>
              </a:rPr>
              <a:t>Supports promise-based approach – </a:t>
            </a:r>
            <a:r>
              <a:rPr lang="en-US" dirty="0">
                <a:solidFill>
                  <a:srgbClr val="00B0F0"/>
                </a:solidFill>
                <a:latin typeface="Consolas"/>
                <a:cs typeface="Calibri Light"/>
              </a:rPr>
              <a:t>fetch()</a:t>
            </a:r>
            <a:r>
              <a:rPr lang="en-US" dirty="0">
                <a:latin typeface="Calibri Light"/>
                <a:cs typeface="Calibri Light"/>
              </a:rPr>
              <a:t> returns a promise</a:t>
            </a:r>
          </a:p>
          <a:p>
            <a:pPr marL="304165" indent="-304165"/>
            <a:r>
              <a:rPr lang="en-US" dirty="0">
                <a:latin typeface="Calibri Light"/>
                <a:cs typeface="Calibri Light"/>
              </a:rPr>
              <a:t>Client makes fetch requests, server makes fetch response. </a:t>
            </a:r>
          </a:p>
          <a:p>
            <a:pPr marL="304165" indent="-304165"/>
            <a:r>
              <a:rPr lang="en-US" dirty="0">
                <a:latin typeface="Calibri Light"/>
                <a:cs typeface="Calibri Light"/>
              </a:rPr>
              <a:t>Fetch requests must provide a URL, may also provide a request method (default is GET), headers, body, more</a:t>
            </a:r>
            <a:endParaRPr lang="en-US" dirty="0"/>
          </a:p>
          <a:p>
            <a:pPr marL="304165" indent="-304165"/>
            <a:r>
              <a:rPr lang="en-US" dirty="0">
                <a:latin typeface="Calibri Light"/>
                <a:cs typeface="Calibri Light"/>
              </a:rPr>
              <a:t>Fetch responses will provide a status code (404, 200, </a:t>
            </a:r>
            <a:r>
              <a:rPr lang="en-US" dirty="0" err="1">
                <a:latin typeface="Calibri Light"/>
                <a:cs typeface="Calibri Light"/>
              </a:rPr>
              <a:t>etc</a:t>
            </a:r>
            <a:r>
              <a:rPr lang="en-US" dirty="0">
                <a:latin typeface="Calibri Light"/>
                <a:cs typeface="Calibri Light"/>
              </a:rPr>
              <a:t>) and a </a:t>
            </a:r>
            <a:r>
              <a:rPr lang="en-US" dirty="0" err="1">
                <a:latin typeface="Calibri Light"/>
                <a:cs typeface="Calibri Light"/>
              </a:rPr>
              <a:t>response.ok</a:t>
            </a:r>
            <a:r>
              <a:rPr lang="en-US" dirty="0">
                <a:latin typeface="Calibri Light"/>
                <a:cs typeface="Calibri Light"/>
              </a:rPr>
              <a:t> property (true for 200-299 status code), may also include headers, body, more</a:t>
            </a:r>
            <a:endParaRPr lang="en-US" dirty="0"/>
          </a:p>
          <a:p>
            <a:pPr marL="304165" indent="-304165"/>
            <a:endParaRPr lang="en-US"/>
          </a:p>
          <a:p>
            <a:pPr marL="304165" indent="-304165"/>
            <a:endParaRPr lang="en-US"/>
          </a:p>
          <a:p>
            <a:pPr marL="304165" indent="-304165"/>
            <a:endParaRPr lang="en-US"/>
          </a:p>
        </p:txBody>
      </p:sp>
    </p:spTree>
    <p:extLst>
      <p:ext uri="{BB962C8B-B14F-4D97-AF65-F5344CB8AC3E}">
        <p14:creationId xmlns:p14="http://schemas.microsoft.com/office/powerpoint/2010/main" val="48449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5EF3-FBFE-4DAC-A331-2DD3CC0C4CED}"/>
              </a:ext>
            </a:extLst>
          </p:cNvPr>
          <p:cNvSpPr>
            <a:spLocks noGrp="1"/>
          </p:cNvSpPr>
          <p:nvPr>
            <p:ph type="title"/>
          </p:nvPr>
        </p:nvSpPr>
        <p:spPr/>
        <p:txBody>
          <a:bodyPr/>
          <a:lstStyle/>
          <a:p>
            <a:r>
              <a:rPr lang="en-US">
                <a:solidFill>
                  <a:srgbClr val="00B0F0"/>
                </a:solidFill>
                <a:latin typeface="Calibri"/>
                <a:cs typeface="Calibri"/>
              </a:rPr>
              <a:t>Workshop Assignment</a:t>
            </a:r>
            <a:endParaRPr lang="en-US">
              <a:solidFill>
                <a:srgbClr val="00B0F0"/>
              </a:solidFill>
            </a:endParaRPr>
          </a:p>
        </p:txBody>
      </p:sp>
      <p:sp>
        <p:nvSpPr>
          <p:cNvPr id="3" name="Content Placeholder 2">
            <a:extLst>
              <a:ext uri="{FF2B5EF4-FFF2-40B4-BE49-F238E27FC236}">
                <a16:creationId xmlns:a16="http://schemas.microsoft.com/office/drawing/2014/main" id="{228B703E-1628-4A48-9BF0-2E307E7E70BB}"/>
              </a:ext>
            </a:extLst>
          </p:cNvPr>
          <p:cNvSpPr>
            <a:spLocks noGrp="1"/>
          </p:cNvSpPr>
          <p:nvPr>
            <p:ph idx="1"/>
          </p:nvPr>
        </p:nvSpPr>
        <p:spPr>
          <a:xfrm>
            <a:off x="1219199" y="1347906"/>
            <a:ext cx="10154138" cy="4562231"/>
          </a:xfrm>
        </p:spPr>
        <p:txBody>
          <a:bodyPr vert="horz" lIns="121899" tIns="60949" rIns="121899" bIns="60949" rtlCol="0" anchor="t">
            <a:normAutofit lnSpcReduction="10000"/>
          </a:bodyPr>
          <a:lstStyle/>
          <a:p>
            <a:pPr marL="304165" indent="-304165"/>
            <a:r>
              <a:rPr lang="en-US">
                <a:latin typeface="Calibri Light"/>
                <a:cs typeface="Calibri Light"/>
              </a:rPr>
              <a:t>It's time to start the workshop assignment! </a:t>
            </a:r>
          </a:p>
          <a:p>
            <a:pPr marL="304165" indent="-304165"/>
            <a:r>
              <a:rPr lang="en-US">
                <a:latin typeface="Calibri Light"/>
                <a:cs typeface="Calibri Light"/>
              </a:rPr>
              <a:t>Sit near your workshop partner.</a:t>
            </a:r>
          </a:p>
          <a:p>
            <a:pPr marL="755650" lvl="1" indent="-304165"/>
            <a:r>
              <a:rPr lang="en-US">
                <a:latin typeface="Calibri Light"/>
                <a:cs typeface="Calibri Light"/>
              </a:rPr>
              <a:t>Your instructor may assign partners, or have you choose.</a:t>
            </a:r>
            <a:endParaRPr lang="en-US"/>
          </a:p>
          <a:p>
            <a:pPr marL="304165" indent="-304165"/>
            <a:r>
              <a:rPr lang="en-US">
                <a:latin typeface="Calibri Light"/>
                <a:cs typeface="Calibri Light"/>
              </a:rPr>
              <a:t>Work closely with each other.</a:t>
            </a:r>
          </a:p>
          <a:p>
            <a:pPr marL="755650" lvl="1" indent="-304165"/>
            <a:r>
              <a:rPr lang="en-US">
                <a:latin typeface="Calibri Light"/>
                <a:cs typeface="Calibri Light"/>
              </a:rPr>
              <a:t>10-minute rule does </a:t>
            </a:r>
            <a:r>
              <a:rPr lang="en-US" i="1">
                <a:latin typeface="Calibri Light"/>
                <a:cs typeface="Calibri Light"/>
              </a:rPr>
              <a:t>not</a:t>
            </a:r>
            <a:r>
              <a:rPr lang="en-US">
                <a:latin typeface="Calibri Light"/>
                <a:cs typeface="Calibri Light"/>
              </a:rPr>
              <a:t> apply to talking to your partner, you should consult each other throughout. </a:t>
            </a:r>
            <a:endParaRPr lang="en-US"/>
          </a:p>
          <a:p>
            <a:pPr marL="304165" indent="-304165"/>
            <a:r>
              <a:rPr lang="en-US">
                <a:latin typeface="Calibri Light"/>
                <a:cs typeface="Calibri Light"/>
              </a:rPr>
              <a:t>Follow the workshop instructions very closely</a:t>
            </a:r>
            <a:endParaRPr lang="en-US"/>
          </a:p>
          <a:p>
            <a:pPr marL="755650" lvl="1" indent="-304165"/>
            <a:r>
              <a:rPr lang="en-US">
                <a:latin typeface="Calibri Light"/>
                <a:cs typeface="Calibri Light"/>
              </a:rPr>
              <a:t>both the video and written instructions. </a:t>
            </a:r>
            <a:endParaRPr lang="en-US"/>
          </a:p>
          <a:p>
            <a:pPr marL="304165" indent="-304165"/>
            <a:r>
              <a:rPr lang="en-US">
                <a:latin typeface="Calibri Light"/>
                <a:cs typeface="Calibri Light"/>
              </a:rPr>
              <a:t>Talk to your instructor if any of the instructions are unclear to you. </a:t>
            </a:r>
            <a:endParaRPr lang="en-US"/>
          </a:p>
        </p:txBody>
      </p:sp>
    </p:spTree>
    <p:extLst>
      <p:ext uri="{BB962C8B-B14F-4D97-AF65-F5344CB8AC3E}">
        <p14:creationId xmlns:p14="http://schemas.microsoft.com/office/powerpoint/2010/main" val="266628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89DD-FFB3-4A56-97BB-1300C7DE43C2}"/>
              </a:ext>
            </a:extLst>
          </p:cNvPr>
          <p:cNvSpPr>
            <a:spLocks noGrp="1"/>
          </p:cNvSpPr>
          <p:nvPr>
            <p:ph type="title"/>
          </p:nvPr>
        </p:nvSpPr>
        <p:spPr>
          <a:xfrm>
            <a:off x="1219201" y="152400"/>
            <a:ext cx="9753600" cy="995464"/>
          </a:xfrm>
        </p:spPr>
        <p:txBody>
          <a:bodyPr/>
          <a:lstStyle/>
          <a:p>
            <a:r>
              <a:rPr lang="en-US">
                <a:solidFill>
                  <a:schemeClr val="accent1">
                    <a:lumMod val="60000"/>
                    <a:lumOff val="40000"/>
                  </a:schemeClr>
                </a:solidFill>
                <a:latin typeface="Calibri"/>
                <a:cs typeface="Calibri"/>
              </a:rPr>
              <a:t>Check-Out</a:t>
            </a:r>
            <a:endParaRPr lang="en-US">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38C96490-753D-4E81-A14D-5433C2129896}"/>
              </a:ext>
            </a:extLst>
          </p:cNvPr>
          <p:cNvSpPr>
            <a:spLocks noGrp="1"/>
          </p:cNvSpPr>
          <p:nvPr>
            <p:ph idx="1"/>
          </p:nvPr>
        </p:nvSpPr>
        <p:spPr>
          <a:xfrm>
            <a:off x="1219199" y="1347906"/>
            <a:ext cx="9753600" cy="4463828"/>
          </a:xfrm>
        </p:spPr>
        <p:txBody>
          <a:bodyPr vert="horz" lIns="121899" tIns="60949" rIns="121899" bIns="60949" rtlCol="0" anchor="t">
            <a:normAutofit fontScale="70000" lnSpcReduction="20000"/>
          </a:bodyPr>
          <a:lstStyle/>
          <a:p>
            <a:pPr marL="304165" indent="-304165"/>
            <a:r>
              <a:rPr lang="en-US" dirty="0">
                <a:latin typeface="Calibri Light"/>
                <a:cs typeface="Calibri Light"/>
              </a:rPr>
              <a:t>Turn in your assignment files: </a:t>
            </a:r>
            <a:endParaRPr lang="en-US" dirty="0"/>
          </a:p>
          <a:p>
            <a:pPr marL="755650" lvl="1" indent="-304165"/>
            <a:r>
              <a:rPr lang="en-US" i="1" dirty="0">
                <a:latin typeface="Calibri Light"/>
                <a:cs typeface="Calibri Light"/>
              </a:rPr>
              <a:t>AboutComponent.js, ActionCreators.js, ActionTypes.js, ContactComponent.js, HomeComponent.js, partners.js, MainComponent.js</a:t>
            </a:r>
            <a:endParaRPr lang="en-US" i="1" dirty="0"/>
          </a:p>
          <a:p>
            <a:pPr marL="304165" indent="-304165"/>
            <a:r>
              <a:rPr lang="en-US" dirty="0">
                <a:latin typeface="Calibri Light"/>
                <a:cs typeface="Calibri Light"/>
              </a:rPr>
              <a:t>Wrap up – Retrospective</a:t>
            </a:r>
            <a:endParaRPr lang="en-US" dirty="0"/>
          </a:p>
          <a:p>
            <a:pPr marL="755650" lvl="1" indent="-304165"/>
            <a:r>
              <a:rPr lang="en-US" sz="2800" dirty="0">
                <a:latin typeface="Calibri Light"/>
                <a:cs typeface="Calibri Light"/>
              </a:rPr>
              <a:t>What went well</a:t>
            </a:r>
          </a:p>
          <a:p>
            <a:pPr marL="755650" lvl="1" indent="-304165"/>
            <a:r>
              <a:rPr lang="en-US" sz="2800" dirty="0">
                <a:latin typeface="Calibri Light"/>
                <a:cs typeface="Calibri Light"/>
              </a:rPr>
              <a:t>What to improve</a:t>
            </a:r>
          </a:p>
          <a:p>
            <a:pPr marL="755650" lvl="1" indent="-304165"/>
            <a:r>
              <a:rPr lang="en-US" sz="2800" dirty="0">
                <a:latin typeface="Calibri Light"/>
                <a:cs typeface="Calibri Light"/>
              </a:rPr>
              <a:t>Action items suggestions</a:t>
            </a:r>
          </a:p>
          <a:p>
            <a:pPr marL="304165" indent="-304165"/>
            <a:r>
              <a:rPr lang="en-US" dirty="0">
                <a:latin typeface="Calibri Light"/>
                <a:cs typeface="Calibri Light"/>
              </a:rPr>
              <a:t>Work on your Portfolio Project more if there is time left</a:t>
            </a:r>
          </a:p>
          <a:p>
            <a:pPr marL="304165" indent="-304165"/>
            <a:r>
              <a:rPr lang="en-US" dirty="0">
                <a:latin typeface="Calibri Light"/>
                <a:cs typeface="Calibri Light"/>
              </a:rPr>
              <a:t>WE MADE IT! Congratulations everyone! This was not an easy course and you have learned a lot in just five weeks. </a:t>
            </a:r>
          </a:p>
          <a:p>
            <a:pPr marL="304165" indent="-304165"/>
            <a:r>
              <a:rPr lang="en-US" dirty="0">
                <a:latin typeface="Calibri Light"/>
                <a:cs typeface="Calibri Light"/>
              </a:rPr>
              <a:t>Next course: </a:t>
            </a:r>
            <a:r>
              <a:rPr lang="en-US" dirty="0">
                <a:solidFill>
                  <a:srgbClr val="00B0F0"/>
                </a:solidFill>
                <a:latin typeface="Calibri"/>
                <a:cs typeface="Calibri"/>
              </a:rPr>
              <a:t>REACT NATIVE </a:t>
            </a:r>
            <a:r>
              <a:rPr lang="en-US" dirty="0">
                <a:latin typeface="Calibri"/>
                <a:cs typeface="Calibri"/>
              </a:rPr>
              <a:t>mobile app development!</a:t>
            </a:r>
            <a:r>
              <a:rPr lang="en-US" b="1" dirty="0">
                <a:latin typeface="Calibri"/>
                <a:cs typeface="Calibri"/>
              </a:rPr>
              <a:t> </a:t>
            </a:r>
          </a:p>
          <a:p>
            <a:pPr marL="304165" indent="-304165"/>
            <a:r>
              <a:rPr lang="en-US" dirty="0">
                <a:latin typeface="Calibri Light"/>
                <a:cs typeface="Calibri Light"/>
              </a:rPr>
              <a:t>Enjoy your 1-week break everyone :) </a:t>
            </a:r>
            <a:endParaRPr lang="en-US" dirty="0"/>
          </a:p>
        </p:txBody>
      </p:sp>
    </p:spTree>
    <p:extLst>
      <p:ext uri="{BB962C8B-B14F-4D97-AF65-F5344CB8AC3E}">
        <p14:creationId xmlns:p14="http://schemas.microsoft.com/office/powerpoint/2010/main" val="128176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8A6B-30CF-475F-B449-CB27A0D0045C}"/>
              </a:ext>
            </a:extLst>
          </p:cNvPr>
          <p:cNvSpPr>
            <a:spLocks noGrp="1"/>
          </p:cNvSpPr>
          <p:nvPr>
            <p:ph type="title"/>
          </p:nvPr>
        </p:nvSpPr>
        <p:spPr/>
        <p:txBody>
          <a:bodyPr/>
          <a:lstStyle/>
          <a:p>
            <a:r>
              <a:rPr lang="en-US">
                <a:solidFill>
                  <a:schemeClr val="accent1">
                    <a:lumMod val="60000"/>
                    <a:lumOff val="40000"/>
                  </a:schemeClr>
                </a:solidFill>
                <a:latin typeface="Calibri"/>
                <a:cs typeface="Calibri"/>
              </a:rPr>
              <a:t>Check-In</a:t>
            </a:r>
            <a:endParaRPr lang="en-US">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CA3BAC1D-EC45-4E8C-BBFF-E1E43F839454}"/>
              </a:ext>
            </a:extLst>
          </p:cNvPr>
          <p:cNvSpPr>
            <a:spLocks noGrp="1"/>
          </p:cNvSpPr>
          <p:nvPr>
            <p:ph idx="1"/>
          </p:nvPr>
        </p:nvSpPr>
        <p:spPr>
          <a:xfrm>
            <a:off x="1219199" y="1347906"/>
            <a:ext cx="8798689" cy="4572000"/>
          </a:xfrm>
        </p:spPr>
        <p:txBody>
          <a:bodyPr vert="horz" lIns="121899" tIns="60949" rIns="121899" bIns="60949" rtlCol="0" anchor="t">
            <a:normAutofit/>
          </a:bodyPr>
          <a:lstStyle/>
          <a:p>
            <a:pPr marL="304165" indent="-304165"/>
            <a:r>
              <a:rPr lang="en-US">
                <a:latin typeface="Calibri Light"/>
                <a:cs typeface="Calibri Light"/>
              </a:rPr>
              <a:t>How was this week? Any particular challenges or accomplishments?</a:t>
            </a:r>
            <a:endParaRPr lang="en-US"/>
          </a:p>
          <a:p>
            <a:pPr marL="304165" indent="-304165"/>
            <a:r>
              <a:rPr lang="en-US">
                <a:latin typeface="Calibri Light"/>
                <a:cs typeface="Calibri Light"/>
              </a:rPr>
              <a:t>Did you understand the Exercises and were you able to complete them? </a:t>
            </a:r>
          </a:p>
          <a:p>
            <a:pPr marL="304165" indent="-304165"/>
            <a:r>
              <a:rPr lang="en-US">
                <a:latin typeface="Calibri Light"/>
                <a:cs typeface="Calibri Light"/>
              </a:rPr>
              <a:t>You must complete all Exercises before beginning the Workshop Assignment. We will review the Exercises together next, along with this week's concepts.</a:t>
            </a:r>
            <a:endParaRPr lang="en-US"/>
          </a:p>
          <a:p>
            <a:pPr marL="304165" indent="-304165"/>
            <a:endParaRPr lang="en-US">
              <a:latin typeface="Calibri Light"/>
              <a:cs typeface="Calibri Light"/>
            </a:endParaRPr>
          </a:p>
          <a:p>
            <a:pPr marL="304165" indent="-304165"/>
            <a:endParaRPr lang="en-US">
              <a:latin typeface="Calibri Light"/>
              <a:cs typeface="Calibri Light"/>
            </a:endParaRPr>
          </a:p>
        </p:txBody>
      </p:sp>
    </p:spTree>
    <p:extLst>
      <p:ext uri="{BB962C8B-B14F-4D97-AF65-F5344CB8AC3E}">
        <p14:creationId xmlns:p14="http://schemas.microsoft.com/office/powerpoint/2010/main" val="9952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F347FDC2-363D-4BC9-ABB2-EFE4C9D7E2A0}"/>
              </a:ext>
            </a:extLst>
          </p:cNvPr>
          <p:cNvSpPr txBox="1"/>
          <p:nvPr/>
        </p:nvSpPr>
        <p:spPr>
          <a:xfrm>
            <a:off x="2571742" y="340356"/>
            <a:ext cx="6613678" cy="76944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rgbClr val="00B0F0"/>
                </a:solidFill>
                <a:cs typeface="Calibri Light"/>
              </a:rPr>
              <a:t>Week 5 Recap – Overview</a:t>
            </a:r>
            <a:endParaRPr lang="en-US" dirty="0">
              <a:solidFill>
                <a:srgbClr val="00B0F0"/>
              </a:solidFill>
              <a:cs typeface="Calibri Light"/>
            </a:endParaRPr>
          </a:p>
        </p:txBody>
      </p:sp>
      <p:sp>
        <p:nvSpPr>
          <p:cNvPr id="6" name="TextBox 3">
            <a:extLst>
              <a:ext uri="{FF2B5EF4-FFF2-40B4-BE49-F238E27FC236}">
                <a16:creationId xmlns:a16="http://schemas.microsoft.com/office/drawing/2014/main" id="{F9FA2B1C-691F-4937-9289-D5426CF54E5A}"/>
              </a:ext>
            </a:extLst>
          </p:cNvPr>
          <p:cNvSpPr txBox="1"/>
          <p:nvPr/>
        </p:nvSpPr>
        <p:spPr>
          <a:xfrm>
            <a:off x="333840" y="1269721"/>
            <a:ext cx="11269361" cy="440120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en-US" sz="2800">
                <a:ea typeface="+mn-lt"/>
                <a:cs typeface="+mn-lt"/>
              </a:rPr>
            </a:br>
            <a:r>
              <a:rPr lang="en-US" sz="2800">
                <a:cs typeface="Calibri Light"/>
              </a:rPr>
              <a:t>Some of the New Concepts You Learned This Week </a:t>
            </a:r>
            <a:endParaRPr lang="en-US"/>
          </a:p>
          <a:p>
            <a:pPr algn="ctr"/>
            <a:endParaRPr lang="en-US" sz="2800">
              <a:cs typeface="Calibri Light"/>
            </a:endParaRPr>
          </a:p>
          <a:p>
            <a:pPr marL="457200" indent="-457200" algn="ctr">
              <a:buFont typeface="Arial"/>
              <a:buChar char="•"/>
            </a:pPr>
            <a:endParaRPr lang="en-US" sz="2800">
              <a:cs typeface="Calibri Light"/>
            </a:endParaRPr>
          </a:p>
          <a:p>
            <a:pPr marL="457200" indent="-457200" algn="ctr">
              <a:buFont typeface="Arial"/>
              <a:buChar char="•"/>
            </a:pPr>
            <a:endParaRPr lang="en-US" sz="2800">
              <a:cs typeface="Calibri Light"/>
            </a:endParaRPr>
          </a:p>
          <a:p>
            <a:pPr marL="457200" indent="-457200" algn="ctr">
              <a:buFont typeface="Arial"/>
              <a:buChar char="•"/>
            </a:pPr>
            <a:endParaRPr lang="en-US" sz="2800">
              <a:cs typeface="Calibri Light"/>
            </a:endParaRPr>
          </a:p>
          <a:p>
            <a:pPr algn="ctr"/>
            <a:endParaRPr lang="en-US" sz="2800">
              <a:cs typeface="Calibri Light"/>
            </a:endParaRPr>
          </a:p>
          <a:p>
            <a:pPr algn="ctr"/>
            <a:endParaRPr lang="en-US" sz="2800">
              <a:cs typeface="Calibri Light"/>
            </a:endParaRPr>
          </a:p>
          <a:p>
            <a:pPr algn="ctr"/>
            <a:r>
              <a:rPr lang="en-US" sz="2800">
                <a:cs typeface="Calibri Light"/>
              </a:rPr>
              <a:t>Next slides will review these concepts, </a:t>
            </a:r>
            <a:br>
              <a:rPr lang="en-US" sz="2800">
                <a:cs typeface="Calibri Light"/>
              </a:rPr>
            </a:br>
            <a:r>
              <a:rPr lang="en-US" sz="2800">
                <a:cs typeface="Calibri Light"/>
              </a:rPr>
              <a:t>along with some of the Exercises you did this week.</a:t>
            </a:r>
            <a:endParaRPr lang="en-US">
              <a:cs typeface="Calibri Light"/>
            </a:endParaRPr>
          </a:p>
        </p:txBody>
      </p:sp>
      <p:graphicFrame>
        <p:nvGraphicFramePr>
          <p:cNvPr id="8" name="Table 7">
            <a:extLst>
              <a:ext uri="{FF2B5EF4-FFF2-40B4-BE49-F238E27FC236}">
                <a16:creationId xmlns:a16="http://schemas.microsoft.com/office/drawing/2014/main" id="{8AF2553C-45E1-4974-BFD3-656ABC371743}"/>
              </a:ext>
            </a:extLst>
          </p:cNvPr>
          <p:cNvGraphicFramePr>
            <a:graphicFrameLocks noGrp="1"/>
          </p:cNvGraphicFramePr>
          <p:nvPr>
            <p:extLst>
              <p:ext uri="{D42A27DB-BD31-4B8C-83A1-F6EECF244321}">
                <p14:modId xmlns:p14="http://schemas.microsoft.com/office/powerpoint/2010/main" val="1433859030"/>
              </p:ext>
            </p:extLst>
          </p:nvPr>
        </p:nvGraphicFramePr>
        <p:xfrm>
          <a:off x="1562462" y="2631673"/>
          <a:ext cx="9124950" cy="1554480"/>
        </p:xfrm>
        <a:graphic>
          <a:graphicData uri="http://schemas.openxmlformats.org/drawingml/2006/table">
            <a:tbl>
              <a:tblPr firstRow="1" bandRow="1">
                <a:tableStyleId>{5C22544A-7EE6-4342-B048-85BDC9FD1C3A}</a:tableStyleId>
              </a:tblPr>
              <a:tblGrid>
                <a:gridCol w="4752975">
                  <a:extLst>
                    <a:ext uri="{9D8B030D-6E8A-4147-A177-3AD203B41FA5}">
                      <a16:colId xmlns:a16="http://schemas.microsoft.com/office/drawing/2014/main" val="374119618"/>
                    </a:ext>
                  </a:extLst>
                </a:gridCol>
                <a:gridCol w="4371975">
                  <a:extLst>
                    <a:ext uri="{9D8B030D-6E8A-4147-A177-3AD203B41FA5}">
                      <a16:colId xmlns:a16="http://schemas.microsoft.com/office/drawing/2014/main" val="3643946676"/>
                    </a:ext>
                  </a:extLst>
                </a:gridCol>
              </a:tblGrid>
              <a:tr h="1524000">
                <a:tc>
                  <a:txBody>
                    <a:bodyPr/>
                    <a:lstStyle/>
                    <a:p>
                      <a:pPr marL="342900" lvl="0" indent="-342900">
                        <a:buFont typeface="Arial" panose="020B0604020202020204" pitchFamily="34" charset="0"/>
                        <a:buChar char="•"/>
                      </a:pPr>
                      <a:r>
                        <a:rPr lang="en-US" sz="2400"/>
                        <a:t>Combining Reducers</a:t>
                      </a:r>
                      <a:endParaRPr lang="en-US"/>
                    </a:p>
                    <a:p>
                      <a:pPr marL="342900" lvl="0" indent="-342900">
                        <a:buFont typeface="Arial" panose="020B0604020202020204" pitchFamily="34" charset="0"/>
                        <a:buChar char="•"/>
                      </a:pPr>
                      <a:r>
                        <a:rPr lang="en-US" sz="2400"/>
                        <a:t>Redux Actions</a:t>
                      </a:r>
                      <a:endParaRPr lang="en-US"/>
                    </a:p>
                    <a:p>
                      <a:pPr marL="342900" lvl="0" indent="-342900">
                        <a:buFont typeface="Arial" panose="020B0604020202020204" pitchFamily="34" charset="0"/>
                        <a:buChar char="•"/>
                      </a:pPr>
                      <a:r>
                        <a:rPr lang="en-US" sz="2400"/>
                        <a:t>Redux </a:t>
                      </a:r>
                      <a:r>
                        <a:rPr lang="en-US" sz="2400" err="1"/>
                        <a:t>Thunk</a:t>
                      </a:r>
                      <a:r>
                        <a:rPr lang="en-US" sz="2400"/>
                        <a:t> </a:t>
                      </a:r>
                    </a:p>
                    <a:p>
                      <a:pPr marL="342900" lvl="0" indent="-342900">
                        <a:buFont typeface="Arial" panose="020B0604020202020204" pitchFamily="34" charset="0"/>
                        <a:buChar char="•"/>
                      </a:pPr>
                      <a:r>
                        <a:rPr lang="en-US" sz="2400"/>
                        <a:t>Middleware</a:t>
                      </a:r>
                    </a:p>
                  </a:txBody>
                  <a:tcPr anchor="ctr"/>
                </a:tc>
                <a:tc>
                  <a:txBody>
                    <a:bodyPr/>
                    <a:lstStyle/>
                    <a:p>
                      <a:pPr lvl="0">
                        <a:buNone/>
                      </a:pPr>
                      <a:r>
                        <a:rPr lang="en-US" sz="2400" b="1" i="0" u="none" strike="noStrike" noProof="0">
                          <a:solidFill>
                            <a:srgbClr val="FFFFFF"/>
                          </a:solidFill>
                          <a:latin typeface="Calibri Light"/>
                        </a:rPr>
                        <a:t>Json-server</a:t>
                      </a:r>
                      <a:endParaRPr lang="en-US"/>
                    </a:p>
                    <a:p>
                      <a:pPr lvl="0">
                        <a:buNone/>
                      </a:pPr>
                      <a:r>
                        <a:rPr lang="en-US" sz="2400" b="1" i="0" u="none" strike="noStrike" noProof="0">
                          <a:solidFill>
                            <a:srgbClr val="FFFFFF"/>
                          </a:solidFill>
                          <a:latin typeface="Calibri Light"/>
                        </a:rPr>
                        <a:t>REST &amp; HTTP Methods</a:t>
                      </a:r>
                    </a:p>
                    <a:p>
                      <a:pPr lvl="0">
                        <a:buNone/>
                      </a:pPr>
                      <a:r>
                        <a:rPr lang="en-US"/>
                        <a:t>Fetch &amp; Promises</a:t>
                      </a:r>
                    </a:p>
                    <a:p>
                      <a:pPr lvl="0">
                        <a:buNone/>
                      </a:pPr>
                      <a:r>
                        <a:rPr lang="en-US"/>
                        <a:t>Animations</a:t>
                      </a:r>
                    </a:p>
                  </a:txBody>
                  <a:tcPr anchor="ctr"/>
                </a:tc>
                <a:extLst>
                  <a:ext uri="{0D108BD9-81ED-4DB2-BD59-A6C34878D82A}">
                    <a16:rowId xmlns:a16="http://schemas.microsoft.com/office/drawing/2014/main" val="630535859"/>
                  </a:ext>
                </a:extLst>
              </a:tr>
            </a:tbl>
          </a:graphicData>
        </a:graphic>
      </p:graphicFrame>
    </p:spTree>
    <p:extLst>
      <p:ext uri="{BB962C8B-B14F-4D97-AF65-F5344CB8AC3E}">
        <p14:creationId xmlns:p14="http://schemas.microsoft.com/office/powerpoint/2010/main" val="232877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7F2D-7893-4456-97E1-9727AEEEE2D1}"/>
              </a:ext>
            </a:extLst>
          </p:cNvPr>
          <p:cNvSpPr>
            <a:spLocks noGrp="1"/>
          </p:cNvSpPr>
          <p:nvPr>
            <p:ph type="title"/>
          </p:nvPr>
        </p:nvSpPr>
        <p:spPr/>
        <p:txBody>
          <a:bodyPr/>
          <a:lstStyle/>
          <a:p>
            <a:r>
              <a:rPr lang="en-US">
                <a:solidFill>
                  <a:srgbClr val="00B0F0"/>
                </a:solidFill>
                <a:latin typeface="Calibri"/>
                <a:cs typeface="Calibri"/>
              </a:rPr>
              <a:t>Redux Action Types – Why?</a:t>
            </a:r>
            <a:endParaRPr lang="en-US">
              <a:solidFill>
                <a:srgbClr val="00B0F0"/>
              </a:solidFill>
            </a:endParaRPr>
          </a:p>
        </p:txBody>
      </p:sp>
      <p:sp>
        <p:nvSpPr>
          <p:cNvPr id="3" name="Content Placeholder 2">
            <a:extLst>
              <a:ext uri="{FF2B5EF4-FFF2-40B4-BE49-F238E27FC236}">
                <a16:creationId xmlns:a16="http://schemas.microsoft.com/office/drawing/2014/main" id="{6BC5E8F4-FC35-4EF7-A8B6-F72A260AD698}"/>
              </a:ext>
            </a:extLst>
          </p:cNvPr>
          <p:cNvSpPr>
            <a:spLocks noGrp="1"/>
          </p:cNvSpPr>
          <p:nvPr>
            <p:ph idx="1"/>
          </p:nvPr>
        </p:nvSpPr>
        <p:spPr/>
        <p:txBody>
          <a:bodyPr vert="horz" lIns="121899" tIns="60949" rIns="121899" bIns="60949" rtlCol="0" anchor="t">
            <a:normAutofit/>
          </a:bodyPr>
          <a:lstStyle/>
          <a:p>
            <a:pPr marL="304165" indent="-304165"/>
            <a:r>
              <a:rPr lang="en-US">
                <a:latin typeface="Calibri Light"/>
                <a:cs typeface="Calibri Light"/>
              </a:rPr>
              <a:t>We have been keeping action types in a separate file as constants, e.g.:</a:t>
            </a:r>
            <a:endParaRPr lang="en-US"/>
          </a:p>
          <a:p>
            <a:pPr marL="304165" indent="-304165"/>
            <a:endParaRPr lang="en-US">
              <a:latin typeface="Calibri Light"/>
              <a:cs typeface="Calibri Light"/>
            </a:endParaRPr>
          </a:p>
          <a:p>
            <a:pPr marL="304165" indent="-304165"/>
            <a:endParaRPr lang="en-US"/>
          </a:p>
          <a:p>
            <a:pPr marL="304165" indent="-304165"/>
            <a:endParaRPr lang="en-US"/>
          </a:p>
          <a:p>
            <a:pPr marL="304165" indent="-304165"/>
            <a:r>
              <a:rPr lang="en-US">
                <a:latin typeface="Calibri Light"/>
                <a:cs typeface="Calibri Light"/>
              </a:rPr>
              <a:t>Discuss as a class: </a:t>
            </a:r>
            <a:r>
              <a:rPr lang="en-US" i="1">
                <a:latin typeface="Calibri Light"/>
                <a:cs typeface="Calibri Light"/>
              </a:rPr>
              <a:t>Why</a:t>
            </a:r>
            <a:r>
              <a:rPr lang="en-US">
                <a:latin typeface="Calibri Light"/>
                <a:cs typeface="Calibri Light"/>
              </a:rPr>
              <a:t> have we been doing this? It could seem like we're just repeating ourselves. </a:t>
            </a:r>
            <a:endParaRPr lang="en-US"/>
          </a:p>
          <a:p>
            <a:pPr marL="755650" lvl="1" indent="-304165"/>
            <a:endParaRPr lang="en-US"/>
          </a:p>
          <a:p>
            <a:pPr marL="755650" lvl="1" indent="-304165"/>
            <a:endParaRPr lang="en-US"/>
          </a:p>
          <a:p>
            <a:pPr marL="755650" lvl="1" indent="-304165"/>
            <a:endParaRPr lang="en-US"/>
          </a:p>
          <a:p>
            <a:pPr marL="755650" lvl="1" indent="-304165"/>
            <a:endParaRPr lang="en-US"/>
          </a:p>
        </p:txBody>
      </p:sp>
      <p:pic>
        <p:nvPicPr>
          <p:cNvPr id="4" name="Picture 4" descr="A close up of text on a black background&#10;&#10;Description generated with very high confidence">
            <a:extLst>
              <a:ext uri="{FF2B5EF4-FFF2-40B4-BE49-F238E27FC236}">
                <a16:creationId xmlns:a16="http://schemas.microsoft.com/office/drawing/2014/main" id="{019B7B8A-0050-4DC3-9971-C6586FBE2C9D}"/>
              </a:ext>
            </a:extLst>
          </p:cNvPr>
          <p:cNvPicPr>
            <a:picLocks noChangeAspect="1"/>
          </p:cNvPicPr>
          <p:nvPr/>
        </p:nvPicPr>
        <p:blipFill>
          <a:blip r:embed="rId2"/>
          <a:stretch>
            <a:fillRect/>
          </a:stretch>
        </p:blipFill>
        <p:spPr>
          <a:xfrm>
            <a:off x="4064000" y="1890383"/>
            <a:ext cx="6341533" cy="2069700"/>
          </a:xfrm>
          <a:prstGeom prst="rect">
            <a:avLst/>
          </a:prstGeom>
        </p:spPr>
      </p:pic>
    </p:spTree>
    <p:extLst>
      <p:ext uri="{BB962C8B-B14F-4D97-AF65-F5344CB8AC3E}">
        <p14:creationId xmlns:p14="http://schemas.microsoft.com/office/powerpoint/2010/main" val="8682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665D-03E8-40BA-B08F-50B876DCABF7}"/>
              </a:ext>
            </a:extLst>
          </p:cNvPr>
          <p:cNvSpPr>
            <a:spLocks noGrp="1"/>
          </p:cNvSpPr>
          <p:nvPr>
            <p:ph type="title"/>
          </p:nvPr>
        </p:nvSpPr>
        <p:spPr/>
        <p:txBody>
          <a:bodyPr/>
          <a:lstStyle/>
          <a:p>
            <a:r>
              <a:rPr lang="en-US">
                <a:solidFill>
                  <a:srgbClr val="00B0F0"/>
                </a:solidFill>
                <a:latin typeface="Calibri"/>
                <a:cs typeface="Calibri"/>
              </a:rPr>
              <a:t>Redux Action Types – Why?</a:t>
            </a:r>
            <a:endParaRPr lang="en-US">
              <a:solidFill>
                <a:srgbClr val="00B0F0"/>
              </a:solidFill>
            </a:endParaRPr>
          </a:p>
        </p:txBody>
      </p:sp>
      <p:sp>
        <p:nvSpPr>
          <p:cNvPr id="3" name="Content Placeholder 2">
            <a:extLst>
              <a:ext uri="{FF2B5EF4-FFF2-40B4-BE49-F238E27FC236}">
                <a16:creationId xmlns:a16="http://schemas.microsoft.com/office/drawing/2014/main" id="{37925E4D-EDAB-48DA-865C-6CC1198D3683}"/>
              </a:ext>
            </a:extLst>
          </p:cNvPr>
          <p:cNvSpPr>
            <a:spLocks noGrp="1"/>
          </p:cNvSpPr>
          <p:nvPr>
            <p:ph idx="1"/>
          </p:nvPr>
        </p:nvSpPr>
        <p:spPr/>
        <p:txBody>
          <a:bodyPr vert="horz" lIns="121899" tIns="60949" rIns="121899" bIns="60949" rtlCol="0" anchor="t">
            <a:normAutofit fontScale="85000" lnSpcReduction="20000"/>
          </a:bodyPr>
          <a:lstStyle/>
          <a:p>
            <a:pPr marL="304165" indent="-304165"/>
            <a:r>
              <a:rPr lang="en-US" dirty="0">
                <a:latin typeface="Calibri Light"/>
                <a:cs typeface="Calibri Light"/>
              </a:rPr>
              <a:t>Some answers, straight from the Redux documentation:</a:t>
            </a:r>
          </a:p>
          <a:p>
            <a:pPr marL="755650" lvl="1" indent="-304165"/>
            <a:r>
              <a:rPr lang="en-US" dirty="0">
                <a:solidFill>
                  <a:srgbClr val="00B0F0"/>
                </a:solidFill>
                <a:latin typeface="Calibri Light"/>
                <a:cs typeface="Calibri Light"/>
              </a:rPr>
              <a:t>It helps keep the naming consistent because all action types are gathered in a single place.</a:t>
            </a:r>
          </a:p>
          <a:p>
            <a:pPr marL="755650" lvl="1" indent="-304165"/>
            <a:r>
              <a:rPr lang="en-US" dirty="0">
                <a:solidFill>
                  <a:srgbClr val="00B0F0"/>
                </a:solidFill>
                <a:latin typeface="Calibri Light"/>
                <a:cs typeface="Calibri Light"/>
              </a:rPr>
              <a:t>Sometimes you want to see all existing actions before working on a new feature. It may be that the action you need was already added by somebody on the team, but you didn't know.</a:t>
            </a:r>
          </a:p>
          <a:p>
            <a:pPr marL="755650" lvl="1" indent="-304165"/>
            <a:r>
              <a:rPr lang="en-US" dirty="0">
                <a:solidFill>
                  <a:srgbClr val="00B0F0"/>
                </a:solidFill>
                <a:latin typeface="Calibri Light"/>
                <a:cs typeface="Calibri Light"/>
              </a:rPr>
              <a:t>The list of action types that were added, removed, and changed in a Pull Request helps everyone on the team keep track of scope and implementation of new features.</a:t>
            </a:r>
          </a:p>
          <a:p>
            <a:pPr marL="755650" lvl="1" indent="-304165"/>
            <a:r>
              <a:rPr lang="en-US" dirty="0">
                <a:solidFill>
                  <a:srgbClr val="00B0F0"/>
                </a:solidFill>
                <a:latin typeface="Calibri Light"/>
                <a:cs typeface="Calibri Light"/>
              </a:rPr>
              <a:t>If you make a typo when importing an action constant, you will get </a:t>
            </a:r>
            <a:r>
              <a:rPr lang="en-US" i="1" dirty="0">
                <a:solidFill>
                  <a:srgbClr val="00B0F0"/>
                </a:solidFill>
                <a:latin typeface="Calibri Light"/>
                <a:cs typeface="Calibri Light"/>
              </a:rPr>
              <a:t>undefined</a:t>
            </a:r>
            <a:r>
              <a:rPr lang="en-US" dirty="0">
                <a:solidFill>
                  <a:srgbClr val="00B0F0"/>
                </a:solidFill>
                <a:latin typeface="Calibri Light"/>
                <a:cs typeface="Calibri Light"/>
              </a:rPr>
              <a:t>. Redux will immediately throw when dispatching such an action, and you'll find the mistake sooner.</a:t>
            </a:r>
          </a:p>
          <a:p>
            <a:pPr marL="304165" indent="-304165"/>
            <a:r>
              <a:rPr lang="en-US" dirty="0">
                <a:latin typeface="Calibri Light"/>
                <a:cs typeface="Calibri Light"/>
              </a:rPr>
              <a:t>Note: Like Redux itself, this may be more useful in larger projects. In very small projects with few actions, this may not be necessary, and Redux will not force you to do it. However, for the reasons noted above, it is a good idea and a very common convention. </a:t>
            </a:r>
            <a:endParaRPr lang="en-US" dirty="0"/>
          </a:p>
          <a:p>
            <a:pPr marL="304165" indent="-304165"/>
            <a:endParaRPr lang="en-US"/>
          </a:p>
        </p:txBody>
      </p:sp>
    </p:spTree>
    <p:extLst>
      <p:ext uri="{BB962C8B-B14F-4D97-AF65-F5344CB8AC3E}">
        <p14:creationId xmlns:p14="http://schemas.microsoft.com/office/powerpoint/2010/main" val="326000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0D1-30EB-4558-AD30-16A01C8EAC85}"/>
              </a:ext>
            </a:extLst>
          </p:cNvPr>
          <p:cNvSpPr>
            <a:spLocks noGrp="1"/>
          </p:cNvSpPr>
          <p:nvPr>
            <p:ph type="title"/>
          </p:nvPr>
        </p:nvSpPr>
        <p:spPr/>
        <p:txBody>
          <a:bodyPr/>
          <a:lstStyle/>
          <a:p>
            <a:r>
              <a:rPr lang="en-US">
                <a:solidFill>
                  <a:srgbClr val="00B0F0"/>
                </a:solidFill>
                <a:latin typeface="Calibri"/>
                <a:cs typeface="Calibri"/>
              </a:rPr>
              <a:t>Redux Action Types - Importing</a:t>
            </a:r>
            <a:endParaRPr lang="en-US">
              <a:solidFill>
                <a:srgbClr val="00B0F0"/>
              </a:solidFill>
            </a:endParaRPr>
          </a:p>
        </p:txBody>
      </p:sp>
      <p:sp>
        <p:nvSpPr>
          <p:cNvPr id="3" name="Content Placeholder 2">
            <a:extLst>
              <a:ext uri="{FF2B5EF4-FFF2-40B4-BE49-F238E27FC236}">
                <a16:creationId xmlns:a16="http://schemas.microsoft.com/office/drawing/2014/main" id="{CFEE1D54-DBB6-4720-A268-EEE7DFB7ABFE}"/>
              </a:ext>
            </a:extLst>
          </p:cNvPr>
          <p:cNvSpPr>
            <a:spLocks noGrp="1"/>
          </p:cNvSpPr>
          <p:nvPr>
            <p:ph idx="1"/>
          </p:nvPr>
        </p:nvSpPr>
        <p:spPr/>
        <p:txBody>
          <a:bodyPr vert="horz" lIns="121899" tIns="60949" rIns="121899" bIns="60949" rtlCol="0" anchor="t">
            <a:normAutofit fontScale="92500" lnSpcReduction="10000"/>
          </a:bodyPr>
          <a:lstStyle/>
          <a:p>
            <a:pPr marL="304165" indent="-304165"/>
            <a:r>
              <a:rPr lang="en-US">
                <a:latin typeface="Calibri Light"/>
                <a:cs typeface="Calibri Light"/>
              </a:rPr>
              <a:t>You have seen this syntax for importing action types for use in another file:</a:t>
            </a:r>
          </a:p>
          <a:p>
            <a:pPr marL="755650" lvl="1" indent="-304165"/>
            <a:r>
              <a:rPr lang="en-US">
                <a:solidFill>
                  <a:schemeClr val="accent1">
                    <a:lumMod val="60000"/>
                    <a:lumOff val="40000"/>
                  </a:schemeClr>
                </a:solidFill>
                <a:latin typeface="Consolas"/>
                <a:cs typeface="Calibri Light"/>
              </a:rPr>
              <a:t>import * as ActionTypes from './ActionTypes';</a:t>
            </a:r>
          </a:p>
          <a:p>
            <a:pPr marL="304165" indent="-304165"/>
            <a:r>
              <a:rPr lang="en-US">
                <a:latin typeface="Calibri Light"/>
                <a:cs typeface="Calibri Light"/>
              </a:rPr>
              <a:t>What is </a:t>
            </a:r>
            <a:r>
              <a:rPr lang="en-US">
                <a:solidFill>
                  <a:schemeClr val="accent1">
                    <a:lumMod val="60000"/>
                    <a:lumOff val="40000"/>
                  </a:schemeClr>
                </a:solidFill>
                <a:latin typeface="Consolas"/>
                <a:cs typeface="Calibri Light"/>
              </a:rPr>
              <a:t>import * as ____</a:t>
            </a:r>
            <a:r>
              <a:rPr lang="en-US">
                <a:latin typeface="Calibri Light"/>
                <a:cs typeface="Calibri Light"/>
              </a:rPr>
              <a:t> doing? It makes all your exported constants available to you in that file as ____.&lt;name of const&gt;. E.g. </a:t>
            </a:r>
            <a:endParaRPr lang="en-US">
              <a:latin typeface="Consolas"/>
            </a:endParaRPr>
          </a:p>
          <a:p>
            <a:pPr marL="755650" lvl="1" indent="-304165"/>
            <a:r>
              <a:rPr lang="en-US">
                <a:solidFill>
                  <a:srgbClr val="00B0F0"/>
                </a:solidFill>
                <a:latin typeface="Consolas"/>
                <a:cs typeface="Calibri Light"/>
              </a:rPr>
              <a:t>ActionTypes.DISHES_LOADING</a:t>
            </a:r>
            <a:endParaRPr lang="en-US">
              <a:solidFill>
                <a:srgbClr val="00B0F0"/>
              </a:solidFill>
              <a:latin typeface="Consolas"/>
            </a:endParaRPr>
          </a:p>
          <a:p>
            <a:pPr marL="304165" indent="-304165"/>
            <a:r>
              <a:rPr lang="en-US">
                <a:latin typeface="Calibri Light"/>
                <a:cs typeface="Calibri Light"/>
              </a:rPr>
              <a:t>If you had written instead:</a:t>
            </a:r>
            <a:endParaRPr lang="en-US">
              <a:latin typeface="Calibri Light"/>
            </a:endParaRPr>
          </a:p>
          <a:p>
            <a:pPr marL="755650" lvl="1" indent="-304165"/>
            <a:r>
              <a:rPr lang="en-US">
                <a:solidFill>
                  <a:schemeClr val="accent1">
                    <a:lumMod val="60000"/>
                    <a:lumOff val="40000"/>
                  </a:schemeClr>
                </a:solidFill>
                <a:latin typeface="Consolas"/>
                <a:cs typeface="Calibri Light"/>
              </a:rPr>
              <a:t>import * as Foo from './ActionTypes';</a:t>
            </a:r>
            <a:endParaRPr lang="en-US">
              <a:solidFill>
                <a:schemeClr val="accent1">
                  <a:lumMod val="60000"/>
                  <a:lumOff val="40000"/>
                </a:schemeClr>
              </a:solidFill>
              <a:latin typeface="Consolas"/>
            </a:endParaRPr>
          </a:p>
          <a:p>
            <a:pPr marL="304165" indent="-304165"/>
            <a:r>
              <a:rPr lang="en-US">
                <a:latin typeface="Calibri Light"/>
                <a:cs typeface="Calibri Light"/>
              </a:rPr>
              <a:t>Then you would have to use: </a:t>
            </a:r>
            <a:r>
              <a:rPr lang="en-US">
                <a:solidFill>
                  <a:srgbClr val="00B0F0"/>
                </a:solidFill>
                <a:latin typeface="Consolas"/>
                <a:cs typeface="Calibri Light"/>
              </a:rPr>
              <a:t>Foo.DISHES_LOADING</a:t>
            </a:r>
            <a:endParaRPr lang="en-US">
              <a:solidFill>
                <a:srgbClr val="00B0F0"/>
              </a:solidFill>
              <a:latin typeface="Consolas"/>
            </a:endParaRPr>
          </a:p>
          <a:p>
            <a:pPr marL="304165" indent="-304165"/>
            <a:r>
              <a:rPr lang="en-US">
                <a:latin typeface="Calibri Light"/>
                <a:cs typeface="Calibri Light"/>
              </a:rPr>
              <a:t>(but don't use Foo.)</a:t>
            </a:r>
            <a:endParaRPr lang="en-US">
              <a:latin typeface="Calibri Light"/>
            </a:endParaRPr>
          </a:p>
          <a:p>
            <a:pPr marL="304165" indent="-304165"/>
            <a:endParaRPr lang="en-US"/>
          </a:p>
          <a:p>
            <a:pPr marL="755650" lvl="1" indent="-304165"/>
            <a:endParaRPr lang="en-US"/>
          </a:p>
        </p:txBody>
      </p:sp>
    </p:spTree>
    <p:extLst>
      <p:ext uri="{BB962C8B-B14F-4D97-AF65-F5344CB8AC3E}">
        <p14:creationId xmlns:p14="http://schemas.microsoft.com/office/powerpoint/2010/main" val="104055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F851-9939-4820-BE8A-5EB1C76D7700}"/>
              </a:ext>
            </a:extLst>
          </p:cNvPr>
          <p:cNvSpPr>
            <a:spLocks noGrp="1"/>
          </p:cNvSpPr>
          <p:nvPr>
            <p:ph type="title"/>
          </p:nvPr>
        </p:nvSpPr>
        <p:spPr/>
        <p:txBody>
          <a:bodyPr/>
          <a:lstStyle/>
          <a:p>
            <a:r>
              <a:rPr lang="en-US">
                <a:solidFill>
                  <a:srgbClr val="00B0F0"/>
                </a:solidFill>
                <a:latin typeface="Calibri"/>
                <a:cs typeface="Calibri"/>
              </a:rPr>
              <a:t>Redux Action Creators</a:t>
            </a:r>
            <a:endParaRPr lang="en-US">
              <a:solidFill>
                <a:srgbClr val="00B0F0"/>
              </a:solidFill>
            </a:endParaRPr>
          </a:p>
        </p:txBody>
      </p:sp>
      <p:sp>
        <p:nvSpPr>
          <p:cNvPr id="3" name="Content Placeholder 2">
            <a:extLst>
              <a:ext uri="{FF2B5EF4-FFF2-40B4-BE49-F238E27FC236}">
                <a16:creationId xmlns:a16="http://schemas.microsoft.com/office/drawing/2014/main" id="{C50AB5C3-7B1E-4653-A99B-F2BBE1472CC0}"/>
              </a:ext>
            </a:extLst>
          </p:cNvPr>
          <p:cNvSpPr>
            <a:spLocks noGrp="1"/>
          </p:cNvSpPr>
          <p:nvPr>
            <p:ph idx="1"/>
          </p:nvPr>
        </p:nvSpPr>
        <p:spPr>
          <a:xfrm>
            <a:off x="1380065" y="1505112"/>
            <a:ext cx="10381735" cy="4592594"/>
          </a:xfrm>
        </p:spPr>
        <p:txBody>
          <a:bodyPr vert="horz" lIns="121899" tIns="60949" rIns="121899" bIns="60949" rtlCol="0" anchor="t">
            <a:normAutofit fontScale="70000" lnSpcReduction="20000"/>
          </a:bodyPr>
          <a:lstStyle/>
          <a:p>
            <a:pPr marL="304165" indent="-304165"/>
            <a:r>
              <a:rPr lang="en-US" i="1" dirty="0">
                <a:solidFill>
                  <a:srgbClr val="00B0F0"/>
                </a:solidFill>
                <a:latin typeface="Calibri Light"/>
                <a:cs typeface="Calibri Light"/>
              </a:rPr>
              <a:t>Action: </a:t>
            </a:r>
            <a:r>
              <a:rPr lang="en-US" dirty="0">
                <a:latin typeface="Calibri Light"/>
                <a:cs typeface="Calibri Light"/>
              </a:rPr>
              <a:t>a JavaScript object with an action </a:t>
            </a:r>
            <a:br>
              <a:rPr lang="en-US" dirty="0"/>
            </a:br>
            <a:r>
              <a:rPr lang="en-US" dirty="0">
                <a:latin typeface="Calibri Light"/>
                <a:cs typeface="Calibri Light"/>
              </a:rPr>
              <a:t>type and often a payload of data sent to</a:t>
            </a:r>
            <a:br>
              <a:rPr lang="en-US" dirty="0">
                <a:latin typeface="Calibri Light"/>
                <a:cs typeface="Calibri Light"/>
              </a:rPr>
            </a:br>
            <a:r>
              <a:rPr lang="en-US" dirty="0">
                <a:latin typeface="Calibri Light"/>
                <a:cs typeface="Calibri Light"/>
              </a:rPr>
              <a:t>the Redux Store.</a:t>
            </a:r>
            <a:endParaRPr lang="en-US" dirty="0">
              <a:solidFill>
                <a:srgbClr val="FFFFFF"/>
              </a:solidFill>
            </a:endParaRPr>
          </a:p>
          <a:p>
            <a:pPr marL="304165" indent="-304165"/>
            <a:r>
              <a:rPr lang="en-US" i="1" dirty="0">
                <a:solidFill>
                  <a:srgbClr val="00B0F0"/>
                </a:solidFill>
                <a:latin typeface="Calibri Light"/>
                <a:cs typeface="Calibri Light"/>
              </a:rPr>
              <a:t>Action creator: </a:t>
            </a:r>
            <a:r>
              <a:rPr lang="en-US" dirty="0">
                <a:latin typeface="Calibri Light"/>
                <a:cs typeface="Calibri Light"/>
              </a:rPr>
              <a:t>a function that </a:t>
            </a:r>
            <a:br>
              <a:rPr lang="en-US" dirty="0">
                <a:latin typeface="Calibri Light"/>
                <a:cs typeface="Calibri Light"/>
              </a:rPr>
            </a:br>
            <a:r>
              <a:rPr lang="en-US" dirty="0">
                <a:latin typeface="Calibri Light"/>
                <a:cs typeface="Calibri Light"/>
              </a:rPr>
              <a:t>creates and returns an action, e.g.:</a:t>
            </a:r>
            <a:endParaRPr lang="en-US" dirty="0"/>
          </a:p>
          <a:p>
            <a:pPr marL="755650" lvl="1" indent="-304165"/>
            <a:r>
              <a:rPr lang="en-US" dirty="0">
                <a:latin typeface="Calibri Light"/>
                <a:cs typeface="Calibri Light"/>
              </a:rPr>
              <a:t>Remember, an arrow function that has only one expression in its function body, without curly braces surrounding the function body, will return that expression automatically even though there is no return statement.</a:t>
            </a:r>
          </a:p>
          <a:p>
            <a:pPr marL="304165" indent="-304165"/>
            <a:r>
              <a:rPr lang="en-US" dirty="0">
                <a:latin typeface="Calibri Light"/>
                <a:cs typeface="Calibri Light"/>
              </a:rPr>
              <a:t>When you want to dispatch this type of action, you call the action creator function inside dispatch, e.g. </a:t>
            </a:r>
            <a:r>
              <a:rPr lang="en-US" dirty="0">
                <a:solidFill>
                  <a:srgbClr val="00B0F0"/>
                </a:solidFill>
                <a:latin typeface="Consolas"/>
                <a:cs typeface="Calibri Light"/>
              </a:rPr>
              <a:t>dispatch(</a:t>
            </a:r>
            <a:r>
              <a:rPr lang="en-US" dirty="0" err="1">
                <a:solidFill>
                  <a:srgbClr val="00B0F0"/>
                </a:solidFill>
                <a:latin typeface="Consolas"/>
                <a:cs typeface="Calibri Light"/>
              </a:rPr>
              <a:t>addCampsites</a:t>
            </a:r>
            <a:r>
              <a:rPr lang="en-US" dirty="0">
                <a:solidFill>
                  <a:srgbClr val="00B0F0"/>
                </a:solidFill>
                <a:latin typeface="Consolas"/>
                <a:cs typeface="Calibri Light"/>
              </a:rPr>
              <a:t>(campsites))</a:t>
            </a:r>
          </a:p>
          <a:p>
            <a:pPr marL="304165" indent="-304165"/>
            <a:r>
              <a:rPr lang="en-US" dirty="0">
                <a:latin typeface="Calibri Light"/>
                <a:cs typeface="Calibri Light"/>
              </a:rPr>
              <a:t>Using action creators is a convention as well. Redux does not force you to do this. You could instead create your action object inside your dispatch, such as: </a:t>
            </a:r>
            <a:r>
              <a:rPr lang="en-US" dirty="0">
                <a:solidFill>
                  <a:srgbClr val="00B0F0"/>
                </a:solidFill>
                <a:latin typeface="Consolas"/>
                <a:cs typeface="Calibri Light"/>
              </a:rPr>
              <a:t>dispatch({ type: </a:t>
            </a:r>
            <a:r>
              <a:rPr lang="en-US" dirty="0" err="1">
                <a:solidFill>
                  <a:srgbClr val="00B0F0"/>
                </a:solidFill>
                <a:latin typeface="Consolas"/>
                <a:cs typeface="Calibri Light"/>
              </a:rPr>
              <a:t>ActionTypes.ADD_CAMPSITES</a:t>
            </a:r>
            <a:r>
              <a:rPr lang="en-US" dirty="0">
                <a:solidFill>
                  <a:srgbClr val="00B0F0"/>
                </a:solidFill>
                <a:latin typeface="Consolas"/>
                <a:cs typeface="Calibri Light"/>
              </a:rPr>
              <a:t>, payload: campsites})</a:t>
            </a:r>
            <a:endParaRPr lang="en-US" dirty="0">
              <a:solidFill>
                <a:srgbClr val="00B0F0"/>
              </a:solidFill>
              <a:latin typeface="Consolas"/>
            </a:endParaRPr>
          </a:p>
          <a:p>
            <a:pPr marL="304165" indent="-304165"/>
            <a:r>
              <a:rPr lang="en-US" dirty="0">
                <a:latin typeface="Calibri Light"/>
                <a:cs typeface="Calibri Light"/>
              </a:rPr>
              <a:t>Using an action creator ensures that if you need to change how your action is created, for example if you need to introduce some Redux </a:t>
            </a:r>
            <a:r>
              <a:rPr lang="en-US" dirty="0" err="1">
                <a:latin typeface="Calibri Light"/>
                <a:cs typeface="Calibri Light"/>
              </a:rPr>
              <a:t>Thunk</a:t>
            </a:r>
            <a:r>
              <a:rPr lang="en-US" dirty="0">
                <a:latin typeface="Calibri Light"/>
                <a:cs typeface="Calibri Light"/>
              </a:rPr>
              <a:t> middleware, then you only need to change it in one place instead of chasing it down all over your code. </a:t>
            </a:r>
            <a:endParaRPr lang="en-US" dirty="0"/>
          </a:p>
        </p:txBody>
      </p:sp>
      <p:cxnSp>
        <p:nvCxnSpPr>
          <p:cNvPr id="4" name="Straight Arrow Connector 3">
            <a:extLst>
              <a:ext uri="{FF2B5EF4-FFF2-40B4-BE49-F238E27FC236}">
                <a16:creationId xmlns:a16="http://schemas.microsoft.com/office/drawing/2014/main" id="{71394629-9C53-49F2-A9DE-9922BF219DD5}"/>
              </a:ext>
            </a:extLst>
          </p:cNvPr>
          <p:cNvCxnSpPr/>
          <p:nvPr/>
        </p:nvCxnSpPr>
        <p:spPr>
          <a:xfrm flipV="1">
            <a:off x="5398710" y="2201335"/>
            <a:ext cx="1625599" cy="665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 name="Picture 6" descr="A picture containing photo, black, sitting, dark&#10;&#10;Description generated with very high confidence">
            <a:extLst>
              <a:ext uri="{FF2B5EF4-FFF2-40B4-BE49-F238E27FC236}">
                <a16:creationId xmlns:a16="http://schemas.microsoft.com/office/drawing/2014/main" id="{EB19C8F2-8025-4918-8ADD-21F581928C11}"/>
              </a:ext>
            </a:extLst>
          </p:cNvPr>
          <p:cNvPicPr>
            <a:picLocks noChangeAspect="1"/>
          </p:cNvPicPr>
          <p:nvPr/>
        </p:nvPicPr>
        <p:blipFill>
          <a:blip r:embed="rId2"/>
          <a:stretch>
            <a:fillRect/>
          </a:stretch>
        </p:blipFill>
        <p:spPr>
          <a:xfrm>
            <a:off x="7164614" y="1588943"/>
            <a:ext cx="4448628" cy="1294331"/>
          </a:xfrm>
          <a:prstGeom prst="rect">
            <a:avLst/>
          </a:prstGeom>
        </p:spPr>
      </p:pic>
    </p:spTree>
    <p:extLst>
      <p:ext uri="{BB962C8B-B14F-4D97-AF65-F5344CB8AC3E}">
        <p14:creationId xmlns:p14="http://schemas.microsoft.com/office/powerpoint/2010/main" val="117665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EB61-B365-4AD1-B59B-101A49988D04}"/>
              </a:ext>
            </a:extLst>
          </p:cNvPr>
          <p:cNvSpPr>
            <a:spLocks noGrp="1"/>
          </p:cNvSpPr>
          <p:nvPr>
            <p:ph type="title"/>
          </p:nvPr>
        </p:nvSpPr>
        <p:spPr/>
        <p:txBody>
          <a:bodyPr/>
          <a:lstStyle/>
          <a:p>
            <a:r>
              <a:rPr lang="en-US">
                <a:solidFill>
                  <a:srgbClr val="00B0F0"/>
                </a:solidFill>
                <a:latin typeface="Calibri"/>
                <a:cs typeface="Calibri"/>
              </a:rPr>
              <a:t>Redux Reducers</a:t>
            </a:r>
            <a:endParaRPr lang="en-US">
              <a:solidFill>
                <a:srgbClr val="00B0F0"/>
              </a:solidFill>
            </a:endParaRPr>
          </a:p>
        </p:txBody>
      </p:sp>
      <p:sp>
        <p:nvSpPr>
          <p:cNvPr id="3" name="Content Placeholder 2">
            <a:extLst>
              <a:ext uri="{FF2B5EF4-FFF2-40B4-BE49-F238E27FC236}">
                <a16:creationId xmlns:a16="http://schemas.microsoft.com/office/drawing/2014/main" id="{E2EA8BEB-DF3E-4634-998B-8A7D2B6A0D62}"/>
              </a:ext>
            </a:extLst>
          </p:cNvPr>
          <p:cNvSpPr>
            <a:spLocks noGrp="1"/>
          </p:cNvSpPr>
          <p:nvPr>
            <p:ph idx="1"/>
          </p:nvPr>
        </p:nvSpPr>
        <p:spPr>
          <a:xfrm>
            <a:off x="1219199" y="1026173"/>
            <a:ext cx="9753600" cy="4572000"/>
          </a:xfrm>
        </p:spPr>
        <p:txBody>
          <a:bodyPr vert="horz" lIns="121899" tIns="60949" rIns="121899" bIns="60949" rtlCol="0" anchor="t">
            <a:normAutofit lnSpcReduction="10000"/>
          </a:bodyPr>
          <a:lstStyle/>
          <a:p>
            <a:pPr marL="304165" indent="-304165"/>
            <a:r>
              <a:rPr lang="en-US">
                <a:latin typeface="Calibri Light"/>
                <a:cs typeface="Calibri Light"/>
              </a:rPr>
              <a:t>Actions describe </a:t>
            </a:r>
            <a:r>
              <a:rPr lang="en-US" i="1">
                <a:latin typeface="Calibri Light"/>
                <a:cs typeface="Calibri Light"/>
              </a:rPr>
              <a:t>what happened </a:t>
            </a:r>
            <a:r>
              <a:rPr lang="en-US">
                <a:latin typeface="Calibri Light"/>
                <a:cs typeface="Calibri Light"/>
              </a:rPr>
              <a:t>(or what you want to happen), such as ADD_COMMENT and a payload that holds the comment you want to add.</a:t>
            </a:r>
          </a:p>
          <a:p>
            <a:pPr marL="304165" indent="-304165"/>
            <a:r>
              <a:rPr lang="en-US">
                <a:latin typeface="Calibri Light"/>
                <a:cs typeface="Calibri Light"/>
              </a:rPr>
              <a:t>Reducers do the work of actually making things happen.</a:t>
            </a:r>
          </a:p>
          <a:p>
            <a:pPr marL="304165" indent="-304165"/>
            <a:r>
              <a:rPr lang="en-US">
                <a:latin typeface="Calibri Light"/>
                <a:cs typeface="Calibri Light"/>
              </a:rPr>
              <a:t>Using </a:t>
            </a:r>
            <a:r>
              <a:rPr lang="en-US">
                <a:solidFill>
                  <a:srgbClr val="00B0F0"/>
                </a:solidFill>
                <a:latin typeface="Consolas"/>
                <a:cs typeface="Calibri Light"/>
              </a:rPr>
              <a:t>dispatch()</a:t>
            </a:r>
            <a:r>
              <a:rPr lang="en-US">
                <a:latin typeface="Calibri Light"/>
                <a:cs typeface="Calibri Light"/>
              </a:rPr>
              <a:t> sends the action to the store, where it is handled by the root reducer defined in </a:t>
            </a:r>
            <a:r>
              <a:rPr lang="en-US">
                <a:solidFill>
                  <a:srgbClr val="00B0F0"/>
                </a:solidFill>
                <a:latin typeface="Consolas"/>
                <a:cs typeface="Calibri Light"/>
              </a:rPr>
              <a:t>createStore()</a:t>
            </a:r>
            <a:endParaRPr lang="en-US" i="1">
              <a:latin typeface="Calibri Light"/>
              <a:cs typeface="Calibri Light"/>
            </a:endParaRPr>
          </a:p>
          <a:p>
            <a:pPr marL="304165" indent="-304165"/>
            <a:r>
              <a:rPr lang="en-US">
                <a:latin typeface="Calibri Light"/>
                <a:cs typeface="Calibri Light"/>
              </a:rPr>
              <a:t>Reducers are </a:t>
            </a:r>
            <a:r>
              <a:rPr lang="en-US" i="1">
                <a:latin typeface="Calibri Light"/>
                <a:cs typeface="Calibri Light"/>
              </a:rPr>
              <a:t>pure functions</a:t>
            </a:r>
            <a:r>
              <a:rPr lang="en-US">
                <a:latin typeface="Calibri Light"/>
                <a:cs typeface="Calibri Light"/>
              </a:rPr>
              <a:t> with this signature:</a:t>
            </a:r>
            <a:endParaRPr lang="en-US" i="1">
              <a:latin typeface="Calibri Light"/>
              <a:cs typeface="Calibri Light"/>
            </a:endParaRPr>
          </a:p>
          <a:p>
            <a:pPr marL="755650" indent="-304165">
              <a:spcBef>
                <a:spcPts val="1200"/>
              </a:spcBef>
              <a:buChar char="–"/>
            </a:pPr>
            <a:r>
              <a:rPr lang="en-US" sz="2400">
                <a:solidFill>
                  <a:srgbClr val="00B0F0"/>
                </a:solidFill>
                <a:latin typeface="Consolas"/>
                <a:cs typeface="Calibri Light"/>
              </a:rPr>
              <a:t>(</a:t>
            </a:r>
            <a:r>
              <a:rPr lang="en-US" sz="2400" err="1">
                <a:solidFill>
                  <a:srgbClr val="00B0F0"/>
                </a:solidFill>
                <a:latin typeface="Consolas"/>
                <a:cs typeface="Calibri Light"/>
              </a:rPr>
              <a:t>previousState</a:t>
            </a:r>
            <a:r>
              <a:rPr lang="en-US" sz="2400">
                <a:solidFill>
                  <a:srgbClr val="00B0F0"/>
                </a:solidFill>
                <a:latin typeface="Consolas"/>
                <a:cs typeface="Calibri Light"/>
              </a:rPr>
              <a:t>, action) =&gt; </a:t>
            </a:r>
            <a:r>
              <a:rPr lang="en-US" sz="2400" err="1">
                <a:solidFill>
                  <a:srgbClr val="00B0F0"/>
                </a:solidFill>
                <a:latin typeface="Consolas"/>
                <a:cs typeface="Calibri Light"/>
              </a:rPr>
              <a:t>newState</a:t>
            </a:r>
          </a:p>
          <a:p>
            <a:pPr marL="451485" lvl="1" indent="0">
              <a:buNone/>
            </a:pPr>
            <a:r>
              <a:rPr lang="en-US">
                <a:latin typeface="Calibri Light"/>
                <a:cs typeface="Calibri Light"/>
              </a:rPr>
              <a:t>They take the dispatched pre-existing state and an action, then create and return the new state (without mutating the old state) to the store. </a:t>
            </a:r>
          </a:p>
          <a:p>
            <a:pPr marL="451485" lvl="1" indent="0">
              <a:buNone/>
            </a:pPr>
            <a:endParaRPr lang="en-US">
              <a:latin typeface="Calibri Light"/>
              <a:cs typeface="Calibri Light"/>
            </a:endParaRPr>
          </a:p>
          <a:p>
            <a:pPr marL="0" indent="0">
              <a:buNone/>
            </a:pPr>
            <a:endParaRPr lang="en-US">
              <a:latin typeface="Calibri Light"/>
              <a:cs typeface="Calibri Light"/>
            </a:endParaRPr>
          </a:p>
        </p:txBody>
      </p:sp>
    </p:spTree>
    <p:extLst>
      <p:ext uri="{BB962C8B-B14F-4D97-AF65-F5344CB8AC3E}">
        <p14:creationId xmlns:p14="http://schemas.microsoft.com/office/powerpoint/2010/main" val="190892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acoma, WA Full Stack Jan-July 2018 Schedul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uCamp PowerPoint Master Template.potx" id="{16DBF2C9-8900-4B49-97FB-BD2D1E63F34A}" vid="{0431BCAC-D937-4815-8C0E-BB5646D04750}"/>
    </a:ext>
  </a:extLst>
</a:theme>
</file>

<file path=ppt/theme/theme2.xml><?xml version="1.0" encoding="utf-8"?>
<a:theme xmlns:a="http://schemas.openxmlformats.org/drawingml/2006/main" name="Cooking 16x9">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Calibri"/>
        <a:ea typeface=""/>
        <a:cs typeface=""/>
      </a:majorFont>
      <a:minorFont>
        <a:latin typeface="Calibri Light"/>
        <a:ea typeface=""/>
        <a:cs typeface=""/>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Presentation1" id="{709C16F0-B98A-4DC3-A94C-3D38FFDB70C3}" vid="{69EFD456-BFBA-4E90-8585-248FEAAF42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B518C2C025244AAA92C8D1EA47F712" ma:contentTypeVersion="11" ma:contentTypeDescription="Create a new document." ma:contentTypeScope="" ma:versionID="ef331a87f36dbc9e3ab2e65432e2daae">
  <xsd:schema xmlns:xsd="http://www.w3.org/2001/XMLSchema" xmlns:xs="http://www.w3.org/2001/XMLSchema" xmlns:p="http://schemas.microsoft.com/office/2006/metadata/properties" xmlns:ns2="16f20abe-2aa5-4db9-8990-dbab721f8099" xmlns:ns3="231d7f23-75d9-4084-a6bc-b304ad326553" targetNamespace="http://schemas.microsoft.com/office/2006/metadata/properties" ma:root="true" ma:fieldsID="7e28408426d4a571be758363bc7e14cf" ns2:_="" ns3:_="">
    <xsd:import namespace="16f20abe-2aa5-4db9-8990-dbab721f8099"/>
    <xsd:import namespace="231d7f23-75d9-4084-a6bc-b304ad326553"/>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2:MediaServiceAutoTags" minOccurs="0"/>
                <xsd:element ref="ns2:MediaServiceOCR" minOccurs="0"/>
                <xsd:element ref="ns3:SharedWithUsers" minOccurs="0"/>
                <xsd:element ref="ns3:SharedWithDetail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f20abe-2aa5-4db9-8990-dbab721f809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1d7f23-75d9-4084-a6bc-b304ad32655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85AD17-1206-42CF-B586-258FF86B77CE}">
  <ds:schemaRefs>
    <ds:schemaRef ds:uri="16f20abe-2aa5-4db9-8990-dbab721f8099"/>
    <ds:schemaRef ds:uri="231d7f23-75d9-4084-a6bc-b304ad32655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4004494-7B27-48D6-8EBF-34F446E2133C}">
  <ds:schemaRefs>
    <ds:schemaRef ds:uri="http://schemas.microsoft.com/sharepoint/v3/contenttype/forms"/>
  </ds:schemaRefs>
</ds:datastoreItem>
</file>

<file path=customXml/itemProps3.xml><?xml version="1.0" encoding="utf-8"?>
<ds:datastoreItem xmlns:ds="http://schemas.openxmlformats.org/officeDocument/2006/customXml" ds:itemID="{A39EB841-582E-4ED4-884C-201E56EA69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f20abe-2aa5-4db9-8990-dbab721f8099"/>
    <ds:schemaRef ds:uri="231d7f23-75d9-4084-a6bc-b304ad3265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23</Slides>
  <Notes>3</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Tacoma, WA Full Stack Jan-July 2018 Schedule</vt:lpstr>
      <vt:lpstr>Cooking 16x9</vt:lpstr>
      <vt:lpstr>Week 5 Workshop</vt:lpstr>
      <vt:lpstr>Agenda</vt:lpstr>
      <vt:lpstr>Check-In</vt:lpstr>
      <vt:lpstr>PowerPoint Presentation</vt:lpstr>
      <vt:lpstr>Redux Action Types – Why?</vt:lpstr>
      <vt:lpstr>Redux Action Types – Why?</vt:lpstr>
      <vt:lpstr>Redux Action Types - Importing</vt:lpstr>
      <vt:lpstr>Redux Action Creators</vt:lpstr>
      <vt:lpstr>Redux Reducers</vt:lpstr>
      <vt:lpstr>And then what?</vt:lpstr>
      <vt:lpstr>Redux Reducers</vt:lpstr>
      <vt:lpstr>Redux Middleware</vt:lpstr>
      <vt:lpstr>Redux Thunk</vt:lpstr>
      <vt:lpstr>Client-Server Communication</vt:lpstr>
      <vt:lpstr>The Cloud</vt:lpstr>
      <vt:lpstr>REST: Representational State Transfer</vt:lpstr>
      <vt:lpstr>REST (cont) </vt:lpstr>
      <vt:lpstr>REST (cont)</vt:lpstr>
      <vt:lpstr>Promises</vt:lpstr>
      <vt:lpstr>Promises</vt:lpstr>
      <vt:lpstr>Fetch </vt:lpstr>
      <vt:lpstr>Workshop Assignment</vt:lpstr>
      <vt:lpstr>Check-Out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Ludovic Fourrage</dc:creator>
  <cp:revision>347</cp:revision>
  <dcterms:created xsi:type="dcterms:W3CDTF">2017-07-14T16:59:19Z</dcterms:created>
  <dcterms:modified xsi:type="dcterms:W3CDTF">2020-07-25T13:56:23Z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ludovicf@microsoft.com</vt:lpwstr>
  </property>
  <property fmtid="{D5CDD505-2E9C-101B-9397-08002B2CF9AE}" pid="5" name="MSIP_Label_f42aa342-8706-4288-bd11-ebb85995028c_SetDate">
    <vt:lpwstr>2017-11-01T22:08:23.0269713Z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0x010100E5B518C2C025244AAA92C8D1EA47F712</vt:lpwstr>
  </property>
  <property fmtid="{D5CDD505-2E9C-101B-9397-08002B2CF9AE}" pid="11" name="AuthorIds_UIVersion_45056">
    <vt:lpwstr>14</vt:lpwstr>
  </property>
</Properties>
</file>