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2E5-9104-3548-B333-EDEA616CA1D8}" type="datetimeFigureOut">
              <a:rPr lang="en-US" smtClean="0"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AA8F-4D4B-D74B-ACE0-FF0244AF91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"/>
          </a:blip>
          <a:srcRect l="57143" t="60000" r="16964" b="10000"/>
          <a:stretch>
            <a:fillRect/>
          </a:stretch>
        </p:blipFill>
        <p:spPr>
          <a:xfrm>
            <a:off x="4470400" y="1206500"/>
            <a:ext cx="3683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 l="57143" t="60000" r="16964" b="10000"/>
          <a:stretch>
            <a:fillRect/>
          </a:stretch>
        </p:blipFill>
        <p:spPr>
          <a:xfrm>
            <a:off x="4438650" y="825500"/>
            <a:ext cx="36830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MicroStrategy,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Brown</dc:creator>
  <cp:lastModifiedBy>Steven Brown</cp:lastModifiedBy>
  <cp:revision>2</cp:revision>
  <dcterms:created xsi:type="dcterms:W3CDTF">2011-09-15T01:32:22Z</dcterms:created>
  <dcterms:modified xsi:type="dcterms:W3CDTF">2011-09-15T03:03:37Z</dcterms:modified>
</cp:coreProperties>
</file>