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2E5-9104-3548-B333-EDEA616CA1D8}" type="datetimeFigureOut">
              <a:rPr lang="en-US" smtClean="0"/>
              <a:pPr/>
              <a:t>9/16/11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AA8F-4D4B-D74B-ACE0-FF0244AF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"/>
          </a:blip>
          <a:srcRect l="57143" t="60000" r="16964" b="10000"/>
          <a:stretch>
            <a:fillRect/>
          </a:stretch>
        </p:blipFill>
        <p:spPr>
          <a:xfrm>
            <a:off x="4470400" y="1206500"/>
            <a:ext cx="3683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 l="57143" t="60000" r="16964" b="10000"/>
          <a:stretch>
            <a:fillRect/>
          </a:stretch>
        </p:blipFill>
        <p:spPr>
          <a:xfrm>
            <a:off x="4438650" y="825500"/>
            <a:ext cx="368300" cy="381000"/>
          </a:xfrm>
          <a:prstGeom prst="rect">
            <a:avLst/>
          </a:prstGeom>
        </p:spPr>
      </p:pic>
      <p:pic>
        <p:nvPicPr>
          <p:cNvPr id="6" name="Picture 5" descr="stack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822450"/>
            <a:ext cx="685800" cy="69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MicroStrategy,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Brown</dc:creator>
  <cp:lastModifiedBy>Steven Brown</cp:lastModifiedBy>
  <cp:revision>3</cp:revision>
  <dcterms:created xsi:type="dcterms:W3CDTF">2011-09-16T04:04:44Z</dcterms:created>
  <dcterms:modified xsi:type="dcterms:W3CDTF">2011-09-16T04:10:11Z</dcterms:modified>
</cp:coreProperties>
</file>