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6" r:id="rId4"/>
    <p:sldId id="265" r:id="rId5"/>
    <p:sldId id="268" r:id="rId6"/>
    <p:sldId id="269" r:id="rId7"/>
    <p:sldId id="270" r:id="rId8"/>
    <p:sldId id="272" r:id="rId9"/>
    <p:sldId id="274" r:id="rId10"/>
    <p:sldId id="273" r:id="rId11"/>
    <p:sldId id="262" r:id="rId12"/>
    <p:sldId id="25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0E0E0E"/>
    <a:srgbClr val="000000"/>
    <a:srgbClr val="1D1B16"/>
    <a:srgbClr val="513826"/>
    <a:srgbClr val="18160F"/>
    <a:srgbClr val="040404"/>
    <a:srgbClr val="FFFF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BEE8-9A9E-4D21-B5FD-1E0304F0C29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60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3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8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78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64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6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7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9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8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05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16E7-5010-4B05-BA0C-BAFAACEBC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3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11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5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66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7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8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E8AC-55FB-4371-80CF-DB80C38E2670}" type="datetimeFigureOut">
              <a:rPr lang="pt-BR" smtClean="0"/>
              <a:t>01/11/2015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ABD0-F55B-4C05-94AB-8714074B3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9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dottech.org/wp-content/uploads/2012/11/2012-11-16_0105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7"/>
          <a:stretch/>
        </p:blipFill>
        <p:spPr bwMode="auto">
          <a:xfrm>
            <a:off x="-15766" y="0"/>
            <a:ext cx="7842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4418" y="607218"/>
            <a:ext cx="6691983" cy="3163637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Levando o C# para o mundo mobile - iOS, Android e Windows Phone - com </a:t>
            </a:r>
            <a:r>
              <a:rPr lang="pt-BR" sz="4800" dirty="0" err="1" smtClean="0">
                <a:solidFill>
                  <a:schemeClr val="bg1"/>
                </a:solidFill>
              </a:rPr>
              <a:t>Xamarin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http://www.gorillageek.com.br/wp-content/uploads/2015/06/Xamarin-Inc..zpoh_xamarin-logo-hexagon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31" y="5756625"/>
            <a:ext cx="2125855" cy="5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540079" y="5885545"/>
            <a:ext cx="184731" cy="307777"/>
          </a:xfrm>
          <a:prstGeom prst="rect">
            <a:avLst/>
          </a:prstGeom>
          <a:noFill/>
        </p:spPr>
        <p:txBody>
          <a:bodyPr wrap="none" numCol="1" rtlCol="0" anchor="ctr">
            <a:spAutoFit/>
          </a:bodyPr>
          <a:lstStyle/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3773" y="228176"/>
            <a:ext cx="11392152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3498DB"/>
                </a:solidFill>
              </a:rPr>
              <a:t>Como o </a:t>
            </a:r>
            <a:r>
              <a:rPr lang="pt-BR" sz="3200" b="1" dirty="0" err="1" smtClean="0">
                <a:solidFill>
                  <a:srgbClr val="3498DB"/>
                </a:solidFill>
              </a:rPr>
              <a:t>Xamarin</a:t>
            </a:r>
            <a:r>
              <a:rPr lang="pt-BR" sz="3200" b="1" dirty="0" smtClean="0">
                <a:solidFill>
                  <a:srgbClr val="3498DB"/>
                </a:solidFill>
              </a:rPr>
              <a:t> funciona no Android?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498DB"/>
                </a:solidFill>
              </a:rPr>
              <a:t>Mono </a:t>
            </a:r>
            <a:r>
              <a:rPr lang="pt-BR" sz="2800" b="1" dirty="0" err="1" smtClean="0">
                <a:solidFill>
                  <a:srgbClr val="3498DB"/>
                </a:solidFill>
              </a:rPr>
              <a:t>Runtime</a:t>
            </a:r>
            <a:r>
              <a:rPr lang="pt-BR" sz="2800" b="1" dirty="0" smtClean="0">
                <a:solidFill>
                  <a:srgbClr val="3498DB"/>
                </a:solidFill>
              </a:rPr>
              <a:t> rodando diretamente no </a:t>
            </a:r>
            <a:r>
              <a:rPr lang="pt-BR" sz="2800" b="1" dirty="0" err="1" smtClean="0">
                <a:solidFill>
                  <a:srgbClr val="3498DB"/>
                </a:solidFill>
              </a:rPr>
              <a:t>Kernel</a:t>
            </a:r>
            <a:r>
              <a:rPr lang="pt-BR" sz="2800" b="1" dirty="0" smtClean="0">
                <a:solidFill>
                  <a:srgbClr val="3498DB"/>
                </a:solidFill>
              </a:rPr>
              <a:t> do dispositivo ou fazendo chamadas </a:t>
            </a:r>
            <a:r>
              <a:rPr lang="pt-BR" sz="2800" b="1" dirty="0">
                <a:solidFill>
                  <a:srgbClr val="3498DB"/>
                </a:solidFill>
              </a:rPr>
              <a:t>diretas ao </a:t>
            </a:r>
            <a:r>
              <a:rPr lang="pt-BR" sz="2800" b="1" dirty="0" err="1" smtClean="0">
                <a:solidFill>
                  <a:srgbClr val="3498DB"/>
                </a:solidFill>
              </a:rPr>
              <a:t>Dalvik</a:t>
            </a:r>
            <a:endParaRPr lang="pt-BR" sz="2800" b="1" dirty="0" smtClean="0">
              <a:solidFill>
                <a:srgbClr val="3498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498DB"/>
                </a:solidFill>
              </a:rPr>
              <a:t>Compilação JIT, Gerenciamento de Memória, </a:t>
            </a:r>
            <a:r>
              <a:rPr lang="pt-BR" sz="2800" b="1" dirty="0" err="1" smtClean="0">
                <a:solidFill>
                  <a:srgbClr val="3498DB"/>
                </a:solidFill>
              </a:rPr>
              <a:t>Reflection</a:t>
            </a:r>
            <a:r>
              <a:rPr lang="pt-BR" sz="2800" b="1" dirty="0" smtClean="0">
                <a:solidFill>
                  <a:srgbClr val="3498DB"/>
                </a:solidFill>
              </a:rPr>
              <a:t>, exatamente como em qualquer ambiente Mono/.net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err="1" smtClean="0">
                <a:solidFill>
                  <a:srgbClr val="3498DB"/>
                </a:solidFill>
              </a:rPr>
              <a:t>API's</a:t>
            </a:r>
            <a:r>
              <a:rPr lang="pt-BR" sz="2800" b="1" dirty="0" smtClean="0">
                <a:solidFill>
                  <a:srgbClr val="3498DB"/>
                </a:solidFill>
              </a:rPr>
              <a:t> do </a:t>
            </a:r>
            <a:r>
              <a:rPr lang="pt-BR" sz="2800" b="1" dirty="0" err="1" smtClean="0">
                <a:solidFill>
                  <a:srgbClr val="3498DB"/>
                </a:solidFill>
              </a:rPr>
              <a:t>.Net</a:t>
            </a:r>
            <a:r>
              <a:rPr lang="pt-BR" sz="2800" b="1" dirty="0" smtClean="0">
                <a:solidFill>
                  <a:srgbClr val="3498DB"/>
                </a:solidFill>
              </a:rPr>
              <a:t> são mapeadas uma-para-uma com as </a:t>
            </a:r>
            <a:r>
              <a:rPr lang="pt-BR" sz="2800" b="1" dirty="0" err="1" smtClean="0">
                <a:solidFill>
                  <a:srgbClr val="3498DB"/>
                </a:solidFill>
              </a:rPr>
              <a:t>APIs</a:t>
            </a:r>
            <a:r>
              <a:rPr lang="pt-BR" sz="2800" b="1" dirty="0" smtClean="0">
                <a:solidFill>
                  <a:srgbClr val="3498DB"/>
                </a:solidFill>
              </a:rPr>
              <a:t> do Android</a:t>
            </a:r>
          </a:p>
          <a:p>
            <a:endParaRPr lang="pt-BR" sz="3200" b="1" dirty="0" smtClean="0">
              <a:solidFill>
                <a:srgbClr val="3498DB"/>
              </a:solidFill>
            </a:endParaRPr>
          </a:p>
          <a:p>
            <a:r>
              <a:rPr lang="pt-BR" sz="3200" b="1" dirty="0" smtClean="0">
                <a:solidFill>
                  <a:srgbClr val="3498DB"/>
                </a:solidFill>
              </a:rPr>
              <a:t>Como </a:t>
            </a:r>
            <a:r>
              <a:rPr lang="pt-BR" sz="3200" b="1" dirty="0" err="1" smtClean="0">
                <a:solidFill>
                  <a:srgbClr val="3498DB"/>
                </a:solidFill>
              </a:rPr>
              <a:t>Xamarin</a:t>
            </a:r>
            <a:r>
              <a:rPr lang="pt-BR" sz="3200" b="1" dirty="0" smtClean="0">
                <a:solidFill>
                  <a:srgbClr val="3498DB"/>
                </a:solidFill>
              </a:rPr>
              <a:t> funciona no iOS?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498DB"/>
                </a:solidFill>
              </a:rPr>
              <a:t>Código mono é compilado em modo </a:t>
            </a:r>
            <a:r>
              <a:rPr lang="pt-BR" sz="2800" b="1" dirty="0" err="1" smtClean="0">
                <a:solidFill>
                  <a:srgbClr val="3498DB"/>
                </a:solidFill>
              </a:rPr>
              <a:t>AoT</a:t>
            </a:r>
            <a:r>
              <a:rPr lang="pt-BR" sz="2800" b="1" dirty="0" smtClean="0">
                <a:solidFill>
                  <a:srgbClr val="3498DB"/>
                </a:solidFill>
              </a:rPr>
              <a:t> (</a:t>
            </a:r>
            <a:r>
              <a:rPr lang="pt-BR" sz="2800" b="1" dirty="0" err="1" smtClean="0">
                <a:solidFill>
                  <a:srgbClr val="3498DB"/>
                </a:solidFill>
              </a:rPr>
              <a:t>ahead</a:t>
            </a:r>
            <a:r>
              <a:rPr lang="pt-BR" sz="2800" b="1" dirty="0" smtClean="0">
                <a:solidFill>
                  <a:srgbClr val="3498DB"/>
                </a:solidFill>
              </a:rPr>
              <a:t> </a:t>
            </a:r>
            <a:r>
              <a:rPr lang="pt-BR" sz="2800" b="1" dirty="0" err="1" smtClean="0">
                <a:solidFill>
                  <a:srgbClr val="3498DB"/>
                </a:solidFill>
              </a:rPr>
              <a:t>of</a:t>
            </a:r>
            <a:r>
              <a:rPr lang="pt-BR" sz="2800" b="1" dirty="0" smtClean="0">
                <a:solidFill>
                  <a:srgbClr val="3498DB"/>
                </a:solidFill>
              </a:rPr>
              <a:t> time), pois devido a restrições da Apple nenhum </a:t>
            </a:r>
            <a:r>
              <a:rPr lang="pt-BR" sz="2800" b="1" dirty="0" err="1" smtClean="0">
                <a:solidFill>
                  <a:srgbClr val="3498DB"/>
                </a:solidFill>
              </a:rPr>
              <a:t>app</a:t>
            </a:r>
            <a:r>
              <a:rPr lang="pt-BR" sz="2800" b="1" dirty="0" smtClean="0">
                <a:solidFill>
                  <a:srgbClr val="3498DB"/>
                </a:solidFill>
              </a:rPr>
              <a:t> pode gerar código durante execução (o que impede compilação JIT)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498DB"/>
                </a:solidFill>
              </a:rPr>
              <a:t>Boa parte da API de </a:t>
            </a:r>
            <a:r>
              <a:rPr lang="pt-BR" sz="2800" b="1" dirty="0" err="1" smtClean="0">
                <a:solidFill>
                  <a:srgbClr val="3498DB"/>
                </a:solidFill>
              </a:rPr>
              <a:t>reflection</a:t>
            </a:r>
            <a:r>
              <a:rPr lang="pt-BR" sz="2800" b="1" dirty="0" smtClean="0">
                <a:solidFill>
                  <a:srgbClr val="3498DB"/>
                </a:solidFill>
              </a:rPr>
              <a:t> funciona, salvo algumas limitações como </a:t>
            </a:r>
            <a:r>
              <a:rPr lang="pt-BR" sz="2800" b="1" dirty="0" err="1" smtClean="0">
                <a:solidFill>
                  <a:srgbClr val="3498DB"/>
                </a:solidFill>
              </a:rPr>
              <a:t>Reflection.Emit</a:t>
            </a:r>
            <a:r>
              <a:rPr lang="pt-BR" sz="2800" b="1" dirty="0" smtClean="0">
                <a:solidFill>
                  <a:srgbClr val="3498DB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err="1" smtClean="0">
                <a:solidFill>
                  <a:srgbClr val="3498DB"/>
                </a:solidFill>
              </a:rPr>
              <a:t>API's</a:t>
            </a:r>
            <a:r>
              <a:rPr lang="pt-BR" sz="2800" b="1" dirty="0" smtClean="0">
                <a:solidFill>
                  <a:srgbClr val="3498DB"/>
                </a:solidFill>
              </a:rPr>
              <a:t> do </a:t>
            </a:r>
            <a:r>
              <a:rPr lang="pt-BR" sz="2800" b="1" dirty="0" err="1" smtClean="0">
                <a:solidFill>
                  <a:srgbClr val="3498DB"/>
                </a:solidFill>
              </a:rPr>
              <a:t>.Net</a:t>
            </a:r>
            <a:r>
              <a:rPr lang="pt-BR" sz="2800" b="1" dirty="0" smtClean="0">
                <a:solidFill>
                  <a:srgbClr val="3498DB"/>
                </a:solidFill>
              </a:rPr>
              <a:t> são mapeadas uma-para-uma com as </a:t>
            </a:r>
            <a:r>
              <a:rPr lang="pt-BR" sz="2800" b="1" dirty="0" err="1" smtClean="0">
                <a:solidFill>
                  <a:srgbClr val="3498DB"/>
                </a:solidFill>
              </a:rPr>
              <a:t>APIs</a:t>
            </a:r>
            <a:r>
              <a:rPr lang="pt-BR" sz="2800" b="1" dirty="0" smtClean="0">
                <a:solidFill>
                  <a:srgbClr val="3498DB"/>
                </a:solidFill>
              </a:rPr>
              <a:t> do iOS</a:t>
            </a:r>
            <a:endParaRPr lang="pt-BR" sz="2800" b="1" dirty="0">
              <a:solidFill>
                <a:srgbClr val="349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B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gallery.photo.net/photo/17650010-l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13375"/>
          <a:stretch/>
        </p:blipFill>
        <p:spPr bwMode="auto">
          <a:xfrm>
            <a:off x="0" y="0"/>
            <a:ext cx="617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3340" y="2825442"/>
            <a:ext cx="5565671" cy="1207116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2400" b="0" cap="none" spc="-102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600" dirty="0" smtClean="0">
                <a:latin typeface="+mj-lt"/>
              </a:rPr>
              <a:t>DEMO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93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dottech.org/wp-content/uploads/2012/11/2012-11-16_0105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7"/>
          <a:stretch/>
        </p:blipFill>
        <p:spPr bwMode="auto">
          <a:xfrm>
            <a:off x="-15766" y="0"/>
            <a:ext cx="7842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8110" y="-1193800"/>
            <a:ext cx="5628290" cy="2387600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Obrigado!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http://www.gorillageek.com.br/wp-content/uploads/2015/06/Xamarin-Inc..zpoh_xamarin-logo-hexagon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31" y="5756625"/>
            <a:ext cx="2125855" cy="5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540079" y="5885545"/>
            <a:ext cx="184731" cy="307777"/>
          </a:xfrm>
          <a:prstGeom prst="rect">
            <a:avLst/>
          </a:prstGeom>
          <a:noFill/>
        </p:spPr>
        <p:txBody>
          <a:bodyPr wrap="none" numCol="1" rtlCol="0" anchor="ctr">
            <a:spAutoFit/>
          </a:bodyPr>
          <a:lstStyle/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342536" y="3635132"/>
            <a:ext cx="5628291" cy="17096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342536" y="1532797"/>
            <a:ext cx="5628291" cy="170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chemeClr val="bg1"/>
                </a:solidFill>
              </a:rPr>
              <a:t>William Barbosa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william.sb@hotmail.com /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github.com/</a:t>
            </a:r>
            <a:r>
              <a:rPr lang="pt-BR" dirty="0" err="1" smtClean="0">
                <a:solidFill>
                  <a:schemeClr val="bg1"/>
                </a:solidFill>
              </a:rPr>
              <a:t>willsb</a:t>
            </a:r>
            <a:r>
              <a:rPr lang="pt-BR" dirty="0" smtClean="0">
                <a:solidFill>
                  <a:schemeClr val="bg1"/>
                </a:solidFill>
              </a:rPr>
              <a:t> /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snappypixels.com/wp-content/uploads/2014/04/photogenic-macaques-mon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98" y="0"/>
            <a:ext cx="61712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6778" y="365125"/>
            <a:ext cx="4610100" cy="1325563"/>
          </a:xfrm>
        </p:spPr>
        <p:txBody>
          <a:bodyPr anchor="b"/>
          <a:lstStyle/>
          <a:p>
            <a:r>
              <a:rPr lang="pt-BR" dirty="0" smtClean="0"/>
              <a:t>William Barbosa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6778" y="1825625"/>
            <a:ext cx="4610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3498DB"/>
                </a:solidFill>
              </a:rPr>
              <a:t>Graduado em Ciências da Computação, com mais de 4 anos de experiência em desenvolvimento Web e Mobile. Entusiasta de </a:t>
            </a:r>
            <a:r>
              <a:rPr lang="pt-BR" dirty="0" err="1" smtClean="0">
                <a:solidFill>
                  <a:srgbClr val="3498DB"/>
                </a:solidFill>
              </a:rPr>
              <a:t>JavaScript</a:t>
            </a:r>
            <a:r>
              <a:rPr lang="pt-BR" dirty="0" smtClean="0">
                <a:solidFill>
                  <a:srgbClr val="3498DB"/>
                </a:solidFill>
              </a:rPr>
              <a:t> e de todo o ecossistema .NET. Trabalha como consultor na BR- Soluções Integradas com desenvolvimento de aplicações usando </a:t>
            </a:r>
            <a:r>
              <a:rPr lang="pt-BR" dirty="0" err="1" smtClean="0">
                <a:solidFill>
                  <a:srgbClr val="3498DB"/>
                </a:solidFill>
              </a:rPr>
              <a:t>Xamarin</a:t>
            </a:r>
            <a:r>
              <a:rPr lang="pt-BR" dirty="0" smtClean="0">
                <a:solidFill>
                  <a:srgbClr val="3498DB"/>
                </a:solidFill>
              </a:rPr>
              <a:t>. </a:t>
            </a:r>
            <a:endParaRPr lang="pt-BR" dirty="0">
              <a:solidFill>
                <a:srgbClr val="349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81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8681" y="566542"/>
            <a:ext cx="443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400" b="1" dirty="0" smtClean="0">
                <a:solidFill>
                  <a:schemeClr val="bg1"/>
                </a:solidFill>
              </a:rPr>
              <a:t>O que é </a:t>
            </a:r>
            <a:r>
              <a:rPr lang="pt-BR" sz="4400" b="1" dirty="0" err="1" smtClean="0">
                <a:solidFill>
                  <a:schemeClr val="bg1"/>
                </a:solidFill>
              </a:rPr>
              <a:t>Xamarin</a:t>
            </a:r>
            <a:r>
              <a:rPr lang="pt-BR" sz="4400" b="1" dirty="0" smtClean="0">
                <a:solidFill>
                  <a:schemeClr val="bg1"/>
                </a:solidFill>
              </a:rPr>
              <a:t>?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0504" y="181957"/>
            <a:ext cx="613812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solidFill>
                  <a:srgbClr val="3498DB"/>
                </a:solidFill>
              </a:rPr>
              <a:t>Xamarin</a:t>
            </a:r>
            <a:r>
              <a:rPr lang="pt-BR" sz="3200" b="1" dirty="0" smtClean="0">
                <a:solidFill>
                  <a:srgbClr val="3498DB"/>
                </a:solidFill>
              </a:rPr>
              <a:t> é uma plataforma de desenvolvimento que permite criar </a:t>
            </a:r>
            <a:r>
              <a:rPr lang="pt-BR" sz="3200" b="1" dirty="0" err="1" smtClean="0">
                <a:solidFill>
                  <a:srgbClr val="3498DB"/>
                </a:solidFill>
              </a:rPr>
              <a:t>Apps</a:t>
            </a:r>
            <a:r>
              <a:rPr lang="pt-BR" sz="3200" b="1" dirty="0" smtClean="0">
                <a:solidFill>
                  <a:srgbClr val="3498DB"/>
                </a:solidFill>
              </a:rPr>
              <a:t> NATIVOS </a:t>
            </a:r>
            <a:r>
              <a:rPr lang="pt-BR" sz="3200" b="1" dirty="0" err="1" smtClean="0">
                <a:solidFill>
                  <a:srgbClr val="3498DB"/>
                </a:solidFill>
              </a:rPr>
              <a:t>multi</a:t>
            </a:r>
            <a:r>
              <a:rPr lang="pt-BR" sz="3200" b="1" dirty="0" smtClean="0">
                <a:solidFill>
                  <a:srgbClr val="3498DB"/>
                </a:solidFill>
              </a:rPr>
              <a:t>- plataforma utilizando Mono, a implementação Open </a:t>
            </a:r>
            <a:r>
              <a:rPr lang="pt-BR" sz="3200" b="1" dirty="0" err="1" smtClean="0">
                <a:solidFill>
                  <a:srgbClr val="3498DB"/>
                </a:solidFill>
              </a:rPr>
              <a:t>Source</a:t>
            </a:r>
            <a:r>
              <a:rPr lang="pt-BR" sz="3200" b="1" dirty="0" smtClean="0">
                <a:solidFill>
                  <a:srgbClr val="3498DB"/>
                </a:solidFill>
              </a:rPr>
              <a:t> do </a:t>
            </a:r>
            <a:r>
              <a:rPr lang="pt-BR" sz="3200" b="1" dirty="0" err="1" smtClean="0">
                <a:solidFill>
                  <a:srgbClr val="3498DB"/>
                </a:solidFill>
              </a:rPr>
              <a:t>.Net</a:t>
            </a:r>
            <a:r>
              <a:rPr lang="pt-BR" sz="3200" b="1" dirty="0" smtClean="0">
                <a:solidFill>
                  <a:srgbClr val="3498DB"/>
                </a:solidFill>
              </a:rPr>
              <a:t> Framework. </a:t>
            </a:r>
          </a:p>
          <a:p>
            <a:endParaRPr lang="pt-BR" sz="3200" b="1" dirty="0">
              <a:solidFill>
                <a:srgbClr val="3498DB"/>
              </a:solidFill>
            </a:endParaRPr>
          </a:p>
          <a:p>
            <a:r>
              <a:rPr lang="pt-BR" sz="3200" b="1" dirty="0" smtClean="0">
                <a:solidFill>
                  <a:srgbClr val="3498DB"/>
                </a:solidFill>
              </a:rPr>
              <a:t>Isso permite o reuso da mesma base de código para todos os </a:t>
            </a:r>
            <a:r>
              <a:rPr lang="pt-BR" sz="3200" b="1" dirty="0" err="1" smtClean="0">
                <a:solidFill>
                  <a:srgbClr val="3498DB"/>
                </a:solidFill>
              </a:rPr>
              <a:t>apps</a:t>
            </a:r>
            <a:r>
              <a:rPr lang="pt-BR" sz="3200" b="1" dirty="0" smtClean="0">
                <a:solidFill>
                  <a:srgbClr val="3498DB"/>
                </a:solidFill>
              </a:rPr>
              <a:t>, além de possibilitar o uso das ferramentas já consolidadas que são utilizadas pela plataforma </a:t>
            </a:r>
            <a:r>
              <a:rPr lang="pt-BR" sz="3200" b="1" dirty="0" err="1" smtClean="0">
                <a:solidFill>
                  <a:srgbClr val="3498DB"/>
                </a:solidFill>
              </a:rPr>
              <a:t>.net</a:t>
            </a:r>
            <a:r>
              <a:rPr lang="pt-BR" sz="3200" b="1" dirty="0" smtClean="0">
                <a:solidFill>
                  <a:srgbClr val="3498DB"/>
                </a:solidFill>
              </a:rPr>
              <a:t>/Mono </a:t>
            </a:r>
          </a:p>
        </p:txBody>
      </p:sp>
      <p:pic>
        <p:nvPicPr>
          <p:cNvPr id="12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30" y="0"/>
            <a:ext cx="6033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3" y="1578801"/>
            <a:ext cx="11097270" cy="50052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83493" y="246866"/>
            <a:ext cx="1109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accent2"/>
                </a:solidFill>
              </a:rPr>
              <a:t>Três plataformas. Três times. Três linguagens de programação. Custo muito alto.</a:t>
            </a:r>
            <a:endParaRPr lang="pt-BR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0" y="2048526"/>
            <a:ext cx="11743860" cy="444934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83493" y="246866"/>
            <a:ext cx="1109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3498DB"/>
                </a:solidFill>
              </a:rPr>
              <a:t>Três plataformas. Um time. Uma linguagem de programação. CUSTO BAIXO</a:t>
            </a:r>
            <a:endParaRPr lang="pt-BR" sz="3600" b="1" dirty="0">
              <a:solidFill>
                <a:srgbClr val="349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7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730685"/>
            <a:ext cx="12192000" cy="452431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3498DB"/>
                </a:solidFill>
              </a:rPr>
              <a:t>C# é a melhor linguagem para o desenvolvimento mobile.</a:t>
            </a:r>
            <a:endParaRPr lang="pt-BR" sz="4800" b="1" dirty="0" smtClean="0">
              <a:solidFill>
                <a:srgbClr val="3498DB"/>
              </a:solidFill>
            </a:endParaRPr>
          </a:p>
          <a:p>
            <a:pPr algn="ctr"/>
            <a:endParaRPr lang="pt-BR" sz="4800" b="1" dirty="0" smtClean="0">
              <a:solidFill>
                <a:srgbClr val="3498DB"/>
              </a:solidFill>
            </a:endParaRPr>
          </a:p>
          <a:p>
            <a:pPr algn="ctr"/>
            <a:r>
              <a:rPr lang="pt-BR" sz="4800" b="1" dirty="0" smtClean="0">
                <a:solidFill>
                  <a:srgbClr val="3498DB"/>
                </a:solidFill>
              </a:rPr>
              <a:t>Tudo que você pode fazer usando </a:t>
            </a:r>
            <a:r>
              <a:rPr lang="pt-BR" sz="4800" b="1" dirty="0" err="1" smtClean="0">
                <a:solidFill>
                  <a:srgbClr val="3498DB"/>
                </a:solidFill>
              </a:rPr>
              <a:t>Objective</a:t>
            </a:r>
            <a:r>
              <a:rPr lang="pt-BR" sz="4800" b="1" dirty="0" smtClean="0">
                <a:solidFill>
                  <a:srgbClr val="3498DB"/>
                </a:solidFill>
              </a:rPr>
              <a:t>-C, Swift ou Java, você pode fazer usando C#.</a:t>
            </a:r>
          </a:p>
          <a:p>
            <a:pPr algn="ctr"/>
            <a:r>
              <a:rPr lang="pt-BR" sz="4800" b="1" dirty="0" smtClean="0">
                <a:solidFill>
                  <a:srgbClr val="3498DB"/>
                </a:solidFill>
              </a:rPr>
              <a:t>Mais rápido e de forma mais simples.</a:t>
            </a:r>
            <a:endParaRPr lang="pt-BR" sz="4800" b="1" dirty="0">
              <a:solidFill>
                <a:srgbClr val="349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9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0" y="-72029"/>
            <a:ext cx="10935286" cy="69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7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384</Words>
  <Application>Microsoft Office PowerPoint</Application>
  <PresentationFormat>Widescreen</PresentationFormat>
  <Paragraphs>39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Levando o C# para o mundo mobile - iOS, Android e Windows Phone - com Xamarin</vt:lpstr>
      <vt:lpstr>William Barbosa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williamsrz</dc:creator>
  <cp:lastModifiedBy>BR - William Santos Barbosa</cp:lastModifiedBy>
  <cp:revision>25</cp:revision>
  <dcterms:created xsi:type="dcterms:W3CDTF">2015-08-07T13:32:41Z</dcterms:created>
  <dcterms:modified xsi:type="dcterms:W3CDTF">2015-11-01T03:01:43Z</dcterms:modified>
</cp:coreProperties>
</file>