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3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9" r:id="rId4"/>
    <p:sldId id="281" r:id="rId5"/>
    <p:sldId id="280" r:id="rId6"/>
    <p:sldId id="274" r:id="rId7"/>
    <p:sldId id="275" r:id="rId8"/>
    <p:sldId id="271" r:id="rId9"/>
    <p:sldId id="273" r:id="rId10"/>
    <p:sldId id="278" r:id="rId11"/>
    <p:sldId id="279" r:id="rId12"/>
    <p:sldId id="282" r:id="rId13"/>
    <p:sldId id="283" r:id="rId14"/>
    <p:sldId id="272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77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74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783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89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565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58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86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8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362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40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42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43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6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3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62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8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83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50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94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02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98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93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8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61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0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7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8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48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59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llsb.github.io/xamarin/2016/02/10/inde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willsb/OneDay201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400" dirty="0" err="1">
                <a:solidFill>
                  <a:srgbClr val="595959"/>
                </a:solidFill>
                <a:latin typeface="Calibri"/>
              </a:rPr>
              <a:t>MvvmCross</a:t>
            </a:r>
            <a:r>
              <a:rPr lang="pt-BR" sz="4400" dirty="0">
                <a:solidFill>
                  <a:srgbClr val="595959"/>
                </a:solidFill>
                <a:latin typeface="Calibri"/>
              </a:rPr>
              <a:t> para aplicações </a:t>
            </a:r>
            <a:r>
              <a:rPr lang="pt-BR" sz="4400" dirty="0" err="1">
                <a:solidFill>
                  <a:srgbClr val="595959"/>
                </a:solidFill>
                <a:latin typeface="Calibri"/>
              </a:rPr>
              <a:t>Xamarin</a:t>
            </a:r>
            <a:br>
              <a:rPr lang="pt-BR" dirty="0">
                <a:solidFill>
                  <a:srgbClr val="595959"/>
                </a:solidFill>
                <a:latin typeface="Book Antiqua"/>
              </a:rPr>
            </a:br>
            <a:endParaRPr lang="pt-BR" sz="4000" b="0" i="0" dirty="0">
              <a:solidFill>
                <a:srgbClr val="595959"/>
              </a:solidFill>
              <a:latin typeface="Book Antiqu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400" b="0" i="0" dirty="0"/>
              <a:t>Por William Barbosa</a:t>
            </a:r>
          </a:p>
          <a:p>
            <a:pPr marL="0" indent="0" algn="l">
              <a:buNone/>
            </a:pPr>
            <a:endParaRPr lang="pt-BR" sz="2400" b="0" i="0" dirty="0"/>
          </a:p>
        </p:txBody>
      </p:sp>
      <p:pic>
        <p:nvPicPr>
          <p:cNvPr id="5" name="Espaço Reservado para Imagem 4" descr="Rua urbana com desfoque de movimento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maior parte possível do seu código deve ficar em uma </a:t>
            </a:r>
            <a:r>
              <a:rPr lang="pt-BR" dirty="0" err="1"/>
              <a:t>ViewModel</a:t>
            </a:r>
            <a:endParaRPr lang="pt-BR" dirty="0"/>
          </a:p>
          <a:p>
            <a:r>
              <a:rPr lang="pt-BR" dirty="0"/>
              <a:t>A sua </a:t>
            </a:r>
            <a:r>
              <a:rPr lang="pt-BR" dirty="0" err="1"/>
              <a:t>View</a:t>
            </a:r>
            <a:r>
              <a:rPr lang="pt-BR" dirty="0"/>
              <a:t> deve ter o mínimo de código possível (isso nem sempre quer dizer nada)</a:t>
            </a:r>
          </a:p>
          <a:p>
            <a:r>
              <a:rPr lang="pt-BR" dirty="0"/>
              <a:t>Data </a:t>
            </a:r>
            <a:r>
              <a:rPr lang="pt-BR" dirty="0" err="1"/>
              <a:t>Binding</a:t>
            </a:r>
            <a:r>
              <a:rPr lang="pt-BR" dirty="0"/>
              <a:t> permite atualização dinâmica dos dados mesmo que a </a:t>
            </a:r>
            <a:r>
              <a:rPr lang="pt-BR" dirty="0" err="1"/>
              <a:t>ViewModel</a:t>
            </a:r>
            <a:r>
              <a:rPr lang="pt-BR" dirty="0"/>
              <a:t> não saiba nada sobre a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dirty="0"/>
              <a:t>Isso resulta em código limpo e que pode ser reutilizado em qualquer plataforma</a:t>
            </a:r>
          </a:p>
        </p:txBody>
      </p:sp>
    </p:spTree>
    <p:extLst>
      <p:ext uri="{BB962C8B-B14F-4D97-AF65-F5344CB8AC3E}">
        <p14:creationId xmlns:p14="http://schemas.microsoft.com/office/powerpoint/2010/main" val="5041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Mas é Open </a:t>
            </a:r>
            <a:r>
              <a:rPr lang="pt-BR" b="0" i="0" dirty="0" err="1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Source</a:t>
            </a: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... </a:t>
            </a:r>
            <a:b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</a:b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Posso usar em produção?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Comunidade muito forte e extremamente ativa em adicionar novas </a:t>
            </a:r>
            <a:r>
              <a:rPr lang="pt-BR" dirty="0" err="1"/>
              <a:t>features</a:t>
            </a:r>
            <a:r>
              <a:rPr lang="pt-BR" dirty="0"/>
              <a:t> e corrigir bugs, além de ajudar no </a:t>
            </a:r>
            <a:r>
              <a:rPr lang="pt-BR" dirty="0" err="1"/>
              <a:t>Stackoverflow</a:t>
            </a:r>
            <a:r>
              <a:rPr lang="pt-BR" dirty="0"/>
              <a:t>/Slack</a:t>
            </a:r>
          </a:p>
          <a:p>
            <a:r>
              <a:rPr lang="pt-BR" dirty="0"/>
              <a:t>Usado por inúmeros profissionais tanto para desenvolvimento Desktop (WPF, UWP, Windows </a:t>
            </a:r>
            <a:r>
              <a:rPr lang="pt-BR" dirty="0" err="1"/>
              <a:t>Store</a:t>
            </a:r>
            <a:r>
              <a:rPr lang="pt-BR" dirty="0"/>
              <a:t> e Mac) quanto para mobile (</a:t>
            </a:r>
            <a:r>
              <a:rPr lang="pt-BR" dirty="0" err="1"/>
              <a:t>Android</a:t>
            </a:r>
            <a:r>
              <a:rPr lang="pt-BR" dirty="0"/>
              <a:t>, iOS e Windows Phone)</a:t>
            </a:r>
          </a:p>
          <a:p>
            <a:r>
              <a:rPr lang="pt-BR" dirty="0"/>
              <a:t>Suporte para novas plataformas é sempre adicionado (UWP recentemente suportado e </a:t>
            </a:r>
            <a:r>
              <a:rPr lang="pt-BR" dirty="0" err="1"/>
              <a:t>tvOS</a:t>
            </a:r>
            <a:r>
              <a:rPr lang="pt-BR" dirty="0"/>
              <a:t> em desenvolvimento)</a:t>
            </a:r>
          </a:p>
          <a:p>
            <a:r>
              <a:rPr lang="pt-BR" dirty="0"/>
              <a:t>Documentação boa e que é complementada da melhor forma: Olhando o próprio </a:t>
            </a:r>
            <a:r>
              <a:rPr lang="pt-BR" dirty="0">
                <a:latin typeface="Corbel" charset="0"/>
              </a:rPr>
              <a:t>código </a:t>
            </a:r>
            <a:r>
              <a:rPr lang="pt-BR" dirty="0"/>
              <a:t>fonte</a:t>
            </a:r>
          </a:p>
        </p:txBody>
      </p:sp>
    </p:spTree>
    <p:extLst>
      <p:ext uri="{BB962C8B-B14F-4D97-AF65-F5344CB8AC3E}">
        <p14:creationId xmlns:p14="http://schemas.microsoft.com/office/powerpoint/2010/main" val="40981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9983900" cy="5077163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None/>
            </a:pPr>
            <a:r>
              <a:rPr lang="pt-BR" sz="9600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8444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Material de apoio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>
                <a:solidFill>
                  <a:srgbClr val="000000"/>
                </a:solidFill>
                <a:latin typeface="Calibri" charset="0"/>
              </a:rPr>
              <a:t>Série "MVV O que?"</a:t>
            </a:r>
            <a:br>
              <a:rPr lang="pt-BR" dirty="0">
                <a:solidFill>
                  <a:srgbClr val="000000"/>
                </a:solidFill>
                <a:latin typeface="Calibri" charset="0"/>
              </a:rPr>
            </a:br>
            <a:r>
              <a:rPr lang="pt-BR" dirty="0">
                <a:solidFill>
                  <a:srgbClr val="000000"/>
                </a:solidFill>
                <a:latin typeface="Calibri" charset="0"/>
                <a:hlinkClick r:id="rId3"/>
              </a:rPr>
              <a:t>http://willsb.github.io/xamarin/2016/02/10/index</a:t>
            </a:r>
            <a:br>
              <a:rPr lang="pt-BR" dirty="0">
                <a:solidFill>
                  <a:srgbClr val="000000"/>
                </a:solidFill>
                <a:latin typeface="Calibri" charset="0"/>
              </a:rPr>
            </a:br>
            <a:endParaRPr lang="pt-BR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>
                <a:solidFill>
                  <a:srgbClr val="000000"/>
                </a:solidFill>
                <a:latin typeface="Calibri" charset="0"/>
              </a:rPr>
              <a:t>Fonte do demo</a:t>
            </a:r>
          </a:p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>
                <a:solidFill>
                  <a:srgbClr val="000000"/>
                </a:solidFill>
                <a:latin typeface="Calibri" charset="0"/>
                <a:hlinkClick r:id="rId4"/>
              </a:rPr>
              <a:t>http://github.com/willsb/OneDay2016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>
                <a:solidFill>
                  <a:srgbClr val="000000"/>
                </a:solidFill>
                <a:latin typeface="Calibri" charset="0"/>
              </a:rPr>
              <a:t>Redes Sociais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000000"/>
                </a:solidFill>
                <a:latin typeface="Calibri" charset="0"/>
              </a:rPr>
              <a:t>Facebook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: fb.com/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MonkeyNightsDevs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000000"/>
                </a:solidFill>
                <a:latin typeface="Calibri" charset="0"/>
              </a:rPr>
              <a:t>Github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willsb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000000"/>
                </a:solidFill>
                <a:latin typeface="Calibri" charset="0"/>
              </a:rPr>
              <a:t>twitter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: @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willdotnet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err="1">
                <a:solidFill>
                  <a:srgbClr val="000000"/>
                </a:solidFill>
                <a:latin typeface="Calibri" charset="0"/>
              </a:rPr>
              <a:t>brasildotnet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: @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will</a:t>
            </a:r>
            <a:endParaRPr lang="pt-BR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Sobre o palestrante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Mestrando em Ciências da Computação</a:t>
            </a:r>
          </a:p>
          <a:p>
            <a:r>
              <a:rPr lang="pt-BR" dirty="0" err="1"/>
              <a:t>Contribuidor</a:t>
            </a:r>
            <a:r>
              <a:rPr lang="pt-BR" dirty="0"/>
              <a:t> do </a:t>
            </a:r>
            <a:r>
              <a:rPr lang="pt-BR" dirty="0" err="1"/>
              <a:t>MvvmCross</a:t>
            </a:r>
            <a:endParaRPr lang="pt-BR" dirty="0"/>
          </a:p>
          <a:p>
            <a:r>
              <a:rPr lang="pt-BR" dirty="0"/>
              <a:t>Membro da comunidade/webcast </a:t>
            </a:r>
            <a:r>
              <a:rPr lang="pt-BR" dirty="0" err="1"/>
              <a:t>Monkey</a:t>
            </a:r>
            <a:r>
              <a:rPr lang="pt-BR" dirty="0"/>
              <a:t> </a:t>
            </a:r>
            <a:r>
              <a:rPr lang="pt-BR" dirty="0" err="1"/>
              <a:t>Nights</a:t>
            </a:r>
            <a:endParaRPr lang="pt-BR" dirty="0"/>
          </a:p>
          <a:p>
            <a:r>
              <a:rPr lang="pt-BR" dirty="0"/>
              <a:t>Consegue resolver um cubo mágico (sério)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facebook</a:t>
            </a:r>
            <a:r>
              <a:rPr lang="pt-BR" dirty="0"/>
              <a:t>: fb.com/</a:t>
            </a:r>
            <a:r>
              <a:rPr lang="pt-BR" dirty="0" err="1"/>
              <a:t>MonkeyNightsDevs</a:t>
            </a:r>
            <a:endParaRPr lang="pt-BR" dirty="0"/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 err="1"/>
              <a:t>willsb</a:t>
            </a:r>
            <a:endParaRPr lang="pt-BR" dirty="0"/>
          </a:p>
          <a:p>
            <a:r>
              <a:rPr lang="pt-BR" dirty="0" err="1"/>
              <a:t>twitter</a:t>
            </a:r>
            <a:r>
              <a:rPr lang="pt-BR" dirty="0"/>
              <a:t>: @</a:t>
            </a:r>
            <a:r>
              <a:rPr lang="pt-BR" dirty="0" err="1"/>
              <a:t>willdotnet</a:t>
            </a:r>
            <a:endParaRPr lang="pt-BR" dirty="0"/>
          </a:p>
          <a:p>
            <a:r>
              <a:rPr lang="pt-BR" dirty="0" err="1"/>
              <a:t>brasildotnet</a:t>
            </a:r>
            <a:r>
              <a:rPr lang="pt-BR" dirty="0"/>
              <a:t>: @</a:t>
            </a:r>
            <a:r>
              <a:rPr lang="pt-BR" dirty="0" err="1"/>
              <a:t>will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5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 err="1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Xamarin</a:t>
            </a: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 que permite o uso da plataforma </a:t>
            </a:r>
            <a:r>
              <a:rPr lang="pt-BR" dirty="0" err="1"/>
              <a:t>.net</a:t>
            </a:r>
            <a:r>
              <a:rPr lang="pt-BR" dirty="0"/>
              <a:t> em dispositivos </a:t>
            </a:r>
            <a:r>
              <a:rPr lang="pt-BR" dirty="0" err="1"/>
              <a:t>Android</a:t>
            </a:r>
            <a:r>
              <a:rPr lang="pt-BR" dirty="0"/>
              <a:t>, iOS e Mac</a:t>
            </a:r>
          </a:p>
          <a:p>
            <a:r>
              <a:rPr lang="pt-BR" dirty="0"/>
              <a:t>Recentemente adquirida pela Microsoft</a:t>
            </a:r>
          </a:p>
          <a:p>
            <a:r>
              <a:rPr lang="pt-BR" dirty="0"/>
              <a:t>Código aberto</a:t>
            </a:r>
          </a:p>
          <a:p>
            <a:r>
              <a:rPr lang="pt-BR" dirty="0"/>
              <a:t>Grátis para uso com o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2325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reuso de código</a:t>
            </a:r>
          </a:p>
          <a:p>
            <a:r>
              <a:rPr lang="pt-BR" dirty="0"/>
              <a:t>Grande quantidade de bibliotecas </a:t>
            </a:r>
            <a:r>
              <a:rPr lang="pt-BR" dirty="0" err="1"/>
              <a:t>.net</a:t>
            </a:r>
            <a:endParaRPr lang="pt-BR" dirty="0"/>
          </a:p>
          <a:p>
            <a:r>
              <a:rPr lang="pt-BR" dirty="0"/>
              <a:t>Permite o uso das bibliotecas existentes e escritas em Java/</a:t>
            </a:r>
            <a:r>
              <a:rPr lang="pt-BR" dirty="0" err="1"/>
              <a:t>ObjC</a:t>
            </a:r>
            <a:endParaRPr lang="pt-BR" dirty="0"/>
          </a:p>
          <a:p>
            <a:r>
              <a:rPr lang="pt-BR" dirty="0"/>
              <a:t>Reduz a necessidade de muitos conhecimentos específicos de muitas linguagens</a:t>
            </a:r>
          </a:p>
        </p:txBody>
      </p:sp>
    </p:spTree>
    <p:extLst>
      <p:ext uri="{BB962C8B-B14F-4D97-AF65-F5344CB8AC3E}">
        <p14:creationId xmlns:p14="http://schemas.microsoft.com/office/powerpoint/2010/main" val="18593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Boa parte do código ainda precisa ser específico da plataforma</a:t>
            </a:r>
          </a:p>
          <a:p>
            <a:r>
              <a:rPr lang="pt-BR" dirty="0"/>
              <a:t>Código específico não pode ser reutilizado</a:t>
            </a:r>
          </a:p>
          <a:p>
            <a:r>
              <a:rPr lang="pt-BR" dirty="0"/>
              <a:t>Mas qual é o ponto de reescrever a mesma coisa duas vezes, na mesma linguagem?</a:t>
            </a:r>
          </a:p>
        </p:txBody>
      </p:sp>
    </p:spTree>
    <p:extLst>
      <p:ext uri="{BB962C8B-B14F-4D97-AF65-F5344CB8AC3E}">
        <p14:creationId xmlns:p14="http://schemas.microsoft.com/office/powerpoint/2010/main" val="590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MVVM?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Padrão arquitetural criado pela Microsoft</a:t>
            </a:r>
          </a:p>
          <a:p>
            <a:r>
              <a:rPr lang="pt-BR" dirty="0"/>
              <a:t>Muito suportado pelo </a:t>
            </a:r>
            <a:r>
              <a:rPr lang="pt-BR" dirty="0" err="1"/>
              <a:t>.net</a:t>
            </a:r>
            <a:r>
              <a:rPr lang="pt-BR" dirty="0"/>
              <a:t> framework</a:t>
            </a:r>
          </a:p>
          <a:p>
            <a:r>
              <a:rPr lang="pt-BR" dirty="0"/>
              <a:t>Permite grande reuso de código</a:t>
            </a:r>
          </a:p>
          <a:p>
            <a:r>
              <a:rPr lang="pt-BR" dirty="0"/>
              <a:t>Permite testes de unidade com facilidade</a:t>
            </a:r>
          </a:p>
        </p:txBody>
      </p:sp>
    </p:spTree>
    <p:extLst>
      <p:ext uri="{BB962C8B-B14F-4D97-AF65-F5344CB8AC3E}">
        <p14:creationId xmlns:p14="http://schemas.microsoft.com/office/powerpoint/2010/main" val="13415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 dirty="0" err="1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MvvmCross</a:t>
            </a:r>
            <a:r>
              <a:rPr lang="pt-BR" b="0" i="0" dirty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Inicialmente um </a:t>
            </a:r>
            <a:r>
              <a:rPr lang="pt-BR" dirty="0" err="1"/>
              <a:t>Fork</a:t>
            </a:r>
            <a:r>
              <a:rPr lang="pt-BR" dirty="0"/>
              <a:t> do projeto </a:t>
            </a:r>
            <a:r>
              <a:rPr lang="pt-BR" dirty="0" err="1"/>
              <a:t>MonoCross</a:t>
            </a:r>
            <a:endParaRPr lang="pt-BR" dirty="0"/>
          </a:p>
          <a:p>
            <a:r>
              <a:rPr lang="pt-BR" dirty="0"/>
              <a:t>Busca implementar o padrão MVVM </a:t>
            </a:r>
          </a:p>
          <a:p>
            <a:r>
              <a:rPr lang="pt-BR" dirty="0"/>
              <a:t>Foco grande em </a:t>
            </a:r>
            <a:r>
              <a:rPr lang="pt-BR" dirty="0" err="1"/>
              <a:t>testabilidade</a:t>
            </a:r>
            <a:r>
              <a:rPr lang="pt-BR" dirty="0"/>
              <a:t> e reuso de código</a:t>
            </a:r>
          </a:p>
          <a:p>
            <a:r>
              <a:rPr lang="pt-BR" dirty="0"/>
              <a:t>Só não roda na sua torradeira (ainda)</a:t>
            </a:r>
          </a:p>
        </p:txBody>
      </p:sp>
    </p:spTree>
    <p:extLst>
      <p:ext uri="{BB962C8B-B14F-4D97-AF65-F5344CB8AC3E}">
        <p14:creationId xmlns:p14="http://schemas.microsoft.com/office/powerpoint/2010/main" val="31530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b="0" i="0">
                <a:solidFill>
                  <a:srgbClr val="1186C3"/>
                </a:solidFill>
                <a:latin typeface="Calibri"/>
                <a:ea typeface="+mj-ea"/>
                <a:cs typeface="+mj-cs"/>
              </a:rPr>
              <a:t>Benefícios</a:t>
            </a:r>
            <a:endParaRPr lang="pt-BR" b="0" i="0" dirty="0">
              <a:solidFill>
                <a:srgbClr val="1186C3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Permite que mais coisas ainda fiquem na área de código compartilhado</a:t>
            </a:r>
          </a:p>
          <a:p>
            <a:r>
              <a:rPr lang="pt-BR" dirty="0"/>
              <a:t>Isso inclui a orquestração da navegação e transformação dos seus dados</a:t>
            </a:r>
          </a:p>
          <a:p>
            <a:r>
              <a:rPr lang="pt-BR" dirty="0"/>
              <a:t>Permite que o comportamento da tela esteja em área compartilhada, de forma abstrata</a:t>
            </a:r>
          </a:p>
          <a:p>
            <a:r>
              <a:rPr lang="pt-BR" dirty="0"/>
              <a:t>Facilita os testes de unidade</a:t>
            </a:r>
          </a:p>
          <a:p>
            <a:r>
              <a:rPr lang="pt-BR" dirty="0"/>
              <a:t>Muito código já escrito (muitos </a:t>
            </a:r>
            <a:r>
              <a:rPr lang="pt-BR" dirty="0" err="1"/>
              <a:t>plugins</a:t>
            </a:r>
            <a:r>
              <a:rPr lang="pt-BR" dirty="0"/>
              <a:t> e abstrações comuns já são parte do Framework)</a:t>
            </a:r>
          </a:p>
        </p:txBody>
      </p:sp>
    </p:spTree>
    <p:extLst>
      <p:ext uri="{BB962C8B-B14F-4D97-AF65-F5344CB8AC3E}">
        <p14:creationId xmlns:p14="http://schemas.microsoft.com/office/powerpoint/2010/main" val="8161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91</Words>
  <Application>Microsoft Office PowerPoint</Application>
  <PresentationFormat>Widescreen</PresentationFormat>
  <Paragraphs>27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Paralaxe</vt:lpstr>
      <vt:lpstr>MvvmCross para aplicações Xamarin </vt:lpstr>
      <vt:lpstr>Sobre o palestrante</vt:lpstr>
      <vt:lpstr>Contato</vt:lpstr>
      <vt:lpstr>Xamarin?</vt:lpstr>
      <vt:lpstr>Vantagens</vt:lpstr>
      <vt:lpstr>Problema</vt:lpstr>
      <vt:lpstr>MVVM?</vt:lpstr>
      <vt:lpstr>MvvmCross?</vt:lpstr>
      <vt:lpstr>Benefícios</vt:lpstr>
      <vt:lpstr>Como funciona?</vt:lpstr>
      <vt:lpstr>Mas é Open Source...  Posso usar em produção?</vt:lpstr>
      <vt:lpstr>Demo</vt:lpstr>
      <vt:lpstr>Material de apoio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MvvmCross para aplicações Xamarin </dc:title>
  <dc:creator/>
  <cp:keywords/>
  <cp:lastModifiedBy/>
  <cp:revision>8</cp:revision>
  <dcterms:created xsi:type="dcterms:W3CDTF">2016-04-06T23:56:08Z</dcterms:created>
  <dcterms:modified xsi:type="dcterms:W3CDTF">2016-04-30T13:04:48Z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