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hyperlink" Target="https://github.com/MvvmCross/MvvmCross" TargetMode="External"/><Relationship Id="rId5" Type="http://schemas.openxmlformats.org/officeDocument/2006/relationships/hyperlink" Target="https://github.com/MvvmCross/MvvmCross-Plugins" TargetMode="External"/><Relationship Id="rId6" Type="http://schemas.openxmlformats.org/officeDocument/2006/relationships/hyperlink" Target="https://github.com/Fody/PropertyChanged" TargetMode="External"/><Relationship Id="rId7" Type="http://schemas.openxmlformats.org/officeDocument/2006/relationships/hyperlink" Target="https://github.com/Moq/moq4" TargetMode="External"/><Relationship Id="rId8" Type="http://schemas.openxmlformats.org/officeDocument/2006/relationships/hyperlink" Target="https://github.com/dennisdoomen/fluentasser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amarin-summit-logo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1595425"/>
            <a:ext cx="56388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Inversão de Controle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3275" y="1057075"/>
            <a:ext cx="7959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Inversão de controle é um padrão que permite extrair dependências de uma classe, tornando esta simples de testar e manter. 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Usando Inversão de controle, suas classes não precisam saber nada sobre as próprias dependências, elas precisam apenas consumi-las no tempo apropriado.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Usando MvvmCross, temos duas abordagens disponíveis 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 of the box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para inversão de controle: 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 Locator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Dependency Injection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Mvx.Resolve&lt;T&gt;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3275" y="1133275"/>
            <a:ext cx="79593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Esse método procura por referencias préviamente registradas com Mvx.Register.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uma implementação do padrão Service Locator.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MUITO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Fácil de ser utilizado.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Pode causar confusão quanto às dependências de uma classe.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Injeção no construtor de ViewModels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63275" y="1133275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localizador padrão de ViewModels do MvvmCross permite Injeção de dependências.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Basta registrar suas dependencias previamente, adicioná-las como.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Prático e simples de usar/entender.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Jeito ideal de registrar serviços e APIs que podem mas não precisam ser singletons.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TIME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Mostrar a abordagem de DI vs Service Locator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Comunicação entre ViewModels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63325" y="1339675"/>
            <a:ext cx="7959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 problema comum encontrado quando se trabalha com o padrão MVVM é como passar informação entre VMs. Para isso, temos algumas alternativas, sendo as mais comuns: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Parâmetros de inicialização</a:t>
            </a:r>
          </a:p>
          <a:p>
            <a:pPr indent="-368300" lvl="0" marL="45720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Persistência em disco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Mensagens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Parâmetros de Inicialização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63275" y="1133275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Além da construção com dependências, o MvvmCross permite o recebimento de valores específicos durante a navegação entre ViewModels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Esses parâmetros são passados pelo método ShowViewModel e consumidos no método Init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navegação simples possui a limitação de tipos primitivos e a mais avançada (que funciona serializando o objeto) pode ser lenta dependendo da quantidade de dados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Persistência em Disco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63275" y="1133275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Salvar um objeto em disco (seja usando um arquivo ou algum tipo de 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Key-Value-Store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e posteriormente recuperá-lo é outro jeito de obter valores em diferentes ViewModels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Deve-se atentar a performance quando usando esse método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Indicado para configurações do usuário, logs ou objetos complexos que precisam ser lidos entre sessões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Mensageria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63275" y="1133275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Utilizar mensagens é um jeito simples de passar dados entre ViewModels distintas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Uma VM precisa se inscrever para "ouvir" as mensagens de um tipo enquanto a outra envia a mensage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Excelente para passar dados não só entre VMs, mas entre quaisquer componentes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Implementação via Plugin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TIME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Passando dados entre ViewModels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async&amp;await®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63325" y="1339675"/>
            <a:ext cx="7959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padrão MVVM mostra alguma resistência quando precisa lidar com assincronia. Para ajudar, o modelo assíncrono do C#, apesar de simples de usar, pode ser confuso dependendo do que se deseja fazer.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contornar alguns desses cenários, existem alguns padrões comuns que tornam código assíncrono menos doloroso e difícil de lidar.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439450"/>
            <a:ext cx="9144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Patterns aplicados à MvvmCross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729575" y="3696525"/>
            <a:ext cx="56184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William Barbosa - Microsoft MVP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Commands Assíncronos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63275" y="1133275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Utilize a interface IMvxAsyncCommand 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utilize o IMvxCommand com métodos async void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retorne uma Task. Torne o método async e aguarde as Tasks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for consumir mais de uma API assíncrona no seu método, considere o uso do método .ConfigureAwait()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Inscrições assíncronas no Messenger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3325" y="1314150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Utilize uma 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lambda expression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anotada com async.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Aguarde o método que consome a mensagem dentro da 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lambda expression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 não faça nada além disso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com que o método concreto retorne uma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Propriedades assíncronas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63325" y="1314150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EEEEEC"/>
                </a:solidFill>
                <a:latin typeface="Roboto"/>
                <a:ea typeface="Roboto"/>
                <a:cs typeface="Roboto"/>
                <a:sym typeface="Roboto"/>
              </a:rPr>
              <a:t>A idéia de propriedades assíncronas é errada desde sua concepção; uma propriedade deve informar o estado do objeto no momento em que ela é requisitada e não no futuro.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EEEEC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EEEEC"/>
                </a:solidFill>
                <a:latin typeface="Roboto"/>
                <a:ea typeface="Roboto"/>
                <a:cs typeface="Roboto"/>
                <a:sym typeface="Roboto"/>
              </a:rPr>
              <a:t>Sendo assim, o melhor jeito de lidar com assincronia de propriedades é criando alguma propriedade que indique o estado de ocupado da VM (algo como um bool chamado IsBusy) e atualizar a UI de acordo.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Inicialização da VM com async	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63325" y="1314150"/>
            <a:ext cx="7959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EEEEEC"/>
                </a:solidFill>
                <a:latin typeface="Roboto"/>
                <a:ea typeface="Roboto"/>
                <a:cs typeface="Roboto"/>
                <a:sym typeface="Roboto"/>
              </a:rPr>
              <a:t>NUNCA JAMAIS SOB HIPÓTESE ALGUMAS USE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r>
              <a:rPr lang="en" sz="2200">
                <a:solidFill>
                  <a:srgbClr val="EEEEEC"/>
                </a:solidFill>
                <a:latin typeface="Roboto"/>
                <a:ea typeface="Roboto"/>
                <a:cs typeface="Roboto"/>
                <a:sym typeface="Roboto"/>
              </a:rPr>
              <a:t>.Result NO CONSTRUTOR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torne o método Init assíncrono, pois isso pode causar  comportamentos inesperados no ciclo de vida do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o método Start ser assíncrono. Como ele precisa ser async void, crie um método StartAsync que retorna uma Task e use o método Start apenas para aguardá-lo.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TIME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Demonstração dos exemplos sobre async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Perguntas?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Contatos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63275" y="1133275"/>
            <a:ext cx="7959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 - willsb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Twitter - @willdotnet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Slack Brasil.net - @will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Email - william.sb@hotmail.com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Muito Obrigado :)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Sobre essa palestra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63275" y="1133275"/>
            <a:ext cx="7959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maior vantagem do Xamarin sobre os demais jeitos de  desenvolver para Mobile é permitir a reutilização e código, oferecer um </a:t>
            </a:r>
            <a:r>
              <a:rPr i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poderoso, linguagens expressivas e uma coleção de bibliotecas excelentes.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MvvmCross é uma destas bibliotecas, e ela permite levar o reuso de código, a produtividade e a manutenibilidade do seu projeto para um outro patamar.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Nessa palestra eu irei explorar alguns padrões que são comuns durante o desenvolvimento com MvvmCross para aumentar ainda mais esses benefícios.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Bibliotecas third-party usadas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63275" y="1133275"/>
            <a:ext cx="81882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 u="sng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MvvmCross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Pacotes Core, Platform, Binding e Test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 u="sng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MvvmCross-Plugins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Plugin Messenger e File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 u="sng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Fody.PropertyChanged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NotifyPropertyChanged Automático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 u="sng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Moq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Biblioteca para criar Mocks para testes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 u="sng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FluentAssertions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Criar asserções de forma mais legível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TIME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Mostrando o funcionamento do Moq e do Fody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25625" y="282275"/>
            <a:ext cx="809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Singletons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63275" y="1133275"/>
            <a:ext cx="7959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uso de Singletons é às vezes visto de forma negativa por alguns, pois esse é um padrão facilmente usado em excesso.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usado corretamente, porém, ele ajuda a expressar limitações da plataforma ou detalhes da utilização das suas classes.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Usando MvvmCross, existem dois jeitos simples de se criar singletons.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MvxSingleton&lt;T&gt;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63275" y="1133275"/>
            <a:ext cx="7959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Basta herdar de MvxSingleton&lt;T&gt;.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 benefício dessa abordagem é que a intenção de que o objeto é um singleton é clara.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 problema é que ele funciona de forma tão mágica que requer conhecimento prévio do framework.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Mais usado em bibliotecas.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25625" y="282275"/>
            <a:ext cx="809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0F50"/>
                </a:solidFill>
                <a:latin typeface="Roboto"/>
                <a:ea typeface="Roboto"/>
                <a:cs typeface="Roboto"/>
                <a:sym typeface="Roboto"/>
              </a:rPr>
              <a:t>Mvx.RegisterSingleton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63275" y="1133275"/>
            <a:ext cx="79593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Registra o objeto no IMvxIoCProvider.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IoC Provider garante que apenas a última instância registrada daquele tipo será usada.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Prático e simples de usar/entender.</a:t>
            </a:r>
            <a:b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Jeito ideal de registrar serviços e APIs que podem mas não devem ser singletons.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TIME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374800" y="4024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5" y="3131725"/>
            <a:ext cx="9144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Mostrando singletons e registro de serviços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