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1:15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1194 518 0,'0'0'46'0,"0"0"-37"0,0 0-9 0,-5 0 0 0,5 0 81 16,0 0 15-16,0 0 2 0,0 0 1 16,0-4-15-16,3 2-4 0,-1-7 0 0,3 0 0 0,5-5-29 0,0-3-7 15,0-6 0-15,8-3-1 0,-1-6 6 0,6-1 2 16,2-3 0-16,7-1 0 0,6 3-12 0,0 1-3 16,2 6 0-16,0-4 0 0,0 2-16 0,0-4-3 15,5-3-1-15,3-4 0 0,4 2-16 0,-2 2 10 16,-7 5-10-16,7 0 8 0,-7 6-8 0,-3 5 0 15,0 3 0-15,-13 1 8 0,-7 3-8 0,5-1 0 16,5 3 0-16,3 0 0 0,2 4 0 0,-2-2 0 16,-3 3 0-16,2-1 0 0,-4 0 0 0,-8 3 0 15,-5 0 0-15,-3 1 8 0,-2-1-8 0,-2 4 12 16,-3 0-12-16,-5 0 12 0,0 0 7 0,0 0 1 16,0 0 1-16,0 0 0 0,0-7-21 0,-5 3 0 0,0-1 0 0,-3 5-12 15,1-2 20-15,-6 0 4 0,1 0 1 0,-3 2 0 16,0-5-13-16,0 3 0 0,0 0 0 0,-5-1 0 15,5-1 0-15,0 2 0 0,0 0 0 0,5-1 0 16,2 3 0-16,1 0 0 0,4-4 0 0,3 4 0 16,0 0 0-16,0 0-10 0,0 0 10 0,0 0-8 31,5 0-15-31,3 0-2 0,2-5-1 0,2 3 0 0,1 2 26 0,4 0 17 0,1 0-2 0,2 0-1 16,0 0-14-16,-3 0 0 0,-2 2 0 0,0-2 0 15,0 0 0-15,-5 5 11 0,0-5-11 0,0 0 10 16,-2 0-21-16,-1 4-4 0,1-4-1 0,-1 0 0 15,-2 3 16-15,-5-3 0 0,6 2 0 0,-6-2 10 16,5 6 15-16,-5-6 3 0,0 0 1 0,0 0 0 16,0 3 14-16,0 6 2 0,-3-7 1 0,-2 7 0 0,0-5-19 0,-3 5-4 15,1 0-1-15,-1-2 0 0,-2 2-10 0,0-3-3 16,-5 3 0-16,0 0 0 0,-2 0-9 0,2 2 0 16,0-6 0-16,2 3 0 0,1 1 0 0,4-4 0 15,3 2 0-15,0-3-632 16,5-4-126-16</inkml:trace>
  <inkml:trace contextRef="#ctx0" brushRef="#br0" timeOffset="1125">1627 12 1155 0,'0'0'51'0,"0"0"11"0,0 0-50 0,0 0-12 0,0 0 0 0,0 0 0 15,0 0 43-15,0 0 5 0,0 0 2 0,5 0 0 32,-3-5-18-32,8 5-3 0,-2 0-1 0,-3 0 0 0,2 0-16 0,3 0-3 0,-2 0-1 0,9 0 0 15,-2 5-8-15,1-5 0 0,-6 4 0 0,2-1 0 0,-2 1 0 16,-2-4 0-16,-1 2 0 0,-2 3 0 31,-2-1-29-31,-3-4-2 0,0 0 0 0,0 7-382 0,-3-3-77 0</inkml:trace>
  <inkml:trace contextRef="#ctx0" brushRef="#br0" timeOffset="1453">1572 128 1785 0,'0'0'159'16,"0"0"-127"-16,0 0-32 0,0 0 0 15,0 0-145-15,0 0-35 0,0 0-8 0,0 0 0 0,0 0 176 0,7 0 35 32,-2 0 7-32,8 0 2 0,-1 0 3 0,-2 2 1 0,3-4 0 0,2 2 0 0,2 2-17 0,6-2-3 15,-1-2-1-15,-1 2 0 0,-4 2-2 0,1 0 0 0,-3-2 0 16,-3 0 0-16,1 2-13 0,-3 3-13 0,0-5 2 15,-3 7 1-15,-4 8 10 0,2-4 0 16,-5-6 0-16,0 6 0 0,-5-9 12 0,2 7-3 0,-7-7 0 0,8-2 0 16,-8-2-1-16,-3-2 0 0,-4 4 0 0,-1 4 0 15,3-4-8-15,-2 2 0 0,-1 3 9 0,-5-1-9 16,8 1 0-16,-2 1 8 0,4-6-8 0,1 2 0 16,7 1 9-16,-3-3-9 0,8 0 12 0,0 0-12 15,0 0 24-15,0 0-3 0,0 0 0 0,8-3 0 16,-3 1-21-16,7-7 0 0,-4 7 0 0,4-5 0 15,1 3 0-15,4 4 0 0,1-7 0 0,5 3 0 16,-8-1 0-16,2 3 0 0,-7 0 0 0,3 0 0 16,-1 2-22-16,-4-5-2 0,2 5-1 0,-8-4-431 15,-2 4-87-15</inkml:trace>
  <inkml:trace contextRef="#ctx0" brushRef="#br0" timeOffset="1672">1682 112 806 0,'0'0'36'0,"0"0"7"0,0 0-35 0,0 0-8 16,0 0 0-16,0 0 0 0,0 0 171 0,0 0 32 16,0 0 6-16,0 0 2 0,0 0-153 0,0 0-30 15,0 5-7-15,-5 6-1 0,5 2 18 0,-3 0 3 16,3 5 1-16,-5-9 0 0,0-2-33 0,3 4-9 16,-3 2 0-16,-5 3 0 0,2 4 0 0,1 2 0 15,-3 0 0-15,2 7 0 0,-4-4 9 0,2-1-9 16,2-1 12-16,3-1-12 0,-2-2 0 0,2 2 0 15,0-4 0-15,2 0-531 0,3 2-113 0</inkml:trace>
  <inkml:trace contextRef="#ctx0" brushRef="#br0" timeOffset="1859">1704 206 1429 0,'0'9'31'0,"3"-3"6"16,2-6 2-16,0 0 2 0,8 2-33 0,-6 3-8 0,3 2 0 0,-2 1 0 15,4-3 0-15,-2 2 0 0,-2 2 0 0,4-1 0 16,-7 4 0-16,3-4 0 0,-3 4 0 0</inkml:trace>
  <inkml:trace contextRef="#ctx0" brushRef="#br0" timeOffset="2094">1627 353 1170 0,'0'0'25'0,"0"0"6"0,0 0 1 0,0 0 1 0,0 0-33 0,0 0 0 16,5 0 0-16,2 0 0 0,-2 0 28 0,8 0-2 16,-6 0 0-16,11 0 0 0,-1-5 18 0,-9 5 3 15,-8 0 1-15,10-2 0 0,-3 2-32 0,6 0-7 16,5-2-1-16,-1 2 0 0,-4 0-8 0,7 2 0 15,2-2 0-15,-4 2 0 0,-6-2 0 0,1 5 0 0,-6-5 0 0,-2 0 0 16,0 2 0-16,-5-2 8 0,0 0-8 0,0 0 0 16,0 0 8-16,0 4-8 0,-5 1 8 0,0-3-8 31,3 0-80-31,-3 0-22 0,0 3-4 0,-3-5-1 0</inkml:trace>
  <inkml:trace contextRef="#ctx0" brushRef="#br0" timeOffset="2515">1780 375 820 0,'0'0'36'0,"0"0"8"0,0 0-35 0,0 0-9 0,0 0 0 0,-8 0 0 16,-4 0 59-16,-1-5 9 0,3 5 3 0,8-2 0 15,-3 2-27-15,5 0-4 0,0 0-2 0,0 0 0 16,0 0-3-16,5 0-1 0,2 0 0 0,-2 2 0 16,3 3 1-16,-3-5 0 0,2 2 0 0,-2 7 0 15,3-7-15-15,-3 3-2 0,0-1-1 0,2 3 0 16,-7-1-9-16,5 3-8 0,-2 0 12 0,2 0-12 16,-5 2 17-16,0 0-3 0,0 1-1 0,0-3 0 0,0 2-13 0,-5-7-10 15,2 7 2-15,-2-4 0 0,0 4 8 0,-2-2 0 16,-1-2 0-16,-2 4 0 0,3-5-11 0,-6 1-6 15,1-2-2-15,1-1 0 0,4-4 39 0,-6 0 7 16,8-4 1-16,-5-1 1 0,3 3-18 0,2-7-11 16,-3 0 12-16,8-2-12 0,-5 0 0 0,3 0 0 15,2-3 0-15,0 3 0 0,2-2-8 0,3-1 8 16,-5 3 0-16,5 0-9 0,3 0-3 0,4 2-1 16,6 2 0-16,0-1 0 0,-6 3 13 0,1-6 0 15,-1 4 0-15,-2 3 0 0,3-5 0 0,-6 7 0 16,-2-5 0-16,3 5 0 0,-3 0 0 0,-5 2 0 15,0 0 0-15,0 0 0 0,0 0 18 0,0 0 0 0,0 0 0 16,0 0 0-16,0 4-9 0,0 3-1 0,0-3-8 0,-5 3 12 16,-3 4-4-16,3-7 0 0,0 5-8 0,-2 0 12 15,-6 2-12-15,1 1 8 0,-1-1-8 0,1 0 0 16,1 0 0-16,-1 5 0 0,-1-5 0 0,1-2 0 16,2-1 0-16,2 1 0 0,3-4 9 0,5-5-9 15,0 0 0-15,0 0 0 0,0 0 0 0,0 0-504 16,10-9-96-16</inkml:trace>
  <inkml:trace contextRef="#ctx0" brushRef="#br0" timeOffset="3125">2331 30 806 0,'0'0'72'16,"0"0"-58"-16,0 0-14 0,0 0 0 15,0 0 75-15,0 0 12 0,0 0 2 0,0 0 1 0,-3 4-66 0,-2 7-14 16,-2-4-2-16,-1 4-8 0,-2 0 20 0,-2 9-4 15,-1 7 0-15,1 2 0 0,-4-2 27 0,-1-5 5 16,-1 0 0-16,-4 0 1 0,-8-1 0 0,5-1 0 16,2 0 0-16,1-5 0 0,4 3-33 0,1-2-6 15,-1-3-2-15,3-2 0 0,5 2-8 0,0-4 0 16,0 0 0-16,5-2 0 0,0 2 0 0,2-7 0 16,3-2 0-16,0 0-476 15,0 0-88-15</inkml:trace>
  <inkml:trace contextRef="#ctx0" brushRef="#br0" timeOffset="3671">2451 34 1148 0,'0'0'51'0,"0"0"10"0,0 0-49 0,0 0-12 0,5 0 0 0,2 0 0 16,3 2 8-16,0-2-8 0,3 0 11 0,2 0-11 15,3 0 66-15,-1 0 6 0,3-2 2 0,0 2 0 16,0 0-38-16,-2-4-8 0,-1 2-2 0,-2 2 0 16,-2-3-18-16,-1 1-8 0,-2 2 8 0,0 0-8 15,-2-4 0-15,-1 1 8 0,1 1-8 0,-8 2 0 0,0 0 14 0,0 0-2 16,2-2-1-16,-2 2 0 0,0 0-11 0,0 0 0 15,0 0 0-15,0 0-11 0,0 0-6 0,-2-5-2 16,-3 5 0-16,2-4 0 0,-4 2 34 0,2 2 6 16,0 0 2-16,-3 2 0 0,1-2-23 0,-1 4 0 15,1-4-12-15,-1 5 4 0,-2-5 8 0,0 4 16 16,0-1-4-16,0 1-1 0,0 1-11 0,0 1 0 16,0-4 0-16,0 7 0 0,0-2 0 0,-2 0 0 15,2 2 0-15,0 2 0 16,0-5-20-16,2 3-7 0,-2-2-1 0,2 2 0 0,1 0 28 0,2 2 0 15,0 5 0-15,0-1 0 0,2-4 16 0,1-6 8 16,2 1 1-16,0 1 1 0,2-2-26 0,3-1 0 16,0 3 8-16,3-3-8 0,2-4 0 0,0 2 0 0,0 1 0 15,3-1 0-15,-1-2-28 0,3 4 3 0,-2-4 0 0,2 0 0 16,0 0 41-16,0 0 9 0,-3 0 2 0,1 0 0 31,-3 0-43-31,-3 0-9 0,1 0-2 0,-3 2 0 0,-5-2 43 0,5 3 9 0,-5-3 2 0,0 0 0 16,0 0-27-16,0 0 0 0,-3 6 0 0,-4-3 0 31,-1 1-60-31,-2 0-4 0,-5 1 0 0,-2 2-576 0</inkml:trace>
  <inkml:trace contextRef="#ctx0" brushRef="#br0" timeOffset="3812">2426 308 1076 0,'0'0'24'0,"0"0"4"0,0 0 2 0,0 0 0 0,0 7-30 0,0-7 0 16,0 0 0-16,0 0 0 15,5 2 32-15,0 0 1 0,2 0 0 0,3-2 0 0,10 0 30 0,-7-2 5 0,-11 0 2 0,6 0 0 16,7 2-30-16,0-5-7 0,5 1-1 0,0 2 0 15,0 2-24-15,5-5-8 0,-2 1 0 0,-6 1 0 0,1 3 0 0,-6-4-16 16,1 2 4-16,-1 0 0 0,-4 2 12 0,-1-3 0 16,1 3 0-16</inkml:trace>
  <inkml:trace contextRef="#ctx0" brushRef="#br0" timeOffset="4062">2654 72 288 0,'0'0'25'0,"0"0"-25"16,0 0 0-16,0 0 0 0,0 0 262 0,0 0 47 0,0 0 10 15,2 7 1-15,-2-1-236 0,3 3-48 0,-3 2-10 0,0 3-2 16,2 6-24-16,-2 2 0 0,0 0-9 0,0 5 9 16,0-2 20-16,0-1 12 0,0 1 1 0,0-1 1 15,0-2-26-15,3 1-8 0,-3 1 0 0,0-2 0 16,0 3 0-16,0-3 0 0,0 7 0 0,0-11 0 15,0-11 0-15,0-1 0 0,-3-1 0 0,3 1 0 16,0-6 0-16,0 0 0 0,0 0 0 0</inkml:trace>
  <inkml:trace contextRef="#ctx0" brushRef="#br0" timeOffset="5062">3375 1 1364 0,'0'0'60'0,"0"0"13"16,0 0-58-16,0 0-15 0,0 0 0 0,0 0 0 0,-2 6 0 16,-1-1-10-16,-2-1 2 0,-2 3 0 0,-1 4 35 0,-7 0 7 15,-7 3 2-15,-1 6 0 0,3-5-28 0,-3 12-8 16,1 6 0-16,2 1 0 0,-3-1 11 0,1-6-11 16,2 0 10-16,-3 2-10 0,3-3 35 0,0-1 1 15,-2 2 0-15,4-1 0 0,-2 1-24 0,7-11-4 16,1 1 0-16,2-3-8 0,0 1 10 0,2-1-10 15,1-3 8-15,2-2-8 0,0 0 0 0,5-7 0 16,0-2 0-16,5 0 0 0,2-7-10 0,3 0-1 16,5-4 0-16</inkml:trace>
  <inkml:trace contextRef="#ctx0" brushRef="#br0" timeOffset="12248">1221 1286 691 0,'0'6'61'0,"0"5"-49"0,-2 3-12 0,2 1 0 15,2 5 57-15,-2 3 9 0,0 1 2 0,3 5 0 16,-1 0-45-16,3-5-9 0,3 3-2 0,-1 4 0 15,6 7 36-15,-1 0 6 0,3 7 2 0,5 4 0 16,5-5-13-16,5 5-3 0,-2-4 0 0,2 4 0 16,0 0-40-16,-2 0-17 0,2 0 1 0,2 2 0 15,1-2 56-15,2-9 11 0,2-5 2 0,6 6 1 16,-6-10-38-16,-1 0-7 0,-4 0-1 0,-2-4-8 16,-2-5 9-16,-3 0-9 0,0-6 0 0,-3-1 9 15,-2-3 17-15,-2-1 3 0,-1-5 1 0,-1-1 0 16,-1-5 1-16,-5 0 0 0,0 0 0 0,-3-5 0 0,-2-1-23 0,-2 1-8 15,-3-1 0-15,0-3 9 0,-3 0 22 0,-2 0 4 16,0-2 1-16,-2 2 0 0,-3 2-25 0,2-4-11 16,-4 2 10-16,1 0-10 0,4 3 9 0,-3-3-9 15,0 4 8-15,2-2-8 0,1 1 18 0,2 1-2 16,0-1 0-16,-3 1 0 0,6 1 4 0,-3-1 0 16,5 5 0-16,0-2 0 0,0 2-32 0,-3-4-7 15,3-3-1-15,0 7 0 0,3-2 10 0,-3 2 2 16,5-3 0-16,0 1 0 0,0 0 8 0,0 0-12 15,0 0 12-15,0-1-12 0,0 3 12 0,0 0-8 16,2 0 8-16,-2 3-8 0,3-1 8 0,2 4 0 16,-2-1 0-16,2 2 0 0,-3-1 14 0,1-1 5 15,-1-1 1-15,-2 3 0 0,0-3 9 0,3 3 3 0,-1-3 0 0,1 3 0 16,-3-2-2-16,2 1 0 0,-2-3 0 0,0 1 0 16,0 0 12-16,-5-4 2 0,0 0 1 0,3 7 0 15,-3-7-18-15,0 5-4 0,-3-1-1 0,1 0 0 16,-3 3 30-16,2-5 7 0,-4 5 1 0,2-3 0 15,-3-1-45-15,1 1-15 0,-3 1 9 0,0-3-9 16,0 2 36-16,0 3 1 0,2 0 1 0,-2-1 0 16,-3-1-25-16,3-1-5 0,-2 1 0 0,2-1-8 15,-3 1 22-15,1-3-2 0,-1 0-1 0,3-2 0 16,3 5-36-16,-3-5-7 0,2 4-2 0,1 0 0 16,-1-1-26-16,3 1-6 0,0 1-1 0,3-1-1121 15</inkml:trace>
  <inkml:trace contextRef="#ctx0" brushRef="#br0" timeOffset="12825">2463 2350 1324 0,'0'0'118'0,"0"0"-94"15,0 0-24-15,0 0 0 0,0 0 94 0,0 0 14 16,0 6 4-16,0 1 0 0,0 0-24 0,0 2-5 16,0 2-1-16,0 2 0 0,-5 3-59 0,5-1-12 15,0 3-3-15,0 0 0 0,0-2-8 0,-5 1 0 16,5 1 0-16,-2 0 0 0,2-2 8 0,0-1-8 15,-5-1 8-15,5-3-8 16,0 0-20-16,0-4-8 0,0-1-3 0,0-6 0 16,0 0-77-16,0 0-16 0,0 0-4 0,0 0 0 0</inkml:trace>
  <inkml:trace contextRef="#ctx0" brushRef="#br0" timeOffset="13107">2554 2316 748 0,'5'-6'33'0,"-5"6"7"0,5-3-32 0,0-1-8 0,2 0 0 0,1-1 0 15,2 1 172-15,-3-1 33 0,6 1 7 0,-3 2 0 16,0-3-146-16,2 3-30 0,-2 2-5 0,3 0-2 16,-1-2-17-16,-2 2-4 0,0 0-8 0,3 2 12 15,-3 0 23-15,0 0 4 0,0 1 1 0,-3 1 0 16,3-2-15-16,-2 3-2 0,0-1-1 0,-1 3 0 16,1-3 23-16,-3 3 5 0,-3 0 1 0,3 4 0 15,-2-5-8-15,-1 8-2 0,1-1 0 0,-1 5 0 16,3 0-41-16,-2 8 0 0,-3 1-16 0,0 0 5 15,0 0 11-15,0-3 0 0,0-2 0 0,0-2 0 16,-3-2 0-16,3-2 8 0,0-5-8 0,-2 0 0 0,-1 0 20 0,3-4-1 16,0-3 0-16,0-4 0 0,-2 5-35 0,2-5-8 15,-5 4 0-15,0-4-1 16,0 0-3-16,0-6-1 0,0 1 0 0,0 1 0 16,0-5-35-16,-3-2-8 0,0 0 0 0</inkml:trace>
  <inkml:trace contextRef="#ctx0" brushRef="#br0" timeOffset="13388">2641 2156 57 0,'0'0'0'0,"0"0"0"16,0-4 0-16,0 4 0 0,0 0 298 0,0 0 54 15,0 0 12-15,0 0 1 0,5 4-264 0,-2 5-53 0,-1-2-10 0,3 4-2 16,-5 2-9-16,3-2-2 0,-3 3 0 0,2-1 0 16,-2 0-17-16,0 1-8 0,0-3 8 0,0 4-8 15,3-1 0-15,-3-1 8 0,0 3-8 0,2-5 0 16,1 2 0-16,-3-2 0 0,2 1 0 0,1-1 0 15,-1 0 0-15,-2-2 8 0,3-3-8 0,-1 3 0 16,1-2 8-16,-1-3-8 0,1 3 0 0,-1-2 8 16,-2-5 28-16,0 0 6 0,0 0 1 0,0 0 0 15,0 0 25-15,0 0 4 0,0 0 2 0,-5 4 0 16,5-4-29-16,-2 2-5 0,-6-2-2 0,3 0 0 16,0-2-17-16,-2 0-3 0,-1 0-1 0,1-3 0 15,2 1-25-15,-5-1-6 0,2 1-1 0,-2-1-642 16,5 1-129-16</inkml:trace>
  <inkml:trace contextRef="#ctx0" brushRef="#br0" timeOffset="13716">3105 2225 1479 0,'0'0'32'0,"0"0"8"0,-5-2 0 0,5 2 2 0,0 0-34 0,0 0-8 0,0 0 0 0,0 0 0 16,-3 4 8-16,1 3 0 0,2-3 0 0,0 5 0 15,0-2-8-15,0 2 0 0,0 0-10 0,2-2 10 16,1 1 0-16,-1 4-9 0,-2-4 9 0,3 1 0 16,-1 0-15-16,-2-2 3 0,3 2 0 0,-1-2 0 31,-2-3-112-31,0-4-23 0,0 0-4 0</inkml:trace>
  <inkml:trace contextRef="#ctx0" brushRef="#br0" timeOffset="13919">3157 2247 1324 0,'13'-11'29'0,"-11"7"7"0,3-1 0 0,0 1 1 0,0-3-29 0,3 1-8 0,-1-1 0 0,3 0 0 16,3 3 71-16,-1 1 13 0,-2-1 2 0,8 2 1 16,-3 0-54-16,0-1-10 0,-2 6-3 0,-1-1 0 0,1 2-20 15,-1 1 0-15,1 4 0 0,-3-3 0 0,-3 1 0 0,3 2 8 16,-2-2-8-16,-1-1 0 0,-2 1 8 0,-2 0-8 16,-1 2 8-16,1-7-8 0,-3 4 16 0,0-1 0 15,0-5-1-15,-3 4 0 0,-2-1-15 0,0 1 0 16,0-4 0-16,0 0 0 15,-2 0-120-15,-1 0-31 0,-2-2-5 0,0 0-2 0</inkml:trace>
  <inkml:trace contextRef="#ctx0" brushRef="#br0" timeOffset="14341">3205 2205 1216 0,'0'0'27'0,"0"0"5"0,0 0 2 0,0 0 0 0,0 0-34 0,0 0 0 16,0 0 0-16,0 0 0 0,0 0 40 0,0 0 0 0,0 0 1 0,0 7 0 15,0-3-11-15,0 3-2 0,0 0-1 0,0-1 0 16,0 1-18-16,0 0-9 0,0-3 10 0,0 3-10 15,0-1 8-15,5 1-8 0,-3-2 0 0,6-3 0 16,-8-2 0-16,7 0-16 0,6 0 1 0,-1-2 1 16,-4-1 4-16,2-1 1 0,0-1 0 0,-2 1 0 15,-1 0 17-15,3-1 4 0,-2-2 1 0,2 1 0 16,-3-1-13-16,1 3-16 0,-1 1 3 0,-2 1 1 16,0 0 22-16,-5 2 5 0,0 0 1 0,0 0 0 15,0 0 9-15,0 0 3 0,0 0 0 0,0 0 0 16,0 7-17-16,-5-3-3 0,3 3-8 0,-3-1 12 15,0-1-29-15,-3 2-7 0,1-3 0 0,-6 0-1 16,-4 3 34-16,-1-2 7 0,3 1 2 0,2-1 0 16,3-1-107-16,-2 1-22 0,-1 1-4 0,3-1-1 15,-2-3 38-15,4 2 7 0,3-1 2 0,-2-1 0 0,7-2 125 0,0 0 24 16,0 0 6-16,0 0 1 0,0 0-44 0,7 0-9 16,1-2-2-16,4-1 0 0,1 1 12 0,-1-2 1 15,6 1 1-15,2 1 0 0,-5-2-38 0,3 2-8 16,-6-1 0-16,1 1 0 0,-1 0 0 0,-2 0 0 15,-2 2 0-15,-3-3 0 0,-5 3 0 0,0 0-8 16,0 0 8-16,0 0 0 0,0 0-13 0,0 0 1 16,0 0 0-16,-3 5 0 15,-2-1-63-15,-2 1-12 0,-1-1-2 0,-2 3-283 16,-5 2-56-16</inkml:trace>
  <inkml:trace contextRef="#ctx0" brushRef="#br0" timeOffset="14903">3110 2468 1375 0,'0'0'30'0,"0"0"6"0,0 0 2 0,7-2 1 0,1-1-31 0,-1 1-8 0,3-2 0 0,0-1 0 15,5-1 37-15,5-3 7 0,3 2 0 0,-1-2 1 16,-2 2-45-16,0 1 0 0,-2-3-10 0,0 2 2 16,-1 3 8-16,-2-3 0 0,0 3 0 0,-5-1 0 15,0 3 0-15,-2 0 0 0,-1-1 0 0,1-1 0 16,-3-1 0-16,-3 3 0 0,1-2 0 0,-3 4-8 16,0 0 8-16,0 0 0 0,0 0 0 0,-5-2 0 15,0-1-31-15,0 1-7 0,-3 2-2 16,3-2 0-16,-2 2 1 0,2-2 0 0,0 2 0 0,5 0 0 15,-5 0 39-15,0 0 0 0,5 0 0 0,0 0 0 16,0 0 0-16,0 0 0 0,0 0 0 0,0 0 0 16,0 0 18-16,0 0 11 0,-5 0 3 0,5 0 0 15,0 0 24-15,-5 2 6 0,0 0 1 0,0 5 0 0,0-3-40 0,0 1-8 16,0 1-2-16,0 3 0 0,-3 7-4 0,-2-1-1 16,-5-3 0-16,0 1 0 0,2-2-8 0,3 0 8 15,0 0-8-15,0-4 8 0,3 0-8 0,4-3 0 16,-2-6 0-16,0 2 8 0,5 0-8 0,0 0 0 15,0 0 0-15,0 0 0 0,0 0 0 0,0 0 0 16,0 0 0-16,5-5 0 0,-2-1 0 0,2 1 0 16,0-1-9-16,5-1 9 0,0 0 0 0,2 1 0 15,-4 1 0-15,-1 1 0 0,1-1 0 0,-3 1 0 16,3 2 11-16,-3-1-11 0,-5 3 0 0,0 0 0 16,0 0 0-16,0 0 0 0,0 0 0 0,5 7 0 15,-3-3 0-15,1 5 0 0,-1-2 10 0,-2 4 2 0,0-2 0 16,0 2 0-16,0 0 11 0,0 3 2 0,-2-1 1 0,2 0 0 15,0 3-35-15,0 0-7 0,0-1-2 0,0 3 0 16,2-2 29-16,-2-3 5 0,0 3 2 0,3-3 0 16,-3 0-18-16,2 1 0 0,1-3 0 0,-3 0 0 15,2-4-9-15,1 1-6 0,-3-3-1 0,0-5 0 16,0 0 16-16,0 0 0 0,0 0 0 0,0 0 0 31,0 0-55-31,0 0-8 0,0 0-1 0,0 0-1 0,0-7 39 0,0 1 8 0,-3-1 2 0,3-2 0 16,0-2-155-16,0 2-30 15,0-16-7-15,3 5 0 0</inkml:trace>
  <inkml:trace contextRef="#ctx0" brushRef="#br0" timeOffset="15434">3355 2474 633 0,'3'-8'56'0,"-3"8"-44"0,5-5-12 0,-3 1 0 15,3 1 145-15,-2 1 27 0,-3 2 6 0,0 0 1 16,0 0-105-16,7 0-21 0,-4 5-4 0,2-1-1 0,0 1-27 0,-3 1-5 16,-2 3-2-16,3 0 0 0,-3 0 18 0,0 4 3 15,0 1 1-15,0-1 0 0,0 0-24 0,-3 3-12 16,3-3 12-16,-2 1-12 0,2-1 0 0,0-2 0 15,-3 3 0-15,3-3 0 0,-2 0 12 0,2-2-12 16,-3-3 12-16,3 3-12 0,-2-4 10 0,-1 1-10 16,3-6 8-16,-2 5-8 0,-3-3 12 0,5-2-4 15,-5 0 0-15,0-2 0 0,0 2 4 0,0-2 0 16,0-3 0-16,0 3 0 16,0 0-31-16,-3-3-5 0,1 1-2 0,-1-3 0 15,3 3-53-15,-5-1-10 0,-5-1-3 0,0-1 0 16,5 2 47-16,0 1 9 0,0 0 1 0,2-3 1 0,1 2 77 0,2 1 15 15,2 0 3-15,1-1 1 0,-1 1-7 0,3 1-2 0,-2-1 0 0,2 4 0 16,2-2-32-16,3-3-6 0,-2 3-2 0,4 0 0 16,6 0-13-16,-3-1 9 0,0 1-9 0,0 2 8 15,-3 0-8-15,4 0 0 0,-4 0 0 0,3 0 0 16,0 2 0-16,0-2 0 0,0 3 0 0,-2-1 0 16,2 0 0-16,-3 2 0 0,-2 1 0 0,3-1 0 15,-6-1 0-15,3 1 0 0,-2 1 0 0,-3-5 8 16,0 4-8-16,0 3 0 0,0-3 0 0,-3 1 8 15,1-3-27-15,-3 2-5 16,0 1-2-16,0 1 0 0,-3-1 11 0,1 2 3 0,-3-1 0 0,-3 1 0 16,-4 2 12-16,2 0 0 0,-3-3 0 0,5 1 0 15,-2 2 0-15,5-2 0 0,-2-1 0 0,-1-1 0 16,3 1 36-16,3-3 1 0,2-1 0 0,5-2 0 16,0 0 14-16,0 0 2 0,0 0 1 0,5-2 0 0,0-1-30 15,5-1-5-15,7 2-2 0,1-3 0 0,-3-1 16 0,2 1 3 16,4 1 1-16,-1-1 0 0,-3 1-29 0,3-1-8 15,-2 3 0-15,2 0 0 16,-3 0-28-16,1-1-6 0,2 1-2 0,0-2 0 0</inkml:trace>
  <inkml:trace contextRef="#ctx0" brushRef="#br0" timeOffset="16168">3956 2194 1710 0,'0'0'37'0,"0"0"8"0,0 0 2 0,3 2 1 0,2 0-38 0,0 1-10 16,0 1 0-16,-3-2 0 16,3 3-24-16,-5-5-8 0,0 6 0 0,3-1-1 15,-3-5-99-15,-3 7-19 0,1-1-4 0,-1 1-1 16,-2-3 13-16,-2 1 3 0,-1-3 0 0,1 3 0 16,-1-3 91-16,-2 0 18 0,0 0 4 0,0 0 1 0,-2 1 80 0,2-1 16 15,0 0 3-15,-3 0 1 0,3 1 41 0,0-1 8 16,0 0 1-16,3-2 1 0,-1 2-7 0,1 0-2 15,-1-2 0-15,3 0 0 0,5 0-54 0,0 0-11 16,0 0-3-16,0 0 0 0,0 0-15 0,0 0-3 0,0 0-1 0,5 0 0 16,3 0-13-16,-1 0-2 0,3-2-1 0,3 0 0 15,-3 2-1-15,2 0 0 0,1-2 0 0,-1 2 0 16,3 0-12-16,-2 2 0 0,-1-2-12 0,1 2 12 16,-1 0 0-16,-2-2 9 0,0 3 1 0,-2-1 0 15,-1 2-10-15,-7-4 12 0,0 0-12 0,0 5 12 31,0 1-35-31,-2 3-6 0,-3-4-2 0,0 4 0 0,-3-5-25 16,1 1-6-16,-3 1-1 0,0-1 0 0,2-1-6 16,-2 3-2-16,0-3 0 0,3 3 0 0,-3 0 23 0,0-1 4 0,2-1 0 15,1 2 1-15,-1-3 25 0,3 0 5 0,5-4 1 0,0 0 0 16,0 0 67-16,0 0 13 0,0 0 4 0,0 0 0 16,3-2-24-16,4-2-4 0,1 2 0 0,-1-3-1 15,1 1-19-15,2 1-4 0,-3-1-1 0,3 0 0 0,-2-1-19 16,2 1 0-16,-3 1 8 0,3-1-8 15,-2 2-43-15,-3-3-12 0,-5 5-2 0,0 0-1 0</inkml:trace>
  <inkml:trace contextRef="#ctx0" brushRef="#br0" timeOffset="16372">3899 2330 1591 0,'0'0'35'0,"0"0"7"0,0 0 2 0,0 0 0 0,0 0-35 0,0 0-9 15,0 0 0-15,0 0 0 0,-5 2 53 0,2 2 9 16,1 3 2-16,-3 0 0 0,2 4 0 0,-2 2 0 0,0 10 0 0,0-1 0 16,0-4-20-16,0-3-3 0,0-4-1 0,0 5 0 15,0 2-40-15,-2 2-17 0,2 2 1 0,-3-2 0 16,3 0 36-16,0 2 8 0,-2 1 2 0,4-1 0 31,-2-2-94-31,2-2-18 0,1-3-4 0,-1 1-826 0</inkml:trace>
  <inkml:trace contextRef="#ctx0" brushRef="#br0" timeOffset="16543">3991 2439 1620 0,'0'0'36'0,"0"0"7"0,0 0 1 0,0 0 1 16,5 2-36-16,3 5-9 0,4-5 0 0,-2 7 0 0,-2-2 0 15,-3-3 0-15,-5-4-12 0,0 0-704 16</inkml:trace>
  <inkml:trace contextRef="#ctx0" brushRef="#br0" timeOffset="16762">3866 2541 57 0,'0'0'0'0,"0"0"0"0,0 0 0 0,0 0 0 16,0 0 0-16,0 0 0 0,0 0 356 0,0 0 65 15,0 0 14-15,5-2 2 0,3 0-329 0,2 2-67 16,0-2-13-16,2 2-2 0,1-3-5 0,2 1-1 16,0-2 0-16,5-1 0 0,5 1-20 0,-5-3 0 15,2 3 0-15,-4 1 0 0,0-5 0 0,-1 8-15 16,-2-5 3-16,0 1 0 0,-2-3 12 0,-3 7 12 0,-3-5-3 0,1 1 0 16,-3 0-9-16,-5 4 0 0,0 0-12 15,0 0 12 1,0 0-157-16,0 0-24 0</inkml:trace>
  <inkml:trace contextRef="#ctx0" brushRef="#br0" timeOffset="17184">4067 2515 1335 0,'0'0'29'0,"0"0"7"0,0 0 0 0,0 0 2 0,0 0-30 0,0 0-8 0,0 0 0 0,0 0 0 16,0 0 58-16,0 0 10 0,0 0 3 0,2 4 0 16,3 0-19-16,-2 3-3 0,-1-2-1 0,3 1 0 15,0 1-25-15,0 0-6 0,0-1-1 0,0 3 0 16,0 0-16-16,0 2 0 0,0-2 8 0,0 2-8 0,0 0 0 15,-2 1 0-15,2-1 8 0,-3 0-8 0,-2 0 0 0,3 0 10 16,-3 0-10-16,0-2 8 0,0 0-8 0,-3-2 10 16,1-1-10-16,-1 1 10 0,-2-5 0 0,0 3 0 15,0-3 0-15,-2 0 0 0,-1-2-2 0,1 2 0 16,-3-4 0-16,-3 0 0 0,-4 0-8 0,1-5 8 16,4 0-8-16,2 1 8 0,0-1-8 0,2 0 0 15,1-4 0-15,-1 2 0 0,3-2-14 0,0 2-5 16,5-4-1-16,0 0 0 0,0-1 8 0,5 3 0 15,-2 0 1-15,4-2 0 16,-2 1-13-16,5 1-4 0,3 0 0 0,-1 0 0 0,-2 2 28 0,-2-2 16 16,0 2-3-16,-3 5 0 0,0-3-3 0,0 3-1 15,-3-1 0-15,-2 5 0 0,0 0 31 0,0 0 5 0,0 0 2 16,0 0 0-16,0 0 6 0,0 0 2 16,0 5 0-16,-5 6 0 0,3-2-29 0,-6-1-6 15,-2 4 0-15,-5 3-1 0,5-1 8 0,-3-1 1 0,1 0 1 0,2 1 0 16,-3-1-17-16,1 0-4 0,2 1-8 0,-3 1 12 15,3-1-12-15,0-1 0 0,3 0 8 0,-3-2-8 32,5-2-27-32,-3-2-8 0,6 0-1 0,-3-1-649 0,2-3-130 0</inkml:trace>
  <inkml:trace contextRef="#ctx0" brushRef="#br0" timeOffset="17715">4660 2210 1515 0,'0'0'67'0,"0"0"14"0,0 0-65 0,0 0-16 0,3 0 0 0,-3 0 0 16,0 0 13-16,0 0-1 0,0 0 0 0,0 0 0 16,0 4 0-16,-3 3-1 0,-2 6 0 0,-2 0 0 15,-3 3-3-15,0-3 0 0,-5 7 0 0,0 5 0 16,2 6 4-16,-5 2 1 0,1-1 0 0,2-10 0 15,-3 0 3-15,-4 3 1 0,-3 4 0 0,0-1 0 0,0-3 9 16,0 2 2-16,2-3 0 0,-2 5 0 0,3-4-28 0,4-1 8 16,3-4-8-16,2-4 0 0,6-7 10 0,-1-3-10 15,6 3 12-15,2-9-12 16,0 0-36-16,0 0-13 0,7-9-3 0</inkml:trace>
  <inkml:trace contextRef="#ctx0" brushRef="#br0" timeOffset="18293">4878 2281 230 0,'0'0'20'0,"0"0"-20"0,0 0 0 0,0 0 0 16,0 0 319-16,5 0 59 0,3-2 12 0,2 2 2 15,-3 0-292-15,6 0-60 0,-1 0-11 0,3-3-2 16,0 3 3-16,-5 0 1 0,3 0 0 0,-1 0 0 16,-4 0 0-16,7-2 0 0,-8 2 0 0,6 0 0 15,-6 0-46-15,3-2-9 0,-2 2-1 0,2-2-1 16,-3 2 26-16,-2 0 0 0,-5 0 0 0,0 0 8 15,0 0-8-15,0 0 11 0,0 0-11 0,0 0 12 16,0 0-2-16,0 0 0 0,0 0 0 0,0 0 0 16,-5-3-10-16,0 1 12 0,-2 2-12 0,2 0 12 0,5-2 20 0,-8 2 5 15,3 0 1-15,0 0 0 16,3 2-60-16,-3 0-12 0,0 1-2 0,2 1-1 0,-2 1 68 0,0 1 13 16,3-1 4-16,-3 1 0 0,-5 3-39 0,7 0-9 15,-2 2 0-15,-2 0 0 16,-3 1-38-16,2 3-10 0,-2 5-1 0,-2 0-1 0,4-4 40 0,-2-3 10 15,3-2 0-15,-1 0 0 0,-2-4 12 0,8 2 5 16,-3-2 1-16,0-1 0 0,5-6-29 0,0 5-5 16,0-5-2-16,5 7 0 0,0-5 48 0,-3 0 10 15,8 0 1-15,-2 3 1 16,-1-3-66-16,3 0-12 0,3-4-4 0,-6 2 0 0,6-2 71 0,-3 2 13 16,-3-3 4-16,3 1 0 15,-2 2-79-15,-3-2-15 0,7-2-3 0,-4 4-1 0,-3 0 42 0,2-5 8 0,-2 3 0 0,-5 2 0 31,0 0-48-31,0 0-12 0,0 0-2 0,0 0-1 16,0 0-159-16,0 7-32 0</inkml:trace>
  <inkml:trace contextRef="#ctx0" brushRef="#br0" timeOffset="18480">4836 2606 1454 0,'0'0'32'0,"0"0"6"0,0 0 2 0,0 0 1 0,0 0-33 0,10 2-8 0,-3-2 0 0,6 2 0 16,-1-2 64-16,6 0 12 0,-1 0 1 0,3-2 1 15,-5 0-28-15,0 0-6 0,3-3 0 0,-6 3-1 16,1 0-19-16,4-3-3 0,-4 1-1 0,-1 2 0 16,-2-1-20-16,3-1-12 0,-1 4 2 0,1-5 0 0,0 3 10 0,-3-2 0 15,-3 2 8-15,1-1-8 16,-3 1-96-16,-5 2-23 0,0 0-5 16,0-11-613-16</inkml:trace>
  <inkml:trace contextRef="#ctx0" brushRef="#br0" timeOffset="18699">5028 2379 1735 0,'0'0'38'0,"0"6"8"0,0 8 2 0,0-1 0 0,0 0-38 0,0-1-10 16,0 1 0-16,0-2 0 0,0 2 14 0,0 3 1 16,0 0 0-16,0-1 0 0,0 3 17 0,0 0 3 15,-5 2 1-15,5-2 0 0,0 0-21 0,0 2-4 0,0 0-1 0,0 0 0 16,0 0 8-16,0 2 2 15,0 5 0-15,-2-1 0 0,2-8-20 0,0-2-19 0,-5-5 4 0,5-2 1 16,0-3 22-16,0-6 4 0,0 0 0 0,0 0 1 16,0 0-13-16,-5-6 0 0,0-8-12 0</inkml:trace>
  <inkml:trace contextRef="#ctx0" brushRef="#br0" timeOffset="20058">3095 1377 1278 0,'0'0'28'0,"0"0"5"0,0 0 2 0,7-2 1 0,1 2-28 0,7-9-8 16,0 2 0-16,10-4 0 0,5-7 47 0,5 0 8 15,2 5 1-15,4-3 1 0,-4 3-41 0,6 2-8 16,2-5-8-16,10 3 12 0,3-1-12 0,2 1 0 15,-3 2 0-15,-12 7 0 0,0-8 23 0,6 6 2 16,4 1 1-16,5-4 0 0,2 5-7 0,-4-1-2 16,-5 1 0-16,14 0 0 0,-12 1 2 0,3 3 0 15,0 0 0-15,4 0 0 0,-14 0-19 0,-6 0 0 16,-4 3 0-16,-8-3 0 0,-5 0 0 0,-7 0 0 16,-1 0 0-16,-9 4 0 0,2-4 17 0,-3 0 0 15,-7 0 0-15,0 0 0 0,0 0-17 0,0 0-19 16,-7 0 4-16,-3 4 1 0,-3-4 40 0,-4 0 8 15,-4 0 2-15,-1 0 0 0,-3-4-36 0,7 0 0 0,-7 4 0 0,5-7 0 16,-2 2 27-16,4 1-2 0,1 0 0 0,4-3 0 16,-2 2-25-16,8 3 0 0,-3-9 0 0,5 11 0 15,0-7 0-15,2 3 0 0,3-1 0 0,0 5 0 16,0-4 0-16,0 4 0 0,5-7 0 0,3 7 0 16,-3-4 0-16,5 4 0 0,0-5 0 0,2 5-11 15,6 5 39-15,-6-5 8 0,11 0 2 0,-3 4 0 16,2 1-6-16,-2-3 0 0,3 7-1 0,-3-5 0 15,-3 3-31-15,-4-3 0 0,0 3-11 0,-1-5 11 16,1 7 0-16,-3-6 0 0,-3 1 9 0,-2 0-1 16,3 1 5-16,-3-3 2 0,2 0 0 0,-7-2 0 15,0 0 17-15,0 0 3 0,0 0 1 0,0 0 0 16,0 0 32-16,-2 5 8 0,-3-1 0 0,0 3 1 16,-3-3-61-16,-2-4-16 0,3 9 0 0,-11-6 0 0,1 5 0 15,-4-1 0-15,-1 2 0 0,-8 2 0 0,5-2 0 0,-5 4 0 16,5-1 0-16,0 10 0 15,7-9-48-15,-2 7-12 0,8-6-2 0,2-3-1 16,2-2-104-16,3-5-21 0,0 7-4 0,5-11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6:39.5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1450 864 0,'0'0'38'0,"-4"2"8"0,-3-2-37 0,3 0-9 16,4 2 0-16,-7 0 0 0,7-2 81 0,0 0 15 15,-4-4 2-15,4 0 1 0,0-2-3 0,4-3 0 16,3-5 0-16,4-1 0 0,4-4-38 0,4-4-8 16,5-4-2-16,6-7 0 0,7-6-26 0,1 1-6 15,1 3 0-15,0-1-1 0,0 1-6 0,4 2-1 16,4 1 0-16,3-3 0 0,-7-3-8 0,0 5-9 15,0 3 9-15,2 1-13 0,-4 5 13 0,-8 7 8 16,-5 1 0-16,4 2-8 0,5 1-12 0,-1 3-8 16,-1 0-3-16,-5 1 0 0,-4-2 23 0,2 3 0 15,-5-3 0-15,-3 5 0 0,-5-1 19 0,-4 0 8 0,-5 5 1 16,-2-1 1-16,1 2-17 0,-5 2-4 0,-2-8-8 16,-3 6 12-16,-1 0-12 0,-1 2 9 0,-1-2-9 0,-3 2 8 15,-4-1-8-15,0-1 0 0,-2 2 0 0,1-2 0 16,-1 0 0-16,2 2 0 0,2-2 0 0,0 0 0 15,5 2 0-15,-1-2 0 0,5 2 0 0,-1 0 0 16,5 0 0-16,0 0 0 0,0 0-9 0,0 0 9 16,5-4 0-16,3 2-12 0,1-2 12 0,2 4-10 15,2-3-17 1,2 1-3-16,0 0-1 0,0 0 0 0,0 0 31 0,-2 0 0 0,0 2 0 0,-2-2 0 16,-1 2 0-16,-1 0 0 0,0-2 0 0,-1 2 0 15,-1 2 0-15,-3-2 0 0,-2 2-8 0,-2-2 8 16,7 2 0-16,-7-2 0 0,0 0 0 0,2 4 0 15,0 0 49-15,-2 1 13 0,-2 1 2 0,2 2 1 0,-2-2-14 16,-1 1-3-16,-1 1-1 0,4-2 0 16,-2 1-75-16,0 3-16 0,0-3-2 0,-3 3-1 0,3 0 76 0,0-1 15 15,-2 3 4-15,2-5 0 16,-3 1-80-16,3 2-15 0,-2-3-3 0,2 3-554 16,-3-3-110-16</inkml:trace>
  <inkml:trace contextRef="#ctx0" brushRef="#br0" timeOffset="1266">1644 265 1036 0,'-2'-29'23'0,"2"23"5"0,0-1 0 0,0 3 1 0,2 0-29 0,-2 0 0 15,0 4 0-15,0 0 0 0,0 0 57 0,0 0 6 16,0 0 1-16,0 0 0 0,0 0 0 0,-4 8 0 0,-1 3 0 0,1-1 0 16,-5-1-52-16,1-1-12 0,-3 0 0 0,0 1 0 15,-2-1 0-15,-2 1 8 0,0-1-8 0,-2 6 0 16,0-3 17-16,2 1-2 0,0-3-1 0,4-3 0 15,0-2-14-15,2 5 0 0,1-5 0 0,4 4 0 16,-1-3 0-16,3-1 0 0,2-4 0 0,0 0 0 16,2 4 0-16,5 0 0 0,-1 0 0 0,3-4 0 15,2 0 20-15,4 0 2 0,0 0 0 0,2-4 0 16,0 4-13-16,3 0-9 0,-3-4 12 0,-2 0-12 16,0 4 22-16,-4-4-2 0,-1 4-1 0,1-1 0 15,-2-3-19-15,-5 4 0 0,3 0 0 0,-3-4 0 16,-4 4 0-16,0 0 0 0,4 0 0 0,-4 0 0 15,0 0 0-15,0 0 0 0,0 0 0 0,0 0 0 16,0 0 0-16,0 0 0 0,0 0 0 0,0 0 0 16,0 0 0-16,0 0 0 0,0 0 0 0,0 0 0 0,0 0 0 15,0 0 0-15,0 0 0 0,0 0 0 0,0 0 0 0,0 0 0 16,0 0 0-16,0 0 0 0,0 0 0 0,0 0 0 16,0 0 0-16,0 0 0 0,0 0 55 0,0 0 7 15,0 0 2-15,0 0 0 0,0 0-52 0,0 0-12 16,0 0 0-16,0 0 0 0,-2 4 31 0,-2-4 3 15,-1 5 1-15,1-1 0 0,0 0-5 0,-3 0-1 16,1 4 0-16,-3-3 0 0,-1 5-29 0,-3-2 0 16,0-1 0-16,-2-1 0 0,2 6 0 0,-2-3 0 15,-3-1 0-15,-1 5 0 0,2 2 0 0,2-1-21 16,2 3 3-16,2 0 1 0,2-3 27 0,1-7 6 16,1 3 0-16,3-2 1 15,0-1-114-15,-1-5-23 0,5-2-5 0,0 0-722 0</inkml:trace>
  <inkml:trace contextRef="#ctx0" brushRef="#br0" timeOffset="1516">1610 403 1267 0,'0'0'28'0,"0"0"5"0,0 0 2 0,0 0 1 0,0 0-36 0,2 7 0 0,0-1 0 0,0 2 0 15,-2-5 0-15,0 5 0 0,0 2 0 0,-2 3 0 16,2-5 22-16,-2 3-2 0,-3-1-1 0,3 7 0 15,2 0 20-15,-2 1 4 0,4-1 1 0,-2-6 0 16,2 3-44-16,3 3-17 0,-1-4 1 0,2-5 0 16,1 2 26-16,-1-3 6 0,1-3 0 0,-1 0 1 0,1-4 38 15,-1 0 7-15,1-4 2 0,1 4 0 32,1-6-52-32</inkml:trace>
  <inkml:trace contextRef="#ctx0" brushRef="#br0" timeOffset="1844">1976 282 1920 0,'0'0'102'0,"2"-2"-30"0,2 2-7 0,3 0-52 16,1 0-13-16,-3 4 0 0,-3 0 0 0,2 1 0 31,3 1 0-31,-3 2 0 0,-4-2 0 0,6 3-48 0,-6-1-13 0,0-1-3 0,0 1 0 16,0 2-204-16,0-1-42 0,-6 1-8 0,2-3-2 0</inkml:trace>
  <inkml:trace contextRef="#ctx0" brushRef="#br0" timeOffset="2156">1868 445 1408 0,'0'0'102'0,"0"0"-30"0,0 0-7 0,0 0-1 15,4 0 0-15,3 0 0 0,4-2 0 0,-3 2-51 16,3 0-13-16,0 0 0 0,0 0 0 0,-1 0 0 16,1 0 0-16,-7 0 0 0,3 0 0 0,2 2 0 15,-5-2 0-15,-4 0 0 0,2 0 0 0,-2 0 0 0,4 0 0 16,-4 0 0-16,0 0 0 0,0 0 0 0,0 0 0 0,0 0 0 0,0 0 0 0,0 0 0 16,0 0 0-16,0 4 0 0,0-1 0 0,0-3 0 15,-4 4 0-15,4 2 0 0,-2-2 0 0,2 2 0 16,0-1 0-16,-4 1 0 0,4-2 0 0,0 3 0 15,0-1 0-15,0 0 0 0,0 2 0 0,0-1 0 16,0 1 0-16,0 0 0 0,4-1 0 0,-4-3 0 16,2 2 0-16,-2-2 0 0,0-4 0 0,0 0 0 15,0 0 0-15,0 0 0 0,0 0 0 0,4 0 0 16,1-4 0-16,-3 0 0 0,2-2 0 0,-4-1 0 31,4-1 0-31,1-4 0 0,-3 1 0 0,2-1-100 0,3 1-22 0,-3-4-5 0,2-3-1 0</inkml:trace>
  <inkml:trace contextRef="#ctx0" brushRef="#br0" timeOffset="2422">2150 144 1408 0,'0'0'102'0,"0"0"-30"0,0 0-7 0,0 0-52 16,0 0-13-16,2 4 0 0,-4 0 0 0,2 1 0 16,-2 1 0-16,0 2 0 0,0-2 0 0,0 1 0 15,0 3 0-15,-1-4 0 0,3 1 0 0,3-1 0 16,-3 2 0-16,2-3 0 0,2-1 0 0,2-2 0 15,1 0 0-15,2-2 0 0,-1 0 0 0,3 0 0 16,0-2 0-16,-1 0 0 0,1 2 0 0,-2-2 54 16,0 2 8-16,-1-2 2 0,1 2 0 0,-3 0-52 0,3 0-12 0,-3 2 0 15,1-2 0-15,-3 2 0 16,3 0 0-16,-7-2 0 0,2 2 0 0,-2-2 0 0,2 6 0 16,-4 0 0-16,0 1 0 0,-3 1 0 15,1 1 0-15,-3 1 0 0,-1 0 0 0,-3 1-48 16,-2 1-13-16,0-3-3 0,-2 5 0 0,-2-5-153 0,0-1-31 0,-1 1-7 0,1 1-1 0</inkml:trace>
  <inkml:trace contextRef="#ctx0" brushRef="#br0" timeOffset="2562">2105 412 1920 0,'22'0'102'0,"-1"0"-30"0,3 0-7 0,-5 0-52 16,3-2-13-16,-1 0 0 0,-3 0 0 0,-1 2 0 15,-4-3 0-15,2-1 0 0,-4 2 0 0,-1 2 0 16,-1-2 0-16,-3 0 0 0,-1 2 0 0,-5 0 0 15,0 0 0-15,0 0 0 0,0 0 0 0</inkml:trace>
  <inkml:trace contextRef="#ctx0" brushRef="#br0" timeOffset="2796">2237 326 1408 0,'4'10'0'0,"0"-1"0"0,0 1 0 0,1-1 51 16,-3 3 10-16,2-3 3 0,-2 3 0 0,-2-1-52 16,0 1-12-16,-2 1 0 0,2 3 0 0,0-1 0 15,-2 0 0-15,0 2 0 0,2 4 0 0,2-1 0 16,-2 1 0-16,2-2 0 0,-2 0 0 0,0-2 0 0,0-1 0 0,0-5 0 0,0 1 0 16,-2-3 54-16,0-3 8 0,-2-2 2 0,4-4 0 0,-5-2-52 31,3-2-12-31,-2-4 0 0,-3-3 0 0,1-1-151 0,-1-3-33 0,-1 0-6 0,-1-3-2 0</inkml:trace>
  <inkml:trace contextRef="#ctx0" brushRef="#br0" timeOffset="4077">2672 286 1664 0,'0'0'102'0,"0"0"-30"0,0 0-7 0,0 0-1 16,0 0 0-16,0 0 0 0,-5 4 0 0,3-1-51 15,0 3-13-15,-2 0 0 0,-3 0 0 0,3-1 0 16,-2 1 0-16,-1-2 0 0,1 6 0 0,-1-5 0 16,3 3 0-16,-3 0 0 0,3-3 0 0,0 1 0 15,-1-2 0-15,1 0 0 0,2 1 0 0,2-5 0 16,2 4 0-16,-2-4 0 0,2 4 0 0,-2-4 0 15,5 4 0-15,-1-2 0 0,0 0 0 0,3 2 0 16,-3 1 0-16,2-5 0 0,-1 4 0 0,-1 2 0 16,0-6 0-16,1 4 0 0,-3 0 0 0,2-2 0 15,-2 3 0-15,-2-5 0 0,2 4 0 0,-2 2 0 16,0-2 0-16,-2 1 0 0,0-1 0 0,0 0 0 16,-2 2 0-16,2-2 0 0,-3 0 0 0,3 1 0 15,-2-5 0-15,2 6 0 0,-1-2 0 0,3-4 0 16,0 4 0-16,0 1 0 0,0-1 0 0,0 2-48 0,0-6-13 0,0 4-3 0,0 3 0 0,3-1 103 31,-3 0 20-31,2 2 4 0,0-3 1 0,0 1-103 0,0-2-20 0,0 2-4 0,1-2-1 0,-1-1 52 16,-2-3 12-16,2 4 0 0,-2-4 0 0,0 0 0 15,0 6 0-15,0-6 0 0,0 4 0 0,0-4 48 16,0 5 13-16,0-5 3 0,-2 4 0 0,2-4-52 16,0 0-12-16,0 0 0 0,0 0 0 0,0 0 0 15,-2-4 0-15,2 1 0 0,0-3 0 0,0 0 0 16,0-1 0-16,0-3 0 0,2 2 0 0,-2-1 0 31,2-3 0-31,2 3 0 0,-2-3 0 0,3 3-356 0,1-3-73 0,-2-1-15 0,3-1-4 0</inkml:trace>
  <inkml:trace contextRef="#ctx0" brushRef="#br0" timeOffset="4577">2937 98 1920 0,'4'0'0'0,"2"0"0"0,1 2 0 0,-3 0 0 16,1 0 0-16,-1 0 0 0,-4-2 0 0,0 0 0 15,2 4 0-15,-2-4 0 0,2 3 0 0,-2 3 0 16,0-2 0-16,-2 2 0 0,0-2 0 0,-5 1 0 16,1-1 0-16,-1 2 0 0,-1-2 0 0,-5 0-52 15,0-1-9-15,-2 1-3 0,0-2 0 0,2 2 0 0,-2-2 0 0,0 2 0 0,2-2 0 0,4-1 52 16,-2 1 12-16,1-2 0 15,5 0 0-15,-3 0 0 0,6 0 0 0,2 0 0 0,0 0 0 16,0 0 48-16,0 0 13 0,2 0 3 0,6-2 0 0,3 1 0 16,0-1 0-16,0 0 0 0,2 2 0 0,0-2-52 15,2 2-12-15,0 0 0 0,-5 0 0 0,1 2 0 16,4 0 0-16,-8 0 0 0,1-1 0 0,-1 1 0 16,-1 0 0-16,3 0 0 0,-9 2 0 0,0-4 0 15,0 0 0-15,4 6 0 0,-4-2 0 0,0 1 0 16,-2-1 0-16,0 2 0 0,-5 0 0 0,-1-1 0 15,-1 3 0-15,-2-2 0 0,1 2 0 0,1-1 0 16,0-1 0-16,-1 0 0 0,-1-1 0 0,4 1 0 16,-1-2 0-16,1 0 0 0,3-2 0 0,0-2 0 15,4 0 0-15,0 0 0 0,0 0 0 0,0 0 0 16,0 0 0-16,6-2 0 0,3 0 0 0,-1 0 0 16,5 0 0-16,-2-2 0 0,0 4 0 0,0-5 0 15,-3 1 0-15,1 0 0 0,0 2 0 0,-1 0 0 16,-6 0 0-16,7 0 0 15,-7 0 0-15,-2 2-48 0,0 0-13 0,4 0-3 0,-4 0 0 0,0 0-204 16,0 0-42-16,0 0-8 0,0 0-2 0</inkml:trace>
  <inkml:trace contextRef="#ctx0" brushRef="#br0" timeOffset="4780">2855 207 1408 0,'0'0'102'0,"0"4"-30"0,-7 4-7 0,5-3-1 0,0 3 0 0,-4 0 0 0,1 1 0 15,-3 1-51-15,1 0-13 0,-1 1 0 0,-1 2 0 0,0 1 0 16,1 1 0-16,-3 0 0 0,2-1 0 0,1 1 0 16,-1-1 0-16,0-1 0 0,3-3 0 0,0 3 0 15,-1-7 0-15,3 1 0 0,-1-1 0 0,3 0 0 32,-2-2 0-32,4-4 0 0,0 0 0 0,0 0-100 15,0 0-22-15,0 0-5 0,0 0-1 0,0 0-102 0,4-4-21 0,-2 0-4 0,5 0-1 0</inkml:trace>
  <inkml:trace contextRef="#ctx0" brushRef="#br0" timeOffset="4984">2851 320 1408 0,'0'16'102'0,"-3"-1"-30"0,3-2-7 0,0 1-52 15,-2 1-13-15,2-2 0 0,-2-1 0 0,2 1 0 16,0-3 0-16,0 3 0 0,0 1 0 0,-4 1 0 15,2 2 0-15,2 0 0 0,0 3 0 0,0-1 0 16,2 2 0-16,2-6 0 0,-4 0 0 0,4-3 0 16,3-2 0-16,-3-5 0 0,0-1 0 0,3-2-151 15,-7-2-33-15,2-2-6 0,2-4-2 0</inkml:trace>
  <inkml:trace contextRef="#ctx0" brushRef="#br0" timeOffset="5421">2891 416 1408 0,'16'0'102'0,"-6"0"-30"0,1-4-7 0,4 2-52 0,-2-2-13 0,2 1 0 0,0-3 0 0,0 0 54 16,3-2 8-16,-1 3 2 0,0 1 0 0,2 2-52 15,1 0-12-15,-3 4 0 0,0 0 0 0,1 2 0 16,-3 1 0-16,0 1 0 0,-2 2 0 0,-3-2 0 15,-1 1 0-15,-3-1 0 0,-1 4 0 0,-3-3 54 16,-2 1 8-16,-2 0 2 0,-3 1 0 0,-1 3-52 16,-3-1-12-16,-1 1 0 0,-3 1 0 0,0-2 0 15,-4 3 0-15,-1-3 0 0,1 1 0 0,0-3 0 32,0-1 0-32,-3 0 0 0,3-1 0 0,2-3-48 15,0 0-13-15,0-2-3 0,2-2 0 0,2-2 0 16,-2-2 0-16,2 0 0 0,3-3 0 0,-1-1 0 0,3-1 0 0,1-1 0 0,-3 0 0 0,6 3 103 15,-5-3 20-15,3 2 4 0,2 1 1 0,-1-1 0 16,3 2 0-16,0 1 0 0,3 1 0 0,1 0-52 16,5 0-12-16,-5 2 0 0,2-2 0 0,3 3 54 15,0-3 8-15,-1 2 2 0,3 0 0 0,-7 0-52 16,7-2-12-16,-7 2 0 0,5 0 0 0,0 0 0 16,-1 0 0-16,1 1 0 0,-1 1 0 0,1-4 0 15,0 2 0-15,-1 0 0 0,-3 0 0 0,1-2-100 16,-4 2-22-16,-2 2-5 0,0 0-1 0</inkml:trace>
  <inkml:trace contextRef="#ctx0" brushRef="#br0" timeOffset="5609">2954 427 1408 0,'0'8'102'0,"2"2"-30"0,-2-3-7 0,0 3-1 15,-2 0 0-15,2 1 0 0,0-1 0 0,0-1-51 16,0 3-13-16,0-3 0 0,0 1 0 0,0-3 0 31,0 1 0-31,0 0 0 0,0-4 0 0,0-4-100 0,0 0-22 0,0 0-5 0,0 0-1 0</inkml:trace>
  <inkml:trace contextRef="#ctx0" brushRef="#br0" timeOffset="5811">3034 426 1664 0,'0'13'0'0,"0"-2"0"0,-3 3 0 0,1-1 51 16,0-1 10-16,2 3 3 0,-2 0 0 0,0 1-52 16,2 3-12-16,-2-4 0 0,0 0 0 0,-1-3 0 15,3 1 0-15,0-3 0 0,-4-4 0 0,2-1 0 16,2-5 0-16,0 0 0 0,0 0 0 0,0-5-202 15,0-1-43-15,0-4-9 0,2 1-258 0</inkml:trace>
  <inkml:trace contextRef="#ctx0" brushRef="#br0" timeOffset="6796">3393 171 1920 0,'18'-2'0'0,"1"2"0"0,0-2 0 0,-1 2 0 16,-1-2 0-16,2 2 0 0,-4 0 0 0,0-2 0 15,-2 2 0-15,-2 0 0 0,0-2 0 0,-2 2 51 16,-1 0 10-16,-1 0 3 0,-3-2 0 0,-4 2-103 0,0 0-20 0,0 0-4 16,0 0-1-16,0 0 52 0,0-3 12 0,-2-1 0 0,2 4 0 0,-2-2 0 15,-3 0 0-15,1 0 0 0,-2 2 0 0,1 0 0 16,-1 0 0-16,1 0 0 0,-1 2 0 0,0 0 0 16,1 0 0-16,-1 0 0 0,-1 1 0 0,3-1 0 15,-2 2 0-15,-1-2 0 0,1 4 0 0,-1-2 0 16,-1 1 0-16,1 3 0 0,1-2 0 0,-3 3 0 15,0-3 0-15,3 4 0 0,-3-3 0 0,5 3 0 16,-2 0 0-16,-1-1 0 0,5 1 0 0,-2-1 0 16,-1 1 0-16,3-3 0 0,2-1 0 0,0 2 0 15,2-2 0-15,3-3 0 0,-1 1 0 0,5-2 0 16,-1 0 0-16,1-2 0 0,2 0 0 0,-1-2 0 16,3-2 0-16,0 2 0 0,-2-1 0 0,2-3 0 15,0 2 0-15,0-2 0 0,-3 2 0 0,1 1 0 16,-2-1 0-16,0 0 0 0,-5-2 0 0,0 2 0 31,0-1 0-31,-1 1 0 0,-3 0 0 0,0 0-54 0,-3 0-8 0,3 4-2 0,-2-3 0 0,2 3 52 16,-2-2 12-16,2 2 0 0,-4-2 0 0,0 2 0 15,-1 2 0-15,1 0 0 0,0-1 0 0,-1 1 0 16,1 2 0-16,0-2 0 0,1 2 0 0,-1 2 0 16,4-6 0-16,0 2 0 0,-2 5 0 0,2-1 0 15,0 2 0-15,2-1 0 0,-2 3 0 0,4-1 0 16,-1 1 0-16,-1 2 0 0,2 1 0 0,-2-2 0 15,3 3 0-15,-3-1 0 0,0-1 0 0,0-1 0 16,0 1 0-16,-2-3 0 0,2 1 0 0,-2-1 0 16,0 1 0-16,0 0 0 0,0-3 0 0,0 3 0 15,0-3 0-15,0-1 0 0,0 0 0 0,0-6 0 16,-2 4 0-16,2-4 0 0,-6 2 0 0,1-2 48 0,-1-2 13 16,-1 0 3-16,1-2 0 0,0 0-52 15,-3-2-12-15,0 1 0 0,3-1 0 0,-3 0-48 0,1 1-13 0,-1-3-3 0,0 2 0 0,1-2 52 16,-1 3 12-16,1-3 0 0,-3 2 0 0,4 1 0 15,-1-3 0-15,1 6 0 0,3-4 0 0,0 4 0 16,-1 0 0-16,5 2 0 0,0 0 0 0,0 0 0 16,0 0 0-16,0 0 0 0,5-3 0 0,-1 1 48 15,0 0 13-15,3 2 3 0,1 0 0 0,3 0-52 16,0 2-12-16,0 0 0 0,2-2 0 0,-1-2 0 16,1 0 0-16,2 0 0 0,-2 0 0 0,2-2 0 31,-2 0 0-31,0 0 0 0,-2-3 0 0,0-1-151 0,0 0-33 0,-3 1-6 0,1-5-2 0</inkml:trace>
  <inkml:trace contextRef="#ctx0" brushRef="#br0" timeOffset="7045">3702 62 1664 0,'2'4'102'0,"-2"1"-30"0,0 1-7 0,2 0-52 16,-2-1-13-16,0 1 0 0,0 0 0 0,0 0 0 15,0-2 0-15,0 1 0 0,0-1 0 0,0-4 0 0,-2 6 0 0,2-6 0 16,0 0 0-16,0 0 0 0,0 0 0 0,0 0 0 0,0 0 0 0,0 0 0 31,0 0 0-31,0 0 0 0,0 0 0 0,0 0-100 0,0 0-22 0,0 0-5 0,0 0-1 0</inkml:trace>
  <inkml:trace contextRef="#ctx0" brushRef="#br0" timeOffset="7233">3714 21 1408 0,'5'-3'102'0,"1"1"-30"0,-1 0-7 0,3-2-52 16,-6 2-13-16,9 0 0 0,-2 0 0 0,-3 0 54 15,5 0 8-15,0 2 2 0,-1 0 0 0,1 0-52 16,0 0-12-16,-2 0 0 0,1 4 0 0,-1 0 0 15,-2 0 0-15,3 2 0 0,-5-1 0 0,-1 3 0 16,-2 0 0-16,-2 1 0 0,-2-1 0 0,0 0 0 31,-5-1 0-31,3 1 0 0,-2-2 0 0,-3-1-100 0,-2-1-22 0,0 0-5 0,1 0-1 0</inkml:trace>
  <inkml:trace contextRef="#ctx0" brushRef="#br0" timeOffset="7389">3699 102 1664 0,'11'0'102'0,"2"-2"-30"0,0 0-7 0,0 0-52 16,0 0-13-16,0 2 0 0,2 0 0 0,-2 0 0 15,-2-4 0-15,1 4 0 0,-3 4 0 0,0-4 0 16,-3 0 0-16,-1 4 0 0,-5-4 0 0,0 0-48 0,0 4-13 0,-3 0-3 0,-1 0 0 0</inkml:trace>
  <inkml:trace contextRef="#ctx0" brushRef="#br0" timeOffset="7593">3656 209 1664 0,'20'-6'102'0,"-1"1"-30"0,3 1-7 0,-1-2-52 15,3 2-13-15,0 2 0 0,-3-2 0 0,-2 3 0 16,1-3 0-16,-1 4 0 0,-4-2 0 0,0 2 0 15,-2 0 0-15,0 0 0 0,-2 0 0 0,-4-4 0 32,-1 4 0-32,0-2 0 0,-6 2 0 0,0 0-151 0,0 0-33 0,0 0-6 0,0 0-2 0</inkml:trace>
  <inkml:trace contextRef="#ctx0" brushRef="#br0" timeOffset="7811">3736 194 1664 0,'2'9'0'0,"0"-1"0"0,-2 4 0 0,2-1 51 15,-2 2 10-15,0-1 3 0,0 3 0 0,0-1-52 16,0 1-12-16,0 0 0 0,0 3 0 0,-2-5 0 16,2 0 0-16,0-1 0 0,0-1 0 0,0 1 0 0,0-3 0 0,0 1 0 0,0-2 0 15,0-1 0-15,0-1 0 0,0 0 0 0,0-6 0 16,0 0 0-1,0 0 0-15,0 0 0 0,0 0 0 0,0 0-253 0,0 0-54 0,-2-2-10 0,2-4-3 0</inkml:trace>
  <inkml:trace contextRef="#ctx0" brushRef="#br0" timeOffset="8077">3820 173 1408 0,'4'7'0'0,"-2"7"0"0,3-5 0 0,-3 3 0 15,2 3 0-15,-2 2 0 0,1 3 0 0,-1 1 0 16,-2 2 0-16,2-2 0 0,-2 0 0 0,-2-2 51 16,0 0 10-16,2 2 3 0,0 0 0 0,0-2-52 15,0 6-12-15,0-6 0 0,-3 6 0 0,3-2 0 16,-2 4 0-16,0-4 0 0,2-2 0 0,-2-2 0 16,-2-1 0-16,1-3 0 0,1-4 0 0,0 1 0 15,0-8 0-15,-2 1 0 0,-1-1 0 0,1-4 0 16,-2 0 0-16,-1-4 0 0,1 1 0 0,-1-3 0 15,-1 0 0-15,-1-3 0 0,0-1 0 16,-1-3-202-16,1 1-43 0,-2-1-9 0,3-5-2 0</inkml:trace>
  <inkml:trace contextRef="#ctx0" brushRef="#br0" timeOffset="8389">3751 244 1664 0,'15'3'102'0,"-2"1"-30"0,0 2-7 16,0-2-52-16,0 2-13 0,-5 1 0 0,1-1 0 0,0 2 0 31,-5 1 0-31,0 1 0 0,1-1 0 0,-5 1-48 16,0 0-13-16,-2-1-3 0,-3 1 0 0,-3-3 0 15,-1 1 0-15,0-2 0 0,-1-1 0 0,-1 1 0 0,-2-2 0 0,2-2 0 0,0 0 0 0,1 0 52 16,1 2 12-16,0-4 0 0,3 0 0 0,2 0 48 15,-1 0 13-15,5 0 3 0,0 0 0 0,0 0 51 16,0 0 10-16,0-4 3 0,2 0 0 0,3 2-103 16,1-4-25-16,1 4 0 0,1 0 0 0,1 2 0 15,2 0 0-15,-1 2 0 0,1 0 0 0,0 2 0 16,0-2 0-16,-3 2 0 0,-1 2 0 0,-1-6 0 16,-6 0 0-16,0 0 0 0,0 0 0 0</inkml:trace>
  <inkml:trace contextRef="#ctx0" brushRef="#br0" timeOffset="8576">3637 487 2176 0,'24'-6'102'0,"1"-2"-30"0,6 3-7 0,-1 1-52 16,2 0-13-16,0 0 0 0,3 0 0 0,-5 2 0 15,-2-1 0-15,2-1 0 0,-2-2 0 0,0 2-48 0,0-2-13 0,0 3-3 0,-2-3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8:13.4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1550 1997 932 0,'-35'0'348'0,"35"0"-272"0,-28 35-20 16,14-31 136-1,3 0-116-15,-28-2 68 16,2 2-84-16,-23 6 72 16,3 3-76-16,-28-5 52 15,4-2-64-15,-25-16 48 16,14-1-52-16,-22-15 60 15,18 1-60-15,-29-22 44 16,15 4-48-16,-22-37-20 16,20 4-8-16,12-27-20 15,23 11 8-15,46-33-40 16,24 12 24-16,51-41-20 16,16 14 24-16,56-32 0 0,2 24 8 15,51-6-28-15,-13 31 20 0,57-2-4 16,-20 26 12-16,41 15 8 15,-23 31 0-15,17 38-12 16,-37 19 8-16,6 35-4 16,-32 9 0-16,-20 32 16 15,-29-2-4-15,-28 28 8 16,-22-9-8-16,-23 28 16 16,-14-12-12-16,-25 20 4 15,-8-14-4-15,-38 9 20 16,-6-19-16-16,-35 10 56 15,4-15-36-15,-22-5 72 16,13-19-56-16,-24-12 0 16,13-15-28-16,-1-18 4 15,21-11-12-15,-3-15-96 16,17-5 48-16,-1-12-412 16,18 1 248-16</inkml:trace>
  <inkml:trace contextRef="#ctx0" brushRef="#br0" timeOffset="968">3088 199 1320 0,'-4'0'488'0,"4"0"-380"0,6 0-28 0,-4 0-36 16,3 2-40-16,1 2-4 15,3 0 4-15,2 0 4 16,2 4-4-16,0 2-944 16,3-3 512-16</inkml:trace>
  <inkml:trace contextRef="#ctx0" brushRef="#br0" timeOffset="1328">3048 461 1340 0,'-32'7'496'0,"32"-7"-384"0,-5 0-36 0,3-3 60 16,4 3-92-16,3 0-20 16,3-4-12-16,5 0-32 15,1 4 12-15,1-6 4 16,3 2 4-16,-3 0-44 16,-2 4 24-16,-2 0-36 15,-2 0 32-15,-5 4 20 16,1 0 4-16,-8-4 0 15,1 6 4-15,-2-2 48 16,2 3-28-16,-5-1 24 16,5 2-28-16,-3 2 0 15,3 2-12-15,0 1-16 16,2-1 4-16,0-2 4 0,4-1 0 16,1 3 0-16,1-4 0 0,5-6 16 15,-2 2-8-15,0-4-12 16,2-4 0-16,-5-6-236 15,3 0 132-15,-2-5-572 16,2-3 380-16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8:20.4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133 277 1132 0,'3'-4'420'0,"-3"4"-328"0,22-4-24 16,-7 0 60-1,2 4-84-15,10-4 60 16,1 2-60-16,-1-2 40 16,1 1-48-16,-4-3-20 15,0 2-8-15,-2-4-52 0,0 4 24 0,-6-4-564 16,-1 4 320-16</inkml:trace>
  <inkml:trace contextRef="#ctx0" brushRef="#br0" timeOffset="203">359 156 1016 0,'-8'-10'376'0,"8"10"-292"0,0-11-20 0,0 7 128 15,0 2-116-15,0-2 140 16,0 2-128-16,0 2 56 15,0 2-84-15,0 4-8 16,2 5-32-16,0 15 4 16,0 3-12-16,0 18-8 15,1 1 0-15,-3 17-4 16,2-5 0-16,-2 12-564 16,2-7 308-16</inkml:trace>
  <inkml:trace contextRef="#ctx0" brushRef="#br0" timeOffset="797">713 20 1444 0,'-9'-20'536'0,"9"20"-420"0,4 2-28 0,-4 0-32 16,2 2-48-16,-2 4-4 16,3 3 0-16,-1 3-16 15,0 2 8-15,2-3-104 16,1-1 60-16,1-8-128 15,1 0 96-15,2-8-120 16,-1 2 116-16,3-6 16 16,0 2 40-16,2-5 40 15,3 3-8-15,-1-4 124 16,1 2-72-16,-1 1 104 16,0 5-96-16,3 0 24 15,-1 2-52-15,3 0-12 16,-2 4-16-16,-1-2-8 0,-1 4 4 0,-3 0-4 15,0 3 0 1,-4 1-80-16,-3 2 44 0,-6-2-540 16,0 0 316-16</inkml:trace>
  <inkml:trace contextRef="#ctx0" brushRef="#br0" timeOffset="1531">833 60 1068 0,'-11'-7'396'0,"11"7"-308"0,-2 2-24 0,0-2 88 15,4 0-96-15,-2 2-4 16,0 3-32-16,0 3-16 16,0 0 0-16,0 6 12 15,0-1-8-15,-2 13 4 16,2 3-4-16,-2 10-16 16,-1-2 4-16,1 4 12 15,2-6-4-15,-2-6-12 16,2-3 4-16,0-9-76 15,0-5 44-15,-4-8-188 16,8-2 124-16,-4-12-68 16,0 0 96-16,0-11-12 15,2-1 48-15,-2-9 148 16,2 4-64-16,1-6 128 16,3 7-100-16,3-1 60 15,0 8-80-15,2 1 76 16,0 8-76-16,0-1 24 15,0 7-44-15,0 2-12 0,0 6-16 0,-3 3-8 16,-1 3 4-16,-5 4-68 16,0-1 36-16,-6 1-148 15,2 2 100-15,-5-3-28 16,1-1 60-16,-3-4 36 16,4-2 8-16,1-4 56 15,2 0-32-15,2-4 88 16,2 2-64-16,2-2 20 15,3 2-36-15,4-2 4 16,2 0-20-16,0 2-16 16,0 2-4-16,-2 2 20 15,-2 1-8-15,-7 5-4 16,1 0 0-16,-14 4-16 16,0 1 8-16,-13 5-76 15,-1 1 44-15,-10 3-92 16,7-3 72-16,-3 0-8 15,9-1 40-15,-2-4 112 16,9-1-48-16,1-3 116 16,3-2-84-16,7-3 52 15,0-1-72-15,8-4 60 16,-2 0-64-16,11-6 20 16,3 2-40-16,12-6-8 15,5 3-12-15,7-3 4 16,1 2-8-16,-5-2-48 15,-6 4 28-15,-6-2-112 16,-4 4 72-16,-7-1-556 0,-2 1 336 16</inkml:trace>
  <inkml:trace contextRef="#ctx0" brushRef="#br0" timeOffset="1703">820 388 1204 0,'-11'-6'448'0,"11"6"-348"0,0 4-32 0,0-2 44 15,0 4-76-15,0 2 100 16,0 1-76-16,0 3 8 16,0 2-44-16,0 3-20 15,0 1-8-15,0 3-40 16,2 1 24-16</inkml:trace>
  <inkml:trace contextRef="#ctx0" brushRef="#br0" timeOffset="1890">938 361 1080 0,'18'2'400'0,"-18"-2"-312"0,18 15-24 16,-14-7 132 0,3 2-120-16,-5 5 8 15,2 1-56-15,-4 4 0 16,0 1-16-16,-4 2-16 15,4 1 0-15,-2-1-340 16,2-3 188-16</inkml:trace>
  <inkml:trace contextRef="#ctx0" brushRef="#br0" timeOffset="3109">1316 267 1060 0,'-5'2'392'0,"5"-2"-304"0,14 2-28 16,-6 0-20-16,1 0-36 0,4-4 8 15,0 0-8-15,3-2-4 16,1 2 4-16,-1-4-4 16,-1 2 0-16,-2-3-20 15,0 1 12-15,-4-2-172 16,-2 4 100-16,-7-2-332 15,-2 2 232-15,-5-1 4 16,3 3 108-16,-5-2 276 16,2 2-112-16,-2-2 228 15,5 4-180-15,-3-2 48 16,5 4-112-16,-2 0 0 16,4 2-48-16,-2 3-4 15,2 5-16-15,0 8 0 16,2 1-4-16,-2 8 4 15,0 3-8-15,-2 1-4 16,2-2 4-16,-3 0 4 16,3-4-4-16,-4-5-4 15,4-5 4-15,-2-5 28 16,2-4-16-16,-4-6 20 16,1-2-20-16,-1-6 0 15,2 0-8-15,-5-4 4 16,1 5-8-16,-8-7-4 15,3 4 4-15,-4-4 12 16,2 5-8-16,0-3 76 16,6 2-48-16,1 0 32 15,3 4-40-15,6-2-36 16,3 4 4-16,3-1 0 0,2 3 4 16,2-4 8-16,2 0-4 0,3-4-20 15,0 0 8-15</inkml:trace>
  <inkml:trace contextRef="#ctx0" brushRef="#br0" timeOffset="3328">1531 133 1132 0,'-5'-12'420'0,"5"12"-328"0,7-2-24 0,-5 2 16 16,0 2-60-16,3 0 32 15,-1 2-28-15,-2 2 16 16,0 3-24-16,1 3 16 16,-1 2-20-16,-2 1-8 15,2 3-4-15,-4-4-60 16,2-1 32-16,-2-9-808 16,4 0 456-16</inkml:trace>
  <inkml:trace contextRef="#ctx0" brushRef="#br0" timeOffset="4296">1616 144 904 0,'22'-11'332'0,"-22"11"-256"0,20-4-24 16,-9 2 96 0,-2 4-92-16,-3-2 16 15,5 2-48-15,-4 0 24 16,2 3-32-16,-3 3 4 0,-1-2-12 16,-1 2 4-16,-2-2-8 15,-4 4-56-15,2-3 28 0,-4-3-120 16,-1 0 80-16,-4-6-28 15,5 2 56-15,-5-4 32 16,3 0 4-16,-1-3 20 16,5-1-12-16,-2-4-12 15,1 4 0-15,-1-3 72 16,4 3-36-16,0 2 84 16,4 2-64-16,-1 0 8 15,-1 4-36-15,-2-2 4 16,0 2-16-16,0-2 28 15,0 4-24-15,0 0 20 16,0 2-20-16,0 4 0 16,2 0-8-16,-4 3 4 15,2-1-8-15,-2 8-4 16,-1-1 4-16,-1 9-4 16,2-1 0-16,0 2 0 15,2-2 0-15,0-3 8 16,2-3-4-16,0-5-4 15,-2 0 4-15,2-3 4 16,0-1-4-16,1-2-12 16,1 0 4-16,-2-2 4 15,3-1 0-15,-1-1 0 16,0 0 0-16,-2-2 0 16,3 2 0-16,-5-4 0 0,0 0 0 15,0 0 0-15,0 0 0 0,0 0 0 16,0 0 0-16,0 0 0 15,0 0 0-15,0 0 8 16,0 0-4-16,0-2-80 16,0 0 40-16,-2-4-92 15,2 1 72-15,-3-7-52 16,6 0 64-16,-3-3 20 16,4 1 20-16,-4-2 4 15,2 7 0-15,0-3 60 16,1 6-32-16,-3 0 112 15,4 4-80-15,-4 0 36 16,2 2-56-16,-2 4 12 16,2 2-32-16,-2 4 0 15,0 3-12-15,-2 1 12 16,0 2-12-16,0-1 4 16,2-1-4-16,-5 0-8 15,3-3 4-15,-2-1-76 16,-1-2 40-16,-5-4-164 15,-1 0 112-15,-9-6-124 16,2 2 120-16,-6-4-44 16,2 2 80-16,-4-4 72 15,4 2-8-15,0-4 184 16,7 2-108-16,-1-5 128 16,7 3-124-16,1-4 44 15,3 2-80-15,1 1 36 0,4 3-52 16,2-2 32-16,3 4-40 15,5-2 24-15,4 2-28 0,12-1-8 16,5 1-12-16,6-6 12 16,-2 0-12-16</inkml:trace>
  <inkml:trace contextRef="#ctx0" brushRef="#br0" timeOffset="4796">2051 152 1360 0,'-3'-6'504'0,"3"6"-392"0,3 0-32 0,-3 2-16 15,0 2-52-15,-3 2 4 16,3 2-8-16,-4 3-8 15,2 5 4-15,-3 4 12 16,3 1-8-16,-2 2-312 16,2 1 168-16</inkml:trace>
  <inkml:trace contextRef="#ctx0" brushRef="#br0" timeOffset="5139">2070 179 932 0,'9'-9'348'0,"-9"9"-272"0,11-6-20 16,-6 4 104 0,1 4-100-16,-2-2 44 15,3 2-60-15,0 0 4 16,-1 4-32-16,-4-1 0 16,3 3-8-16,-7 2-96 15,2 0 52-15,-7 1-316 16,0 3 196-16,-4 0-152 15,3-1 180-15,-3-1 224 0,2-2-44 16,-2-2 300-16,2-3-196 0,0-1 104 16,5 2-152-16,0-4-16 15,1 0-56-15,6-4-24 16,1 2-8-16,3-2 4 16,-1 2-4-16,3 0-12 15,0 2 4-15,-3 2-60 16,3 2 36-16,-7 4-604 15,3 1 348-15</inkml:trace>
  <inkml:trace contextRef="#ctx0" brushRef="#br0" timeOffset="5499">1945 441 1008 0,'-17'0'372'0,"17"0"-288"0,-5 0-24 0,10 0 144 15,-1 0-124-15,5-2-16 16,0 2-40-16,8-4-28 15,1 2 0-15,-1-4 4 16,3 0 0-16,-2-2 0 16,-1 3 0-16,-1-3-56 15,-1 2 32-15,-4-2-76 16,0 4 56-16,-7-2-36 16,-2 4 48-16,-6-2 12 15,2 3 8-15,-5-1 20 16,3 4-4-16,-7-1 40 15,9 3-20-15,-5 2 12 0,1 0-20 16,3 4 36-16,1 0-28 0,-4 3 20 16,6 1-24-16,0 1 0 15,0 3-12-15,0-2 4 16,4-3-8-16,-2-3 52 16,0-2-32-16,1-8 52 15,5 0-44-15,-1-10 12 16,4 2-28-16</inkml:trace>
  <inkml:trace contextRef="#ctx0" brushRef="#br0" timeOffset="6170">2231 176 956 0,'0'-8'352'0,"0"8"-272"0,10-2-24 0,-3 0 92 16,2 4-92-16,4-2 60 15,0 2-72-15,0 0 4 16,3 2-28-16,-1-1 16 16,-2 3-24-16,-2 0 32 15,0 0-28-15,-4 2 20 16,1 2-20-16,-5 7 44 15,1 1-32-15,-4 7 4 16,0 2-20-16,-4 4-8 16,1-1 0-16,-3-5 4 15,4-2-4-15,-7-5-4 16,5-2 4-16,-5-7-4 16,4-1 0-16,-6-6-28 15,5 0 16-15,-10-6-92 16,3 0 56-16,-4-5-84 15,1-1 76-15,-3-6 12 16,1 3 24-16,-2-7 32 16,7 2-4-16,0-1 16 15,4 5-16-15,3-1 60 16,1 5-40-16,1 2 16 16,4 6-28-16,4 2 20 15,5 4-24-15,4-2 40 16,5 2-28-16,4-4-4 15,0 0-12-15,2-2 4 16,-2 2-8-16,-5-2-28 0,1 0 12 16,-7-2-648-16,0 0 364 15</inkml:trace>
  <inkml:trace contextRef="#ctx0" brushRef="#br0" timeOffset="6389">2329 207 964 0,'-4'0'360'0,"4"0"-280"0,0 4-24 0,-2-2 76 16,2 3-84-16,-3 5 16 16,1 4-40-16,-2 7 48 15,-1 1-40-15,-3 5 4 16,3-2-24-16,-3 3-8 16,3-1 0-16,-1 0 4 15,3-3-4-15,1-5-28 16,2-1 12-16,-2-7-216 15,4-1 128-15,-4-8-508 16,0 0 340-16</inkml:trace>
  <inkml:trace contextRef="#ctx0" brushRef="#br0" timeOffset="6577">2163 476 944 0,'-20'-2'352'0,"20"2"-276"0,-13 2-20 16,8-2 200-1,3 0-152-15,-2 0 56 16,4 0-96-16,2 0-20 15,2 0-28-15,5-2 104 16,4 2-68-16,11-2 60 16,3 2-68-16,8-2 32 15,0 4-44-15,2-4-28 0,-4 2-4 16,6-2-292-16,-3 0 160 0</inkml:trace>
  <inkml:trace contextRef="#ctx0" brushRef="#br0" timeOffset="7529">59 1049 1132 0,'-5'-8'420'0,"5"8"-328"0,5-4-24 0,-1 4 32 15,-2 0-68-15,7 0-20 16,-2 4-12-16,4-4 16 15,-2 8-8-15,-1-2-20 16,1 2 4-16,-5 0-584 16,-1-3 320-16</inkml:trace>
  <inkml:trace contextRef="#ctx0" brushRef="#br0" timeOffset="7873">43 1137 716 0,'-15'8'264'0,"15"-8"-204"0,-13 4-16 15,4-3 184 1,9 3-132-16,-6-4 96 15,1 0-112-15,5 0-12 16,0 0-40-16,5 0 0 16,1 4-16-16,3-4 0 15,2 0-4-15,2 0-8 16,0 0 4-16,0 0-4 0,-2 0 0 16,3 0 16-16,-8 4-8 0,1-4-4 15,-7 4 0-15,0 2 4 16,-2 2-4-16,-7 0 24 15,4 1-16-15,-1 5 56 16,1 1-36-16,-1-1-8 16,6 4-12-16,-5-1 0 15,10 1-8-15,-5-1 16 16,6-5-12-16,5 2 32 16,-2-7-24-16,-2-5 12 15,6 2-16-15,-7-11-24 16,5 1 4-16,-4-12-464 15,-3 3 260-15</inkml:trace>
  <inkml:trace contextRef="#ctx0" brushRef="#br0" timeOffset="8045">184 1098 1172 0,'6'-6'436'0,"-6"6"-340"0,14-4-24 16,-3 0 64-1,0 4-88-15,8 0 8 16,3 0-36-16,5-4-4 15,-3 4-8-15,-2-4-8 16,-3 2 4-16,3-1 4 16,-2 3-4-16,-2-2-512 15,-3 2 276-15</inkml:trace>
  <inkml:trace contextRef="#ctx0" brushRef="#br0" timeOffset="8248">401 989 1060 0,'-11'-14'392'0,"11"14"-304"0,-4-8-28 15,1 4 112-15,3 4-108 0,-2-2 60 16,0 4-68-16,0 4-24 16,2 4-20-16,0 7 8 15,2 3-12-15,-2 7-12 16,2 2 0-16,-2 24 12 16,0 0-4-16,0 15 8 15,2-6-8-15,1 14-100 16,-1-3 52-16</inkml:trace>
  <inkml:trace contextRef="#ctx0" brushRef="#br0" timeOffset="9451">756 877 1300 0,'-6'-17'480'0,"6"17"-372"0,-2 0-32 0,-1 4-68 16,6 4-20-16,-3 5 4 16,0 5 8-16,0 3-12 15,4 1 8-15,0-3-68 16,3-3 40-16,4-8-128 16,2-1 88-16,9-12-8 15,-4-1 48-15,6-6 8 16,0 2 16-16,0-1 104 15,0 3-52-15,0 0 60 16,-8 6-60-16,-1 2 24 16,-2 2-40-16,-2 0-8 15,2 4-12-15,-4-2 4 16,0 0-8-16,-3-2 8 16,-1 1-8-16,-7-1 16 15,-1 0-12-15,-3 2-28 16,-1 2 8-16,-8-4-56 15,0 2 36-15,-7-4 16 16,6 0 12-16,-6-4 12 16,3 0-4-16,1-4-4 15,7 4 4-15,-2-3 40 16,6 3-24-16,1 2 44 16,6 2-36-16,-5 6-16 15,5 3-4-15,0 9-8 0,0 5 0 16,0 3 0-16,0-3 0 0,-4 8 24 15,2-1-12-15,0 7-20 16,2-2 0-16,0-2-32 16,2-6 24-16,-2-7-72 15,2-7 48-15,-4-9-36 16,0-4 44-16,-3-12-112 16,3-1 80-16,-2-9 0 15,4 3 40-15,-3-3 24 16,3 5 4-16,0-3 84 15,5 5-44-15,1-5 112 16,1 7-88-16,2-3 100 16,2 6-96-16,2 2 24 15,0 5-56-15,0-1-32 16,0 4-8-16,-2 4 8 16,0 1-4-16,-9 3 16 15,3 2-12-15,-5-2-72 16,0 2 32-16,-5-3-32 15,3 1 40-15,-9-2 12 16,7 0 8-16,-7-4 12 16,4 2-4-16,3-4-4 15,0 0 4-15,4 0 12 16,4 0-8-16,-2-2-4 16,7 2 0-16,2-2 20 15,0 4-12-15,0-2-12 16,2 4-4-16,-2-2 12 0,-2 1-4 15,-9 3 8-15,0 0-8 0,-13 4 8 16,-3 2-8-16,-10 5-12 16,0 3 4-16,-10 3 4 15,8-2 0-15,-3 1 8 16,7-3-4-16,2-3 40 16,7 0-20-16,2-5 20 15,6 1-24-15,5-6 28 16,4-2-32-16,7-6 40 15,4 0-32-15,9-4-12 16,4 2-8-16,9 0 4 16,-2 2-4-16,2-2 8 15,-2 2-8-15,-6-3-100 16,-3 1 52-16,-7-4-616 16,-4 4 364-16</inkml:trace>
  <inkml:trace contextRef="#ctx0" brushRef="#br0" timeOffset="9654">827 1260 1092 0,'-9'-2'404'0,"9"2"-316"0,0 0-24 15,0 2 72 1,2 2-88-16,0 5 96 16,0 3-84-16,-2 6 44 15,3-1-64-15,-6 5-12 16,3-3-16-16,-4 1 0 0,4-3-8 0,-2-3-48 15,4 1 28 1,-2-7-948-16,2-2 528 0</inkml:trace>
  <inkml:trace contextRef="#ctx0" brushRef="#br0" timeOffset="9857">952 1230 1144 0,'6'-7'420'0,"-6"7"-324"0,9 9-28 0,-7-1 104 15,3 4-108-15,-3 7 88 16,0 3-88-16,-2 3-16 16,2 0-28-16,3 1-16 15,-3-5 0-15,0-1 4 16,0-1-4-16,-2-5 16 16,5-2-12-16,-5-7-64 15,4 1 28-15</inkml:trace>
  <inkml:trace contextRef="#ctx0" brushRef="#br0" timeOffset="10466">1612 1115 1308 0,'15'-17'484'0,"-15"17"-376"0,-4-10-28 0,-1 6 60 16,3 4-92-16,-9-4 0 15,0 4-32-15,-11-2-12 16,3 2 0-16,-10 2-60 16,3 2 32-16,-3 0-76 15,10 2 56-15,-1-4-16 16,4 0 36-16,1-2 12 15,6 0 12-15,1-2 0 16,5 2 0-16,3-4 0 16,3 2 0-16,-1 0 24 15,4 2-12-15,1 0 56 16,0 2-36-16,-1 0 64 16,1 4-56-16,-3 2 52 15,0 3-52-15,-4 9 16 16,3 1-36-16,-6 14 8 15,3 0-16-15,-4 6-8 16,2-2 0-16,-5-2 12 0,5-3-8 16,-4-5-4-16,1-4 0 0,-1-7-48 15,1-5 24-15,-4-5-180 16,3-2 112-16,-10-6-692 16,5-2 432-16</inkml:trace>
  <inkml:trace contextRef="#ctx0" brushRef="#br0" timeOffset="10638">1336 1310 944 0,'15'-17'352'0,"-15"17"-276"0,24-24-20 0,-9 13 208 15,1 3-156-15,14-6 28 16,3 4-84-16,7-1-16 16,-1 5-20-16,-1 0-4 15,-8 2-4-15,-3 2-16 16,-5 2 4-16,-5 0-148 15,-4 4 84-15,-8 0-728 16,-1 0 436-16</inkml:trace>
  <inkml:trace contextRef="#ctx0" brushRef="#br0" timeOffset="10872">1546 1215 944 0,'-9'-2'352'0,"9"2"-276"0,0-2-20 15,0 0 164 1,0 4-132-16,0 2 60 15,3 4-84-15,-3 5 84 16,2 5-84-16,-2 5-4 0,2 1-36 0,-2 1-16 16,0 0-4-16,0 3-4 15,2-3 0-15,0 4 16 16,3-3-8-16,-1-7-12 16,3-1 0-16,-3-9-136 15,3-3 72-15,-3-8-524 16,3 0 328-16</inkml:trace>
  <inkml:trace contextRef="#ctx0" brushRef="#br0" timeOffset="11169">1568 1384 976 0,'-4'-11'360'0,"4"11"-280"0,-3-6-20 0,3 4 256 16,5 2-184-16,-1-6 116 15,5 2-148-15,4-2 44 16,0 2-84-16,5 1-36 15,-1 1-12-15,1 4-24 16,0 3 8-16,-3 3 20 16,-2 2-8-16,-4 0 4 15,0 1-4-15,-9 1 12 16,0 2-12-16,-9-1 16 16,2-1-16-16,-8-2-4 15,4-2 0-15,-4-3 4 16,4 1-4-16,0-4-4 15,4 2 4-15,5-4 4 16,6 0-4-16,3-2-20 16,4 2 8-16,4-4-392 15,1 0 220-15</inkml:trace>
  <inkml:trace contextRef="#ctx0" brushRef="#br0" timeOffset="19121">2029 1094 172 0,'0'0'16'0,"0"0"-16"0,0 0 0 0,0 0 0 15,0 0 296-15,0 0 56 0,0 0 11 0,4 2 2 16,3 0-256-16,1-2-51 0,3 0-10 0,0 0-3 16,5-4 0-16,-3 2 0 0,9-2 0 0,-9 0 0 15,0 0-29-15,3 2-7 0,1-2-1 0,3 1 0 16,4 1-8-16,-2-2 0 0,0 2 0 0,2-2 8 15,-2 2-8-15,-5 0 10 0,-3 0-10 0,-1 0 10 16,-2 0-25-16,-3 2-5 0,-1-2 0 0,-3 2-1 16,-4 0-47-1,0 0-8-15,0 0-3 0,0 0 0 0,0 0-1 0,0 0 0 0,0 0 0 16,0 0 0-16,-4-2 80 0,0 0 10 0,-3 0 5 0,3 0 1 16,-3 0-36-16,1 0-8 0,-1 2 0 0,0-2-1 15,-1 1 93-15,1-1 18 0,0 0 4 0,1 0 1 0,-1 2-25 16,3-2-5-16,0 0-1 0,-1 0 0 0,5 2-1 0,0 0-1 15,-4-2 0-15,4 2 0 0,0 0-25 0,0 0-5 16,0 0 0-16,0 0-1 0,0 0 6 0,0 0 2 16,0 0 0-16,0 0 0 0,-5 4-11 0,3 0-3 15,-2 2 0-15,-1-1 0 0,1 3 0 0,0 0 0 16,-1 0 0-16,-1 2 0 0,-1-1-17 0,0 5 0 16,-1-2 0-16,-1 3 0 0,-4-1 0 0,6 5 0 15,-4 5 0-15,0 1 0 0,0-3 23 0,0 1 1 16,3-4 0-16,-1 3 0 0,0-3-24 0,0-3 0 15,3 2 0-15,-3-5 0 0,4 1 0 0,-3-4-8 16,1-1 0-16,3-1 0 16,-1-2-71-16,1-2-13 0,0-2-4 0,4-2-811 0</inkml:trace>
  <inkml:trace contextRef="#ctx0" brushRef="#br0" timeOffset="19308">2184 1189 633 0,'-2'-1'56'0,"2"1"-44"0,5-2-12 0,3-2 0 16,3 0 198-16,5 2 38 0,-1-2 7 0,7 2 1 16,2-2-199-16,-2 4-45 0,-2-2 0 0,-3 0 0 15,-1 2 0-15,-5 0 0 0,2 0 0 0,-4 0 0 16,-1 0 22-16,1 0 4 0,0 0 1 0,-2-2 0 16,-3 2-47-16,3-2-8 0,-7 2-3 0,0 0-424 15,0 0-85-15</inkml:trace>
  <inkml:trace contextRef="#ctx0" brushRef="#br0" timeOffset="19636">2382 1145 1364 0,'0'0'30'0,"0"0"6"0,0 0 2 0,-7 4 0 0,5-3-30 0,-2 3-8 15,-1 0 0-15,5 0 0 0,-2 2 20 0,0 0 2 16,0 0 1-16,-3 3 0 0,5 9-23 0,0-2 0 16,-2-3 0-16,2 1 8 0,0-2-8 0,0-1 0 15,0 1-8-15,0 0 8 0,0-3 0 0,0 1 0 16,0-2 0-16,0 0 0 0,0-2 0 0,0-1 0 15,0 1 0-15,0-6 0 0,0 0 0 0,0 0 9 16,-2 4-9-16,2-4 10 0,-4 0-10 0,-3 2 0 16,5-2 0-16,-7 0-11 0,2 0 11 0,-1 0 0 0,1-2 0 15,-2 2 0-15,1-2 22 0,-6 0 10 0,3 2 1 0,5-2 1 16,-3 0 2-16,2 2 0 0,1 0 0 0,2-2 0 16,-1 2 8-16,5 0 3 0,0 0 0 0,0 0 0 15,0 0-15-15,0 0-2 0,5-1-1 0,1-1 0 16,5 0-29-16,2 0 0 0,0 0 0 0,3-2 0 15,3 0 0-15,-1 2 0 0,-3-2 0 0,3 0 0 16,-3 0 44-16,1 0 4 0,-1 0 0 0,3 1 0 16,-1-1-79-16,1 0-15 0,6 2-3 15,0 0-1-15</inkml:trace>
  <inkml:trace contextRef="#ctx0" brushRef="#br0" timeOffset="20823">2886 996 1094 0,'0'0'97'0,"0"0"-77"0,5 0-20 0,1 0 0 16,-1 2 83-16,-1 0 13 0,3 0 2 0,-3 4 1 16,3-2-75-16,-3 4-14 0,-4 0-10 0,4-1 12 15,-4 3 19-15,0 0 4 0,0 2 1 0,0 1 0 16,0 1-1-16,0 0 0 0,0-1 0 0,0 3 0 15,-2-3-35-15,2 5-20 0,0 2 2 0,-2-3 1 16,2-1 17-16,0-3 16 0,-2-5-4 0,2-2 0 31,0 0-59-31,0-6-12 0,0 0-2 0,0-6-1 0,0-4-38 16,2-2-8-16,-2 1-2 0,4-1 0 0,-1-2 8 0,-1 3 2 16,2-3 0-16,1 0 0 0,-1 1 100 0,0-1 13 0,-1 1 7 0,1 1 0 15,0 0 51-15,3 0 9 0,2 3 3 0,-3-1 0 16,-1 0-31-16,-1 2-5 0,3 1-2 0,-1-1 0 15,3 4 15-15,-7-2 4 0,3 2 0 0,-1 2 0 0,0 2 0 16,3 0 0-16,-7 0 0 0,4 2 0 0,3 0-52 16,-3 2-12-16,-4 2 0 0,7 0 0 0,-3 0 0 0,-4 1 0 15,5 3 0-15,-5 0 0 0,2 0 0 0,2 1 0 16,-4-1 0-16,0 4 0 0,0-3 0 0,0 1 0 16,0 2 0-16,0-1 0 0,0-1 0 0,0 6 8 15,-4 3-8-15,2-1 0 0,2-7 0 0,0 1 0 16,-5-4 0-16,5-3 0 0,0-1 0 0,0-6 0 15,0 0 0-15,0 0 0 0,0 0 0 0,0 0 0 16,-4-6 0-16,4-3 0 0,0-9 0 0,-4 2 0 16,4 1 0-16,0 1 0 0,0 1 0 0,0-1 0 15,0 2 0-15,4 1 0 16,-4 1-55-16,0 0-7 0,0 2-2 0,4 0 0 0,-4 1 54 0,0 1 10 0,5 0 0 16,-5 2 0-16,0 4 0 0,0 0 0 0,0-4 0 0,0 4 0 15,0 0 54-15,0 0 6 0,0 0 0 0,0 0 1 16,0 0-49-16,0 0-12 0,0 0 0 0,0 6 0 15,-5 0 54-15,1 2 8 0,4-2 2 0,-7 1 0 16,7 3-52-16,-8 0-12 0,1 0 0 0,0 1 0 16,-1 1 0-16,1 4 0 0,-8 7 0 0,-1-4 0 15,1-1 0-15,0-2 0 0,-3-3 8 0,1 1-8 16,1-2 0-16,1-1 0 0,-1-1 0 0,1-2 0 16,4 0 0-16,0-3 0 0,2-1 0 0,1 0 0 15,-1-2-65-15,2-2-10 0,3-2-1 16,-1-2-718-16</inkml:trace>
  <inkml:trace contextRef="#ctx0" brushRef="#br0" timeOffset="20979">2878 1205 1047 0,'15'0'46'0,"-8"0"10"0,4 0-44 0,2 0-12 15,0 2 0-15,2 6 0 0,1 3 34 0,-1 1 5 16,-2-2 1-16,5 0 0 0,-7-3-13 0,-3 1-3 16,3 0 0-16,0 0 0 0,-4 0-24 0,2-1 0 15,-3-1 0-15,5 0 0 0,-6-2 0 0,1 0 0 16,3-2 0-1,-7 0 0-15,3-2-56 0,1-2-6 0,-6 2-2 0,9-6 0 0</inkml:trace>
  <inkml:trace contextRef="#ctx0" brushRef="#br0" timeOffset="21136">3145 1102 1267 0,'0'0'56'0,"0"0"12"0,0 0-55 0,2 6-13 0,3-3 0 0,-5 3 0 16,4 0 54-16,-4 2 8 0,0-2 2 0,2 2 0 15,-2-1-52-15,5 3-12 0,-5 0 0 0,0 4 0 16,0 1 0-16,0 1 0 0,0-5 0 0,-5 1 0 16,5-2 0-16,0-2 0 0,-2 5 0 15,2-13 0-15</inkml:trace>
  <inkml:trace contextRef="#ctx0" brushRef="#br0" timeOffset="21354">3253 1080 288 0,'0'0'12'0,"4"-2"4"0,1 0-16 0,-1 0 0 0,0 0 0 0,-4 2 0 16,5 2 272-16,1 0 51 0,-1 2 10 0,-3 0 3 16,2 4-220-16,1 0-44 0,-3 0-9 0,0 3-2 0,0 1-46 0,-4 2-15 15,6-1 8-15,-4 7-8 0,5 3 0 16,-5 1 0-16,0-3 0 0,0 0 0 0,0-3 0 0,0 0 0 16,0-3 0-16,-5-1 0 0,5-3 32 0,-6-1 4 15,1 0 0-15,1-4 0 0,0-2-22 0,1-2-4 16,-1-2-1-16,-3 0 0 15,-1-4-50-15,1 0-11 0,-2-4-1 0,3 0-1 0</inkml:trace>
  <inkml:trace contextRef="#ctx0" brushRef="#br0" timeOffset="21792">2757 1037 1785 0,'0'0'79'0,"0"0"17"0,4-2-77 0,-1 0-19 15,1 1 0-15,0-1 0 16,-4 2-60-16,0 0-16 0,0 0-4 0,0 0 0 0,0 0 116 0,5 2 22 15,-5-2 5-15,2 3 1 0,-2 3 0 0,0 0 0 16,-2 2 0-16,-3 0 0 0,3 1-20 0,-4 1-4 16,1 0-1-16,-1 2 0 0,-1 1-11 0,-2-1-3 15,0 0 0-15,1-1 0 16,-1-1-62-16,-2 0-13 0,2-2-2 0,-2 0-1 16,2-3-51-16,3-1-11 0</inkml:trace>
  <inkml:trace contextRef="#ctx0" brushRef="#br0" timeOffset="23026">3540 1063 1566 0,'-4'0'34'0,"-3"0"7"0,5 0 2 0,-2-4 1 0,4 4-35 0,0 0-9 0,0 0 0 0,0 0 0 15,0 0 28-15,0 0 3 0,0 0 1 0,0 0 0 16,0 0-20-16,4 4-3 0,3-8-1 0,1 4 0 16,5 0 4-16,-2 0 0 0,5 0 0 0,-1 0 0 15,3 0-12-15,-1 0 0 0,-1-4-10 0,-1 4 10 16,-2 0 0-16,-2 0-9 0,-2 0 9 0,0 0 0 0,-3 0 0 16,-1-2 0-16,1 0 0 0,-6 2 0 0,0 0 0 0,0 0 0 15,0 0 0-15,0 0 0 0,0 0 0 0,0 0 0 16,0 0 0-16,0 0 0 0,0 0 24 0,-2-2 9 15,-2-2 3-15,1 4 0 0,-1 0-22 0,2 0-4 16,-3-4-1-16,3 4 0 0,-2 4-18 0,4-4-4 16,-5 0-1-16,3 4 0 0,-2-4 38 0,2 4 7 15,-3-2 1-15,1 2 1 0,0 0-33 0,1 4 0 16,-3-7 0-16,1 7 0 0,1 0 0 0,-3 2-11 16,1-2 0-16,-1 1 0 0,1-1 11 0,-1 2 0 15,-2-2 0-15,3 1-8 0,-1-1 8 0,1 2 0 16,1-2 0-16,1 0 0 15,2-3-24-15,-1-1-4 0,3 0 0 0,0-4 0 0,0 0 56 0,3 8 10 0,-1-6 2 0,2 2 1 16,3-4-41-16,-1 4-12 0,1-4-1 0,2-4 0 16,-1 4 21-16,1-4 4 0,2 4 0 0,0-2 1 15,-2-2-13-15,0 0 0 0,0 0 0 0,-3 0 0 32,1 3-36-32,-1-3-11 0,-1 0-1 0,-1 0-1 0,-2 0 27 0,-2 4 6 0,2-4 0 0,-2 4 1 31,3 0-20-31,-3 0-4 0,0-6-1 0,0 2 0 0,0 4 28 0,0-4 12 0,-5 4-12 0,3-4 12 15,0 3 0-15,0-3 0 0,-3 4 0 0,3-4 0 16,0 4 34-16,-3-4 8 0,5 4 2 0,0 0 0 16,0 0-36-16,0 0-8 0,0 0 0 0,0 0 0 15,0 0 0-15,-2 4 0 0,0 0 0 0,0 1 0 16,2-1 0-16,0 4 0 0,0-2 0 0,0 10 0 16,-2 5 0-16,2-3 0 0,0-5 0 0,0 5 0 0,0-5 0 15,0 3 0-15,2-2 0 0,-2-1 0 0,0 1 0 0,0-2 0 16,0-3 0-16,0 3 0 0,0-2 0 0,2-2 0 15,-2 1 0-15,0-1 0 0,-2-4 0 0,2-4 0 16,0 6 0-16,0-6 0 0,0 0-18 0,-4 0-6 16,-1 0 0-16,-1 0-1 15,-1 0-11-15,0 0-3 0,-1-6 0 0,-1 2 0 0,0 4 18 0,-2-8 3 16,0 5 1-16,2-3 0 0,-2-2 29 0,3 4 7 16,-3-2 1-16,2 2 0 0,0 0 25 0,3-3 6 15,-1 5 1-15,0-2 0 0,3 0-32 0,0 4-7 16,-1-4-1-16,5 4 0 0,0 0 23 0,0 0 4 15,0 0 1-15,0 0 0 0,0 0-13 0,0 0-3 0,5 0 0 16,1 0 0-16,3-4-24 0,2 4 0 0,2 0 0 0,0-2 0 16,3-2 0-16,-1 0 0 0,5 0 0 0,-3 0 0 31,1-1-54-31,-3 1-6 0,0-4-2 0,1-6 0 0</inkml:trace>
  <inkml:trace contextRef="#ctx0" brushRef="#br0" timeOffset="23494">3779 1123 1036 0,'0'0'46'0,"0"0"10"0,0 0-45 0,7 0-11 0,-3-2 0 0,3 2 0 15,2-2 89-15,2 0 16 0,-1 0 3 0,4 0 1 16,-1 0-71-16,2 1-14 0,1-3-4 0,1 4 0 15,1-2 20-15,-1 0 3 0,1 2 1 0,-3 0 0 16,0 0-20-16,-1 0-4 0,-3 0-1 0,0 0-523 16,-5 0-104-16</inkml:trace>
  <inkml:trace contextRef="#ctx0" brushRef="#br0" timeOffset="23744">3830 1131 1267 0,'0'0'28'0,"0"0"5"0,0 0 2 0,0 0 1 0,0 6-36 0,0 0 0 16,0 0 0-16,0 1 0 0,0 1 46 0,-3 2 2 15,3 2 1-15,-2 3 0 0,0 5 24 0,0-1 5 16,0 1 1-16,-3 1 0 0,3 1-63 0,-2-3-16 16,2 1 0-16,-1-1 0 0,1-1 0 0,-2-1 0 15,2 1 0-15,-1-3 0 0,1 1 0 0,2-2 0 16,-2-3 0-16,0 1 0 0,2-4 0 0,0-2 0 15,0-6-9-15,0 0 9 16,0 0-53-16,0 0-5 0,0 0-1 0,0 0-412 0,-2-6-82 16</inkml:trace>
  <inkml:trace contextRef="#ctx0" brushRef="#br0" timeOffset="24354">3808 1207 1267 0,'6'-10'28'0,"-3"6"5"0,-1 0 2 0,2 1 1 0,0-1-36 0,3 2 0 0,-3 0 0 0,1 2 0 15,1 0 31-15,-1 2-1 0,1 2 0 0,-1 1 0 16,-1 3 18-16,1 2 4 0,-1 6 1 0,-2-1 0 16,0 1-36-16,1-1-7 0,-1 1-2 0,0 0 0 15,-2-1-25-15,0 1-6 0,0 1-1 0,-2-1 0 16,0 0 42-16,-1-3 8 0,-1 3 2 0,2-3 0 16,-3-1-28-16,1 0 0 0,0-2 0 0,1-3 0 15,-3-1 0-15,1 0 0 0,1-2 0 0,0-2 0 16,-1-2-22-16,1 0-6 0,-1-4-2 0,1 2 0 15,0-2-12-15,-3-2-2 0,3-1-1 0,-1 1 0 16,1-4-31-16,0 2-5 0,-1-2-2 0,1 1 0 0,2-3 67 0,-3 2 16 16,3-2 0-16,0 1 0 0,2 1 48 0,-2-2 12 15,2 3 4-15,2-3 0 0,0 2 0 0,0 0 0 16,0 3 0-16,3 1 0 0,-1-2-52 0,1 4-12 16,1 0 0-16,-1 0 0 0,1 2 0 0,1 2 0 15,-1 2 0-15,1 0 0 0,-1 2 0 0,1 0 0 16,-3 2 0-16,3 0 0 0,-5 1 28 0,0 1 2 15,1 0 1-15,-3 0 0 0,0 2-20 0,-3-5-11 16,-1 3 12-16,0 0-12 0,-1-2 10 0,1 0-10 16,-1 0 8-16,-1-2-8 0,1-1 24 0,1-1-1 0,2 2 0 15,2-4 0-15,0 0-23 0,0 0 0 0,0 0 0 0,0 0 0 16,-2-4 0-16,0 0 0 0,4-1 0 0,0-1 0 31,0 0-22-31,2 0-9 0,3-2-1 0,0 0-1 16,1 1-35-16,1-3-6 0,2 0-2 0,0 2 0 15,0-1-26-15,0-1-6 0,0 2 0 0,0-4-1 16,0-3 59-16,0 1 12 0,-2 4 2 0,2 3 1 0,-3-1 79 0,3 2 16 0,-4 2 4 0,2 2 0 16,-3 2 38-16,-1 0 8 0,1 2 2 0,-3 6 0 15,1 4-48-15,-2-1-10 0,0-1-2 0,0 0 0 16,-2 1-21-16,3-1-5 0,-3 2-1 0,-3-2 0 16,3-1-25-16,-2 1 0 0,2 0 0 0,0-2 0 15,-2-2 0-15,0 1-9 0,2 1 0 0,-2-2 0 16,0 2 9-16,2-2 12 0,0-2-2 0,-3 1-1 15,3-5-59-15,0 0-12 0,0 0-2 0,0 0-640 16</inkml:trace>
  <inkml:trace contextRef="#ctx0" brushRef="#br0" timeOffset="24541">4062 1264 1450 0,'0'0'32'0,"0"0"6"0,0 0 2 0,0 0 1 0,0 0-33 0,2 1-8 15,3 3 0-15,-1 0 0 0,-2 2 64 0,1 2 10 16,-1 0 2-16,0 0 1 0,-2 1-59 0,0 1-18 15,2 0 8-15,-2 0-8 0,2 1 53 0,-2 1 7 16,0-2 0-16,0 5 1 0,0-1-61 0,0-2-18 16,-2 1-1-16,2-3 0 0,-2 0 19 0,0 0 0 15,2-3 0-15,-2 1 0 0,-3-4 16 0,3 0 1 0,2-4 0 16,0 0-589-16,-4 0-119 0</inkml:trace>
  <inkml:trace contextRef="#ctx0" brushRef="#br0" timeOffset="24932">4391 1197 1728 0,'0'0'38'0,"0"0"8"0,0 0 2 0,0-2 0 0,0-2-39 0,0 4-9 15,2-3 0-15,-2 3 0 0,0 0 53 0,0 0 9 16,0 0 2-16,0 0 0 0,0 0 0 15,0 0 0-15,0 5 0 0,0 5 0 0,0 8-52 0,-2-3-12 16,-2-3 0-16,2 0 0 0,-3 1 0 0,-1 1 0 16,1-2 0-16,-1-3 0 0,-1 1 0 0,-2 2 0 15,-2-2 0-15,0-1 0 0,0 1 0 0,1-2 0 16,-1 0 0-16,-3-1 0 0,1-1 0 0,2-2 0 0,0-2 0 16,5-2 0-1,-3-2-47-15,2 0-12 0,-1-4-2 0,1 1-850 0</inkml:trace>
  <inkml:trace contextRef="#ctx0" brushRef="#br0" timeOffset="25103">4253 1123 1670 0,'20'-8'74'0,"-16"8"15"0,-4 0-71 0,5-4-18 0,1 3 0 0,1-1 0 15,2 2 16-15,-1 0 0 0,1 2 0 0,4 3 0 16,-2 1 39-16,0 0 7 0,-2 4 2 0,0 2 0 16,-1 1-52-16,-1 5-12 0,2 7 0 0,-3 2 0 15,3-3 54-15,-2-1 8 0,4-1 2 0,-2-1 0 16,-3-1-52-16,3-1-12 0,0-1 0 0,-1-1 0 15,1-1 0-15,0-1 0 0</inkml:trace>
  <inkml:trace contextRef="#ctx0" brushRef="#br0" timeOffset="26150">4834 1057 1364 0,'0'0'60'0,"0"0"13"15,0 0-58-15,3-4-15 0,-3 4 0 0,0 0 0 16,0 0 70-16,0 0 11 0,0 0 3 0,0 0 0 16,0 0-27-16,0 0-5 0,-5 4 0 0,1 2-1 0,-1-2-27 0,1 1-6 15,-5 3-1-15,3 0 0 0,-1 0-17 0,-2 0 10 16,3-1-10-16,-1-1 8 0,1 2-8 16,-1-2 0-16,3 0 0 0,-1-2 8 0,3 0-8 0,2-4 0 15,0 0-12-15,0 0 12 16,0 0-46-16,0 0-2 0,0 0 0 0,0 0 0 0,4-2 56 0,1-2 10 15,1 0 2-15,-1 0 1 0,1-2-36 0,1 4-7 16,-1-2-2-16,1 2 0 0,-3 0 32 0,3 2 7 16,-3 0 1-16,-4 0 0 0,5 2-16 0,-1 2 8 15,1 0-8-15,-3 2 0 0,0 0 0 0,0 2 0 16,-2 1 0-16,2 3 0 0,-2 0 0 0,-2 1-20 16,2 7 4-16,-2-3 0 0,2 1 16 0,0-2 8 15,-2 1-8-15,2-1 12 0,0-1-3 0,0 1-1 16,0-2 0-16,0-1 0 0,0 1-8 0,0-4 0 0,0-1-12 0,0-1 12 15,0 0 0-15,-2-4 0 0,2-4 0 0,0 0 0 16,0 0 8-16,0 0 4 0,0 0 0 0,0 0 0 16,-3-2-12-16,3-2 0 0,-2-2 0 0,0-2 8 31,2 3-45-31,-2-5-10 0,0 0-1 0</inkml:trace>
  <inkml:trace contextRef="#ctx0" brushRef="#br0" timeOffset="26384">5073 1069 1659 0,'0'0'36'0,"0"0"8"0,0 0 2 0,0 0 1 15,7 3-38-15,-3-1-9 0,-4 2 0 0,0-4 0 0,5 6 17 0,-5 0 2 16,-5 0 0-16,5 4 0 0,-4-3 36 0,2 3 7 16,-3 0 2-16,-1 0 0 0,-1 1-52 0,1 5-12 15,-3 5 0-15,2-5 0 0,-1 0 0 0,-1-3 0 16,-2 1 0-16,2 0 0 0,0-3 0 0,-2 1 0 15,3-2 0-15,-3 1 0 0,2-1 0 0,2-4 8 16,1-2-8-16,-1-2 0 16,1 0-135-16,1-4-33 0,-1-2-6 15,-1-4-525-15</inkml:trace>
  <inkml:trace contextRef="#ctx0" brushRef="#br0" timeOffset="26759">5001 1057 172 0,'9'-4'8'0,"-3"0"1"0,-6 2-9 0,9-2 0 0,-2 2 0 0,-3-2 0 15,7 2 344-15,-4 0 66 0,2 1 14 0,-3-1 2 16,5 2-286-16,-7 0-56 0,3 0-12 0,-3 0-3 16,5 2-55-16,-2-1-14 0,-1 3 0 0,-1-2 0 15,-1 2 0-15,3 2 0 0,1 0 0 0,-5 0 0 16,1 0 0-16,0-1 0 0,-1 1 0 0,-3-2 0 16,4 2 0-16,-4 0 0 0,-4 0 0 0,4 0 0 15,-3-1 0-15,-1 1 0 0,4 0 0 0,-4 0 0 16,1-2 54-16,-1 2 8 0,4-2 2 0,-4 2 0 15,4-6-103-15,0 3-20 0,0-3-4 16,4 6-1-16,0-2 52 0,-1 0 12 0,1 0 0 0,3 0 0 16,-3 0 0-16,5-2 0 0,-3 2 0 0,5 0 0 15,0 1 0-15,0 3 0 0,0 4 0 0,-2 0 0 16,2-1 20-16,0-1 8 0,0-2 0 0,-2 2 1 16,-3-3-46-16,5 1-10 0,-4 0-1 0,-3 0-1 0,-4 0 29 0,0-3 0 15,0 1 0-15,-4 0 0 0,-3 0 22 0,1 0 10 16,-3-2 3-16,-6 0 0 0,4-1-5 0,-3 1-1 15,1-2 0-15,-4 0 0 0,1 0-29 0,5 0 0 16,-4 0 0-16,4-2 0 16,0 0-44-16,0 0-14 0,2-2-3 0,-2 0-551 15,5 0-109-15</inkml:trace>
  <inkml:trace contextRef="#ctx0" brushRef="#br0" timeOffset="28009">5598 1076 1594 0,'0'0'35'0,"0"0"7"0,0 0 2 0,0 0 1 0,0 0-36 0,0 0-9 0,0 0 0 0,0 0 0 15,-2-2 71-15,2 2 12 0,-5-2 2 0,1 2 1 16,-1 0-55-16,-1 2-11 0,-3 0-3 0,2 2 0 16,-4 2-17-16,3 0 0 0,-1-2 0 0,2 2 0 15,-1 2 19-15,1-5 6 0,0 3 2 0,3-2 0 16,0 2-27-16,-1-2 0 0,3 0 0 0,2-4 0 16,0 0 0-16,0 0-11 0,0 0 3 0,0 0 0 15,0 0-20-15,0 0-4 0,0 0-1 0,0 0 0 0,7-4 21 0,-1 2 12 16,1-2-12-16,2 0 12 0,-1-2 0 0,1 2 0 15,2 1 0-15,0 3 0 0,-2-6-10 0,2 6 10 16,-5 0-8-16,3 0 8 0,-2 2 15 0,-1 2 8 16,-1-1 1-16,-1 3 1 15,-2 0-71-15,0 2-14 0,-2 2-4 0,0 3 0 0,-2-1 52 0,0 4 12 16,-2 5 0-16,-1 0 0 0,1-3 28 0,0 3 8 16,-1-3 1-16,1-4 1 0,-1 1-38 0,3 1 0 15,-2-2 0-15,2-1 0 0,-1 1 24 0,1-4 3 16,0-1 1-16,0-1 0 0,2-2-43 0,-2 0-8 15,2-6-1-15,0 0-1 0,0 0 25 0,0 0 0 16,0 0 9-16,0 0-9 0,0-4-10 0,-3 0-9 0,1-4-1 16,0 0-528-16,2 3-104 0</inkml:trace>
  <inkml:trace contextRef="#ctx0" brushRef="#br0" timeOffset="28493">5740 959 1450 0,'0'0'32'0,"0"0"6"0,0 0 2 0,0 0 1 0,0 0-33 0,0 0-8 0,5 2 0 0,-1 2 0 16,-2 0 12-16,3 2 1 0,-3-2 0 0,-2 4 0 15,2-1 21-15,0 3 4 0,-2 2 1 0,2 0 0 16,-2-1-11-16,0 3-3 0,0-4 0 0,-2-1 0 16,2 1-25-16,0 0 0 0,0-4 0 0,0 0 0 15,0-6 0-15,0 0 0 0,0 0 0 0,0 0 0 16,0 0-46-16,0 0-14 0,0 0-4 0,0 0 0 15,2-6 0-15,-2 0 0 0,3 0 0 0,-1-4 0 0,0 5 41 0,-2-5 8 16,2 2 2-16,0-2 0 0,1 0 13 0,-3 1 0 16,2-1 0-16,2 0 0 0,-2 0 48 0,1 3 13 15,1-1 3-15,-2 0 0 0,3 0 10 0,-1 2 2 16,0 3 1-16,1-1 0 0,-1 0-61 0,3 2-16 16,-3 0 0-16,0 2 0 0,3 2 39 0,0 0 5 15,-3 2 0-15,3 1 1 0,-3-1-21 0,0 4-4 16,1-2 0-16,-3 2-1 0,-2 0-19 0,0-1 0 15,-2 1 0-15,-3 0 0 0,-1 2-13 0,-1-2-7 16,1-1 0-16,-3 1-1 16,2-2-18-16,-1-2-3 0,-1 0-1 0,0 0 0 0,2 0 35 0,1-4 8 0,1 2 0 15,1 0 0-15,0-2 0 0,4 0 0 0,0 0 0 0,0 0 0 16,0 0 0-16,0 0-10 0,0 0 10 0,0 0-10 16,0 0 10-16,2-6 0 0,2 2 10 0,1 2-10 15,1-2 57-15,1 2 6 0,-1 0 1 0,3 0 0 16,0 0-52-16,0 2-12 0,-1-2 0 0,1 2 0 15,0 0 0-15,0 2 0 0,-3-2 0 0,1 2 0 32,-7-2-48-32,0 0-13 0,0 4-3 0,-2 2-477 0,-3 0-96 0</inkml:trace>
  <inkml:trace contextRef="#ctx0" brushRef="#br0" timeOffset="28665">5688 1172 1497 0,'8'0'66'0,"-3"-2"14"15,1 2-64-15,-1-2-16 0,1 2 0 0,3-2 0 0,0 2 0 0,0 0 0 16,2-4 0-16,0 2 0 0,0 0 55 0,4 2 7 16,0-4 2-16,1 2 0 0,-1 2-64 0,0-2-15 15,1 1-1-15,-1 1-1 0,0-2 17 0,-1 0 0 16,-6 0 0-16,3 2-491 16,-2-2-104-16</inkml:trace>
  <inkml:trace contextRef="#ctx0" brushRef="#br0" timeOffset="28899">5841 1094 1497 0,'0'0'32'0,"0"0"8"0,0 0 0 0,0 0 4 0,0 0-36 0,0 0-8 0,0 0 0 0,-2 4 0 15,0 2 44-15,0 0 8 0,2-3 0 0,-3 5 1 16,3 2 18-16,0 0 3 0,0 1 1 0,0 9 0 16,0 1-60-16,0 3-15 0,0-1 0 0,0 1 0 15,0-1 0-15,-2 0 0 0,2 1 0 0,0-3 0 16,-2 1 0-16,2-1 0 0,-2 1 0 0,0-3 0 15,2 1 0-15,-2 1 0 0,2 2 0 0,0-3 0 32,-3-5-48-32,1-1-13 0,2-4-3 0,-2-2 0 0,0-2 52 0,2-6 12 0,0 0 0 0,0 0 0 15,-5 0 0-15,-1-6 0 0,1-8 0 0,1 2-515 16,0 3-100-16</inkml:trace>
  <inkml:trace contextRef="#ctx0" brushRef="#br0" timeOffset="29149">5795 1152 1497 0,'0'0'32'0,"0"0"8"0,0 0 0 0,0 0 4 0,5 2-36 0,-1 0-8 16,-4-2 0-16,4 2 0 0,-1 2 104 0,1 0 20 15,-4-4 3-15,0 8 1 0,-2 0-52 0,0 1-9 16,-3 7-3-16,1 2 0 0,-3-5-51 0,1 3-13 15,-3-3 0-15,2 3 0 0,-2-4 54 0,1-1 8 16,-3 5 2-16,0-6 0 0,-2 1-52 0,2-1-12 16,-5 0 0-16,3-2 0 15,0 0-151-15,2-5-33 0,-11 3-6 0,9-4-2 0</inkml:trace>
  <inkml:trace contextRef="#ctx0" brushRef="#br0" timeOffset="29274">5771 1197 1728 0,'0'0'76'0,"7"2"16"0,-1-2-73 0,3 2-19 0,0 2 0 0,2 4 0 16,2 4 0-16,0-1 0 0,2 1 0 0,3 0 0 16,-3-1 44-16,3 1 6 0,-1 2 1 0,3-3 0 15,-2 1-31-15,-1 2-5 0,3-3-2 0</inkml:trace>
  <inkml:trace contextRef="#ctx0" brushRef="#br0" timeOffset="29884">6308 1039 2178 0,'-6'-7'96'0,"4"3"20"0,0 0-92 15,-3 2-24-15,1-2 0 0,-3 2 0 0,3-2 0 0,-1 0 0 16,1 2 0-16,-3 0 0 0,-4 0 0 0,3 0 9 16,-5 0-9-16,2 4 0 0,-3 0 22 0,3 0-2 15,-2 0-1-15,2 2 0 0,0 0-31 0,-2 0-5 16,4 0-2-16,1 0 0 16,-1-2-36-16,4 2-7 0,-1-4-2 0,1 0 0 0,5 0 54 0,0 0 10 0,0 0 0 0,0 0 0 15,0 0 0-15,0 0 0 0,0 0 0 0,3-2 0 16,-1-2 0-16,4 0 0 0,-1 0 0 0,1 2 0 15,-1 0-18-15,1-2 1 0,-1 2 0 0,1 2 0 16,1 0 27-16,-3 0 6 0,1 2 0 0,1 0 1 16,-1 2-17-16,1 0 0 0,-4 2 0 0,5 0 0 15,-7 1 0-15,0 1 0 0,2 2 0 0,-2 0 0 16,0-1 35-16,-2 3 3 0,2 0 1 0,0-1 0 16,-4 1-11-16,1 2-3 0,1-2 0 0,2-3 0 15,-4 3-25-15,4-2 0 0,-2-2 0 0,2-1 0 16,0-1-46-16,0-6-14 0,0 0-4 0,0 0 0 15,0 0-51-15,6-4-10 0,3 0-3 0,-2-1 0 16,1-1 100-16,3-4 28 0,0 0-10 0,0 0 10 16,5 1-9-16,-1-1 9 0,3 2-12 0,-3-2 12 0,2 3 0 0,1-1 8 15,-3 0 0-15,1 2 1 0,-3 0 31 0,0 2 5 16,0-1 2-16,-2 3 0 0,0-2-24 0,0 2-5 16,-2 0-1-16,2 2 0 0,-5 2-17 0,3 0 0 15,-2 2 0-15,-1-1 0 0,-1 3 34 0,-1 0 3 16,1 0 1-16,-3 0 0 0,-2 0-26 0,0 2-12 15,-2-5 10-15,-3 3-10 0,1 0 23 0,-1-2-2 16,-3 0 0-16,1 2 0 16,0-4-68-16,1 0-13 0,-3-2-4 0,2 0-742 0</inkml:trace>
  <inkml:trace contextRef="#ctx0" brushRef="#br0" timeOffset="29993">6350 1098 57 0,'0'0'0'0,"0"0"0"0,0 0 0 15,0 0 0-15,0 0 301 0,0 0 55 0,0 0 12 0,0 0 1 16,5 0-271-16,-5 0-54 0,0 0-12 0,0 0-1 15,4 2-31-15,0 0 0 0,-4-2 0 0,3 6 0 16,-1-3 36-16,-2 3 0 0,-2-2 1 0,-1 2-503 16,-1 0-101-16</inkml:trace>
  <inkml:trace contextRef="#ctx0" brushRef="#br0" timeOffset="30258">6258 1149 1666 0,'0'0'36'0,"0"0"8"0,0 0 2 16,0 0 2-16,0 0-39 0,0 0-9 0,0 0 0 0,0 0 0 16,0 0 16-16,0 0 0 0,0 0 1 0,0 0 0 0,-2 7 37 0,0-1 7 15,-3 2 2-15,3 2 0 0,-2 1-50 0,1 3-13 16,1 4 0-16,-4 1 0 0,1-1 0 0,1-1 0 16,0 3 0-16,1-1 0 0,-1-1 0 0,2-3 0 15,0 3 0-15,2-3 0 0,0 1 24 0,2-2-1 16,-2-3 0-16,2 1 0 0,2-4-15 0,-1 0-8 15,-1 0 8-15,4-5-8 16,-3 1-17-16,1-2-8 0,0 0-2 0,-4-2 0 16,5 0-81-16,-1-4-16 0,5-3-3 0,-7-1-1 0</inkml:trace>
  <inkml:trace contextRef="#ctx0" brushRef="#br0" timeOffset="30493">6254 1281 0 0,'0'0'0'0,"0"0"0"0,2-4 0 0,0 2 0 15,5 0 467-15,-1-2-94 0,3 2 75 0,2-1 16 16,-4-1-310-16,3-2-62 0,4-4-12 0,3 0-2 16,-6 4-11-16,2 1-3 0,0 1 0 0,-2 0 0 15,3 0-51-15,-1 4-13 0,-2-2 0 0,0 4 0 16,0-2 0-16,0 6 0 0,-3 5 0 0,3-1 0 16,-2-2 0-16,-2 2 0 0,-1-2 0 0,1 1 0 15,-3 1 13-15,1 0 0 0,-3 0 0 0,0 1 0 16,-2 1-13-16,-4-2-18 0,1 1 4 0,-3-1 1 15,-1 0 13-15,-1 0 0 0,1-3 0 0,-2 1 0 16,0-2-54-16,1 0-8 0,-3 0-2 0,2-2-546 16,0 0-110-16</inkml:trace>
  <inkml:trace contextRef="#ctx0" brushRef="#br0" timeOffset="30649">6291 1390 1681 0,'0'0'36'0,"-4"-2"8"0,-1-2 2 0,3 1 2 0,0 1-38 15,2 2-10-15,-2-6 0 0,2 2 0 0,2 0 41 0,0 2 7 16,5-2 0-16,-1 0 1 0,3 2-17 0,-5-2-3 15,7 0-1-15,0 2 0 0,0-1-28 0,0-1 0 16,0 0 0-16,0 0 0 0,0 0 0 0,0 0 0 16,-2-2 0-16,0 2 0 15,-3 2-52-15,3 0-17 0,-5 2-3 0,3-2-464 16,-3 2-93-16</inkml:trace>
  <inkml:trace contextRef="#ctx0" brushRef="#br0" timeOffset="30977">6436 1281 1267 0,'0'0'56'0,"0"0"12"0,-5-2-55 0,1 2-13 0,0 0 0 0,4 0 0 15,-5 2 54-15,3 0 8 0,-2 0 2 0,-1 2 0 16,5-4 4-16,-2 4 0 0,-2 2 1 0,-1-1 0 16,5 1-8-16,-2 0-1 0,0-2-1 0,0 4 0 15,-1-2-47-15,3 0-12 0,0-1 0 0,0 3 0 16,-2-2 0-16,2 0 0 0,0 0 0 0,2 0 0 16,-4-1 16-16,2 1 0 0,2-2 1 0,-2 2 0 15,-2-2-27-15,-2 0-6 0,4-4 0 0,0 0-1 16,-2 4 17-16,-1 0 0 0,-1-2 0 0,0 0 0 15,-3 0 0-15,1-1 0 0,-3-1 0 0,-2 0 0 16,4 0-55-16,-2 0-7 0,1-3-2 0,-1 1 0 16,0 0 77-16,3 0 15 0,-1-2 4 0,0 2 0 15,1 0 0-15,4 0 0 0,-5-2 0 0,5 2 0 16,0 0-32-16,2 2 0 0,0 0 0 0,0 0 0 0,0 0 63 16,0 0 6-16,0 0 2 0,4-2 0 0,3 2-54 0,1 0-17 15,3 0 10-15,3 0-10 0,5 2 0 0,-3-2-12 16,-1 0 0-16,0 0 1 0,1 2 11 0,-1-2 0 15,-2 0 0-15,3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8:55.0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14 1364 0,'0'0'30'0,"0"0"6"0,0 0 2 16,2 0 0-16,0-4-30 0,-2 4-8 0,2-4 0 0,-2 4 0 0,0-2 68 0,0 2 13 16,0-4 3-16,0 4 0 0,0 0-15 0,0 0-2 15,0 0-1-15,0 0 0 0,0 0-31 0,0 0-7 16,0 0 0-16,0 0-1 0,0 0-19 0,0 0-8 15,0 0 8-15,0 6-8 0,-2 2 0 0,0 1 0 16,-2 3 0-16,-1 2 0 0,1-1 28 0,-3 9 8 16,1 3 0-16,-3 3 1 15,-2-7-81-15,-2 4-16 0,0-3-3 0,-1-1-1 0,1 1 76 0,4 1 16 16,1-3 2-16,1-1 1 0,3 1-19 0,2-1-4 16,6-1-8-16,0 3 12 0,5 4-12 0,2-3 0 15,4-1 8-15,1-7-8 0,-1 2-16 0,-2-7-5 0,5-1-2 16,6-2-868-16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8:56.5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 1612 0,'0'0'144'0,"0"0"-116"0,0 0-28 0,0-4 0 16,0 4-104-16,0 0-26 0,0 0-6 0,0 0 0 0,0 0 189 0,0 0 39 15,0 0 7-15,0 0 1 0,0 0-54 0,0 0-11 16,0 0-3-16,4 2 0 0,1 0-24 0,-1 2-8 16,-2 0 0-16,3 1 0 0,-3 1 12 0,0 4-4 15,3 2 0-15,-3 5-8 0,0 3 8 0,-2 3-8 16,0-3 0-16,0 1 0 0,0-1 10 0,0 1-10 16,-2-1 8-16,2-1-8 0,-2 1 10 0,-1-3-10 15,1 1 12-15,2-3-752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8:58.4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244 123 1335 0,'0'0'59'0,"0"0"13"0,-2-2-58 0,0 0-14 15,2 2 0-15,-3-2 0 0,1 0 72 0,2 2 11 16,0 0 2-16,0 0 1 0,0 0-10 0,-4 0-1 16,-1 2-1-16,1 0 0 0,0 2-17 0,-1-1-3 15,-1 3-1-15,-1 0 0 0,-2 2-53 0,3 2-18 16,-5-3 0-16,-5 3 0 0,1 0 18 0,-3 0 0 0,-1-1 0 0,3 3 0 16,-1 4 8-16,1-3-8 0,1-1 0 0,2-4 0 15,0 0 0-15,4-2 0 0,2-3 0 0,3 1 0 16,4-4 0-16,0 0 0 0,0 0-13 0,0 0 4 31,4-4-47-31,3-1-8 0,2-7-3 0,4 0 0 0,0 2 51 0,2-1 16 0,3 3-10 0,-3-2 10 16,1 4 0-16,-5 1 0 0,0 1 12 0,-3 0-4 15,3 0-21-15,-4 2-4 0,2 2-1 0,-3 0 0 16,1 2 29-16,-3 2 5 0,3 2 2 0,-3 5 0 16,-4 5-18-16,5 1 0 0,-5-1 0 0,0 0 0 15,0-3 0-15,-5 5 0 0,5-3 0 0,0 1 0 16,-2 0-11-16,0-1-5 0,0 1-2 0,-3-1 0 15,3-1 27-15,0 2 6 0,0-1 1 0,-3-1 0 16,5 0-16-16,-2-1 0 0,0-1 8 0,0-2-8 0,2-3 0 16,-5-1 0-16,5 0 0 0,0-6 0 0,0 0-12 0,0 0-4 15,0 0-2-15,0 0 0 0,0-4 30 0,0-2 5 16,0 1 2-16,-4-5 0 16,4 2-48-16,4-2-10 0,-4-1-1 0</inkml:trace>
  <inkml:trace contextRef="#ctx0" brushRef="#br0" timeOffset="187">349 128 1566 0,'0'0'34'0,"0"0"7"0,2-2 2 0,-2 2 1 0,-4-2-35 0,4 2-9 16,2-1 0-16,7-1 0 0,2 0 38 0,2-2 6 0,5 2 0 0,-1 0 1 16,5 2-36-16,-2-2-9 0,-3 0 0 0,1 0 0 15,-3 2 17-15,-2 0 2 0,1 0 0 0,-1 0 0 16,0 0-19-16,-2 0-16 0,0 0 4 0,0 0 0 31,-2 0-32-31,-1 0-5 0,-1-2-2 0,0 2 0 0</inkml:trace>
  <inkml:trace contextRef="#ctx0" brushRef="#br0" timeOffset="844">522 54 1270 0,'-4'-2'28'0,"0"0"5"0,-1-2 2 0,1 3 1 0,2-1-28 0,-3-2-8 0,5 4 0 0,0 0 0 16,0 0 103-16,0 0 19 0,0 0 4 0,0 0 1 15,0 0-127-15,0 6-15 0,0 1-8 0,0-1-1 16,0 4 24-16,0-2 0 0,0 1 0 0,0 1 0 0,0 0 0 16,0 0 8-16,0 1-8 0,-2 1 8 0,0 0 8 0,2 0 3 15,-2-1 0-15,2-1 0 0,-2 0-19 0,2-2-14 16,0-3 2-16,0-5 1 0,0 0 11 0,0 0 0 16,0 0 0-16,6 0 0 0,-1 0-10 0,1-4-6 15,1 1-2-15,-1-3 0 16,3-4-15-16,-5 4-3 0,3-2-1 0,-3-1 0 15,1-1-22-15,-1 0-4 0,1 0-1 0,1 1 0 0,-1 1 52 0,-1-2 12 16,0 0 0-16,1 4 0 0,-1 1 0 0,-2 1 0 16,0 0 0-16,-2 4 0 0,0 0 48 0,0 0 13 15,0 0 3-15,0 0 0 0,-2 4-16 0,0 2-2 16,0-1-1-16,-2 3 0 0,-3 2-21 0,0 0-4 0,1-1 0 16,-3 3-1-16,2 0-19 0,-1 1 0 0,-3 1-13 0,0 2 5 15,-5 5 8-15,1 1 9 0,-3-7-1 0,-1 1-8 16,3-3 0-16,-1-1 0 0,4-2 0 0,-1-2 0 15,4-1-11-15,-1 1 1 0,4-2 0 0,0 0 0 16,3-2 18-16,2 0 4 0,2-4 1 0,0 0 0 16,0 0 11-16,0 0 1 0,4 2 1 0,7-2 0 15,-2 0-7-15,4 0-2 0,2-2 0 0,3-2 0 16,-3 2-17-16,3 0 10 0,-5-2-10 0,2 0 8 16,-4 0 8-16,0 0 0 0,0 0 1 0,-2 1 0 15,0-1-17-15,-3 0 0 0,1 2 0 0,0-2 0 16,-3 2 0-16,0 0-11 0,-4 2 2 0,0 0 0 15,0 0 9-15,0 0 0 0,0 0 0 0,0 0 0 16,0 0 0-16,0 0 12 0,0 0-2 0,0 0-1 16,0 0-9-16,0 0 0 0,0 0 0 0,-4 4 0 0,2-2 17 15,-3 2 2-15,1-2 0 0,2 2 0 0,-3 0-31 0,1-3-5 16,2 3-2-16,-3 2 0 0,1-2 59 0,0 2 12 16,-1-2 3-16,1 4 0 0,-3-2-37 0,1 1-7 15,-3 1-2-15,0 0 0 0,0 0 7 0,-4 0 2 16,2-1 0-16,-2 1 0 0,0 0-29 0,0-2-5 15,0 2-2-15,0-1 0 0,-3-1 18 0,5 2 0 16,0-4 0-16,0 2 0 0,2-2 10 0,-1-2 6 16,5 2 0-16,-1-4-675 15,-1 0-135-15</inkml:trace>
  <inkml:trace contextRef="#ctx0" brushRef="#br0" timeOffset="984">529 390 1267 0,'11'4'112'0,"-7"-4"-89"0,1 3-23 0,1-1 0 16,1 2 39-16,2 2 3 0,2 0 1 0,0 0 0 16,4 2-30-16,3 1-5 0,1-1-8 0,1 2 11 15,0-2 18-15,0 0 4 0,-1-1 1 0,1-1-710 16</inkml:trace>
  <inkml:trace contextRef="#ctx0" brushRef="#br0" timeOffset="1640">968 128 979 0,'0'0'43'0,"0"0"9"0,0 0-41 0,0 0-11 0,0 0 0 0,0 0 0 15,-2 0 168-15,-3 2 31 0,1 0 6 0,-1 2 2 16,-1 2-167-16,-1-2-40 0,3 2 0 0,-7 0 0 16,4 1 0-16,-1 1 0 0,1-2 8 0,0 2-8 15,1 0 0-15,1-2 0 0,1-1 0 0,0-1 0 16,4-4-16-16,0 0-7 0,0 0-1 0,0 0 0 15,0 0-18-15,0 0-4 0,0 0-1 0,4-2 0 16,0 0 36-16,1 2 11 0,1-4 0 0,-1 3 0 16,1-1 0-16,-1 0 9 0,1 2 1 0,1 0 0 15,0 0-10-15,-3 2-17 0,-2 1 4 0,2-1 1 0,1 2 12 0,-1 4 0 16,-2 6-10-16,3-3 10 0,-1 1 8 0,-4-2 5 16,2 2 2-16,-2-1 0 0,0 1 3 0,0 2 1 15,0-1 0-15,0 1 0 0,0-2-10 0,-2 1-1 16,2-1-8-16,0 2 12 15,0-1-30-15,-4-1-6 0,4 2-2 0,0-5 0 0,-5 1 26 0,3 0 0 16,2-2 0-16,0-2 0 0,0-1 0 0,0-5 0 16,0 0 0-16,0 0 0 0,0 0 27 0,0 0 7 15,0 0 2-15,0 0 0 0,0-4-8 0,0-1 0 16,0-3-1-16,0 0 0 16,0 2-135-16,0-2-28 0,0-13-4 0,0 5-2 0</inkml:trace>
  <inkml:trace contextRef="#ctx0" brushRef="#br0" timeOffset="1828">1025 187 1036 0,'0'0'23'0,"0"0"5"0,6 4 0 0,-1-2 1 0,1 2-29 0,-1 1 0 0,-1-1 0 0,3 6 0 15,-3 4 57-15,-2-3 6 0,3 1 1 0,-1 0 0 16,-2 0-8-16,0-3 0 0,1 3-1 0,1-2 0 16,-4 1-37-16,4-1-7 0,-4 0-2 0,0 0 0 15,0-3 15-15,0 3 2 0,0-4 1 0,0 0 0 16,-4 0-43-16,4-6-9 0,0 0-2 15,0 0 0-15,0 0 27 0,0 0 0 0,0 0 0 0,0-4 0 16,0-2-108-16,0-2-16 0,0-9-3 16,4-1-1-16</inkml:trace>
  <inkml:trace contextRef="#ctx0" brushRef="#br0" timeOffset="2203">1216 19 1267 0,'0'0'28'0,"0"0"5"0,2-6 2 0,0 2 1 0,0-1-36 0,0 1 0 16,-2 4 0-16,0 0 0 0,0 0 9 0,0 0-9 15,0 0 0-15,0 0 9 0,0 0 6 0,0 0 1 16,0 0 0-16,3 6 0 0,-1-1-16 0,-2 1 0 16,0 0 0-16,0 0 0 0,0-2 0 0,2 2 0 15,-2-2 0-15,0-4 0 0,4 3 9 0,1 1-1 16,-1-2 0-16,1-2 0 16,1 0-28-16,1 0-5 0,-1-2-2 0,3 0 0 0,-2 2 62 0,1-3 12 15,1-1 2-15,2 4 1 0,-2-6-50 0,2 4 0 16,0 0-16-16,0 0 4 15,-2 0-22-15,2 2-4 0,-3-4-1 0,1 4 0 0,-2 0 83 0,-1 0 16 0,1 0 3 0,-1 0 1 16,1 4-52-16,-3-4-12 0,-4 0 0 0,0 0 0 16,0 0 0-16,0 0 0 0,0 0 0 0,3 4 0 15,-3 0 50-15,-5 2 7 0,3-2 2 0,-5-1 0 16,1 3-43-16,-3 2-16 0,0-4 11 0,-2 2-11 16,0 2 36-16,-2-1 2 0,0 1 0 0,2 2 0 15,-2-2-7-15,2 2-2 0,0 1 0 0,0-1 0 16,0 0-29-16,0 1-10 0,2-1 0 0,1 6 0 15,-1 1 10-15,0 1 9 0,0-5-1 0,3-3-8 16,-3 0-44-16,2-4-16 0,-1-2-4 16,1 0-742-16</inkml:trace>
  <inkml:trace contextRef="#ctx0" brushRef="#br0" timeOffset="2406">1218 107 1267 0,'0'0'28'0,"4"-2"5"0,-2 2 2 0,5-2 1 0,-3 0-36 0,3 2 0 15,0 0 0-15,-1 0 0 0,3 0 60 0,0 0 6 16,-1 2 1-16,1 0 0 0,0 0-4 0,4 0-1 16,-2 2 0-16,2 2 0 0,-2-2-50 0,2-1-12 15,1 1 0-15,-3 2 0 0,0 0 0 0,2-2 0 16,-5 2 0-16,1 0 0 0,0-2 0 0,-2 1 0 16,-3-1 0-16,0 0 0 0,1 0 0 0,-5-4 0 15,0 4 0-15,0-4-768 16</inkml:trace>
  <inkml:trace contextRef="#ctx0" brushRef="#br0" timeOffset="2999">1380 154 1170 0,'0'0'52'0,"0"0"10"0,0 0-50 0,0 0-12 0,0 0 0 0,0 0 0 16,0 0 65-16,-4 0 11 0,-1 0 1 0,1 4 1 16,2-4-10-16,-3 4-1 0,1-4-1 0,0 3 0 15,-1-1-44-15,1 2-9 0,-3 4-1 0,3-4-1 16,-3 2 42-16,1 2 9 0,-1-1 2 0,1 3 0 15,-1 8-52-15,0-5-12 0,3 1 0 0,-3-4 0 16,1 1 0-16,2-1 0 0,-1 0 0 0,-1-2 0 16,1 1 0-16,3-3-12 0,-2 0 3 0,1 0 0 15,1-2-37-15,2-4-7 0,-4 2-2 0,4-2 0 16,0 0 7-16,0 0 2 0,0 0 0 0,0 0 0 16,0 0-29-16,0-4-5 0,0 0-2 0,0 0 0 0,2 0 117 0,0 0 23 15,0 0 5-15,5-1 1 16,-3 1-103-16,3 0-20 0,0-2-4 0,1 2-1 0,1 0 72 0,0 0 15 15,0 0 2-15,2 2 1 16,0 0-42-16,-3 2-8 0,1 0-1 0,0 0-1 0,-3 2 72 0,1 0 14 16,-3 0 4-16,1 0 0 0,-5-2-52 0,2 6-12 15,0-2 0-15,-4 0 0 0,0 2 54 0,0-2 8 16,-5 2 2-16,3-1 0 0,-3 1-46 0,-2 2-9 16,1-2-1-16,-1 0-8 0,0 2 0 0,0-3 0 15,3 1-10-15,-3 2 10 0,2-2 0 0,1-2 0 16,-1 2 0-16,1-2 0 0,1-1 0 0,3-1 0 15,2-2 0-15,0 0 0 0,0 0 0 0,0 0-12 0,0 0 4 16,0 0 8 0,0 0-56-16,0 0-3 0,4-2-1 0,3-1 0 15,-1-1-2-15,1 2-1 0,2-2 0 0,2-2 0 16,-2 4-1-16,2 0 0 0,-3 2 0 0,1-4 0 0,-2 4 52 0,1 0 12 0,-1 0 0 0,-3 4 0 16,1-4 48-16,-5 0 13 0,4 2 3 0,-4-2 0 15,2 4 0-15,1 0 0 0,-1 4 0 0,-2-6 0 16,0-2-9-16,-2 5-2 0,-1-1 0 0,1 2 0 15,0 0-33-15,-2 0-8 0,-3 0 0 0,3-2-1 16,-1 1 20-16,-1 1 4 0,-1 0 1 0,1 0 0 16,-1-2-25-16,0 4-11 0,-1-4 10 0,1-1-10 15,0 1 8-15,-1 2-8 0,1-2 0 0,0 0 0 16,-1 0-28-16,1-2-12 0,1 0-3 0,-1-2-751 16</inkml:trace>
  <inkml:trace contextRef="#ctx0" brushRef="#br0" timeOffset="4124">1648 140 1728 0,'-7'-8'76'0,"7"8"16"0,-2-4-73 0,2-1-19 0,0 5 0 0,0 0 0 15,0 0 55-15,0 0 7 0,0 0 2 0,0 0 0 16,2 0 0-16,5-4 0 0,-1 4 0 0,1 0 0 31,2 0-73-31,0 4-15 0,-1-4-2 0,3 1-1 0,0 3 27 0,-2-2 0 0,2 0 0 0,0 2 0 16,-2 0 16-16,0-2 9 0,-3 0 2 0,1 2 0 15,-1 0-39-15,-1-2-8 0,-5-2-2 0,0 0 0 16,0 4 35-16,-5 0 7 0,3 1 2 0,-5-1 0 16,1 0-69-16,-3 2-13 0,0-2-4 0,-4 2 0 15,0 0 44-15,0-2 9 0,0-3 2 0,0 5 0 16,-1 0-37-16,1 0-7 0,2 4-2 0,2-1 0 0,1-1 95 0,1-2 20 15,1-2 3-15,-1-2 1 0,5 0-52 0,2-2-12 16,0 0 0-16,0 0 0 0,0 0 0 0,0 0 0 16,0 0 0-16,0 0 0 0,0 0 0 0,2-4 0 15,2-4 0-15,1 2 0 0,-1 2 0 0,0 1 0 16,1-1 0-16,1 2 0 0,1 0-17 0,-3 0-7 16,1 0 0-16,-5 2-1 0,0 0 25 0,0 0 0 15,0 0 0-15,2 6 0 0,2 3 0 0,-4-1 0 16,0 2 0-16,0-4-8 0,-2 0 8 0,0 3 0 15,0-3 0-15,0 2 0 0,-1 0 19 0,1 2 5 16,0-1 2-16,-2 3 0 0,1-4-26 0,3 2 0 16,-2 1 0-16,0-1 0 15,2 0-46-15,0 2-14 0,0-5-4 0,0 3 0 0,2-4 103 0,0 0 20 0,1 0 4 0,-1 0 1 16,-2-6-64-16,4 3-28 0,-4-3 3 0,5 0 0 16,-1 2 25-16,0-2 0 0,1-2 9 0,-1 2-9 15,3-3 12-15,-3 1-12 0,3-6 12 0,-3 2-12 16,3 2 10-16,-3-6-10 0,0 2 8 0,1 1-8 15,-1-3-12-15,3-2-7 0,-1 1-1 0,1-3-1 32,4 0-62-32,0-3-12 0,0-7-2 0,2 1-1 0,0 3 71 0,-2 3 15 0,2 1 2 0,1 3 1 15,-6-1 9-15,3 4 0 0,-2 0 0 0,0 3 0 16,0-1 0-16,-3 4 12 0,-1 2-2 0,-1-2-1 16,-4 4 24-16,0 0 5 0,0 0 1 0,4 4 0 15,-1-2-25-15,-1 4-5 0,-2 0-1 0,0 0 0 16,-2-1 8-16,-1 3 0 0,1 0 1 0,0 0 0 0,2 0-17 15,-2 1 0-15,0 7-13 0,-1-4 5 0,3-5 8 0,0-1-12 16,3 0 12-16,-3-6-12 0,2 4 12 0,-2-4 11 16,4 2-3-16,3 0 0 0,-1-2-8 0,1-4 10 15,-1-4-10-15,3 0 10 0,-2 3 13 0,2-1 2 16,-1 0 1-16,1 2 0 16,2 0-42-16,0 0-8 0,0 2-1 0,-2-2-1 0,2 0 26 0,-2 2 0 15,-1 1 0-15,-1 1 0 0,-1-2 19 0,-1 2 9 16,-5 0 1-16,6 0 1 15,3-2-48-15,-9 2-10 0,-4 0-1 0,-1 0-1 16,-1 0-78-16,-1 0-16 0,1 2-4 0,-3-2 0 16,0 2 68-16,0-2 14 0,1 0 2 0,-1 1 1 0,0-1 60 0,2 2 12 15,3-2 3-15,-2 2 0 0,1 0 34 0,1 0 7 0,-1 2 2 0,1 2 0 16,2 4-9-16,0-1-2 0,-1-1 0 0,1 0 0 16,0-2 0-16,2 0-1 0,-2 2 0 0,0-1 0 15,2-1 1-15,-3 2 1 0,1 2 0 0,2-2 0 16,-2-1-52-16,0 1-13 0,0 2 0 0,-3-2 0 15,3 0 24-15,-2-1 3 0,-1-1 0 0,3 0 0 16,-4 0-16-16,1 0-3 0,1 0-8 0,-3-1 12 16,1-1-4-16,-1-2 0 0,0 0-8 0,-4 0 12 15,0-2-12-15,-4 0 11 0,0-2-11 0,-3-2 10 16,-2 2-45-16,3-2-9 0,-3 1-1 16,0-5-625-16,3 2-125 0</inkml:trace>
  <inkml:trace contextRef="#ctx0" brushRef="#br0" timeOffset="4280">1694 210 403 0,'6'4'36'0,"3"4"-36"16,0 6 0-16,2-3 0 0,2-1 199 0,3 4 33 15,-1-3 6-15,2 3 2 0,-1-2-142 0,1-1-28 16,-1 1-6-16,1 2 0 0,1-4-10 0,-1 3-2 16,3-1 0-16,2 0 0 0,0 1-32 0,0-1-6 15,2 0-2-15,2-1-771 0</inkml:trace>
  <inkml:trace contextRef="#ctx0" brushRef="#br0" timeOffset="4640">2326 138 1728 0,'0'0'76'0,"0"0"16"15,4 4-73-15,3 2-19 0,1 0 0 0,3 5 0 16,0 1 0-16,2 6 0 0,-4 7 0 0,7-2 0 0,-5-1 0 0,-3-1 0 16,-1 3 0-16,0-3 0 0,-3 3 0 0,-2-3 0 15,0 0 0-15,-2 1 0 0,-2-1 0 0,0-1 0 16,0-1 0-16,-3 5 0 16,-3-1-99-16,-1-1-23 0,-15 13-5 0,2-14-1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2:52.8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 1681 0,'0'0'74'0,"0"0"16"0,0 0-72 0,0 0-18 0,5 0 0 0,0-5 0 16,-5 5 18-16,8 0 0 0,-3 0 0 0,2 5 0 16,-2-5 22-16,3 4 5 0,-1-4 1 0,1 11 0 15,-1-11-57-15,-2 5-11 0,3 4-2 0,-3-1-1 16,0-1 25-16,-3 6-8 0,1-1 8 0,-1-1 0 16,1 2 0-16,-3 3 0 0,-3-1 0 0,1 8 8 15,-1-1-8-15,-2-9 11 0,0 3-11 0,0 4 12 16,0-7-12-16,-2 3 0 0,2-1 0 0,0-1 8 15,-3 1-8-15,6 1 0 0,-3-1 0 0,0-1 0 16,2 1 0-16,1 1 0 0,2 0 0 0,0-5 0 16,0-5 0-16,2 6 0 0,1-8 0 0,2 5 0 0,0 0 0 15,0-3 0-15,0-1-9 0,2-5 9 0,1 4 0 16,2 3 0-16,-3-7 0 0,1 4 0 0,2-4 0 0,-3 0 0 16,3 5 0-16,1-5 0 0,-4 0 0 0,3 0 0 15,-2 0 0-15,-1-5 0 0,-2 5 0 0,0 0 9 16,-5 0-9-16,0 0 8 0,0 0-8 0,0 0 0 15,0 0 0-15,0 0 0 0,0 0 8 0,0 0-8 16,0 0 8-16,0 0-8 0,0 0 0 0,0 0 8 16,-5-4-8-16,5 4 0 0,-5 0 0 0,5 0 0 15,-2 0 0-15,2 0 0 0,-5 4 0 0,5-4 0 16,-5 0 0-16,0 5 0 0,2-1 0 0,3-4 0 16,0 0 0-16,-2 7 0 0,-3-7 0 0,5 0 0 0,0 0 0 15,-3 5 0-15,1 1 0 0,-1-4 0 0,3 3 0 0,0-5 0 16,-2 7-9-16,-1-3 9 0,3 5 0 0,0 0 0 15,0 2 0-15,0 0-8 0,0-2 8 0,0 7 0 16,0-3 0-16,-3-2 0 0,3 5 0 0,0 1 0 16,-2-1 0-16,2 4 0 0,0 5-8 0,-3-1 8 15,1 7 19-15,2 3 7 0,0 1 2 0,-3 5 0 32,3-4-47-32,0-3-9 0,0 1-1 0,0 1-1 0,0 5 30 0,3-2 0 0,-3 2 11 0,2 0-3 15,-2-4-8-15,3 2-12 0,-1-2 4 0,1-7 0 16,-3-1 8-16,3-5 14 0,-1 1-3 0,1-4-1 15,-3-2-10-15,0 2 0 0,0-4 0 0,-3-1 8 16,3-6-8-16,-5 2 0 0,2-2-12 0,-2-4 12 16,0 1 0-16,0-1 0 0,-2-1 0 0,2 1 0 0,-3-5 12 15,1-5 11-15,-1 5 1 0,1-9 1 16,-1 7-71-16,3-7-14 0,-2 0-4 0,2-2 0 0,0 2 32 0,0-6 5 16,2 4 2-16,1-3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2:58.3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473 29 518 0,'0'0'23'0,"0"0"5"0,0 0-28 0,0 0 0 0,0 0 0 0,0 0 0 16,5-5 140-16,3 3 24 0,-3 0 4 0,2 0 0 16,-2-3-88-16,3 3-19 0,2 0-3 0,2-1-1 15,-4-1 5-15,9 4 1 0,1-2 0 0,4 2 0 16,-2 2-40-16,-2 2-8 0,2-4-2 0,3 7 0 15,-3 0-13-15,-3 2 0 0,6 2 8 0,-3 2-8 16,2 1 0-16,-2-1 0 0,3 3 8 0,-3 1-8 16,2 1 0-16,-4 0 8 0,-3 4-8 0,0 0 0 15,5-1 8-15,0-4-8 0,5 6 0 0,0-8 0 16,0 3 8-16,8 2-8 0,-8-2 0 0,0-3 0 0,-8-3 9 16,1-1-9-16,-5-2 8 0,-3 0-8 0,-3-3 20 0,1-1 0 15,-1-1-1-15,-2 1 0 0,-5-5-27 0,0 0-6 16,3 4-1-16,-3-4 0 0,0 0 24 0,0 0 5 15,0 0 1-15,0 0 0 0,0 0-15 0,-8 2 0 16,3-2 8-16,-5-2-8 0,0 0 52 0,0 2 8 16,-5-2 2-16,0-3 0 0,-3 3-47 0,-2 0-15 15,3-5 8-15,-1 5-8 0,-2-3 0 0,5 1 0 16,-2 2 0-16,2-1 0 0,0 1 27 0,2 0 5 16,3 0 0-16,0-1 1 15,0 3-52-15,3-2-10 0,2 2-3 0,-3 0 0 0,3 0 48 0,5 0 10 16,0 0 2-16,0 0 0 0,0 0-28 0,0 0 0 15,0 0 0-15,0 0-11 0,0 0 11 0,0 0 0 0,5 2 0 0,8-2 0 16,-6 3 0-16,6-3-13 0,2-3 5 0,2 1 8 31,1 0-213-31,-1 0-35 0,21-5-8 0,-11 0 0 0</inkml:trace>
  <inkml:trace contextRef="#ctx0" brushRef="#br0" timeOffset="172">1202 276 1422 0,'0'0'31'0,"0"0"6"0,0-5 2 0,0 1 1 0,0 4-32 0,0 0-8 0,0 0 0 0,0-2 0 15,0 2 70-15,0 0 12 0,0 0 2 0,-5 0 1 16,0 0-17-16,3 4-3 0,-3 1-1 0,2 1 0 16,1 3-48-16,-1 0-16 0,1 4 8 0,-1-1-8 15,3 1 0-15,-2 0 0 0,2 1 0 0,0-3 0 16,0 2 15-16,2 3-1 0,-2-1 0 0,3-1 0 16,-1 1-127-16,1 3-26 0,4 20-5 15,-2 0 0-15</inkml:trace>
  <inkml:trace contextRef="#ctx0" brushRef="#br0" timeOffset="1093">0 1926 633 0,'0'0'56'0,"0"0"-44"0,5-2-12 0,5 2 0 0,-3-5 73 0,6 1 13 15,-1-1 2-15,3-2 1 0,3 3 12 0,-3 0 3 16,5-3 0-16,5-6 0 0,3 1-31 0,4-5-5 16,-2 1-2-16,0 0 0 0,3-4-32 0,7-4-6 15,-3 4-2-15,-1-5 0 0,-1 5-26 0,2-4 0 16,6 4 0-16,-1-2 0 0,-4 1 0 0,-1 1 15 16,-6 3-4-16,1-3-1 0,-4-7-10 0,2 2 0 15,-5-1 0-15,-3-3 8 0,-4 4-8 0,2-2 8 16,-3 3-8-16,1 0 8 0,-6 6-8 0,6 0 8 15,-10 2-8-15,4 1 8 0,-7 4 8 0,0-1 2 16,3 4 0-16,-8-1 0 0,5 2-18 0,-5 0 0 0,0 3 0 16,0 4 0-16,0-5 0 0,0 1 0 0,-5 2 0 0,5 2 0 15,0-3 12-15,0 3-12 0,0 0 12 0,-3-2-12 16,3 2 0-16,0 0 0 0,0 0 0 0,-5-2 0 16,5 2 0-16,0 0 0 0,0 0 0 0,0 0-12 15,0 0 12-15,0 0 0 0,0 0 0 0,0 0-9 16,0 0 9-16,0 0 0 0,0 0 0 0,0 0 0 15,0 0 11-15,0 0-3 0,0 0 0 0,0 0 0 16,0 0 12-16,-5 0 3 0,0 2 0 0,-2 0 0 16,2-2 8-16,-3 3 1 0,-2-1 1 0,2 0 0 15,-4 0 0-15,4 3 0 0,-2-1 0 0,-2 3 0 16,4-3-46-16,-2 1-10 0,3-1-1 0,-3 1-1 16,2 1 40-16,1-1 8 0,2-1 1 0,0-1 1 15,5-3-43-15,0 0-9 0,0 0-1 0,0 0-1 0,0 0 13 0,0 0 4 16,0 0 0-16,5 0 0 0,2-3 32 0,6-1 8 15,-3-1 0-15,-3 3 1 16,6-2-55-16,-1-1-11 0,-2 1-3 0,3-3 0 0,-1 5 31 0,1 0 9 16,-3 0 0-16,-2-1 0 0,-1 1 0 0,-2 2 0 15,5-2 0-15,-10 2 0 0,0 0 0 0,0 0 0 16,0 0 0-16,3 7 0 0,-3-3 30 0,-3 5 6 16,3-2 2-16,-5 1 0 15,0 1-58-15,0 5-11 0,-2 6-2 0,2 0-1 0,2-2 34 0,-2-1 16 16,0 1-2-16,0-2 0 0,5-1-14 0,0 3 0 15,0-4 8-15,5-1-607 16,0 0-121-16</inkml:trace>
  <inkml:trace contextRef="#ctx0" brushRef="#br0" timeOffset="13311">1242 833 1558 0,'0'0'34'0,"0"0"7"0,0 0 2 0,0 0 1 0,0 0-35 0,8 0-9 0,-1 2 0 0,3-2 0 15,-2-2 12-15,2 2 1 0,2-3 0 0,6 3 0 16,2 0-5-16,-10 0 0 0,-10 0-8 0,0 0 12 0,7 0-12 0,3 0 0 16,-2 3 8-16,2-3-8 31,-3 2-44-31,3 0-11 0,-2 0-2 0,-3 0-613 31</inkml:trace>
  <inkml:trace contextRef="#ctx0" brushRef="#br0" timeOffset="13437">1220 1055 1501 0,'-3'-11'66'0,"3"11"14"0,0 0-64 0,0 0-16 16,0 0 0-16,0 0 0 0,0 0 65 0,0 0 10 16,0 0 1-16,5 0 1 0,3 0-44 0,-1 0-9 31,3 0-1-31,3-2-1 0,2 0-14 0,0-3-8 16,2 1 10-16,-4-1-10 0,-6-1 11 0,8 1-11 0,0-2 12 0,5 1-12 15,5-1 0-15,1 3 0 0,-4-3 0 0</inkml:trace>
  <inkml:trace contextRef="#ctx0" brushRef="#br0" timeOffset="14374">1961 625 1796 0,'0'0'40'0,"0"-8"8"0,-2-6 1 0,2 1 1 0,0 6-40 0,2-2-10 16,-2 9 0-16,0 0 0 0,0 11 11 0,0 0 0 16,5-2 0-16,-5 0 0 15,0 0-31-15,0 0-5 0,-5 2-2 0,5-2 0 0,0 0 45 0,0-2 9 16,0-1 1-16,5 3 1 16,-5-4-46-16,0-1-10 0,0-4-1 0,3 7-1 0,2-5 45 0,-5-2 8 0,5 2 3 0,-3-2 0 31,3 0-44-31,0-2-9 0,0 0-2 0,0 0 0 0,3-3 28 0,-6 3 0 0,6-2 0 0,-1-1 0 15,1-2 0-15,-1 3 0 0,-2 0 0 0,0 4 0 16,-2-7 0-16,4 5 0 0,-7 2 0 0,0 0 0 16,3-5 0-16,-3 5 0 0,0 0 0 0,0 0 0 15,0 0 21-15,0 0 10 0,0 0 1 0,0 0 1 16,0 0-25-16,0 0-8 0,-3-4 0 0,3 4 0 16,0 0 0-16,0 0 0 0,0 0 8 0,0 0-8 15,-7 0 0-15,7 0 0 0,0 0 0 0,-3 2 0 16,-2 2 0-16,3 3 0 0,-1-2 0 0,1 1-9 15,2 3 9-15,-5 0 0 0,2 0 0 0,1 2-8 16,-1 0 8-16,3-2 0 0,-2 2 0 0,-1 0-8 16,1 0-16-16,2-2-2 0,-3 0-1 0,1 2 0 15,-1-2-5-15,3-2 0 0,0 2-1 0,-2-2 0 16,2-1-37-16,-5-1-7 0,2-1-2 0,3-4 0 16,-5 2 34-16,5 3 6 0,0-5 2 0,-7 2 0 0,2 0 61 0,0 1 12 15,5-3 2-15,0 0 1 0,-8 0-29 0,3 0-10 16,0 0 0-16,5 0 9 0,0 0 34 0,-5 0 6 15,5 0 2-15,-2-3 0 0,2 3-3 0,0 0 0 16,0-4 0-16,0 4 0 0,0-5-5 0,0 5-2 16,2-6 0-16,1 1 0 0,4 1-17 0,-7 2-4 15,5-1-1-15,3 1 0 0,-3-2-19 0,0 4 0 16,2-3 8-16,1 1-8 0,-1 2 0 0,1-2 0 16,-1 2 0-16,1-2 0 0,-1 2 0 0,-2 0 0 0,3-2 0 15,-1 2 0-15,-2 0 0 0,3-3 0 0,-3 1 0 0,-5 2 0 16,0 0 0-16,0 0 0 0,2-2 8 0,-2 2-8 15,0 0 0-15,0 0 0 0,0 0 8 0,0 0-8 16,0 0 0-16,0 0 10 0,0 0-10 0,-5 0 8 16,0 4 8-16,-2-1 2 0,-1 1 0 0,3 0 0 15,-5 3-27-15,3 0-6 0,-1 2-1 0,-2 0 0 16,3 2 16-16,-3 0 0 0,0 0 0 0,0 7 0 16,0 4 0-16,0 0 0 0,-3-4 0 0,3-2 0 15,-3-3 0-15,1-2 0 0,2 3 0 0,2-3 0 16,-4-2 0-16,4 0 0 0,3-1 0 0,3-1 0 15,-1 0-14-15,3-7 0 0,0 0 0 0,0 0 0 16,0 0-32-16,5 0-6 0,3-2-2 0,2-3 0 16,0-2-10-16,0-1-3 0,0-4 0 0,0-5-404 15,0-8-81-15</inkml:trace>
  <inkml:trace contextRef="#ctx0" brushRef="#br0" timeOffset="14546">2009 830 874 0,'0'0'39'0,"0"0"8"0,0 0-38 0,0 0-9 15,0 0 0-15,0 0 0 0,2 7 66 0,-2 0 11 16,3-1 3-16,-3 3 0 0,0 0-19 0,0 2-3 15,0 0-1-15,0 5 0 0,0 6-29 0,2-2-5 16,-2-4-2-16,3-3 0 0,-1-2 15 0,1 0 2 16,2-4 1-16,0 2 0 0,0-4-5 0,0 1-1 15,2-1 0-15,-4-3 0 0,4 2-5 0,1-1-2 16,-3-3 0-16,2 0 0 0,-2-3-35 0,-2 1-7 16,2-2-2-16,-3-1-762 0</inkml:trace>
  <inkml:trace contextRef="#ctx0" brushRef="#br0" timeOffset="14718">1728 679 1735 0,'0'0'76'0,"-5"-2"17"0,5 2-74 0,0 0-19 0,0 0 0 0,0 0 0 31,0 0 0-31,0 0 0 0,0 0 0 0,0 0 0 16,0 6 0-16,3 3 0 0,-1 0 0 0,6 0 0 0,-6 2 13 0,3 0 6 0,0 5 1 0,-5-5-808 15</inkml:trace>
  <inkml:trace contextRef="#ctx0" brushRef="#br0" timeOffset="15077">1706 908 1825 0,'0'0'40'0,"0"0"8"0,0 0 1 0,0 0 3 0,0 0-41 0,5 2-11 15,-5-2 0-15,2 7 0 0,3-2 15 0,0 3 1 16,-2 8 0-16,-1-5 0 0,1 0 0 0,2 0 0 15,-3-2 0-15,1 2 0 0,-1-2-16 0,-2 3-10 16,0-4 2-16,0 1 0 0,3 0 8 0,-3 0 0 16,0-2 0-16,0 2 0 0,-3-3 8 0,3 1 3 15,-2-2 1-15,2-5 0 0,0 0-12 0,-5 4-17 16,5-4 4-16,-5 2 1 0,0-2 12 0,0-2 16 16,0 0-3-16,0 0-1 0,0-5-12 0,0 2 0 15,0-1 0-15,2-3 0 0,-2 2 0 0,0-2 0 0,0 3 0 16,0 1 0-16,0 1 0 0,2-1 0 0,-2 3 0 0,5 2 0 15,0 0 0-15,0 0 9 0,0 0-9 0,0 0 8 16,0 0-8-16,0 0 0 0,3 4 0 0,2 1-11 16,3 2 11-16,-1-1 0 0,6 1 0 0,4 0 0 15,6-1 11-15,2 3 4 0,5 0 1 0,5-2 0 16,-3 2-16-16,-2-3 9 0,-5 1-9 0,3 0 8 16,-3-1 0-16,-5 1 0 0,5-2 0 0,3-1 0 15,-3-2-8-15,5 0 8 0,5 1-8 0,2-3-607 16,1-5-126-16</inkml:trace>
  <inkml:trace contextRef="#ctx0" brushRef="#br0" timeOffset="15436">2455 837 633 0,'0'0'28'0,"0"0"6"0,0 0-34 0,0 0 0 0,7-2 0 0,3 0 0 15,3-1 288-15,2-1 50 0,2 2 10 0,6-1 3 16,2-1-265-16,2-1-53 0,1 1-10 0,-1 0-3 16,-4 4-20-16,-1-3 0 0,-4 1 0 0,0 0 0 15</inkml:trace>
  <inkml:trace contextRef="#ctx0" brushRef="#br0" timeOffset="16639">3103 654 864 0,'0'0'38'0,"0"0"8"16,0 0-37-16,0 0-9 0,0 0 0 0,0 0 0 0,0 0 157 0,8-4 30 15,-1 2 5-15,-2 2 2 0,3-3-170 0,2-1-33 16,-3 2-7-16,6-3-2 0,-3 1 18 0,2-5 0 15,-2-4 8-15,3 1-8 0,-3 1 16 0,0 2-4 16,-2 3 0-16,2 1 0 0,-3 3-12 0,-2-2 0 16,0-1 8-16,-5 5-8 0,0 0 0 0,0 0 0 15,0 0 0-15,0 0 0 0,0 0 0 0,0 0 12 16,-10 0-1-16,8 2-1 0,-8 1 11 0,7 3 3 16,-7 5 0-16,5 3 0 0,0-5-10 0,-3 2-2 15,1-2 0-15,2 2 0 0,-3 0-12 0,3-2 0 16,-5 0 0-16,3 2 0 0,2 0-8 0,-3 0-5 15,3 0-1-15,0 0 0 0,-2 1 14 0,2 1 0 0,0-4 0 16,0 0 0-16,2-3 10 0,-2 3-2 0,3-2 0 0,2-2 0 16,-3 1-8-16,3 1 0 0,0-7 0 0,0 0 0 15,0 0 0-15,5 4 0 0,0-1-9 0,0-3 9 16,0 0 0-16,3-3 0 0,-3 3 0 0,2-2 0 16,1 0 0-16,-1 0 0 0,1-3 0 0,-1 3 0 15,3-2 0-15,-2 1 0 0,-1 1 0 0,-2-2 0 16,3 1 0-16,-3 1 9 0,0 0-9 0,-5 2 8 15,0 0-8-15,0 0 0 0,0 0 0 0,0 0 0 16,0 0 0-16,0 0 0 0,0 0-12 0,0 0 12 16,0 0-20-16,-5-5 3 0,0 5 1 0,-3-2 0 15,8 2 16-15,0 0 0 0,-5 0 0 0,5 0 0 16,-7 2 0-16,7-2 0 0,0 0 0 0,0 0 0 16,-3 3 0-16,3-3 0 0,0 0-8 0,-2 4 8 0,2 1 0 15,0-5 0-15,0 6 0 0,0-1 0 0,0 1 0 0,2 1 0 16,-2 0 0-16,0-1 0 0,0 3 0 0,0 0-8 15,0-2 8-15,0 4 0 0,0 2 0 0,0 1 0 16,0-3 0-16,0 7 0 0,-2 6 0 0,2-4 0 16,-3 3 0-16,-2-6 0 0,5-1 0 0,-2 0 0 15,2-3-9-15,-3 0 9 0,3-2 9 0,0-2 8 16,-2 0 2-16,2 0 0 0,0-4-19 0,0-5-19 16,0 0 4-16,0 0 1 0,-3 4 14 0,3-4 10 15,0 0-2-15,0 0 0 0,0 0 5 0,0 0 1 16,-5-2 0-16,3-3 0 0,-3 3 8 0,0-2 2 15,2-1 0-15,-2 1 0 0,3-3-24 0,-3 0 0 16,2 1 0-16,1-3 0 0,-3 4 0 0,2-1 0 0,-2 1 0 16,3-4 0-16,-3 3-10 0,2-6-6 0,1-5-2 0,-3 1 0 15,2 5 18-15,1 2 0 0,-1 0-8 0,3 5 8 16,-2-1 0-16,2 5 0 0,-3-4 0 0,3 4 9 16,0 0-9-16,0 0 0 0,0 0 0 0,0 0-11 15,0 0 11-15,0 0 0 0,0 0 0 0,3 4-8 16,2 7 8-16,0-4 0 0,0-9 0 0,-3-3 0 15,3 3 0-15,0 0 0 0,3 0 0 0,-1 2 0 16,-2-5 0-16,3 5 0 0,2-4 0 0,0-1 0 16,2 1 0-16,-2-3-15 0,0 1 3 0,3-1 0 15</inkml:trace>
  <inkml:trace contextRef="#ctx0" brushRef="#br0" timeOffset="16936">3492 490 1735 0,'-11'-7'76'0,"11"7"17"0,0 0-74 0,0 0-19 16,0 0 0-16,0 0 0 0,0 0 53 0,0 0 7 16,0 0 2-16,-2 2 0 0,-3 0-62 0,-3 3-28 15,-2 4 3-15,5-5 0 0,-7 3 25 0,-1 2 0 16,1 0 0-16,4 2 0 0,-2 4 0 0,-2 1 0 16,4 0 0-16,-4-1 0 0,2-4 0 0,7 0-10 15,-7-4 10-15,10 0 0 0,0-7-8 0,0 0 8 16,0 0 0-16,5 4 0 0,3-2-8 0,-1 1 8 15,3-6 0-15,3 3 0 0,-1-2 0 0,1 0 0 16,2 0 8-16,-3 0-8 0,1-1 29 0,-6 1 0 0,6 0 0 16,-3-3 0-16,-2 5-29 0,-1-2 0 0,-2-2 0 0,5 4 0 15,-2-2 0-15,-3 2 0 0,-3 0 0 0,-2 0 0 16,0 0-12-16,5 2 0 0,-5-2 1 0,8 2 0 31,-8-2-153-31,0 0-30 0,0 0-6 0,-3 13-2 0</inkml:trace>
  <inkml:trace contextRef="#ctx0" brushRef="#br0" timeOffset="17123">3269 761 1566 0,'0'0'69'16,"10"-2"15"-16,2 0-68 0,-4 0-16 0,9-1 0 0,3-1 0 16,-2 4 36-16,7 0 3 0,-8-7 1 0,1 7 0 15,4-2-26-15,-7 0-5 0,-2 0-1 0,2 2 0 16,-7-3-8-16,4 3 0 0,-2-2 0 0,-2 2 0 0,-3-2 0 15,2 0 0-15,-2 2 0 0,-5 0 0 0,0 0-10 0,0 0-1 16,0 0 0-16,0 0 0 0</inkml:trace>
  <inkml:trace contextRef="#ctx0" brushRef="#br0" timeOffset="17545">3319 779 1436 0,'0'0'32'0,"0"0"6"0,0 0 2 0,-3 7 0 0,-2-1-32 0,5 3-8 15,0-2 0-15,0 4 0 0,-2 0 59 0,-1 5 10 16,1-1 3-16,-3 5 0 0,0 5-32 0,5-1-5 16,-5 1-2-16,2-3 0 0,-2-2-33 0,5 0 0 0,-2-2 0 0,-1-2-12 15,1-3 12-15,2-2 10 0,-3-2-2 0,1-2 0 16,2-1-8-16,0-6 0 0,0 0 0 0,0 0 0 31,0 0-37-31,0 0-3 0,-3-6-1 0,1 1 0 16,-1-4-10-16,3-2-1 0,0 0-1 0,3-2 0 15,-3-1-6-15,2-6-1 0,6-4 0 0,-3-1 0 0,2 1 40 0,-2 4 7 0,3 0 1 0,-1 2 1 16,3 2-1-16,-2 1 0 0,2 2 0 0,-3 1 0 16,3 1 20-16,-2 2 3 0,-1 3 1 0,-2 1 0 15,5 3 3-15,-2-2 1 0,-3 4 0 0,-5 0 0 16,0 0 35-16,7 2 7 0,1 2 2 0,-3 1 0 16,-5 1-45-16,0 1-15 0,7 2 9 0,-4 4-9 15,-3-2 32-15,0 5 2 0,-3 0 0 0,3 6 0 16,-2 5-22-16,-3-1-12 0,5-1 12 0,0-1-12 0,0-1 16 15,-5-1-3-15,2-2-1 0,1 0 0 0,-1-5-12 0,-2 1 0 16,5-3 0-16,-2 1 0 0,-1-5 0 0,-4-3-10 16,4-1 2-16,-2-1 0 0,0-2 8 0,-2 1 11 15,-3-6-3-15,7-1 0 16,-7 0-33-16,3-3-7 0,2-2-2 0,-3 0 0 0</inkml:trace>
  <inkml:trace contextRef="#ctx0" brushRef="#br0" timeOffset="17795">3294 804 1335 0,'0'0'59'0,"0"0"13"0,0 0-58 0,10 0-14 16,-3 2 0-16,1-2 0 0,-3 4 36 0,2-2 4 15,3 3 0-15,-2 2 1 0,-6 2-16 0,1-3-3 0,4 1-1 0,-2 2 0 16,-5 0-21-16,0 0 8 0,0-1-8 0,-2 1 0 16,-3 0 0-16,0-2 0 0,-3 2 0 0,-2 2 0 15,3 5 0-15,-1-3 0 0,-2-6 0 0,-2-1 0 16,7-1 0-16,-3-1 0 0,1-2 0 0,-3 1 0 15,10-3 0-15,-3-5 0 0,1-6 0 0,-1 0-8 16,3 4 38-16,5 1 8 0,-2-1 2 0,7 2 0 16,-3-1-26-16,6-1-5 0,-1 0-1 0,6 3 0 15,-6 2-8-15,8-3 0 0,0-1 0 0,0-1-11 16,-2 2-49-16,-1 1-9 0,-4 0-3 16,2-3 0-16</inkml:trace>
  <inkml:trace contextRef="#ctx0" brushRef="#br0" timeOffset="17967">3529 819 1335 0,'0'0'29'0,"0"0"7"0,0 0 0 0,-5 2 2 0,3 1-30 0,-3-1-8 16,0 2 0-16,2-1 0 0,1-1 57 0,-6 2 11 16,8 1 1-16,-2 1 1 0,2-1-54 0,0 1-16 15,0 1 0-15,0 2 8 16,0-2-28-16,0 2-4 0,0-3-2 0,0 5 0 0,2 7 40 0,-2-2 8 16,0-5 2-16,0 0 0 0,5 0-37 0,-2-2-7 15,-3-4-2-15,0 1 0 16,0-6-15-16,0 0-3 0,0 0-1 0,2-6 0 0</inkml:trace>
  <inkml:trace contextRef="#ctx0" brushRef="#br0" timeOffset="18154">3542 821 1220 0,'0'0'54'0,"0"0"11"0,0 0-52 0,0 0-13 16,0 0 0-16,0 0 0 0,5 5 54 0,-3 2 8 16,1-3 2-16,-1 5 0 0,1-2-5 0,-3 1-1 0,0 4 0 0,2 1 0 15,-2-2-30-15,0 5-5 0,0 6-2 0,0 0 0 16,-2-4 29-16,-1-2 6 0,3-1 0 0,0 1 1 15,0-1-39-15,0-1-8 0,-2-1-2 0,2-2 0 16,-3-2-8-16,1-2 0 0,-3-1 0 0,5-6 0 16,0 0 0-16,0 0 0 0,0 0 0 0,0 0 0 15,0 0 0-15,0 0 0 0,0-4 0 0,-3 0-581 16,1-3-119-16</inkml:trace>
  <inkml:trace contextRef="#ctx0" brushRef="#br0" timeOffset="18545">3910 857 1566 0,'0'0'69'0,"0"0"15"0,0 0-68 0,0 0-16 0,0 0 0 0,0 0 0 16,0 0 87-16,0 0 13 0,0 0 4 0,0 0 0 15,2 7-8-15,-2-1-2 0,0 1 0 0,-2 2 0 16,-1 0-50-16,1 6-11 0,-3 8-1 0,2-1-1 16,-2-6-31-16,0-1 0 0,0-2-11 0,0-1 11 15,-2-3 0-15,-1 2 8 0,1-5 2 0,-6-1 0 16,3 1-101-16,-5-3-20 0,3-1-4 16,2-2-526-16,0-5-106 0</inkml:trace>
  <inkml:trace contextRef="#ctx0" brushRef="#br0" timeOffset="18717">3870 748 288 0,'0'0'12'0,"0"0"4"0,0 0-16 0,5 0 0 15,0 4 0-15,0 1 0 0,0 1 306 0,2 1 58 16,-2 2 12-16,3 2 3 0,-1 3-259 0,1 1-52 16,-1 1-11-16,3 15-1 0,0 2-19 0,0 1-3 15,0-5-1-15,0 2 0 0,3-4-14 0,0-5-3 16,-1 0-1-16,3-2-607 15,0-2-122-15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3:31.0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15 990 0,'0'0'44'0,"0"0"8"0,0 0-41 0,0 0-11 0,0 0 0 0,0 0 0 16,5-4 47-16,0 4 7 0,7-2 2 0,6-1 0 16,-5 1 2-16,12 2 1 0,5-2 0 0,2 0 0 15,3 2-18-15,-5 2-3 0,5 2-1 0,-2 1 0 16,2 4-19-16,0-3-4 0,-2 3-1 0,9 2 0 15,6 3-13-15,-6 1 9 0,-4 3-9 0,0 0 8 16,-6 2-8-16,-2 0 8 0,-2 0-8 0,-1 5 8 16,-2-3-8-16,-2 0 0 0,-1-2 0 0,-2 0 8 15,-2-4-8-15,-3 2 10 0,3-5-10 0,-3 0 10 0,-3 1-10 16,1-1 0-16,4-2 0 0,-2 0 8 0,-5 0-8 0,-2-4 0 16,2 0 0-16,-5-3 8 0,-5-4-8 0,0 0 0 15,0 0 0-15,0 0 8 0,0 0-8 0,0 0 12 16,0 0-12-16,-3-4 12 0,-7-1-12 0,3 1 12 15,2-1-12-15,0 1 12 0,-3-3-12 0,3 5 0 16,0-2-12-16,3-1 12 0,-6 3 0 0,3 0 0 16,3-3 0-16,-3 3 0 0,0 0-9 0,0 0 9 15,5 2 0-15,-3-3 0 0,-2 3 0 0,0-2 0 16,5 2 0-16,-5 0 0 0,3-2 0 0,-3 2 0 16,0 2 0-16,0-2 0 0,2 0 0 0,-2 0 0 15,0 0 0-15,0 2 0 0,0 1 0 0,2-1 0 0,-2 0 0 0,3-2 0 16,-3 2 0-16,2 1 0 0,-2-1 0 0,0 0 0 15,5-2 0-15,0 0 9 0,0 0 1 0,-2 2 0 16,2-2-10-16,0 0-11 0,0 0 3 0,0 0 0 16,0 0 8-16,0 0 0 0,0 0 8 0,0 0-8 15,0 0 0-15,0 0 0 0,0 0 0 0,0 0-8 16,5 2 8-16,0-2 0 0,0-2 0 0,2 2-8 16,-2 0 8-16,3-2 0 0,0 0 0 0,-1 0 0 15,-2 2 0-15,3-3 0 0,-3 1 0 0,0 0 0 16,-5 2 0-16,5-2 0 0,0-1 0 0,-5 3 0 15,0 0-44-15,0 0-6 0,2-4-2 0,1-1 0 16,-3-1-28-16,0 1-7 0,2-1-1 0,-2 1 0 16,0-1 30-16,0 1 6 0,0-4 0 0,0 0 1 0,3 0 34 0,-3-2 6 15,0 2 2-15,0 0 0 0,0 3 9 16,0 1 0-16,2 1 0 0,-2 4 0 0,0-7 22 0,0 7 6 16,0 0 2-16,0 0 0 0,0 0 5 0,0 0 1 15,0 0 0-15,0 0 0 0,0 0 38 0,5 7 8 16,-2 2 2-16,-1-3 0 0,1 3-40 0,-1 0-7 15,1 0-1-15,-1 0-1 0,3 0-19 0,3 0-4 16,2 0-1-16,-3 0 0 0,1 2-11 0,-1 0 0 16,1 0 0-16,-3 0 0 15,0 0-75-15,-3 3-10 0,6 10-3 0,-6-6 0 0</inkml:trace>
  <inkml:trace contextRef="#ctx0" brushRef="#br0" timeOffset="984">10 1178 576 0,'-3'-14'25'0,"3"14"6"0,3 5-31 0,2-1 0 0,0-2 0 0,0 1 0 16,3-1 119-16,-1-2 17 0,3 0 4 0,3-2 1 16,2-1-50-16,7 1-11 0,8 0-1 0,0-3-1 31,-2 1-78-31,-1-1-28 0,-2 1 1 0,3-3 0 0,-3 1 47 0,3-1 10 0,-3 0 2 0,5-2 0 16,-5 0 0-16,10-2 0 0,0 0 0 0,-3 0 0 15,3-4-32-15,-9 1 0 0,-1 1 0 0,-3 2 0 16,-2-3 0-16,-2 1 0 0,-1 0 0 0,-2 1 0 15,-2 1 0-15,-3 0-21 0,-3 0 3 0,3 0 1 16,-5 0 17-16,0 0 0 0,-2 2 8 0,-1 2-8 16,-2 0 10-16,0 1-10 0,0 1 10 0,-2 3-10 15,-1-2 11-15,-2 1-11 0,0 3 12 0,0 0-12 16,0 0 10-16,-2 0-10 0,2 0 8 0,-3 5-8 0,3-3 0 16,-2 2 0-16,2-1 0 0,0-1 0 0,0 0 0 0,5-2 0 15,0 0 8-15,0 0-8 0,0 0 0 0,0 0 0 16,0 0 0-16,0 0 0 0,0 0 0 0,0 0-9 15,0 0 0-15,5-2 0 0,2 2 9 0,1-2 0 16,-1-1 0-16,-2-1 0 0,3 4 0 0,2-2 8 16,-3 0-8-16,1-1 0 0,2 3 0 0,-3-2 0 15,1 2 0-15,-1-2 0 0,1 2 15 0,-1 0-2 16,1 0 0-16,-1 0 0 0,1 0-13 0,0 0 0 16,-1 0 0-16,-2-2 0 0,-5 2 0 0,5-3-18 15,3 1 4-15,-3 2 1 0,-5 0 28 0,5-4 5 16,0-1 2-16,0 3 0 0,-5 2-10 0,5-4-1 0,-5 4-1 15,2-3 0-15,-2 3 14 0,0 0 2 0,0 0 1 0,0 0 0 16,0 0 1-16,0 0 1 0,0 0 0 0,0 0 0 16,0 0-5-16,0 0 0 0,-5 3-1 0,0 1 0 15,-2-2-14-15,2 3-9 0,0-1 12 0,-3-2-12 16,3 3 16-16,0-1-4 0,3 1-1 0,-3-1 0 16,2 3-11-16,0-3 0 0,-2 3 0 0,3 0 0 15,2-3 0-15,-3 5 0 0,1 0 0 0,2-2 0 16,2-3 0-16,-2 3 0 0,0 2 0 0,3-3 0 15,-3 1 0-15,2-2 0 0,-2-5 0 0,3 6 0 16,-1 1 0-16,-2-7 0 0,0 0 0 0,0 0 0 16,6 4 0-16,-6-4 0 0,0 0 0 0,0 0-578 15,5-2-118-15</inkml:trace>
  <inkml:trace contextRef="#ctx0" brushRef="#br0" timeOffset="1484">1322 550 345 0,'-10'0'31'16,"3"0"-31"-16,-1 0 0 0,3 0 0 0,5 0 276 0,0 0 48 15,0 0 11-15,0 0 1 0,8 0-243 0,-1 4-49 16,1-4-9-16,2 0-3 0,-2 0 11 0,2 0 1 15,0 0 1-15,0 0 0 0,2 0-29 0,-2 0-5 16,0 0-2-16,3 0 0 0,-1 0-9 0,-2 2 0 16,0-2 0-16,0 0 8 15,-2 5-69-15,-1-5-15 0</inkml:trace>
  <inkml:trace contextRef="#ctx0" brushRef="#br0" timeOffset="1671">1265 694 1490 0,'0'0'132'0,"0"0"-105"0,0 0-27 0,10 5 0 16,2-5 11-16,1-5-3 0,2 5-8 0,-2 0 12 15,2 0 1-15,-3 0 0 0,3-4 0 0,3 4 0 16,-3 4 3-16,2-4 0 0,-2-4 0 0,5 4 0 16,-2-2-16-16,2-3 8 0,-3 3-8 0,3 0-479 15,-2-3-99-15</inkml:trace>
  <inkml:trace contextRef="#ctx0" brushRef="#br0" timeOffset="2577">1916 376 1681 0,'0'0'36'0,"0"0"8"0,-2-2 2 0,2 2 2 0,0 0-38 0,0 0-10 15,0 0 0-15,0 0 0 0,0 0 26 0,0 0 3 16,0 0 1-16,0 0 0 0,0 0-30 0,0 0-13 15,2 4 1-15,-2 3 0 0,3-3 12 0,-1 3 16 16,1 0-3-16,-3-1-1 0,2-1-12 0,1 4 0 16,2-3 8-16,0 6-8 0,-3 3-13 0,6-6-6 0,-3-16-1 0,2 3 0 15,1 2 20-15,2-3 0 0,0-1 0 0,0-1 0 16,0 0 0-16,2 0 0 0,8 1 0 0,-2-1 0 16,-1 0 0-16,-4 1 0 0,0 1 0 0,-3-1 0 15,-3 1 0-15,1 3 0 0,-3-2 0 0,2 1 0 16,-7 3 0-16,0 0 0 0,0 0 0 0,0 0 0 15,0 0 11-15,-2-4 5 0,2 4 2 0,-3-5 0 16,3 5-18-16,-2-2 0 0,-3 0-13 0,-5 0 5 16,-11 2 8-16,4 0 8 0,2 0-8 0,2 0 11 15,3 0-11-15,3 0 0 0,-1 0 0 0,1 0 8 16,2 2 0-16,0 2 0 0,5-4 0 0,-3 5 0 16,1-1-25-16,-1 3-6 0,3-3-1 0,-2 3 0 15,2 2 24-15,0 0 0 0,-3 0 0 0,3 6 0 16,-2 3 0-16,2 0 18 0,0-2-3 0,-3-1-1 0,1 1-14 15,-1-3 0-15,3 0 0 0,-2-1 0 0,-1-1 0 0,1 0-18 16,-1-2 2-16,1 0 1 0,-1-5 15 0,-2 1 0 16,3-1 0-16,-3 1 0 15,5-5-31-15,-3 2-6 0,-2 2-2 0,3 1 0 0,-3-3 19 0,5-2 4 16,0 0 1-16,0 0 0 0,0 0 15 0,0 0 12 16,0 0-3-16,0 0 0 0,0 0-9 0,0 0 0 15,0 0 0-15,2-5 8 0,1 1-8 0,-1 0 0 16,1-3 0-16,2 2 8 0,2 3-8 0,1-2 0 15,-1-1 0-15,6-1 8 0,-1-1-8 0,3 0 0 16,5 3 0-16,0-1 8 0,-2-1-8 0,-3 1 0 16,-5 1 0-16,3-1 0 0,-1 3 0 0,-2 0 0 0,-2 0 0 15,2-1 0-15,-5 1 0 0,0 2 0 0,0 0 0 0,-5 0 0 16,0 0 19-16,0 0 1 0,0 0 1 0,0 0 0 16,0 0-9-16,0 0-1 0,0 0-1 0,0 0 0 15,0 0 25-15,0 0 5 0,-3 5 0 0,-2 1 1 16,3 1-24-16,-6 0-5 0,3-1 0 0,-2 1-1 15,2 2-11-15,-3-2 0 0,1 1 0 0,-6 1 8 16,-5 3 4-16,1-4 0 0,2 1 0 0,0 2 0 16,2 1-12-16,1-1-17 0,2 0 4 0,-3 0 1 15,3 0 12-15,0-2 0 0,3 0 0 0,-1 0 0 16,1 0 0-16,2 0 0 0,0-3 0 0,0 1 0 16,2-3 0-16,3-4 0 0,0 0 0 0,0 0 0 15,0 0-62-15,0 0-10 0,0 0-1 0,0 0-1 16,0 0-22-16,3-4-5 0,-1-3-1 0,3-2 0 15,0 1-4-15,0-1-1 0,3-3 0 0,-3 1 0 0</inkml:trace>
  <inkml:trace contextRef="#ctx0" brushRef="#br0" timeOffset="2749">2102 590 691 0,'0'0'61'0,"0"0"-49"16,0 0-12-16,0 4 0 0,2 3 108 0,-2 0 18 16,0-1 4-16,3 1 1 0,-3 2-55 0,2-3-10 15,-2 1-2-15,0 2-1 0,3-2-31 0,-1 2-7 16,-2 0-1-16,5-1 0 0,-5-1-8 0,5 2-3 15,0-2 0-15,0-1 0 0,0 1-1 0,0 0 0 16,0-3 0-16,0-2 0 0,0 3-12 0,0-5 0 16,0 0-12-16,0 0 12 0,3 0 0 0,-8 0 0 0,2-2 0 15,-2 2 0-15,5-5 0 0,-2 1 0 0,-1-1 8 0</inkml:trace>
  <inkml:trace contextRef="#ctx0" brushRef="#br0" timeOffset="2952">1793 412 1382 0,'0'0'123'0,"0"0"-99"0,0 0-24 0,0 0 0 16,0 0 62-16,0 0 7 0,0 0 2 0,0 0 0 15,0 0-44-15,0 0-9 0,0 0-2 0,3 8 0 16,-3-1-16-16,2 7 0 0,3 3 0 0,-2 3 0 0,2-4 0 15,-3 0 0-15,1-1 0 0,2-2-502 16,-3 1-99-16</inkml:trace>
  <inkml:trace contextRef="#ctx0" brushRef="#br0" timeOffset="3280">1811 679 864 0,'0'0'76'0,"0"0"-60"16,0 0-16-16,0 4 0 0,0-4 114 0,0 7 20 15,0-3 4-15,2 3 1 0,-2 0-78 0,0-3-15 16,0-4-3-16,3 7-1 0,-1-3-22 0,1 1-5 15,-3 1-1-15,2-1 0 0,-2-5 14 0,0 7 4 16,0-7 0-16,3 4 0 0,-3 3-32 0,0-3 0 16,0-4 0-16,-3 7 0 0,3-7 0 0,0 4 0 15,0-4 0-15,-5 5 0 0,0-5 0 0,0 2 0 0,0-2 0 16,0 0 0-16,-2 0 0 0,2-2 0 0,0 2 0 0,0 0 0 16,0-2 0-16,0 2 0 0,0-3 0 0,5 3 0 15,-5 0 31-15,5 0 0 0,0 0 0 0,0 0 0 16,0 0-31-16,0 0 0 0,0 0 0 0,0 0 0 15,0 0 12-15,7 0-3 0,-2 3-1 0,3-1 0 16,2-2-8-16,2 2 0 0,-2 0 0 0,3 0 8 16,2-2-8-16,3 0 0 0,-1 3 0 0,3-3 8 15,5 0-8-15,0 0 0 0,3-3 0 0,4 3 0 16,3 0 0-16,-2-2 0 0,2-2 0 0,-2 2 8 16,-3-1-8-16,-3-1-11 0,1-1 3 0</inkml:trace>
  <inkml:trace contextRef="#ctx0" brushRef="#br0" timeOffset="3671">2557 541 1443 0,'-10'0'32'0,"3"0"6"0,4 0 2 0,-2 2 0 0,5-2-32 0,0 0-8 0,0 0 0 0,0 0 0 16,8 0 36-16,4 0 6 0,-2 2 1 0,3-2 0 16,-1-2-15-16,1 2-2 0,-1-2-1 0,1 2 0 15,0 0-25-15,-3-3 8 0,-3 3-8 0,6-2-498 16,-1 0-103-16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3:36.4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23 982 0,'0'0'44'0,"0"0"8"0,0 0-41 16,0 0-11-16,0 0 0 0,0 0 0 0,0 0 20 0,0 0 1 16,0 0 1-16,0 0 0 0,0 0-2 0,0 0-1 15,0 0 0-15,0 0 0 0,0 0 30 0,0 0 7 16,0 0 0-16,0 0 1 0,0 0-28 0,0 0-5 15,0 0-2-15,0 0 0 0,0 0-6 0,0 0 0 16,0 0-1-16,0 0 0 0,0 0 17 0,0 0 3 16,0 0 1-16,0 0 0 0,0 0 12 0,0 0 4 15,0 0 0-15,0 0 0 0,0 0-22 0,0 0-4 16,0 0-1-16,0 0 0 0,0 0-13 0,0 0-4 16,0 0 0-16,0 0 0 0,0 0-8 0,0 0 0 15,0 0 0-15,0 0 0 0,5 2 0 0,-5-2 0 0,5 2 0 0,0-2 0 16,0 2 0-16,0-2 0 0,0 0 0 0,3 0 0 15,-3 0 0-15,0 0 0 0,0 0 0 0,2-2 0 16,-2 2 0-16,3 0 0 0,-8 0 0 0,5 0 0 16,0 0 0-16,0-2 0 0,-5 2 0 0,0 0 0 15,0 0 0-15,0 0 0 0,0 0 0 0,0 0 0 16,0 0 0-16,0 0 0 0,0 0 0 0,0 0 0 16,0 0 0-16,0 0 0 0,0 0 0 0,0 0 0 15,-3-4 0-15,3 4 0 0,0-5 0 0,0 5 8 16,-2-4-8-16,2 4 0 0,0-5 0 0,0 5 0 15,0 0 0-15,-3-2 0 0,3 2 0 0,0 0 0 16,0 0 0-16,0 0 0 0,0 0 0 0,0 0 0 16,0 0 0-16,0 0 0 0,0 0 0 0,-7 0 0 15,-1 4 0-15,-2-1 0 0,3 1 0 0,-1 1 0 0,1-1 0 16,-1 0 0-16,3 3 0 0,-5 2 0 0,0 0 0 16,0-2 0-16,0 1 0 0,0 1 0 0,0 0 0 0,-2 2 0 15,2-2 0-15,0 0 0 0,2 2 0 0,1 1 0 16,-1-1 0-16,1 0 0 0,2 0 0 0,0 4 0 15,2 3 0-15,1 0 0 0,-1-5 0 0,3 1 0 16,0-5-9-16,3 0 9 0,-1-3 0 0,1 1-10 16,-3-7 10-16,7 2-8 0,1 0 8 0,2-2 0 15,0 0 0-15,2 0-8 0,1-2 8 0,-1 0 0 16,3-2 0-16,0-3 0 0,0-6-14 0,0 4-1 16,0 0 0-16,-2 0 0 15,-1 2-21-15,-2 0-4 0,-2 1 0 0,-1-1-1 16,-2 3 5-16,0-3 2 0,0 2 0 0,-2-1 0 0,-1 1 19 0,-2-1 4 0,0 6 1 15,0 0 0-15,0 0 10 0,0 0 0 0,-2-5 0 0,2 5 0 16,-3-2 0-16,-2 0 0 0,3 0 0 0,2 2 0 16,-5 0 0-16,5 0 8 0,0 0-8 0,0 0 0 15,-5 2 0-15,5-2 8 0,0 0-8 0,0 0 0 16,0 0 0-16,-3 4 0 0,3-4 0 0,0 5 0 16,0 1 0-16,0 1 0 0,0 2 0 0,0 4 0 15,3 7 0-15,-1-2 0 0,-2-2 0 0,3-1 0 16,-1 1 0-16,-2-3 8 0,0 3-8 0,0-1 0 15,3 1 0-15,-3-3 0 0,0 3 0 0,0-3 0 16,-3 1 0-16,3-3 0 0,0 2 0 0,-2-2 0 16,-1-2 0-16,3 0 0 0,-2-2 0 0,-1-3 0 15,1 1 0-15,2-5 11 0,-3 4-3 0,3-4 0 16,0 0-8-16,-7 0 0 0,2-2 0 0,0 0-11 0,0-3 11 16,0 1 0-16,0-3 0 0,0 0 8 0,0 1-8 15,-3 1 0-15,3-1 0 0,-2-1 0 0,2 3 0 0,-5-3 0 16,-5 0 0-16,5 0 0 0,0 3 0 0,2 0 11 15,1-1-11-15,-1 1 12 0,3-1-12 0,0 3 0 16,3 0 0-16,2 2 8 0,0 0 0 0,0 0 0 16,0 0 0-16,0 0 0 0,0 0 8 0,0 0 0 15,0 0 1-15,0 0 0 0,2-2-17 0,8-3 0 16,3 3 0-16,2 2 0 0,-3-2 0 0,1 2 0 16,-3-3 0-16,2 3 0 0,-2-4 0 0,3 2 0 15,-1-1 0-15,1-1 0 16,-3 0-98-16,0-1-17 0</inkml:trace>
  <inkml:trace contextRef="#ctx0" brushRef="#br0" timeOffset="282">353 9 1382 0,'0'0'123'16,"0"0"-99"-16,0-4-24 0,0 4 0 0,0 0 80 0,0-5 10 0,0 5 2 0,0 0 1 15,0 0-62-15,0 0-13 0,0 0-2 0,0 0-1 16,-5 0-3-16,0 3 0 0,0 1 0 0,0 3 0 15,0-5-12-15,0 5-10 0,0 2 2 0,0-3 0 16,0 1 8-16,0-3 0 0,0 3 0 0,3-2 0 16,-1-3 0-16,3-2 0 0,0 0 0 0,0 0-8 15,0 0 8-15,0 0-8 0,0 0 8 0,0 0-8 16,0 0 8-16,5 2 0 0,3-4 0 0,-1 2 0 16,1-5 8-16,-1 5 3 0,3 0 1 0,0-4 0 0,0 2-12 0,3-1 8 15,-1 1-8-15,1 2 8 0,2 0-8 0,0-2 0 16,0 2 0-16,0 0 8 0,-3 0-8 0,1 0 0 15,-3 2 0-15,-3-2 0 16,-2 2-80-16,-5-2-17 0,0 0-4 0</inkml:trace>
  <inkml:trace contextRef="#ctx0" brushRef="#br0" timeOffset="1156">293 152 403 0,'0'0'36'0,"0"0"-36"15,0 0 0-15,0 0 0 0,0 0 216 0,0 0 36 0,5 0 7 16,3-2 1-16,-1 2-194 0,-2 0-39 0,3-3-8 0,-1 3-2 16,1-4 2-16,-1 2 0 0,3 0 0 0,-2-1 0 15,2-1-19-15,0 2 8 0,-3-3-8 0,3 3 0 16,-2 2 8-16,-8 0-8 0,0 0 0 0,0 0 0 16,0 0 0-16,0 0 0 0,0 0 0 0,0 0 0 15,2-7 22-15,-2 7-2 0,0 0-1 0,0 0 0 16,0 0-31-16,0 0-5 0,0 0-2 0,0 0 0 15,-5 0-64-15,0 2-13 0,0-2-2 16,0 0-1-16,0 5-5 0,-2-5-2 0,2 2 0 0,0-2 0 16,0 2 71-16,0 1 15 0,0-1 2 0,0 0 1 15,2 0 46-15,-2 3 10 0,5-5 1 0,-2 6 1 16,-1-6 49-16,-2 5 10 0,3 2 1 0,-1 1 1 16,3-5-27-16,-2 3-6 0,-1 3-1 0,1 5 0 15,2 6-29-15,0 0-7 0,-3 2 0 0,3-4-1 0,-2-3-10 16,2 1-1-16,-3 0-1 0,3 1 0 0,-2-1-19 0,2 2 0 15,-3-3 8-15,3 3-8 0,-2-2 0 0,2-1 0 16,-3 1 0-16,3-1 0 0,0-3 0 0,-2-1 0 16,2-5 0-16,-3 3 0 0,3-2 0 0,0-3 0 15,0-4 0-15,0 0 0 0,0 0 0 0,0 0 0 16,0 0 0-16,0 0 0 0,5-4 0 0,-2 0 0 16,-3-3 0-16,2 0 0 0,1-4 0 0,-3 2 0 15,2-2-8-15,1 0 8 16,-3-5-52-16,2-1-4 0,1-1 0 0,-1 4-1 15,-2 1-9-15,0 0-2 0,0 1 0 0,0-1 0 0,0 0 55 0,0 2 13 16,3 2 0-16,-1-9 0 0,-2 0 16 0,3 3 7 0,-3 3 1 16,0 12 0-16,0 0 4 0,2 7 2 0,3 0 0 0,-2-1 0 15,-1 6 21-15,1-6 4 0,-3 5 1 0,2 0 0 16,1 5-41-16,-1-5-15 0,-2 3 11 0,3-1-11 16,-3 0 0-16,0 5 0 0,0-5 0 0,0 1 0 15,-3 4 11-15,3-7-11 0,0 4 12 0,-2-1-12 16,2-1 0-16,-3-2 0 0,3-2 0 0,0 2-12 15,-2-4 12-15,-1-3 0 0,3-4 0 0,0 0 0 16,0 0-21-16,-5-2-2 0,0 0 0 0,3-5 0 16,-3 1-12-16,0-1-2 15,0 0-1-15,2 1 0 0,1-3-2 0,-3 0 0 0,2 0 0 16,1 0 0-16,-1-2 40 0,1 2 0 0,2-2 9 0,0 2-1 16,0-2-8-16,0 0 8 0,0 2-8 0,2 0 8 15,1 0-18-15,-1 4-3 0,3-1-1 0,0 3 0 0,-2-1 14 16,4 0 16-16,-2 4-3 0,0 0-1 0,0 0-12 0,0 2 0 15,0 0 0-15,0 0-10 0,-5-2 10 0,3 5-12 16,-1-1 12-16,1 3-12 0,-3-7 12 0,0 7 0 16,-3-1 0-16,3 3-8 0,-2-4 21 0,-1-1 5 15,1 0 1-15,-1 3 0 0,-2-2 2 0,3-1 1 16,-1 1 0-16,-2-3 0 0,3 2-11 0,2-4-3 16,0 0 0-16,0 0 0 0,0 0-8 0,0 0 0 15,0 0 0-15,0 0 0 0,0 0 0 0,0 0 0 16,2-4 0-16,3-1 0 0,0-4-19 0,-2 7 4 15,-1-7 1-15,-2 3 0 0</inkml:trace>
  <inkml:trace contextRef="#ctx0" brushRef="#br0" timeOffset="1547">428 268 1335 0,'0'0'59'0,"0"0"13"0,0 0-58 0,0 0-14 0,0 0 0 0,0 0 0 16,0 4 54-16,3 3 8 0,-3-3 2 0,2 3 0 15,-2 4-52-15,3-7-12 0,-1 5 0 0,1 0 0 16,-3 0 0-16,2 0 0 0,1 0 0 0,-1 2 0 15,-2 3 0-15,0-3 0 0,0 2 0 0,0-2 0 16,0-2 0-16,0 0 0 0,0 0 0 0,0 0 0 16,0-9 12-16,0 0-4 0,0 0-8 0,0 0 12 15,0 0-27-15,0 0-5 0,0 0-2 0,0-5 0 16,0-1-48-16,0-3-10 0,0 2-1 0,0-2-1 16,3-2-15-16,-3 2-3 0,2-6-1 0,3 6 0 15,-2-7 71-15,2 5 14 0,0 0 4 0,2 4 0 16,-2-4 12-16,3 2 0 0,-1 2 0 0,3 1 0 0,-2 1 41 15,2 1 5-15,-2 4 1 0,2 0 0 0,2 2 11 0,-4 2 2 16,4 1 1-16,-2-1 0 0,-5 3-3 0,3 2-1 16,-3 2 0-16,2 0 0 0,-4 3-32 0,-1-3-6 15,1 4-2-15,-3-1 0 0,0 1-17 0,0 1-9 16,-3 2 1-16,1-5 0 0,-1 5 20 0,-4-3 4 16,2 3 0-16,-3-2 1 0,3-3-2 0,-2 7-1 15,-1 0 0-15,6 0 0 0,-8-6-25 0,7-3-5 16,-7-2 0-16,5-5-1 0,-2-2 17 0,2-6 8 15,0-5-8-15,-3-2 12 16,3 2-76-16,0 2-16 0,-5-22-4 0,7 14 0 0</inkml:trace>
  <inkml:trace contextRef="#ctx0" brushRef="#br0" timeOffset="1906">999 317 403 0,'0'0'17'0,"0"0"5"0,0 0-22 0,0 0 0 16,0 0 0-16,0 0 0 0,0 0 313 0,0 0 59 15,0 0 11-15,0 0 2 0,0 0-257 0,0 0-52 16,0 0-11-16,3 2-1 0,-1 2-33 0,-2 3-7 16,0-3 0-16,-2 3-1 0,2 2-1 0,-5-2 0 15,-5-1 0-15,-3 3 0 0,6-2-14 0,-6 2-8 16,1-2 8-16,-3 1-8 0,2-1 0 0,-2 2 0 15,0-2 0-15,-2-3-8 16,4 1-51-16,1-3-9 0,4-2-3 0</inkml:trace>
  <inkml:trace contextRef="#ctx0" brushRef="#br0" timeOffset="2078">934 112 0 0,'0'0'0'0,"5"2"0"0,0 0 0 0,3 3 0 0,2-1 0 0,0 5 0 15,-3-2 453-15,3 4-91 0,3 0 73 0,-1 9 14 16,-4 7-320-16,-1-1-64 0,4-1-13 0,-4-3-2 16,1 0-15-16,-1 1-3 0,1 1-1 0,-1-1 0 15,1-1-20-15,-1-2-11 0,-2 0 12 0,0-2-584 16,3-1-116-16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3:39.8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0 303 1152 0,'10'15'51'0,"-2"-17"10"0,-1-9-49 0,6-2-12 15,4 2 0-15,9-3 0 0,4 1 80 0,5 0 12 16,0-1 4-16,17-1 0 0,-2 1-63 0,-2-1-12 16,2 4-2-16,10-1-1 0,3 1-18 0,4 5 0 15,-6-1 0-15,1 2 0 0,-4 1 0 0,7 4 10 16,0 0-10-16,3 2 8 0,-3-2-8 0,-10 2 0 16,-5 3 0-16,-10-3-11 0,-2-2 11 0,2 5 0 15,10-1 0-15,-8 0 0 16,-1 1-28-16,-4-3-1 0,-7-2 0 0,3 2 0 15,-6-2-3-15,-7 3-1 0,-2 1 0 0,-8-4 0 0,0 2 51 0,-3-2 10 0,-7 0 3 0,0 0 0 16,0 0-17-16,0 0-3 0,0 0-1 0,-7 0 0 16,-3-2 18-16,-3 0 3 0,-7 2 1 0,0-2 0 15,-5-5-19-15,0 2-3 0,0 3-1 0,13-2 0 16,7-5 30-16,-5 0 5 0,-8 2 2 0,0 1 0 16,6-3-19-16,-1 0-4 0,6-2-1 0,-8-3 0 15,2 3-3-15,6 2-1 0,7-2 0 0,-8 4 0 16,8 1-18-16,0 1 0 0,0 5 0 0,3-2 0 15,2 0 0-15,2 2-12 0,-2 0 12 0,0 0-12 16,-5 7 3-16,8-3 1 0,2 0 0 0,2 3 0 16,8-2 8-16,-2 1 8 0,2-1-8 0,8 4 11 15,-3 0-11-15,-3 2 8 0,-2-2-8 0,-5 0 8 0,0-3-8 16,-2 1 0-16,-3-5 0 0,-3 5 0 0,1 2 26 0,-1-3 3 16,-4-1 1-16,2-1 0 0,-5-4-2 0,0 0 0 15,0 0 0-15,0 5 0 0,-3 1-6 0,1 1-2 16,-3 0 0-16,0-3 0 0,-3 1 16 0,1 1 2 15,-3 1 1-15,-8 2 0 0,3-2-14 0,-2 2-2 16,-1-1-1-16,1 4 0 16,-1-4-54-16,-2 1-10 0,-2-2-2 0,4-3-987 0</inkml:trace>
  <inkml:trace contextRef="#ctx0" brushRef="#br0" timeOffset="2047">1919 212 1220 0,'0'0'54'0,"0"0"11"0,0 0-52 0,0 0-13 15,0 0 0-15,5 0 0 0,0-3 80 0,3 3 12 16,2-2 4-16,0 0 0 0,0 0-40 0,5-3-8 15,2 3-2-15,1-2 0 0,2-1-17 0,5 1-3 16,2 1-1-16,-2-1 0 0,-4 2-25 0,-4 0 0 0,3-3-14 0,-5 5 5 16,0-2 18-16,-5 0 4 0,3-1 1 0,-3 3 0 15,-5-4-6-15,2 2-8 0,-7 2 11 0,0 0-11 16,3-5 9-16,-3 5-9 0,0-4 0 0,-3-1 9 31,3 1-34-31,-2 2-7 0,-3-3-2 0,0 3 0 0,0-2 10 0,0 1 1 0,0 1 1 0,0 0 0 16,0 0 22-16,-3-1 0 0,6-1-9 0,-3 2 9 15,2 0 0-15,3 2 0 0,0 0 0 0,0 0 0 16,0 0 0-16,0 0 9 0,0 0-9 0,0 0 8 16,0 0-8-16,0 0 0 0,0 0 0 0,0 0 8 15,0 0-8-15,0 6 0 0,3-1 0 0,-1 1-11 16,-2 1 11-16,3 2 0 0,-3 0 0 0,2-3 0 16,-2 3 0-16,0 3 0 0,0-1 0 0,0 0-8 15,0 4 8-15,-2 3 0 0,2 0 0 0,0 9 0 0,0-1 0 16,-3-1 0-16,3-1 0 0,0-1 0 0,0-1 17 15,3-4-1-15,-1-5 0 0,-2 0 0 0,3-1 0 0,-3-3 0 16,2-5 0-16,-2-4 0 0,0 0-16 0,0 0-19 16,0 0 4-16,0 0 1 0,-2-4 14 0,-1-1 12 15,-2-4-3-15,3 2 0 0,-3 1-9 0,0-1 12 16,-3-2-12-16,-2 3 12 0,-7-3 7 0,2 2 1 16,-1-2 1-16,4 2 0 0,-1 1-9 0,1-1-1 15,-1 3-1-15,3-1 0 0,0 1 23 0,0-1 5 16,3 3 1-16,-1-2 0 0,3 1-18 0,0 3-3 15,0-2-1-15,5 2 0 0,0 0-8 0,0 0-1 16,0 0-8-16,0 0 12 0,0 0-12 0,3-4 0 16,2-1 0-16,0 3-10 0,2-3 10 0,-2 3-8 0,5-2 8 15,0 2-8-15,0-3 8 0,5 3 0 0,5-3 0 0,-2 1 0 16,0 2 0-16,-6 2 0 0,1 4 0 0,2-4 0 16,-3-6-22-16,3-3-2 0,0 0-1 0,0 2-888 15</inkml:trace>
  <inkml:trace contextRef="#ctx0" brushRef="#br0" timeOffset="2484">2485 91 1335 0,'8'-9'59'0,"-8"9"13"0,0-6-58 0,5 1-14 0,2 1 0 0,-2 4 0 16,-2-9 83-16,-1 7 13 0,-2 2 4 0,0 0 0 16,-2-5-36-16,-3 1-6 0,2 4-2 0,3 0 0 15,-5 0-41-15,5 0-15 0,-5 0 9 0,0 0-9 0,-2 4 31 16,-1 1 1-16,3-3 0 0,-2 2 0 0,-1 5-32 0,-4-4-20 15,4 1 4-15,1-1 0 0,-1-1 8 0,-2 1 8 16,3-5-12-16,-1 4 12 16,0-1-69-16,1-3-7 0,-1 0-2 0,1-3 0 15,-1-1 10-15,3-1 1 0,0 1 1 0,-2-3 0 16,4-2 32-16,-2 0 6 0,0 3 2 0,0 1 0 0,3-4 26 0,-1 5 0 16,1-3 9-16,-1 3-9 0,3-1 28 0,0 5-2 15,0 0 0-15,0 0 0 0,0 0-14 0,0 0-2 16,0 0-1-16,0 0 0 0,0 5 3 0,0-1 1 15,3 3 0-15,-1 2 0 0,1 2 2 0,-1-2 0 16,3 0 0-16,-2 2 0 0,2-2-7 0,0 2-8 16,0-7 11-16,0 5-11 0,2-2 20 0,1-3-2 0,-3 1-1 15,2-1 0-15,1 1-5 0,-1-3-2 16,1-2 0-16,2 0 0 0,-2 4-10 0,2-4 0 0,-3 0 0 0,-2 5 8 16,3-5-8-16,-1 0 8 0,1 0-8 0,-8 0 8 15,-5 4-8-15,5-4 0 0,0 0 0 0,0 0 8 16,0 0 8-16,5 0 2 0,0-4 0 0,0 4 0 15,2-5-18-15,1 1 0 0,-1 4 0 0,-2-2 0 32,0-3-166-32,-5 5-37 0,0 0-7 0,0 0-2 0</inkml:trace>
  <inkml:trace contextRef="#ctx0" brushRef="#br0" timeOffset="2968">2415 185 864 0,'0'0'19'0,"0"0"4"0,0 0 1 0,0 0 0 0,0 0-24 0,0 0 0 16,-2 7 0-16,-1 1 0 0,1-3 64 0,-1 2 9 15,1 2 2-15,-1-1 0 0,-2-1-15 0,0 11-4 16,2-7 0-16,-2 5 0 0,0 1-20 0,0-1-4 16,3 4 0-16,-1-2-1 0,1-3-31 0,-1 3 0 15,3 0 0-15,-2 0-10 0,2 0 10 0,0-3 0 16,0-1 0-16,2-3 0 0,1-5 0 0,-3 3 0 15,2-2 0-15,1-2 0 0,-3-5 0 0,0 0-13 16,0 0 1-16,0 0 1 16,0 0-92-16,0 0-18 0,5-5-4 0,-3 1-1 15,1-3 22-15,-3-4 5 0,2 0 1 0,1-5 0 0,-1 0 62 0,1 1 13 16,0-1 3-16,-1 1 0 0,1-1 36 0,2 1 7 0,-3-1 1 0,3-2 1 16,0 3 31-16,0-1 7 0,0 3 1 0,0 1 0 15,0-1 62-15,0 6 13 0,-5-1 2 0,3 1 1 16,-1-2-38-16,1 5-8 0,-3 4-2 0,0 0 0 15,0 0-38-15,0 0-7 0,7 0-1 0,-7 0-1 16,5 4-32-16,0 0-7 0,0 3 0 0,0-2-8 16,-5 8 0-16,5-2 0 0,0 2 0 0,-5-1 0 15,-10 3 0-15,5-2 0 0,3 5 10 0,-1 0-10 16,3 2 0-16,0-2 8 0,0 0-8 0,3 2 0 16,-3-2 19-16,2-3-2 0,-2 1 0 0,0-5 0 15,-2-2-80-15,2 0-16 16,-5-3-3-16,2-1-1 0,-2-3-31 0,3 0-6 0,-6-2-2 0,3 3 0 15,0-3 46-15,0-3 10 0,-7-1 2 16,2-1 0-16</inkml:trace>
  <inkml:trace contextRef="#ctx0" brushRef="#br0" timeOffset="3249">2367 310 1094 0,'0'0'48'0,"5"-5"11"0,0 1-47 0,0 4-12 15,0 0 0-15,3 0 0 0,-3 0 54 0,3 4 9 16,2 1 1-16,-3-1 1 0,1 5-51 0,-1-2-14 15,6-1 0-15,-6 5 0 0,-2-2 0 0,0 0 0 16,0 0 8-16,0 0-8 0,0 0 0 0,-2 0 0 16,-1-2-10-16,1 1 10 15,-3-1-29-15,-3-2 0 0,1 1 0 0,-1-1 0 16,-2-1-27-16,0 1-6 0,-2-1-1 0,-1-2 0 0,-4 3 55 0,4-1 8 0,-2-2 0 0,3 1 10 16,-3-1 74-16,2 0 14 15,1 0 3-15,-1-2 1 0,3 3-36 0,5-3-7 0,0 0-2 0,0 0 0 16,0 0 3-16,0 0 1 0,0 0 0 0,0 0 0 15,5-3-49-15,3-1-12 0,2-1 0 0,0 1 0 16,5 0-13-16,5-1-3 0,0 1 0 0,2-1 0 31,-2 1-18-31,5-3-4 0,25-4-1 0,-17 4 0 0</inkml:trace>
  <inkml:trace contextRef="#ctx0" brushRef="#br0" timeOffset="3999">2793 56 2026 0,'0'0'44'0,"0"0"10"0,3-2 2 0,-1-3 1 0,3 1-45 0,0-1-12 15,0 1 0-15,3-1 0 0,2 1 29 0,2 2 4 16,3-1 1-16,0 1 0 0,-2 0-26 0,-3 2-8 16,2 2 0-16,1 0 0 0,-5 1 16 0,2-1-4 15,-3 4-1-15,-2 1 0 0,-2 0-11 0,-1 0-12 16,1-1 2-16,-3 3 1 0,-3 0-11 0,1 0-1 0,-1-2-1 0,-2 2 0 31,0-3-42-31,0 1-9 0,-2-3-2 0,-6 3 0 16,0 0 11-16,-2-3 3 0,3 1 0 0,4-3 0 0,1 2 41 0,-1-2 8 0,1 1 1 0,4-3 1 15,3 0-5-15,0 0-1 0,0 0 0 0,0 0 0 16,0 0 38-16,0 0 7 0,3-3 2 0,2-1 0 16,5 2-16-16,0 0-3 0,0 2-1 0,-3-3 0 15,1 1-11-15,-1 0 0 0,1 0 0 0,0 2 8 16,-1 2-8-16,-2-2 0 0,-5 0 0 0,0 0 0 16,0 0 0-16,0 0 0 0,0 0 0 0,0 0 8 15,0 0-8-15,0 0 12 0,0 0-12 0,-2 4 12 16,-3 3-12-16,2-3 8 0,-2 3-8 0,-5 0 8 15,-3-3-8-15,6 3 0 0,-1-3 0 0,1 3 8 16,-3 0-8-16,2-1 0 0,1 1 0 0,-1 0 0 0,1 2 0 16,-3 2 0-16,2-2 0 0,3 0 0 0,0 0 0 0,3-3 0 15,-3 1-9-15,5-7 9 0,0 0 0 0,0 0 0 16,0 0-8-16,0 0 8 0,0 0 0 0,7-2 0 16,-2-1-8-16,3 1 8 31,2-2 0-31,7-3 16 15,18-2-4-15,-7-2 0 0,-5 4 12 0,-6 3 3 16,1 2 0-16,-6 0 0 0,-2-1-40 0,0 3-8 16,0 3-2-16,-2-1 0 0,-3 0 23 0,0 0 0 15,0 3 0-15,-3-1 0 0,1 1 0 0,-3 1 0 16,0 3 0-16,-3 0 0 0,1 2 20 0,-1 0 11 16,-2 3 2-16,0-1 1 0,-2 3-25 0,-1-1-9 15,3-1 0-15,-2-3 9 0,-1 2-9 0,-2-2 8 0,0-2-8 0,3 2 8 16,-1-6-8-16,1 4 8 0,-3-5-8 0,-3-2 8 15,-2 3 12-15,2-5 1 0,-2 0 1 0,5 0 0 16,-2-5-22-16,2 5 0 0,0-6 0 0,0-3 0 16,0 4 0-16,0-6 0 0,2 2 0 0</inkml:trace>
  <inkml:trace contextRef="#ctx0" brushRef="#br0" timeOffset="4515">3169 0 1605 0,'0'0'35'0,"0"0"7"0,0 0 2 0,0 0 2 0,0 0-37 0,3 5-9 0,-1 3 0 0,1 6 0 16,-3 1 43-16,2 1 6 0,-2 2 2 0,0 0 0 15,0-3-41-15,0 5-10 0,-2-2 0 0,2 2 0 16,0 0 0-16,-3 2 0 0,1 5 0 0,2-2 8 15,0-1-40-15,0 3-8 0,0-5-1 0,2-2-1 16,1-2 66-16,-3-5 14 0,2 1 2 0,1-5 1 16,-1-1-33-16,-2-3-8 0,0-5 0 0,0 0 0 0,0 0 0 0,5-5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3:59.4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3 370 460 0,'-3'13'41'0,"3"-13"-33"0,-5-2-8 0,5 2 0 16,0 0 128-16,0 0 24 0,3-7 5 0,-3 7 1 15,0 0-84-15,5-2-17 0,2 0-3 0,3-3-1 16,3-4 4-16,-1 1 1 0,6-4 0 0,4 4 0 16,-2-1-31-16,13 0-7 0,0 2 0 0,4 0-1 15,1-2 21-15,-1 3 4 0,-2-3 0 0,3 0 1 0,0-2-33 0,-1 2-12 16,3 2 9-16,3 3-9 0,4-3 0 15,-4 5 8-15,-6 0-8 0,1-1 0 0,-5 1 0 0,-3 0 8 16,2 0-8-16,-4 2 0 0,-6 2 0 0,1 0 0 16,2 0 0-16,-8 1 0 0,-4 1-15 0,0-4-1 15,-3 0-1-15,-3 0 0 16,-2 2-14-16,-5-2-2 0,0 0-1 0,0 0 0 0,0 0 34 0,-5 3 0 16,-2 1 0-16,-3 3 0 0,2-5-15 0,-5 2 4 15,1-4 1-15,-3 0 0 0,2-6 10 0,-4-3 14 16,2 2-3-16,0 5-1 0,2 0-10 0,1-1 0 15,-1-1 0-15,6-3 0 0,-1-4 60 0,1 2 11 16,4-2 1-16,1 4 1 0,-1 1-45 0,1 1-8 0,4-1-3 16,1 1 0-16,-1 1-17 0,3-1 0 0,3 3 0 15,-1 2 0-15,1 0 0 0,-1 0 0 0,3 2 12 0,-2-2-12 16,2 5 36-16,2-3 1 0,-2 2 0 16,0 1 0-16,3-3-37 0,-1 3-21 0,-4-1 2 0,2 3 1 15,-3-3 18-15,6 3 0 0,-3-3 11 0,-2 3-11 16,-3-3 10-16,2 3-10 0,-2-2 8 0,-2-1-8 15,2 0 9-15,-5-4-9 0,0 7 10 0,0-2-10 16,0-5 48-16,0 6 4 0,-8-1 1 0,3-1 0 16,5 5-33-16,-7 0-8 0,-3-2 0 0,2-3-1 15,3-2-11-15,-8 3 0 0,6 1 0 0,-3-1 0 16,2 2 0-16,-4-3 0 0,2 3 0 0,0-3 0 16,0 1 0-16,5-3-9 0,0 2 9 0,5-4-972 15</inkml:trace>
  <inkml:trace contextRef="#ctx0" brushRef="#br0" timeOffset="827">1275 234 1666 0,'0'0'36'0,"0"0"8"0,0 0 2 0,5-4 2 0,0 1-39 0,3 1-9 0,-1 0 0 0,6 0 0 16,-1 2 46-16,6-3 7 0,2 1 2 0,7 0 0 0,-4-2-34 0,2 1-6 15,-5 1-2-15,0 0 0 0,-2-3-13 0,-3 3 9 16,-3 0-9-16,3-3 8 0,-5 1-8 0,0 2 8 16,-2-3-8-16,-6 8 8 0,3 1-8 0,-5-4 10 15,3-7-10-15,-3 3 10 16,0-1-65-16,-3 1-13 0,1 0-2 0,-1-3-1 0,-2 2 63 0,0 3 8 16,-2-2 9-16,2-1-1 0,-3 1-19 0,1 2-3 15,2-3-1-15,0 3 0 0,0 0 24 0,0-3 5 16,0 3 1-16,5 2 0 0,0 0 22 0,0 0 5 15,0 0 1-15,0 0 0 0,0 0-17 0,-3 4-3 16,3 3-1-16,-2-2 0 0,2 4-14 0,2-1-8 16,-2 4 8-16,0 1-8 0,3 0 0 0,-3 5 8 0,2-2-8 15,-2 1 0-15,0 4 0 0,0-1 0 0,3 0 0 0,-3 0 8 32,0 0-8-32,-3 6-12 15,-7 12 4-15,3-11 0 16,2-7 8-16,0-7 0 0,0-4-9 0,0 0 9 15,0-4 0-15,0-3 0 0,0 0 0 0,0-2 0 16,0-2 11-16,-5 0-3 0,-3-1-8 0,0-1 12 16,3-1-12-16,3 1 0 0,-3 0 0 0,0-1 0 15,2 3 13-15,-2-3 0 0,3 1 0 0,-1 0 0 16,3 1 2-16,0 1 0 0,0-2 0 0,0 1 0 16,0 3 7-16,3-2 2 0,-1 0 0 0,3 2 0 15,0 0-5-15,0 0-1 0,0-7 0 0,0 7 0 16,3-4-18-16,2 2-17 0,0-3 3 0,2 3 1 15,3 0 13-15,3-3 0 0,4 1 12 0,1-1-12 0,-1-1 0 16,1-3 0-16,0-5 0 0,4 1 0 0,-2 9-9 0,-2-5-9 16,-1-5-2-16,1 8-623 15,-3 1-125-15</inkml:trace>
  <inkml:trace contextRef="#ctx0" brushRef="#br0" timeOffset="1374">1769 38 1857 0,'0'-13'40'0,"0"13"9"0,0 0 2 0,-5-2 2 0,2-3-42 0,3 5-11 15,-5-2 0-15,3 0 0 0,-3-1 24 0,5 3 4 0,-5 0 0 0,0 0 0 16,-3 3 7-16,1-1 1 0,-1 0 1 0,1 0 0 31,-3 1-57-31,2 1-11 0,-2-2-2 0,2 3-1 0,-2-5 25 0,0 6 9 0,0 1 0 0,3 2-9 16,-3-2 9-16,2-3 0 0,3 0 0 0,0 1 0 15,0 2 0-15,0-3 0 0,5-4 0 0,0 0 0 16,0 0 0-16,0 0 0 0,0 0 0 16,0 0 0-16,0 0 0 0,0 0 0 0,8-2 0 0,-3 0 0 15,2-1 0-15,-2 1 0 0,3 2 0 0,-3-4 0 16,2 1 0-16,-2-1 0 0,0 2 0 0,0-3 0 16,-2 3 0-16,2-2 0 0,-3 1 0 0,-2 3 0 15,5-6 0-15,-5 6 0 0,0-5 0 0,0 5 0 16,0-4 0-16,-2-1 0 0,-1-1 0 15,3 1 0-15,0 5 0 0,0 0 0 0,-5-2 0 0,0 0 0 0,3-3 0 0,2 5 0 16,-3 5 0-16,1-3 0 0,2-2 0 0,0 0 0 16,0 0 0-16,0 0 0 0,0 0 0 0,0 0 0 15,-3 5 0-15,3-5 0 0,0 0 0 0,0 0 0 16,-2 6 0-16,-1 1 0 0,3-3 0 0,0 3 0 16,0-3 0-16,3 3 0 0,-3-2 0 15,2 1 0-15,-2 3 0 0,3-2 0 0,-1 0 0 0,1-1 0 16,-1 5 0-16,-2 0 0 0,3 1 0 0,2-3 0 15,-3-1 0-15,3 4 0 0,-2-4 0 0,5 1 0 16,-3 0 0-16,2-2 0 0,1-3 0 0,2-1 0 16,0 1 0-16,0-2 0 0,0-2 0 0,2 0 0 15,6-2 0-15,-3-2 0 0,0 1 0 0,-5-1 0 16,2-3 0-16,1 3 0 0,-3-3 12 0,0 3 5 0,-3-1 1 16,3 1-609-16,-5-1-121 0</inkml:trace>
  <inkml:trace contextRef="#ctx0" brushRef="#br0" timeOffset="1890">1719 247 990 0,'0'0'44'0,"0"0"8"16,0 0-41-16,0 0-11 0,0 0 0 0,0 0 0 15,0 0 125-15,0 0 23 0,0 0 5 0,0-4 1 16,0-3-51-16,0 7-11 0,0 0-1 0,0 5-1 0,0-1-52 0,-3 5-10 16,3-2-3-16,-2 2 0 0,2 0-25 0,-3 2 0 15,3 0 0-15,-2 7 0 0,-1-3 0 0,1 3 0 16,2 0 0-16,0-3 0 0,0 1 0 0,0 0 0 16,0-3 0-16,-3 3 0 0,3-1 0 0,3 1 0 15,-3-3 0-15,2-2 0 16,1 0-46-16,-3-2-14 15,2-4-4-15,-2-5 0 0,0 0 23 0,0 0 4 0,0 0-35 16,0 0 25-16,0-5-1 0,0-1-1 0,0-3 0 16,0 0 5-16,0 0 0 0,3-5 1 0,-1 1 0 0,-2 4 35 0,3 0 8 15,-3-2 0-15,2 2 0 0,1-2 0 0,-1 0 0 16,1 0 0-16,2-2 0 0,-3-1 0 0,3 1 0 16,0 2 0-16,0 0 0 0,-2-3 49 0,4 3 12 0,-2 2 3 0,3 2 0 31,-1-1 4-31,6 5 0 15,2 10 1-15,-3 2 0 16,-2 0 14-16,-2 2 2 0,-1 2 1 0,1 1 0 16,-6-1-61-16,3 3-12 0,-2-3-2 0,-1 3-1 15,1-1-10-15,-1 3 0 0,1-2 9 0,-3 1-9 16,2 1 24-16,1-2 0 0,-3-1 0 0,0 1 0 16,0 0-68-16,0-3-14 15,0 0-2-15,-3-4-1 0,3 0-56 0,-2-5-11 0,2-4-3 16,-3 3-613-16</inkml:trace>
  <inkml:trace contextRef="#ctx0" brushRef="#br0" timeOffset="2186">1691 385 748 0,'0'0'67'0,"0"0"-54"16,0 0-13-16,5 0 0 0,3-2 148 0,-3 2 28 15,2 0 4-15,1 0 2 0,2 0-90 0,0 2-19 16,7 3-3-16,-4-1-1 0,-1-1-38 0,-2-1-8 15,0 0-2-15,0-2 0 0,-2 4-21 0,-1 1 0 16,1 2 0-16,-3-1 0 0,0-1-9 0,-5-5-7 16,0 0 0-16,0 6-1 15,0 1-75-15,0 2-16 0,-5-2-2 0,2-5-1 16,-2 0 31-16,-2 3 5 0,-8-1 2 0,2 0 0 0,1-4 54 0,-1 5 19 16,-2 6-12-16,3 0 12 0,-1-4 56 15,3 0 18-15,0-3 3 0,3 0 1 0,-1 1 40 0,1-3 8 0,-1-2 2 0,8 0 0 16,0 0-52-16,0 0-9 0,0 0-3 0,8-4 0 15,-1-1-51-15,6 1-13 0,2-3 0 0,5-2 0 16,5 3 0-16,0-3 0 0,0 2 0 0</inkml:trace>
  <inkml:trace contextRef="#ctx0" brushRef="#br0" timeOffset="2921">2179 47 403 0,'-20'-11'36'0,"13"11"-36"0,2 0 0 0,5 0 0 0,-3-5 301 0,3 5 54 16,0 0 10-16,5 0 3 0,5-4-229 0,0 0-46 15,-2 1-9-15,2-1-1 0,0-5-51 0,0 4-11 16,0 5-1-16,3 0-1 0,-3-4-11 0,0 8-8 16,-3-4 9-16,6 5-9 0,-6-5 8 0,-2 0-8 15,3 0 0-15,-8 0 0 0,2 4-14 0,1 5-9 16,-3-2-1-16,0 2-1 0,-3 2 25 0,-2-2 0 16,0 0 12-16,0-3-4 15,-2 3-46-15,-1-2-9 0,1 2-1 0,-3 0-1 0,2-2 24 0,-2 1 5 0,0-3 0 16,0 2 1-16,0-3 19 0,2 1 0 15,-4-5 0-15,7 4 0 16,5-4 11-16,7-4-1 16,11-5 0-16,-3 2 0 15,-2 7-10-15,-6-5 0 0,1 5 0 0,-1 0 0 16,-2 5 0-16,-2-1 0 0,-3-4 0 0,2 7 0 16,-2-2-9-16,0 3 9 0,-2 4-12 0,-3-4 12 15,0-1-61 1,0 6-6-16,-5-1-1 0,0-3 0 0,2 2 1 0,-4 2 0 15,-6-2 0-15,3 3 0 0,2 1 21 0,-2-6 4 0,5-2 1 0,0 2 0 16,3-1 50-16,-1-5 11 0,1 1 1 0,4 1 1 16,3-5 44-16,0 0 9 0,0 0 1 0,0 0 1 15,0 0-21-15,0 0-4 0,5 0 0 0,3-5-1 0,2 1 5 16,2-3 0-16,6 3 1 0,-1-5 0 0,1 4-40 0,0-1-8 16,-1-3-1-16,1 4-8 0,-3 3 23 0,-3-2-3 15,6-1 0-15,-6 1 0 0,1-1-20 0,-3 5 0 16,0 5 0-16,-3-5 0 0,1 4-12 0,-1 1-6 15,-2 1-2-15,3-1 0 0,-6 1 38 0,1 3 7 16,-1 0 2-16,-2 0 0 0,0 0-15 0,-2 2-4 16,-3 2 0-16,2-1 0 0,-2-1 19 0,-2-2 3 15,2 2 1-15,-3-2 0 0,1-5-31 0,-3 3-21 16,0-3 3-16,0 5 1 16,0-9-11-16,0 7-3 0,-8-3 0 0,8-4 0 0,-2 0 51 0,-1 0 11 15,3 0 1-15,-2 0 1 0,-6 0-16 0,8-4-3 0,0-7-1 0,2 6 0 31,1 1-75-31,4 2-15 0,-2-3-3 0,3 1-812 0</inkml:trace>
  <inkml:trace contextRef="#ctx0" brushRef="#br0" timeOffset="3139">2440 78 518 0,'0'0'46'0,"0"0"-37"0,0-4-9 0,2-1 0 16,-2 5 337-16,0 0 66 0,0 0 13 0,0 0 2 16,3 7-278-16,-3-3-56 0,2 3-12 0,1 2-1 15,-1 2-36-15,-2 2-7 0,3 1-2 0,-3 1 0 0,0 1-10 0,3 2-3 16,-3 2 0-16,0 4 0 0,0 1-13 0,0-3 0 16,2-2 0-16,1 2 0 0,-3 1 0 0,2-6 0 15,-2-1 0-15,3 0 0 16,-1-1-116-16,1-4-27 0,-3-2-5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1:23.5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193 384 345 0,'0'0'31'0,"0"0"-31"15,0 0 0-15,0 0 0 0,0 0 268 0,0 0 47 16,0 0 9-16,0 0 3 0,0 0-207 0,-2-4-40 15,2 4-9-15,-3-5-2 0,-4 3-37 0,-1 2-8 16,-2-7-2-16,-2 7 0 0,2-2-10 0,-5 4-3 16,2-2 0-16,1 3 0 0,-3 1-9 0,2-4 0 15,1 0 0-15,2 2 8 0,0 1-8 0,0-3 0 0,2 2 0 0,0 2 0 16,1-4 0-16,2 0-14 0,5 0 3 0,-3 2 1 31,3-2-49-31,0 0-9 0,0 0-3 0,0 0 0 16,0 0 27-16,0 0 4 0,3 0 2 0,4 0 0 0,-2 0 30 0,0-2 8 0,3 2 0 0,-3 0 0 15,3 0 0-15,-1 0 0 0,6-4 0 0,-6 4 0 16,1-2 28-16,-3 2 4 0,2 2 1 0,1 2 0 16,-8-4 8-16,2 0 2 0,3 5 0 0,-2 1 0 15,-3-1 2-15,0 4 1 0,0 0 0 0,0 2 0 16,-3 4 9-16,1 1 1 0,-1 8 1 0,1-8 0 16,2-5-78-16,-5 5-16 0,2-1-3 0,1 5-1 15,-1 3 57-15,1 1 11 0,-3-2 2 0,0 7 1 16,0-4-50-16,2-1-9 0,-2-4-3 0,3 0 0 0,-1 0 32 0,1-4 0 15,-1 0 0-15,1 1 0 0,-1-5 0 0,1-1 0 16,2-2 0-16,-3-3 0 0,3-1 0 0,0-5 0 16,0 0 0-16,0 0 0 0,0 0 36 0,0 0 11 15,0-5 1-15,3 1 1 16,-1-5-127-16,-2 0-26 0,0 0-4 0</inkml:trace>
  <inkml:trace contextRef="#ctx0" brushRef="#br0" timeOffset="344">81 471 230 0,'0'0'20'0,"0"0"-20"0,2 2 0 15,3 3 0-15,3-5 300 0,-1 0 55 0,6 2 11 0,-3-2 2 16,0 0-288-16,0 0-59 0,0-2-11 0,-5 2-2 16,-5 0 1-16,0 0 1 0,0 0 0 0,5 0 0 15,0 0 16-15,0 0 3 0,2 0 1 0,1 0 0 16,2 0 23-16,-3 0 5 0,-2 0 1 0,3 2 0 15,-3 0-41-15,0 7-8 0,-3 4-2 0,3 5 0 16,-2-7 27-16,2 5 5 0,-3-5 0 0,3 2 1 16,-5 7-19-16,5-4-4 0,-2-3-1 0,-1 3 0 15,1 0-17-15,-1 1-12 0,1-1 1 0,-1 2 1 16,-2-5 21-16,0 5 4 0,0-7 1 0,0 0 0 16,-2 5-16-16,-1-5 0 0,1 0 0 0,-1-4 0 15,-2-1 0-15,0 3 0 0,0-6 0 0,0 1 0 16,-2 1 12-16,-3-5 0 0,0-5 0 0,0 3 0 15,-5-3-72-15,2-4-14 0,1 3-3 0,-3-1-1 16,0-4-47-16,2 0-10 0,-14-16-1 0,9 5-1 0</inkml:trace>
  <inkml:trace contextRef="#ctx0" brushRef="#br0" timeOffset="500">78 576 1598 0,'38'0'71'0,"-26"0"14"0,-2 0-68 0,-10 0-17 15,0 0 0-15,0 0 0 0,3-3 63 0,4 3 9 16,1 0 1-16,-1 0 1 0,3 0-32 0,0 0-6 16,0 3-2-16,0-1 0 0,3 2-34 0,-1-4 0 15,-2 3 0-15,-2-1-9 16,-1 4-97-16,-2-6-19 0,-5 0-4 0</inkml:trace>
  <inkml:trace contextRef="#ctx0" brushRef="#br0" timeOffset="656">48 703 172 0,'18'0'8'0,"-13"0"1"0,2 0-9 0,-2 0 0 0,-5 0 0 0,5 0 0 16,3 0 375-16,2-5 73 0,5 5 14 0,-10 0 3 15,-5 0-345-15,0 0-70 0,5 0-14 0,0 5-2 16,2-5-17-16,3 2-3 0,0 0-1 0,3 0 0 16,-1 3-74-16,1-5-15 0,-3 2-4 0</inkml:trace>
  <inkml:trace contextRef="#ctx0" brushRef="#br0" timeOffset="813">56 830 1947 0,'0'0'43'0,"0"0"9"0,0 0 1 0,0 0 2 0,0 0-44 0,7 0-11 16,1 0 0-16,2 0 0 0,2 0 0 0,6 0 8 15,2-5-8-15,0 1 8 0,2 1 16 0,-7-1 2 16,3-1 1-16,-1-1-927 15</inkml:trace>
  <inkml:trace contextRef="#ctx0" brushRef="#br0" timeOffset="1062">647 357 1969 0,'0'0'87'0,"5"0"18"0,0-4-84 0,2 2-21 0,3 2 0 0,-2 0 0 15,-1-5 36-15,-2 5 2 0,5 5 1 0,-7-5 0 16,7 0-64-16,-8 2-13 0,3-2-2 0,-5 0-560 15,5 4-112-15</inkml:trace>
  <inkml:trace contextRef="#ctx0" brushRef="#br0" timeOffset="1250">489 482 403 0,'-5'-2'36'0,"5"2"-36"15,-3 4 0-15,-2 1 0 0,3-3 286 0,-1 7 50 16,3 7 11-16,0-3 1 0,3-4-264 0,-1 2-52 15,1-4-12-15,-1-1-1 0,1 3-19 0,2-4 0 16,-3 1 0-16,-2-6 0 0,-5 3 0 0,3 1 0 16,2-4 0-16,0 0 0 15,0 0-146-15,0 0-26 0,0 0-6 0,0 0-1 0</inkml:trace>
  <inkml:trace contextRef="#ctx0" brushRef="#br0" timeOffset="1922">549 473 1566 0,'10'-6'34'0,"3"1"7"0,-1 1 2 0,1-3 1 0,7 3-35 0,-3-3-9 0,1 0 0 0,-1 3 0 15,-4 4 40-15,-1-7 5 0,1 3 2 0,-1 4 0 16,-2-5 12-16,-2 5 2 0,4 0 1 0,-7 0 0 16,8 0-62-16,-8 0 0 0,2 0 0 0,-2 0-10 15,3 0 10-15,-8 0 0 0,5 5 8 0,-5-5-8 16,0 11 9-16,0-11-9 0,-5 11 12 0,2-4-12 16,-2 1 0-16,-2-1-22 0,-3 2 3 0,2 9 1 15,-2-5-69-15,-2 7-13 0,-1-4-4 0,1-3 0 16,-6-2 47-16,1 3 9 0,2-8 1 0,2-1 1 15,1 1 56-15,2-1 11 0,2-3 3 0,6-2 0 16,2 0-10-16,0 0-2 0,0 0 0 0,0 0 0 16,0 0-12-16,5 0 9 0,5-2-9 0,0 2 8 0,0-5 23 15,0 5 4-15,0-6 1 0,0 1 0 0,2 5-28 0,-7-6-8 16,3 1 0-16,-3 5 0 0,2-4 0 0,-2-1 0 16,-5 5 0-16,0 0 0 0,0 0 8 0,0 0-8 15,0 0 0-15,0 0 0 0,0 0 8 0,0 0-8 16,0 0 0-16,0 0 0 0,0 5 16 0,5 4-3 15,-5-3-1-15,3-1 0 0,-3 6 7 0,0-9 1 16,-3 7 0-16,3-2 0 0,0 4-20 0,0-7-16 16,0 7 4-16,0 1 0 0,0-6 12 0,0 3 13 15,0-2-2-15,3 2-1 16,-3 2-34-16,0-4-6 0,0-1-2 0,5 1 0 0,-5-3 44 0,0-4 8 16,0 0 1-16,5 5 1 0,-5-5-22 0,0 0 0 0,5 0 0 15,-5 0 0-15,2 0 52 0,-2 0 10 0,5 0 2 0,3-5 0 16,-8 1-64-16,5-3 0 0,-5 3 0 0,5 2-10 31,-5-10-38-31,0 6-7 0,0-3-1 0,5 4-1 16,-5-1 24-16,2-3 5 0,-2 2 0 0,0 0 1 0,0-4 4 0,0 5 1 0,0-3 0 0,5 4 0 15,-5-1 22-15,0 1 0 0,0 3 0 0,0 2 8 16,0 0 6-16,0 0 1 0,0-5 0 0,0 5 0 16,0 0 63-16,0 0 13 0,0 0 2 0,0 0 1 15,0 0-34-15,-5 0-8 0,3 0 0 0,-3 5-1 16,0-5-28-16,0 2-6 0,-3 7-1 0,3-7 0 15,3 3-16-15,-8 4 0 0,5-7 0 0,-3 7 0 16,3 0 53-16,-7 0 7 0,-1-3 2 0,-2 5 0 16,0-6-48-16,0 10-14 0,-2-10 0 0,-3 4 8 15,2 2-8-15,3-2 0 0,-2 2 0 0,2-7 0 0,-1 5 13 16,1-4 2-16,3 1 0 0,-1 3 0 0,3-4-15 0,3 2 0 16,-3-3 0-16,2 0 0 15,3-1-51-15,0 1-9 0,0-4-3 0,3-4-977 16</inkml:trace>
  <inkml:trace contextRef="#ctx0" brushRef="#br0" timeOffset="2078">577 696 1278 0,'12'9'56'0,"-4"-5"12"0,2 7-54 0,2-6-14 15,6 8 0-15,-3-4 0 0,2-2 45 0,-2 4 7 0,0-2 0 0,-2 2 1 16,-1 0-35-16,6 0-7 0,-6-4-2 0,6 2 0 15,-1-2 19-15,4-3 4 0</inkml:trace>
  <inkml:trace contextRef="#ctx0" brushRef="#br0" timeOffset="2672">1178 429 288 0,'0'0'25'16,"0"0"-25"-16,0 0 0 0,2 6 0 16,1-1 326-16,-1 4 60 0,1 0 12 0,2 0 2 15,-3 2-269-15,3 0-55 0,-2 11-10 0,-1-6-2 16,1-3-64-16,-3 0-24 0,2-1 0 0,1-1 1 0,2-2 12 0,-3-1 3 16,3-3 0-16,-2 2 0 15,2-7-159-15,5 0-31 0,5 0-6 0,-8-7-411 16</inkml:trace>
  <inkml:trace contextRef="#ctx0" brushRef="#br0" timeOffset="2875">1383 469 1483 0,'5'-2'32'0,"3"-5"8"0,-1 2 0 0,1-1 2 0,-3 4-34 16,0-1-8-16,-3-1 0 0,-2 4 0 0,0 0 104 0,0 0 18 15,0 0 4-15,0 0 1 0,0 0-44 0,-5 0-9 16,0 4-2-16,-2 3 0 0,-3-3-57 0,2 3-15 16,-4 2 0-16,-1 4 0 0,3 7 54 0,-5-2 8 15,3 0 2-15,-4-2 0 0,1-1-52 0,3 3-12 16,-3-2 0-16,2-1 0 0,-2-1 0 0,3 1 0 0,-1 1 0 15,3-5 0-15,-2 4 0 0,2-3 0 0,-3-1 0 16,3-5 0-16,0 6 0 0,3-6 0 0,-3 5 0 0,2-6 0 16,1 1 0-16,-3-6 0 0,2 5 0 0,-2-5 0 31,0 0-56-31,3 0-5 0,-1-5-1 0,0 5-618 0,1-6-123 0</inkml:trace>
  <inkml:trace contextRef="#ctx0" brushRef="#br0" timeOffset="3046">1098 598 403 0,'2'2'36'16,"6"3"-36"-16,-1-1 0 0,6 3 0 15,-1 4 322-15,6-2 58 0,-1 2 11 0,-7-2 2 16,3 2-230-16,-3 2-47 0,7 1-8 0,1-1-3 0,2 0-84 16,0 3-21-16,2-5 0 0,9 7 0 0,-6-2 0 0,-3-5 0 15,1-2 0-15,-6-3-973 16</inkml:trace>
  <inkml:trace contextRef="#ctx0" brushRef="#br0" timeOffset="269166">2076 302 345 0,'0'0'31'0,"0"0"-31"0,0 0 0 0,0 0 0 15,0 0 175-15,0 0 29 0,0 0 5 0,0 0 2 0,0 0-82 0,0 0-16 16,0 0-3-16,0 0-1 0,0 0-34 0,-9 8-7 15,-5 9-2-15,0-1 0 0,-14 5-53 0,1-1-13 16,-6 1 0-16,-4 3 0 0,-4 1 20 0,-1-1 2 16,1 1 0-16,-5 8 0 0,14-9-22 0,-5 1 0 15,4-1 0-15,1 5 0 0,9-8 0 0,-9 7 8 16,18-11-8-16,-9 11 0 0,14 17 0 0,-10-4 0 16,15-20 0-16,-6 4 0 0,1-9 0 0,5-8 0 15,4-8-10-15,0 0 10 16,0 0-136-16,4-8-20 0</inkml:trace>
  <inkml:trace contextRef="#ctx0" brushRef="#br0" timeOffset="270885">2205 114 1515 0,'0'0'33'0,"0"0"7"0,0 0 2 0,9 12 1 0,0 12-35 0,1-3-8 0,-6-9 0 0,5 1 0 16,-4 3 42-16,4-12 6 0,0 4 2 0,1 0 0 15,-1-4-19-15,0 5-4 0,0-1-1 0,1-4 0 16,-1 4-26-16,0-4-17 0,-9-4 2 0,5 13 1 16,-1-5 22-16,-4 4 4 0,0-4 0 0,0 5 1 15,-4-5-4-15,-1 4-1 0,-4 9 0 0,0-13 0 16,-1 4-25-16,-3 0-6 0,3 1-1 0,-4-1 0 15,1 0 44-15,3 9 8 0,-3-17 1 0,3 12 1 0,1-12-18 0,0 13-3 16,4-17-1-16,5 0 0 0,0 0 15 0,0 0 2 16,-4 8 1-16,4-8 0 0,0 0-26 0,0 0-16 15,0 0 3-15,0 0 0 0,0 0 13 0,0 0 0 16,9-4 0-16,0 0 10 0,0-5-10 0,1 1 0 16,-1 4 0-16,-5-4 0 0,-4 8-11 0,10-8-4 15,-6 4-1-15,1-4 0 16,-1-1-28-16,-4 1-7 0,5 0-1 0,-5 8 0 15,0-8 15-15,0 8 2 0,-5-8 1 0,5-1 0 0,-4 1 12 0,4 8 2 16,0 0 1-16,0 0 0 0,-5 0 32 0,5 0 7 16,-9-4 0-16,9 4 1 0,-9 0-9 0,9 0-3 15,0 0 0-15,0 0 0 0,-9 4 11 0,9-4 3 0,0 0 0 0,0 0 0 16,-5 8 5-16,5-8 2 0,0 0 0 0,-9 9 0 16,9-1-18-16,0-8-4 0,0 0-8 0,-5 12 12 15,1 0-28-15,4 5-5 0,-5-13-2 0,0 12 0 16,5-4 39-16,0 1 7 0,-4 3 1 0,-1-8 1 31,0 9-41-31,5-5-8 0,0 0-1 0,0 5-1 0,5-5 26 0,0 0 0 0,-1-8 0 0,6 13 0 16,-1-17 40-16,5 4 9 0,-1 0 3 0,10-4 0 15,1-4-31-15,-1 4-5 0,4-4-2 0,6 4 0 16,-6-12-14-16,5 3 0 0,-4 9 0 0,4-12-585 16,-9 4-113-16</inkml:trace>
  <inkml:trace contextRef="#ctx0" brushRef="#br0" timeOffset="272041">2850 306 1497 0,'0'0'32'0,"0"0"8"0,5-4 0 0,-5 4 4 16,5-12-36-16,-5 12-8 0,0-4 0 0,0 4 0 0,0 0 53 0,0 0 9 15,0 0 2-15,0 0 0 0,0 0 2 0,0 0 1 16,0 0 0-16,-10 4 0 0,1 8-55 0,-5-8-12 16,1 4 0-16,3 5 0 0,-8 3 0 0,4-12 0 15,-4 13 0-15,-1-13 0 0,1 4 0 0,-1 0 0 16,1 0 0-16,-1 5 0 15,6-13-50-15,-1 0-14 0,0 4-2 0,5-4-1 0,9 0 55 0,0 0 12 16,0 0 0-16,0 0 0 0,0 0 0 0,0 0 0 16,0 0 0-16,14 0 0 0,-1-4 0 0,1 4 0 15,0 0 0-15,4-9 0 0,-4 5 0 0,0 0 0 16,0 4 0-16,-5 0 0 0,5 0 0 0,-5 0 0 16,-9 0 0-16,9 4 0 0,-9-4 0 0,10 4 0 0,-10-4 0 0,0 0 0 15,4 9 0-15,1-1 0 0,-5-8 0 0,4 8 0 16,-4 4 0-16,0-4 0 0,0 5 0 0,0-5 0 15,0 4 0-15,-4-4 0 0,4 5 0 0,-5 7 0 16,5-12 0-16,-4 5 0 0,4-1 0 0,-5 0 0 16,0 1 48-16,1-5 12 0,4 0 4 0,-5 0 0 15,1 0-52-15,4-8-12 0,0 0 0 0,0 0 0 16,-5 9 0-16,5-9 0 0,-9 0 0 0,9 0 0 16,0 0 0-16,0 0 0 0,-5-5 0 0,1 1 0 15,4-8 0-15,0 0 0 0,-5-1 0 0,5-3-868 16</inkml:trace>
  <inkml:trace contextRef="#ctx0" brushRef="#br0" timeOffset="272556">2966 32 1458 0,'0'0'32'0,"0"0"6"0,0 0 2 0,0 0 1 0,0 0-33 0,0 0-8 15,0 0 0-15,0 0 0 0,0 0 11 0,4 8 0 16,1 4 0-16,-5 0 0 0,0 5 38 0,0 3 8 15,0 5 2-15,-5 8 0 0,5-1-43 0,0-11-16 16,-4 3 11-16,4-3-11 0,0-5 0 0,-5 1 0 16,5-1 0-16,-5 1 0 0,5-13 0 0,0-4 0 15,0 0 0-15,0 0 0 16,0 0-43-16,0 0-14 0,0 0-3 0,0 0-1 16,0 0-56-16,0-13-11 0,5 1-3 0,0 0 0 15,-5-5 54-15,4-3 10 0,-4-17 3 0,5 12 0 0,0-7 51 0,-1 7 13 0,-4 5 0 0,9 7 0 16,-4-7 57-16,0-1 15 0,-1 9 2 0,1 4 1 15,4-9 33-15,-4 13 8 0,4-4 0 0,-9 8 1 16,9-4-42-16,-4 0-9 0,4 0-2 0,5 4 0 16,-5 4-51-16,0 0-13 0,0 0 0 0,1 4 0 15,-10-8 0-15,9 4 0 0,-5 5 0 0,6 3 0 16,-6-4 20-16,1 4 2 0,-5-3 0 0,0 3 0 16,0-4-35-16,-5 13-7 0,1 7-2 0,-6 1 0 15,1-9 22-15,5-11 0 0,-10 7 0 0,5 0 0 16,-5-12-18-16,0 1 1 0,0 7 0 0,0-12 0 15,0 4 27-15,1-4 6 0,3 4 0 0,-3-4 1 16,3-4-17-16,1 4 0 0,9 0 0 0,0 0 0 16,-9-4 0-16,9 4 0 0,0 0 0 0,0 0 0 15,0 0 55-15,9-8 7 0,-4-1 2 0,9 5 0 0,-5 4-52 0,0-8-12 16,5 4 0-16,0 4 0 0,4 0-9 0,-4 0-5 16,0 4-1-16,4 4 0 0,-9-8 15 0,1 9 0 15,-1 3 0-15,-5-8 0 16,-4-4-37-16,0 12-11 0,-4-4-3 0,-1 5-485 15,-4-1-96-15</inkml:trace>
  <inkml:trace contextRef="#ctx0" brushRef="#br0" timeOffset="272994">2878 409 1036 0,'0'0'46'0,"0"0"10"0,0 0-45 0,0 0-11 16,0 0 0-16,0 0 0 0,0 0 104 0,0 0 20 16,0 0 3-16,0 0 1 0,0 0-52 0,0 0-9 0,0 0-3 15,9 0 0 1,1 0-51-16,17-4-13 15,19-5 0-15,-4 1 0 16,-10 4 0-16,-9 4 0 0,0-8 0 0,-9 4 0 16,0 0 0-16,-5 4 0 0,-9 0 0 0,0 0 0 31,0 0-100-31,0 0-22 0,0-4-5 0,-5-9-1 16,-4 5 0-16,5 8 0 0,-6-12 0 0,1 8 0 0,0 0 52 0,4 4 9 0,-4 0 3 15,0-9 0-15,9 9 102 0,-5-4 21 0,5 4 4 0,0 0 1 16,0 0 51-16,-9 0 10 0,9 0 3 0,0 0 0 15,0 0-52-15,0 0-9 0,0 0-3 0,0 0 0 16,0 0-51-16,0 0-13 0,0 13 0 0,0-9 0 16,0 12 42-16,0-8 6 0,0 5 0 0,0 7 1 15,0-12-27-15,0 9-6 0,0-1 0 0,0 0-1 0,-5 5-15 0,5-1 0 16,-4 5 0-16,-1 4 0 0,5-9 0 0,-4 5 0 16,-1 3 0-16,0 9 0 0,1-12 0 0,-1 12 0 15,1 12 0-15,-1-16 0 0,5-5 0 0,0-3 0 16,-5-4 0-16,5-1 0 0,-4-12 0 0,4-8 0 15,0 0 8-15,0 0-8 0,0 0 0 0,0 0 0 16,-9 0 0-16,-1-8 0 0,1-12 48 0,0-1 12 16,4 1 4-16,-9 3 0 15,5 9-103-15,-5-13-20 0,-9-15-4 0,9 7-743 0</inkml:trace>
  <inkml:trace contextRef="#ctx0" brushRef="#br0" timeOffset="273212">3053 429 1497 0,'51'0'66'0,"-37"0"14"0,-5 0-64 0,-9 0-16 0,0 0 0 0,0 0 0 16,-14 4 55-16,-4 0 7 0,4 0 2 0,0 1 0 15,0 3 0-15,0-4 0 0,1 4 0 0,-6 0 0 16,-4 4-52-16,5 1-12 0,-1 3 0 0,1-4 0 15,-1 1 0-15,1 3 0 0,4-4 0 0,-4 1 0 16,4-1-48-16,5 0-13 0,-5-8-3 0,5 1-742 16</inkml:trace>
  <inkml:trace contextRef="#ctx0" brushRef="#br0" timeOffset="273337">2961 519 1335 0,'19'0'29'0,"-6"0"7"0,1 0 0 0,5 0 2 0,-1 4-30 0,1 0-8 16,4 5 0-16,0-9 0 0,4 4 88 0,-4 0 17 15,0 4 3-15,0 0 1 0,1-4-87 0,-6 5-22 16,5-5 0-16,0 0-764 16</inkml:trace>
  <inkml:trace contextRef="#ctx0" brushRef="#br0" timeOffset="273775">3427 257 864 0,'0'0'76'0,"0"0"-60"0,9-4-16 0,0-8 0 16,5 7 178-16,0-11 33 0,-5-8 6 0,5-1 2 16,0 13-159-16,0 3-31 0,-5 1-6 0,5 4-2 15,0-4 18-15,-1 4 3 0,1 4 1 0,5-4 0 16,-6 0-31-16,6 4-12 0,-1 0 8 0,-4 0-8 15,0-4 0-15,0 4 8 0,0-5-8 0,-5 1 0 16,0 0 0-16,-9 4 8 0,0 0-8 0,0 0 0 16,0 0-15-16,0 0-8 0,5 0-1 0,-5 0-1 15,0 0 17-15,-5-16 8 0,0 12-8 0,5 4 8 16,0 0 0-16,0 0 0 0,-4-8 0 0,4 8 0 0,-9-5 0 16,9 5 14-16,-5-4-2 0,5 4 0 0,0 0 11 0,0 0 1 15,-9 4 1-15,0 1 0 0,9-5-16 0,-10 8-9 16,6-4 10-16,-5 4-10 0,4 0 0 0,-4 9 0 15,4 15 0-15,-4-7 0 0,0 0 0 0,-5-1 0 16,0 5 0-16,0-9 0 0,0 9 0 0,1-8 0 16,-6 3 0-16,1 1 0 0,-5-1 31 0,4 1 0 15,1 0 0-15,-5-5 0 16,4 0-50-16,1-3-9 0,-1-5-3 0,5 0 0 0,1-3 31 0,3-1 0 16,10-8 0-16,0 0-586 15,0 0-111-15</inkml:trace>
  <inkml:trace contextRef="#ctx0" brushRef="#br0" timeOffset="273993">3542 277 1036 0,'0'0'46'0,"0"0"10"0,0 0-45 0,0 0-11 0,0 0 0 0,0 0 0 16,0 0 104-16,5 9 20 0,-1-1 3 0,-4 0 1 16,5 4-40-16,-5 1-8 0,0 3-2 0,0-4 0 15,0 5-41-15,-9 3-8 0,9 5-1 0,0-1-1 16,0-3-4-16,0 3-1 0,-5 5 0 0,0-8 0 15,1 3-22-15,4 5 0 0,-5-9 0 0,5 9 8 16,-4 0-8-16,4-9 0 0,-5 1 0 0,5 12 0 16,0 3 0-16,0-3 0 0,0-4 0 0,0-17 0 15,0 1-52-15,0-13-9 0,5-25-2 0,-1 4-478 16,1-7-96-16</inkml:trace>
  <inkml:trace contextRef="#ctx0" brushRef="#br0" timeOffset="274496">3620 405 1638 0,'0'0'72'0,"0"0"16"0,0 0-71 0,0 0-17 16,0 0 0-16,0 0 0 0,0 0 69 0,5-13 11 15,-5 13 1-15,9-4 1 0,-9 4-9 0,0 0-1 16,9-4-1-16,5 4 0 16,-14 0-71-16,10 0-29 0,-1 0 1 0,-9 0 1 0,9 4 27 0,0-4 0 15,-9 0 0-15,9 4 0 0,-9-4 0 0,10 13 0 16,-10-13 0-16,9 0 0 0,-9 0 0 0,9 4 0 15,-9-4 0-15,5 12 0 0,-1-4 0 0,-4-8 0 16,0 8 0-16,0-8 8 0,0 9-8 0,0-1 0 0,0-8 0 0,0 12 0 16,-4 0 17-16,-1-4 6 0,0 5 1 0,5-13 0 15,0 0-37-15,0 8-7 0,0 0-2 0,0-8 0 16,0 0 22-16,5 8 0 0,-5-8 0 0,5 13 0 16,4-9 0-16,0 0 0 0,0 4-9 0,1-4 9 15,3 0 13-15,-3 0 10 0,3 0 1 0,-3 1 1 16,8-5-40-16,-9 4-8 0,1 0-1 0,-10-4-1 15,0 0 25-15,9 4 0 0,0 4 0 0,-9-8 0 16,0 0 20-16,0 0 2 0,0 0 1 0,-5 12 0 16,1-3-34-16,-5 3-6 0,-5-8-2 0,5 4 0 15,-15 0 19-15,11-4 0 0,-1 1 0 0,-5-1 0 16,6 4 0-16,-1-4 0 0,4-4 0 0,-3 4 0 16,3 0 19-16,1-4-3 0,0 0 0 0,-5 0 0 15,5 0-16-15,4-4-14 0,-4 0 2 0,4 0 1 0,5 4 11 16,-9-8 16-16,9 8-4 0,-4-4-1 0,4 4 42 0,-5-9 9 15,5 9 2-15,0 0 0 0,0-8-52 0,0 0-12 16,0 8 0-16,9-4 0 0,0-13 0 0,5 13 0 16,0-12 0-16,9 4 0 0,0 3 0 0,5-3 0 15,0-4 0-15,8 3-714 16,1 1-146-16</inkml:trace>
  <inkml:trace contextRef="#ctx0" brushRef="#br0" timeOffset="274978">4151 224 1753 0,'0'0'77'0,"9"0"17"0,-9 0-75 0,9 8-19 15,0-8 0-15,-9 0 0 0,5 0 0 0,4 0 0 16,-4 4 0-16,4 1-9 0,-9-5 9 0,5 12 0 16,-1-8-9-16,-4-4 9 0</inkml:trace>
  <inkml:trace contextRef="#ctx0" brushRef="#br0" timeOffset="275618">3980 364 1497 0,'0'0'133'0,"0"0"-106"0,14-9-27 0,0 5 0 16,4 4 56-16,1-4 7 0,-1 4 1 0,1 0 0 16,-1 0-52-16,0 0-12 0,-4 0 0 0,5-4 0 15,-5 4 0-15,-1 0 0 0,1 0 0 0,0 0 0 16,0-8 0-16,-5 4 0 0,0 0 0 0,1 4 0 16,-10 0 0-16,0 0 0 0,9-4 0 0,-9 4 0 15,0 0 0-15,0 0 0 0,0 0 0 0,0 0 0 16,0 0-47-16,0 0-12 0,0 0-2 0,0 0-1 15,-9 0-3-15,4 0-1 0,-9 0 0 0,5 4 0 0,0-4 55 0,-1 4 11 16,-3 0 0-16,3 4 0 0,1-8-11 0,0 0-7 16,0 0-2-16,9 0 0 0,-10 4 30 0,10-4 6 15,0 0 0-15,0 0 1 0,0 0 42 0,0 0 8 16,0 0 1-16,0 0 1 0,0 0-21 0,14 4-5 16,0 9-1-16,0-13 0 0,0 4-20 0,4 0-4 15,-4 0-1-15,-5 4 0 0,1-8-17 0,-1 4 0 16,5-4 0-16,-5 8 0 0,0 1 0 0,-4-5 0 15,4 0 0-15,0 4 0 0,-4 0 0 0,-5-8 0 16,4 12 0-16,-4 1 0 0,0-9 0 0,0 12 0 16,-4-12 0-16,-1 13 0 0,0-13 0 0,-4 4 0 15,0 0 0-15,4-4 0 0,-8 0 0 0,3 9 0 0,1-13 0 0,0 0 0 16,4 0 0-16,-4 0 0 0,-5 0 0 0,10 0 0 31,-6 0-48-31,1-9-12 0,0 5-4 0,4 0 0 0,-4 0 44 0,5-4 9 0,-1 0 2 0,0 4 0 31,1-5-37-31,4 1-7 0,0 4-2 0,0-8 0 0,0 8 47 0,0 0 8 0,0-9 0 0,0 9 0 16,0 4 0-16,4-8 0 0,1 0 0 0,0-4 0 16,-1 8-15-16,-4 4 2 0,5-9 0 0,4 1 0 15,-4 4 72-15,-5 4 14 0,0 0 3 0,0 0 1 16,9 0-10-16,-9 0-3 0,0 0 0 0,0 0 0 16,0 0-51-16,0 0-13 0,0 0 0 0,9 4 0 15,-9-4 56-15,0 17 9 0,0-13 2 0,0 8 0 16,0-4-56-16,-5 4-11 0,1 1 0 0,-5-1 0 15,-1 0 46-15,6 5 14 0,-5-9 4 0,4 8 0 0,-4 1-52 16,-1-1-12-16,6-4 0 0,-5 1 0 0,-1-1 0 16,1 4 0-16,0-12 0 0,0 13 0 15,4-13-202-15,-4 0-43 0,-10 8-9 0,19-12-2 0</inkml:trace>
  <inkml:trace contextRef="#ctx0" brushRef="#br0" timeOffset="276743">4579 216 1497 0,'0'0'32'0,"0"0"8"0,-13 0 0 0,3 0 4 0,10 0-36 0,0 0-8 0,0 0 0 0,0 16 0 16,0-16 53-16,0 9 9 0,5 7 2 0,-5-4 0 15,5 5-52-15,-1-1-12 0,1-4 0 0,-5 5 0 16,4-1 0-16,1 1 0 0,-5-13 0 0,0 12 0 15,0-12 0-15,0-4 0 0,0 0 0 0,0 0 0 0,0 0 0 16,0 0-8-16,0 0 8 0,0 0-13 16,0 0-35-16,0 0-8 0,-5-4 0 0,1-8-1 0,4 4 45 0,0-9 12 15,0 5 0-15,4 0 0 0,1-5 0 0,0 1 0 16,-1 3 0-16,6-3 0 0,3 8 0 0,-3-13 0 16,3-11 0-16,1 7 0 0,5 9 47 0,-1 7 11 15,1-7 2-15,4 8 1 0,-5 0-46 0,5-1-15 16,-4 9 8-16,-1-4-8 0,0 4 55 0,-4 13 7 15,0 11 2-15,0 5 0 0,-9-17-64 0,4 5-18 16,0-5-1-16,-4 0 0 0,-1-4 19 0,-4 1 0 16,0-9 0-16,0 0 9 0,0 12-9 0,0-12 8 15,0 0-8-15,0 4 8 0,-9 4-8 0,4-4 8 16,-4-4-8-16,5 0 8 0,-6 4 0 0,1-4-8 0,5-4 12 16,-10-4-4-1,4 0-57-15,6 8-12 0,-5-12-3 0,4 3 0 0,0-19 52 0,1 3 12 0,-1 9 0 0,1 3 0 16,-1 1 0-16,0 0 0 0,1 4 0 0,-1-5 0 15,5 9 0-15,0 4 0 0,0 0 0 0,0 0 0 16,0 0 0-16,0 0 0 0,0 0 0 0,0 0 0 16,0 0 26-16,0 8 8 0,0 17 2 0,0-4 0 31,0-1-7-31,0 5-1 16,-4 16 0-16,4-5 0 15,4-11-37-15,-4-4-8 0,5-1-2 0,4 1 0 16,-4-13 19-16,4 4 0 0,-5 0 0 0,6-3 0 15,-1-5 0-15,0 4 0 0,-9-8 0 0,9 4 0 16,-9-4 0-16,0 0-12 0,0 0 3 0,0 0 0 16,0 0-23-16,0 0-5 0,0 0-1 0,0 0 0 0,0 0 23 0,0 0 5 15,0 0 1-15,0-4 0 0,0-4-7 0,-4 4-2 16,-1-9 0-16,0 5 0 16,1 0-15-16,-1 0-3 0,1-5-1 0,-1 1 0 0,0-4 37 0,5 12 0 15,0-13 0-15,-4 13 0 0,-1-8-21 0,5 4 3 16,0 8 1-16,0 0 0 0,0 0 58 0,0 0 12 15,0 0 3-15,0 0 0 0,0 0-25 0,0 0-5 16,0 0-1-16,0 0 0 0,0 0 15 0,9 0 2 16,-9 0 1-16,14 4 0 0,-14-4-17 0,5 4-3 15,-5-4-1-15,9 12 0 0,-9-12-22 0,0 0 8 16,0 0-8-16,5 4 0 0,-5 0 0 0,0 9 0 16,0-9 0-16,0 4 0 0,0 0 0 0,0 0 0 0,-5 5 0 15,-4-9 0-15,4 12-14 0,-4-16 2 0,4 8 1 0,-8-4 0 31,-1 5-33-31,0-5-8 0,-5 0 0 0,1 0-1 16,0 0-9-16,-10 4-2 0,0-4 0 0,1 4 0 16,-1 5-20-16,5-9-4 0,0 0 0 0,0 0-1 15,4 4 40-15,6-4 8 0,-1 0 1 0,0 9 1 0,5-13 39 0,-1 8 0 0,6 4 0 0,4-12 0 16,0 0 44-16,0 0 16 0,0 0 3 0,0 0 1 16,4 4 0-16,6 0 0 0,3 9 0 0,1-13 0 15,5 0-52-15,-1 0-12 0,5 0 0 0,0 0 0 16,5 0 50-16,0-9 7 0,-1 9 2 0,1 0 0 15,0-4-43-15,-1 0-16 0,-4 4 11 0,0-4-11 16,0 4 12-16,-9 0-4 0,5 0-8 0,-5-8 12 16,-5 4-12-16,0 0-8 0,-9 4 8 0,9 0-13 0,-9 0-8 15,0 0-2-15,0 0 0 0,0 0-475 16,0 0-95-16</inkml:trace>
  <inkml:trace contextRef="#ctx0" brushRef="#br0" timeOffset="277040">4810 446 806 0,'0'0'72'15,"0"0"-58"-15,0 0-14 0,0 0 0 0,0 0 105 0,0 0 19 16,0 0 3-16,0 0 1 0,0 0-52 0,0 0-9 16,0 0-3-16,0 0 0 0,0 0-21 0,0 0-5 15,0 0-1-15,0 0 0 0,0 0-17 0,0 0-3 16,0 0-1-16,0 12 0 0,5 4-4 0,-1-12 0 16,-4 13-1-16,5-5 0 0,-1 0 15 0,-4 5 3 0,5-1 1 15,0 5 0 1,-5-1-48-16,4 1-10 0,-4 3-1 0,5 5-1 0,0-9 54 0,-5 5 12 0,0 24 1 0,0-4 1 15,4-8-30-15,1-8-8 0,-5-9 0 0,0 5 0 16,0-9 8-16,-5 5-8 0,5-5 8 0,0-12-8 16,0-4 0-16,0 0 0 0,0 0 0 0,-9 4 0 15,0-4 0-15,-1-4-10 0,1 0 1 0,-5 4 0 32,5-12-31-32,-5 4-5 0,-4-5-2 0,4-3-729 31</inkml:trace>
  <inkml:trace contextRef="#ctx0" brushRef="#br0" timeOffset="277227">4805 474 1393 0,'0'0'30'0,"0"0"6"0,0 0 2 0,0 0 2 0,0 0-32 0,0 0-8 16,0 0 0-16,0 0 0 0,0 0 79 0,0 0 13 15,0 0 4-15,0 0 0 0,0 8-31 0,0 5-5 16,-9-9-2-16,5 12 0 0,-10-12-44 0,0 13-14 15,-5-9 8-15,1 8-8 0,0-3 0 0,-10 3 0 16,5 0 0-16,-5 5 0 0,5-1 0 0,0-7 0 16,0-1 0-16,0 4-867 0</inkml:trace>
  <inkml:trace contextRef="#ctx0" brushRef="#br0" timeOffset="277336">4893 609 1728 0,'0'0'38'0,"9"5"8"0,0 7 2 0,10-8 0 0,-5 0-39 0,0 8-9 0,-1-3 0 0,1 3 0 16,-5-12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3T12:16:21.9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41 299 1422 0,'0'0'63'0,"0"0"13"0,0 0-61 0,0 0-15 0,0 0 0 0,4 0 0 16,0-2 70-16,1 2 11 0,-3-2 3 0,2 0 0 16,3 0-51-16,-3 0-9 0,-2 2-3 0,7-3 0 15,-3 1 0-15,1-2 0 0,1 2 0 0,-1-2 0 16,1 0-9-16,-1-1-1 0,-1-5-1 0,3 2 0 16,-3 1-10-16,3 1 8 0,-3 2-8 0,3 0 8 0,-2 0-8 0,-3 1 0 15,2 1 0-15,-1 2-11 0,-5 0 11 0,0 0 0 16,0 0 0-16,0 0 0 0,0 0 24 0,2 5 6 15,-2 7 2-15,0-1 0 0,-2-1-41 0,-3 1-8 16,1-1-2-16,0 0 0 0,-3-1 53 0,1 3 10 16,1-1 3-16,-1-1 0 0,2-1-39 0,-3 3-8 15,3-1 0-15,0-1 0 0,-3-1 0 0,3 1 0 16,0-2 0-16,-3 1-10 0,1-1 10 0,1 0 0 16,-1-1 10-16,2 1-10 0,-3-2 19 0,1-2-3 15,-1 1 0-15,1-3 0 16,1 2-34-16,-1-2-7 0,2 0-2 0,-3-2 0 15,-1-2-27-15,1-2-6 0,-2 2 0 0,-1-2-524 0,-1-1-104 16</inkml:trace>
  <inkml:trace contextRef="#ctx0" brushRef="#br0" timeOffset="172">49 293 1447 0,'0'0'64'0,"0"0"13"0,0 0-61 0,5 2-16 0,-1 0 0 0,0 0 0 16,1 2 24-16,-3 2 3 0,2-3 0 0,0 5 0 16,1 0 9-16,-1 1 1 0,0-1 1 0,3 3 0 15,-1-1-38-15,3 2 0 0,-3-3 0 0,3 1-494 16,-3-3-102-16</inkml:trace>
  <inkml:trace contextRef="#ctx0" brushRef="#br0" timeOffset="969">269 175 1558 0,'0'0'34'0,"0"0"7"0,0 0 2 0,0 0 1 0,0 0-35 0,0 0-9 16,0 0 0-16,7 1 0 0,-1-1 37 0,1-1 6 15,3-1 1-15,1 2 0 0,-2-2-32 0,2 2-12 16,-3 0 11-16,3-2-11 0,-2 2 0 0,-1-4 0 16,1 4 0-16,-1-2 0 0,-1-2 0 0,1 4 0 15,-1-4 0-15,-1 4 9 0,-1 0-9 0,1-3 0 16,-2-1 0-16,1 4 0 0,-3-6 0 0,-2 6 0 15,0 0 0-15,0 0 0 0,2-4 0 0,-2 4 0 0,0 0 0 16,-2 0 0-16,2 0 0 0,-2-4 0 0,0 1 0 0,2 3 0 16,-5-4 0-16,5 4 0 0,-4 0 0 0,4 0 0 15,-4 0 18-15,4 0 11 0,0 0 3 0,0 0 0 16,0 0 0-16,-2 0 0 0,2 0 0 0,-3 7 0 16,1-3-43-16,0 0-8 0,2 2-1 0,0 1-1 15,0 3 33-15,0 5 8 0,0 3 0 0,2 3 1 16,0 0-21-16,-2-2 0 0,3 2 0 0,-3-4 0 15,0 4-12-15,0 0-8 0,0-4 0 0,0 5-1 16,0-5 21-16,0 4-11 0,0-4 11 0,0 0-8 16,0-1 8-16,0-3 0 0,0 0 0 0,-3 5 0 15,3-1 0-15,0-2 0 0,-2-5 0 0,2-3 0 16,-2-1 0-16,2-2 14 0,0-4-3 0,0 0-1 16,-4-10 0-16,-1-1 0 0,1 1 0 0,0 3 0 0,-3-3-10 15,1 3 10-15,-1-3-10 0,-1-2-863 16</inkml:trace>
  <inkml:trace contextRef="#ctx0" brushRef="#br0" timeOffset="1125">263 224 1461 0,'13'21'64'0,"-7"-13"15"0,3 2-63 0,2-1-16 15,1-1 0-15,-1 1 0 0,2 1 0 0,-2 0 9 16,0-1-9-16,-1-1 8 0,3 1-8 0,0 3 10 15,13 5-10-15,2-7-656 0</inkml:trace>
  <inkml:trace contextRef="#ctx0" brushRef="#br0" timeOffset="1359">851 52 1882 0,'-22'-6'41'0,"18"2"9"0,4 4 2 15,0 0 1-15,4 0-42 0,-1-1-11 0,5 1 0 0,-1 0 0 16,1 1 0-16,-1 1 0 0,-1 2-10 0,3 0-546 15,-3 2-108-15</inkml:trace>
  <inkml:trace contextRef="#ctx0" brushRef="#br0" timeOffset="1734">748 150 1738 0,'-5'0'38'0,"1"2"8"0,0-2 2 0,-1 0 1 0,1 0-39 0,4 0-10 15,0 0 0-15,0 0 0 0,0 0 51 0,0 0 8 16,0 0 1-16,0 0 1 0,6 0-49 0,1 0-12 15,2-2 0-15,1 0 0 0,1 2 54 0,2-2 8 16,2 0 2-16,2 2 0 0,1-2-49 0,1 2-15 16,-2 0 8-16,3-2-8 15,-3 2-22-15,2-2-8 0,-4 2-2 0,0-2 0 16,-2 0-2-16,-4 0-1 0,2 1 0 0,-5 1 0 16,-2-2-23-16,-4 2-5 0,0 0-1 0,0 0 0 0,0 0 52 0,0 0 12 0,0 0 0 0,0 0 0 15,-4 0 0-15,-2 2 0 0,-1-2 0 0,-1 1 0 16,-3 3 8-16,4-2 5 0,-1 2 1 0,-3 0 0 15,4 0 44-15,-3-1 9 0,1 1 1 0,-2 2 1 16,5 0-39-16,-5 0-8 0,2-1-2 0,-1 3 0 16,-1 0 4-16,0 3 1 0,3 6 0 0,-3 1 0 15,-2-1-25-15,2-4 8 0,2 3-8 0,-1-3 0 16,-1 0 32-16,2-1 0 0,1-1 1 0,-1 1 0 16,3-5-52-16,-1 1-10 0,1 2-3 0,1-6 0 15,1-1 32-15,0 1 0 0,-1 0 0 0,5-4 0 16,0 0-189-16,0 0-32 0,0 0-7 0,-2-4-520 15</inkml:trace>
  <inkml:trace contextRef="#ctx0" brushRef="#br0" timeOffset="1906">750 198 1267 0,'0'0'56'0,"0"0"12"0,0 0-55 0,2 9-13 16,2 5 0-16,0-1 0 0,1-2 85 0,-3 1 15 15,4-1 2-15,-1 3 1 0,-1-3-60 0,0 3-12 16,-2-1-3-16,5-1 0 0,-3 1-28 0,3-2 0 15,-3 1 0-15,2-2 0 0,-1-1 0 0,1 1 0 16,-1-3 0-16,1-1 0 16,-2 0-99-16,1-4-25 0,-5-2-6 0,10 0-1 0</inkml:trace>
  <inkml:trace contextRef="#ctx0" brushRef="#br0" timeOffset="2297">972 274 1497 0,'0'0'32'0,"0"0"8"0,0 0 0 0,0 0 4 0,0 2-36 0,4 2-8 0,-4 2 0 0,4-1 0 16,-4 1 53-16,2-2 9 0,-2 2 2 0,0-1 0 16,5 1-52-16,-5 2-12 0,4-2 0 0,-2-1 0 15,-2-5 0-15,0 4 0 0,4 0 0 0,1 0 0 16,-5-4-46-16,6 0-12 0,-6 2-2 0,9-4-1 16,-3 2-5-16,-1-2-1 0,-3 0 0 0,2 0 0 15,0 0 56-15,3 0 11 0,-3 0 0 0,-4 0 0 16,7 1 44-16,-7-3 3 0,0 4 1 0,0 0 0 15,0 0 25-15,0 0 6 0,0 0 1 0,0 0 0 0,0 0-16 0,0 0-2 16,0 0-1-16,0 0 0 0,-3 2 3 16,-5 1 0-16,1 1 0 0,3 0 0 0,-2 2-52 0,-3-2-12 15,-2 3 0-15,-4 1 0 0,-2 2 0 0,0-3 0 16,-1 1 0-16,-1 1 0 0,0 3-8 0,1-2-5 16,1-3-1-16,2 3 0 0,2-3 14 0,2 1 0 15,3-2 0-15,1 0 0 0,1-1 0 0,2-1 0 16,-1 0 0-16,5-4 0 0,0 0 12 0,0 0 3 15,5 4 0-15,1 0 0 0,3-2 1 0,1 1 1 16,3-1 0-16,5 0 0 0,-3-2-17 0,4 0 0 16,0 0 0-16,3-2 0 0,-1 0-12 0,-1-1-5 15,1-1-2-15,-1 0 0 0</inkml:trace>
  <inkml:trace contextRef="#ctx0" brushRef="#br0" timeOffset="2687">1342 268 1735 0,'0'0'38'0,"2"-5"8"0,0-5 2 0,1 4 0 0,-3 10-38 0,4 0-10 16,-2 0 0-16,0 2 0 0,0-3 52 0,1 5 8 15,-3 0 1-15,2-1 1 0,0 3-50 0,0 1-12 16,-2-1 0-16,2 2 0 0,-2-1 0 0,0 2 0 15,-2 1 0-15,2-1 0 0,0 1 0 0,-2-1 0 16,2-1 0-16,-2 3 0 0,0-4 0 0,2 1 0 16,-3-1 0-16,1-1 0 0,0-2 0 0,0-3 0 15,2 1 0-15,0-6 0 16,0 0-48-16,0 0-13 0,0 0-3 0,-4-4-742 0</inkml:trace>
  <inkml:trace contextRef="#ctx0" brushRef="#br0" timeOffset="3000">1398 175 1497 0,'0'0'32'0,"7"-2"8"0,-3-2 0 0,0 0 4 0,3 0-36 0,1 0-8 0,1 0 0 0,0 1 0 15,1-1 77-15,3 0 14 0,2 0 2 0,0 0 1 16,3 1-48-16,-1-1-10 0,0 4-1 0,0-4-1 16,3 2-34-16,-5 2-14 0,0-2 1 0,0 2 0 15,-4 2 21-15,-3 0 4 0,1-2 0 0,0 4 1 16,-3 0 41-16,-2 1 8 0,1 1 2 0,-1 2 0 15,0-1-49-15,-2 3-15 0,1-1 8 0,-1 9-8 16,0 7 0-16,0 0 0 0,-2-4 0 0,2-4 0 0,-2 0 16 16,2 0 8-16,-2 2 3 0,0-1 0 15,0 1-43-15,0-2-9 0,-2 0-2 0,2 4 0 0,2-1 27 0,-2-5 0 16,0 0 0-16,0 4 0 0,0 2 0 0,0-1-8 16,-2-7 8-16,0-2 0 15,0-3-55-15,0-2-5 0,2-6-2 0,0 0 0 16,-5 0 24-16,1-4 5 0,0-8 1 0,-3 1 0 15,1 1-103-15,-1 3-20 0,-14-14-4 0,4 2-1 0</inkml:trace>
  <inkml:trace contextRef="#ctx0" brushRef="#br0" timeOffset="3296">1497 56 1497 0,'0'0'66'0,"0"0"14"0,0 0-64 0,0 0-16 0,0 0 0 16,0 0 0-16,0 0 55 0,0 0 7 0,0 0 2 0,0 0 0 15,2 4-20-15,-2 1-4 0,3 1-1 0,-1 2 0 16,-2 1-11-16,2 1-3 0,-2 0 0 0,2-1 0 16,0 1-25-16,-2 1-16 0,4 1 3 0,-1 1 0 15,1-1 21-15,-2 5 4 0,0 2 0 0,5-2 1 16,-3-1-13-16,3-3 0 0,-1-2 0 0,3 1 0 16,-3-3 18-16,3-1 1 0,-3 0 0 0,3-2 0 15,-1-1 21-15,-1-1 4 0,-1 0 0 0,-1-2 1 16,1 2-64-16,-6-4-13 0,0 0-2 0,0 0-1 15,0 0 47-15,0 0 10 0,0 0 2 0,-6 0 0 16,-1 0-11-16,-4 0-1 0,-2-2-1 0,1 0 0 16,-4 2 3-16,-1-2 1 0,0 0 0 0,0 2 0 15,2 2-75-15,2 0-16 0,0 0-2 0,0 0-1 0</inkml:trace>
  <inkml:trace contextRef="#ctx0" brushRef="#br0" timeOffset="3671">1986 4 1958 0,'0'0'174'0,"5"4"-139"0,-1 2-35 0,0 1 0 15,-2 3 58-15,1 0 5 0,3-1 1 0,-6 1 0 16,2 1-52-16,-2 1-12 0,2-1 0 0,0 1 0 16,3-1 0-16,-5 1 0 0,2-3 0 0,-2 1 0 15,2-3-48-15,0-1-13 0,3 0-3 0,-5-6-844 16</inkml:trace>
  <inkml:trace contextRef="#ctx0" brushRef="#br0" timeOffset="3874">2124 33 1728 0,'9'-6'38'0,"-3"4"8"0,1-2 2 0,1 1 0 0,3-1-39 0,2-2-9 16,2 2 0-16,2 2 0 0,1 0 53 0,-3 2 9 16,2-2 2-16,-2 4 0 0,0-2-52 0,-2 4-12 15,-2-2 0-15,0 2 0 0,-3 0 29 0,1 1 3 16,-1-1 1-16,-1 2 0 0,-1 0-25 0,-1 1-8 16,-1-1 0-16,-2 2 0 0,0-4 10 0,-2 1-10 15,0 1 8-15,0 0-8 0,-2-2-9 0,-2 0-7 0,0-1-2 0,-1 1 0 31,-1-2-54-31,-3 0-10 0,0 0-2 0,-1 0-1 16,-5-2-86-16,-5-2-17 0,-21 0-3 0,9 0-1 0</inkml:trace>
  <inkml:trace contextRef="#ctx0" brushRef="#br0" timeOffset="4468">2113 63 1036 0,'-6'-5'46'0,"4"3"10"0,0-4-45 0,-5 0-11 0,5 1 0 0,2-1 0 16,-4-2 104-16,2 2 20 0,-1 3 3 0,3 3 1 16,0 0-52-16,0 0-9 0,0 0-3 0,0 0 0 15,0 0 0-15,0 0 0 0,0 0 0 0,3 5 0 16,-1-1-51-16,2 2-13 0,-4 0 0 0,2 1 0 15,5 1 0-15,-5 0 0 0,0-1 0 0,2 1 0 16,-2-2 0-16,3 1 0 0,-1-1 0 0,0-2 0 16,3 0 0-16,-1-2-8 0,-1-2 8 0,3 0-13 15,-1 0 13-15,-1 0 0 0,3-2 0 0,-3-2 10 0,5 0-10 16,-2-2 0-16,-1 1 0 0,1-1 0 0,-1 0 0 16,1 0 0-16,0 1 9 0,-1 1-9 15,1-2-24-15,-3 0-10 0,-1 3-2 0,-1-1 0 16,0 2 7-16,-4 2 1 0,2-4 0 0,-2 4 0 0,0 0 28 0,0 0 0 15,-4 2 0-15,-2-2 0 0,-1 2 12 0,-4 0 8 16,1 2 1-16,-3 1 1 0,0-1-35 0,-2 2-7 16,-2-2-2-16,-1 1 0 0,3 3 22 0,0-2 0 15,0 0 0-15,2 1 0 0,-2-1 0 0,4-2 0 16,0 2 0-16,5-1 0 16,-3-1-56-16,3 2-6 0,2-2-2 0,4-2 0 0,0-2 52 0,0 0 12 15,0 0 0-15,0 0 0 0,2 2 0 0,6-1 0 16,-1-1 0-16,1-1 0 0,3 1 0 0,0-2 0 0,4 0 0 15,0 2 0-15,0-4 0 0,-2 4 0 0,2-2 0 0,0 2 0 16,0 2 0-16,-2-2 0 0,0 0 0 0,-2 4 0 16,-2-4 0-16,-1 0 0 0,-1 4 0 0,-7-4 0 31,0 0-105-31,0 3-19 0,-2 1-3 0,-3 2-1 16,-3 0 52-16,-3-1 9 0,0-1 3 0,-2 4 0 15,-2 0 0-15,0-3 0 0,0 3 0 0,0 3 0 0,0 5 0 16,0-1 0-16,2-3 0 0,-2-3 0 0,4-1 153 0,2-1 31 0,3-3 7 0,-1 0 1 15,3 0 51-15,4-4 10 0,0 0 3 0,0 0 0 16,0 0-103-16,0 0-20 0,7-2-4 0,-1 0-1 16,5 0-51-16,0 0-13 0,2 0 0 0,4-5 0 15,-2-3 33-15,2-1 4 0,0 5 1 0,1-2 0 16,-1 4-38-16,0-1 0 0,0 1 0 0,0 0 0 16,-4 0-30-16,0 2-7 0,-4-2-2 0,0 3 0 15,-3-1-69-15,0 0-13 0,-1 0-3 0,-5 2-310 16,0 0-62-16</inkml:trace>
  <inkml:trace contextRef="#ctx0" brushRef="#br0" timeOffset="4655">2258 169 806 0,'0'0'36'0,"-7"0"7"0,3 0-35 0,0 0-8 16,-3 0 0-16,3 0 0 0,0 0 104 0,-1 2 20 15,-1 0 3-15,2 0 1 0,-1-1-103 0,1 1-25 16,0 4 0-16,-1-2 0 0,1 0 56 0,-2 2 7 16,1-3 1-16,-1 7 0 0,-1 1-20 0,1 3-4 15,-1-3-1-15,1 1 0 0,-5-3-11 0,5 3-3 16,-1-3 0-16,3 1 0 15,-3-2-71-15,3 1-14 0,-2-3-4 0,4 0 0 16,-3-2 0-16,3-1 0 0,2-3 0 0,0 0 0 16,0 0-102-16,0 0-21 0,0 0-4 0,0 0-69 0,2-1-13 0</inkml:trace>
  <inkml:trace contextRef="#ctx0" brushRef="#br0" timeOffset="4858">2139 301 806 0,'0'0'17'0,"7"0"4"0,-3-2 1 0,3 2 2 0,-5-2-24 0,-2 2 0 0,0 0 0 0,4 2 0 15,-4-2 112-15,4 2 19 0,-4-2 3 0,2 6 1 16,3-2-63-16,-5 1-12 0,2 3-2 0,-2-2-1 15,0 3 6-15,0-1 1 0,0 1 0 0,-2 1 0 16,2 0-52-16,-2 1-12 0,2 1 0 0,-3 1 0 16,1 0 0-16,2 3 0 0,-2 1 0 0,0 4 0 15,2 4 0-15,-2 2 0 0,2-4 0 0,0-2 0 16,0-2 0-16,0-2 0 0,0-1 0 0,0-3 0 16,0-2-12-16,0-1-6 0,0 0-1 0,0-5 0 15,0 1-21-15,0-6-4 0,0 0 0 0,0 0-1 16,0 0-15-16,0 0-4 0,0 0 0 0,-4-8 0 0</inkml:trace>
  <inkml:trace contextRef="#ctx0" brushRef="#br0" timeOffset="5093">2169 335 403 0,'0'0'36'0,"0"0"-36"15,5-3 0-15,3 3 0 0,-3 0 250 0,3 2 43 16,1-1 9-16,-3 1 2 0,3 0-192 0,2 0-39 15,-3 2-7-15,3 0-2 0,-4 0-51 0,1 1-13 0,-1 3 0 0,-1 0 0 16,1 1 40-16,-1 1 6 0,-2-1 1 0,1 3 0 16,-1-2-31-16,-2 3-7 0,0-2-1 0,0 3 0 15,-2-3-8-15,3 7 0 0,-3 5 0 0,0 1 8 16,0-4-8-16,0-5 0 0,-3 0 0 0,1-1 0 31,0-3-48-31,0-3-6 0,2-2-1 0,-4-1 0 16,-1-1-58-16,-1-2-12 0,2 0-3 0,-1 0 0 0</inkml:trace>
  <inkml:trace contextRef="#ctx0" brushRef="#br0" timeOffset="5436">2139 477 1497 0,'22'-9'32'0,"-20"7"8"0,-6-2 0 0,2 0 4 16,-3-2-36-16,3 2-8 0,4 1 0 0,-2-1 0 16,5 0 53-16,-1 0 9 0,0 0 2 0,3 0 0 0,-1 3-8 0,3-1 0 15,-1 0-1-15,1 2 0 0,0 0-37 0,-1 0-7 16,1 2-2-16,-1 0 0 0,3 1 18 0,-2 1 3 15,-1 0 1-15,-1 2 0 16,-1-2-50-16,1-1-9 0,-5 3-3 0,0 0 0 0,-2 0 31 0,0-1 0 16,-2 3 0-16,-2 0 0 15,-1-3-57-15,-3 3-6 0,-3 0-1 0,0 3 0 0,0 3 43 0,-4 1 8 16,2-5 1-16,-4-1 1 0,0 1 11 0,2-3 16 16,0 3-4-16,0-4-1 0,4-1-11 0,-4 1 0 15,4-2 0-15,2 2 0 0,3-2 53 0,-1-2 9 16,1 1 2-16,2-1 0 0,4-2 0 0,0 0 0 15,0 0 0-15,0 0 0 0,0 0 0 0,4 0 0 16,2 2 0-16,5 0 0 0,0-2-52 0,4-2-12 0,2 0 0 16,7 0 0-16,0 0 0 0,4 1-10 0,4-3 2 0,-2 0 0 15,-4-2 8-15,2 0 0 0,-2-1-9 0,4-5-699 16,2-1-139-16</inkml:trace>
  <inkml:trace contextRef="#ctx0" brushRef="#br0" timeOffset="5811">2699 98 1958 0,'7'-6'87'0,"-7"6"17"0,2-4-83 0,0 1-21 16,0-5 0-16,3 6 0 0,-1-2 0 0,0 2 9 0,1 2-9 0,-1 0 0 16,2 0 0-16,-1 0 0 0,-5 0 0 0,4 4 0 15,-2 2 0-15,0 1 0 0,0-3 0 0,-2 4-873 16</inkml:trace>
  <inkml:trace contextRef="#ctx0" brushRef="#br0" timeOffset="6405">2605 268 1965 0,'0'0'43'0,"0"0"9"0,0 0 1 0,8 0 3 0,-1-2-44 0,4-3-12 0,-3-7 0 0,3 3 0 15,0 3 52-15,-1-2 8 0,1 4 1 0,2-1 1 16,0 1-50-16,0-2-12 0,2 2 0 0,0 2 0 16,0-3 0-16,0 1 0 0,0 0 0 0,3 2 0 15,-3 0 0-15,-2-2 0 0,0 2 0 0,-3 0 0 16,-3 2 8-16,-1-1 0 0,-1-1-8 0,-5 2 12 15,0 0-76-15,0 0-16 0,0 0-4 0,-5 2 0 16,-3-1-24-16,-1 1-6 0,-2 0-1 0,-2 2 0 16,0-2-10-16,-2 0-3 0,2 2 0 0,0 0 0 15,3-2 52-15,-3 1 9 0,4-1 3 0,1 0 0 0,-1-2 102 0,5 2 21 16,-3-2 4-16,5 2 1 0,2-2 51 0,0 0 10 16,0 0 3-16,0 6 0 0,0 7-52 0,4-1-9 15,1-8-3-15,-1 1 0 0,2 3 0 0,3-4 0 16,-3 1 0-16,5 3 0 0,-2-2-23 0,2 3-5 15,-1 1 0-15,1 0-1 0,0-1-12 0,0 1-3 16,-3 1 0-16,1 1 0 0,-3-1-20 0,1 3 8 16,-1-3-8-16,-4 1 0 0,1-1 10 0,-1 1-2 15,-4-1-8-15,-1 1 12 16,1-1-63-16,-2-1-13 0,-2-1-2 0,-3 3-1 16,2-7-28-16,-1 1-5 0,-1 0-2 0,1-2 0 15,-3-2-39-15,2 0-8 0,1-2-2 0,1-2 0 16,-1 0 70-16,-1-2 13 0,2 0 4 0,1-4 0 15,0 3 0-15,1-5 0 0,1 1 0 0,0-1 0 0,1 0 51 0,3-1 13 0,-2-2 0 0,2 1 0 32,2-3-54-32,1 1-8 0,1 3-2 0,0-5 0 0,1 5 103 0,1 0 20 0,-2-1 4 0,1 1 1 15,1 1 102-15,-2 4 21 0,1 0 4 0,-1 3 1 16,0-1-52-16,1 2-9 0,-5 2-3 0,0 0 0 16,0 0-52-16,0 0-10 0,0 0-2 0,0 6-1 15,0-1-4-15,-3 3-1 0,-1 2 0 0,0-1 0 16,0 1-41-16,-3 1-8 0,-2 1-1 0,3 1-8 15,-3-1 58-15,3 1 5 0,-5 2 1 0,3-1 0 0,-1 1-52 16,2 0-12-16,-1 3 0 0,-1 1 0 16,3 6-151-16,-1-4-33 0,-1 11-6 0,3-13-2 0</inkml:trace>
  <inkml:trace contextRef="#ctx0" brushRef="#br0" timeOffset="6686">3135 140 2419 0,'-9'-8'107'0,"9"5"22"0,-4 1-103 0,2-2-26 0,-3 0 0 0,5 4 0 15,0 0 0-15,0 0 0 0,0 0 0 0,5 8 0 32,-3-4-23-32,2 3-9 0,-4 1-3 0,4 1 0 0,5 3 5 0,-7 1 1 15,7 6 0-15,-3 1 0 0,1-5 29 0,1-2 0 0,-1 1 0 0,4-1 0 16,-3-3 0-16,3-1 0 0,-5-3 0 0,5 0-655 16,0-4-125-16</inkml:trace>
  <inkml:trace contextRef="#ctx0" brushRef="#br0" timeOffset="7467">3255 132 1728 0,'-6'-5'76'0,"6"-1"16"0,2 0-73 15,-2 0-19-15,0 3 0 0,0-3 0 0,9 0 55 0,-7 2 7 16,2 0 2-16,3 1 0 0,-3 1-32 0,0 0-7 16,-4 2-1-16,0 0 0 0,0 0-24 0,4 0 0 15,-1 0 0-15,-3 0 0 0,0 0-24 0,6 2 4 16,-2 0 0-16,-4-2 0 0,0 0 28 0,0 0 7 15,5 2 1-15,3-1 0 0,-8-1-16 0,0 0 0 16,0 0 0-16,2 0 0 0,3 0 0 0,-1 0 8 16,-2-1-8-16,3 1 0 0,3 0 0 0,-1 0 8 15,-3 0-8-15,-2 0 0 0,7 0 13 0,-7 1 0 0,6-1 0 16,-3 2 0-16,1 0 7 0,3 0 2 0,-3 2 0 0,1 0 0 16,-3 2-14-16,3-3-8 0,-1 1 8 0,-2 0-8 15,-1 0 0-15,-1 2 0 0,0-2 0 0,-2-4 0 16,-2 3 0-16,2 3 8 0,-5-2-8 0,1 2 0 15,0-3-10-15,-1 1-6 0,-1 0-2 0,-1-2 0 32,1-2-44-32,0 2-9 0,-3-2-1 0,-2 0-1 15,7 0-31-15,-3-2-5 0,-1 2-2 0,-1-4 0 16,1 2-5-16,3-2-2 0,1-1 0 0,-3-1 0 0,3-2 97 0,-2 3 21 0,10-3 0 0,-4 2 0 16,-4 0 54-16,4 1 8 0,4-1 2 0,-2 0 0 15,0 2 0-15,0 1 0 0,-2-1 0 0,0 0 0 16,7 2 0-16,-5 0 0 0,-2-2 0 0,2 2 0 15,3 0-22-15,-5 2-4 0,0 0-1 0,0 0 0 16,0 0-20-16,0 0-4 0,0 0-1 0,0 0 0 0,0 0 3 16,0 0 0-16,0 0 0 0,0 0 0 0,0 4-15 0,4 0 0 15,-2 2 0-15,0 0 0 0,-4 1 0 0,2 1 0 16,0 0 0-16,0-1 0 0,-6 5 0 0,6-7 0 16,4 5 0-16,-4 0 0 0,0-1 0 0,0 6 0 15,-4 8 0-15,4-1 0 0,4-5 0 0,-2 2 0 16,-2-4 0-16,2 1 0 0,0-3 0 0,-2-2 0 15,7 1 0-15,-5-2 0 0,0-3 0 0,5-1 0 16,-3-2 0-16,-4 0 0 0,4-3 0 0,3-1 0 16,-3 0 0-16,2 0 0 0,-1-3 0 0,-1-1 0 15,2-2 0-15,-1-2 0 16,-1-1-48-16,0-1-13 0,-1 1-3 0,1-3 0 0,-2 3 52 0,0-5 12 16,-2-3 0-16,2 0 0 0,-2 3-21 0,-2 5-2 0,0 1 0 15,0 0 0 1,0 1-16-16,0 1-3 0,-5 2-1 0,3 0 0 0,-1 1 27 0,-1 1 6 0,0 0 1 0,-3 0 0 15,7 0 9-15,-3 2 0 0,5 0 0 0,-4 0 0 16,0 0 0-16,0-2 16 0,4 2-4 0,0 0-1 16,0 0 42-16,0 0 9 0,0 0 2 0,0 0 0 15,0 0 0-15,0 0 0 0,0 0 0 0,0 0 0 16,0 0-64-16,0 0 0 0,0 0-9 0,4 2 0 16,-4 2 9-16,4-2 0 0,0 1 0 0,-1 3-8 15,-1-2 8-15,0 6-12 0,-2 5 12 0,0-2-571 16,0 1-107-16</inkml:trace>
  <inkml:trace contextRef="#ctx0" brushRef="#br0" timeOffset="7717">3109 450 1497 0,'0'0'66'0,"4"-2"14"0,3 1-64 0,-1 1-16 15,7-2 0-15,0-2 0 0,0 2 0 0,4 0 0 16,0 0 0-16,7-2 0 0,-2 0 46 0,-5 2 6 16,4-1 0-16,-6-1 1 0,5 0-33 0,-5 2-8 15,0 0 0-15,-2 0-1 0,2-2 5 0,2 2 2 16,-4 1 0-16,0-1 0 0,0 2-29 0,-2-2-5 16,2 0-2-16,-9 0 0 15,5 0-88-15,-5 0-18 0,-4 2-3 0,0 0-1 0</inkml:trace>
  <inkml:trace contextRef="#ctx0" brushRef="#br0" timeOffset="7998">3320 328 1497 0,'0'0'32'0,"0"0"8"0,0 0 0 0,0 0 4 0,0 0-36 0,0 0-8 0,0 0 0 0,0 0 0 16,-2 2 64-16,2 2 12 0,4-1 1 0,-2 3 1 15,-2 0-22-15,0 0-5 0,5-1-1 16,-5 5 0-16,6-1-3 0,-2 3-1 0,-4 1 0 0,7-1 0 15,-3 1-31-15,-4 5-7 0,0-1 0 0,0 8-8 16,4 1 0-16,-1 1 0 0,-3-4 0 0,0 0 0 16,2-2 16-16,-2 0-4 0,0-3-1 0,0-3 0 15,0 0-84-15,0-1-17 0,0-5-3 0,0 1-1 0,-5-4 62 0,1-1 13 16,4-5 3-16,0 0 0 0,-2 4-2 0,-7-2 0 16,9 0 0-16,-6-4 0 0,2 0 66 0,-1 0 12 15,-1-2 4-15,1-1 0 0,5 1-64 0,-2-2-15 16,-6-2-1-16,3 3-1 15,3-3-33-15,-2 2-6 0,-3-1-2 0,-1-1 0 0</inkml:trace>
  <inkml:trace contextRef="#ctx0" brushRef="#br0" timeOffset="8186">3350 401 1497 0,'0'0'66'0,"0"0"14"0,0 0-64 0,0 0-16 0,0 0 0 16,0 0 0-16,7-2 55 0,-7 2 7 0,0 0 2 0,0 0 0 15,0 0-52-15,0 0-12 0,0 5 0 0,-3-1 0 16,-1 2 54-16,2 2 8 0,-2-3 2 0,-1 5 0 16,-5 0-3-16,3-1 0 0,-2 1 0 0,-1 1 0 15,-5 3-34-15,0 3-7 0,2 4-2 0,-7 0 0 16,5-6-18-16,0-1 0 0,0-1-11 0,-2-1-651 16,4-3-130-16</inkml:trace>
  <inkml:trace contextRef="#ctx0" brushRef="#br0" timeOffset="8326">3391 496 1958 0,'6'2'43'0,"3"4"9"0,-2 0 1 0,8 5 3 0,2 6-45 0,2 1-11 16,1-5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D45D-83FC-4F03-81F4-EED9B8BADC32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C664C-E9A6-4197-B43A-67AAEA25F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C664C-E9A6-4197-B43A-67AAEA25F0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3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C664C-E9A6-4197-B43A-67AAEA25F0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AAFA-5AAF-4DC2-2343-446883A51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318EC-73E7-A661-7364-EB14AE42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2885D-0A7A-2935-1A0A-B1377A1E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39405-AE17-B332-7B92-D015B633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3FC32-D6FF-D51F-6CBA-E742050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9A99-3309-D8F7-72D5-0D73E9BC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6D5A7-9D1D-A451-1598-5A47A52F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5C5D0-F314-2356-046F-0BD87A47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25B97-9790-5B13-E958-960E151A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84EED-EFF2-9F75-22AD-5BF3D77B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BE767-ED61-D395-CD95-2CCEA252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86B77-000D-E8D0-FB6F-6E51920D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28599-8D00-F5F7-FC7A-DC971AFA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D4F68-FF93-AC1D-FDD0-97C39A10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1FD3C-A10A-DFE1-E56E-ADF2A555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B316-A83C-72F7-8C7B-7D19E0A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C7459-6E6A-E03B-2350-871AD31E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B901-BAF8-1840-1715-C273392B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05529-1E28-EE17-4D16-21CDC807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F883F-75CE-FAD5-227B-AC631DD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6F41-36BF-51D1-153A-13F4A7A6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DC8D5-E761-93F7-D3C6-C37D1EF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8482-BB51-53A0-9AA8-18990EB0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12A3F-5780-7739-5915-661536D5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1626B-72DF-F474-5568-E415B1AD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B6C1-2E92-5ED0-CC81-13C461B0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E28A-DFF2-905E-0854-C39AA294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5531B-4DB7-2806-3A15-5BBE9D8E4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9E771-A34C-0EC0-C492-9F37230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0AB80-5248-281E-9BA6-B28C8B89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84F3D-3B18-AF95-F012-381FA99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1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D0B07-4E5A-D03E-9400-FB54970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86A31-BA3A-0939-5E66-64C93399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B34D2-24E2-C948-C1FC-F9B95E2F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826C8-14E5-EC79-049E-5348FFB18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9F7AFF-4B6E-DB4B-195E-7EB702F14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9A255-CAAC-CF4F-5D9D-1656B2CB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4AE0E-7F47-9802-CEB1-3843CCC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B727B-BA71-A1F6-3FF8-ADF39082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E007C-840C-125E-FA36-DE15E8B4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CC11C9-EE15-1E36-58F9-953B047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AC8CE-A9A4-A9E6-D7EF-48DE1135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3DE67-8C6E-9CFF-F4DB-1851419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1A6177-8DEE-1DE7-03BC-9133D559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F68A3-7A63-098D-CCBA-402A9481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023F3-848A-7BC5-28C9-A216399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2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684B-A890-5E80-7678-DFD8C673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F691F-2322-B7DB-BBFD-AC93A96C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36D92-FFF1-54E2-18EB-639F6962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62F7C-3F2A-2830-B068-75E00F24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7C957-80C8-92E3-3FBA-DA68615E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B5FA1-0A21-C97E-328D-FA3509F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7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0453F-AD47-C3C6-0A0E-13C7332E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3EAC6-38FB-0696-7D2D-95C7D73A0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C34EC-311B-1D1E-B155-A820A75F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3F72E-BD7E-4842-9819-AB377862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8A0CB-9DCD-B701-E85B-CC8558A2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9049B-5EFF-1575-3D6A-A7DEC30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4585E-D221-4B11-8DEE-0D23D426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E07E7-1363-5628-34CC-747F8373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E31A-9245-94A8-0B64-D0F22A47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1FED-2C18-4387-8D40-EA1365753F6B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D87D5-F07D-F5F3-EB3D-8C8A220D2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DEC23-B5E4-FAB4-F147-381ADC413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E1FF-944C-436A-BBB2-AE0CF5F2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163A3ECF-F17C-5912-BACE-9B3FD2DB7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23551E-D457-1F2B-E110-9766EAD39102}"/>
              </a:ext>
            </a:extLst>
          </p:cNvPr>
          <p:cNvSpPr/>
          <p:nvPr/>
        </p:nvSpPr>
        <p:spPr>
          <a:xfrm>
            <a:off x="0" y="0"/>
            <a:ext cx="42818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D05AD5-E576-7247-230B-44E4E1E5C2EF}"/>
              </a:ext>
            </a:extLst>
          </p:cNvPr>
          <p:cNvSpPr txBox="1"/>
          <p:nvPr/>
        </p:nvSpPr>
        <p:spPr>
          <a:xfrm>
            <a:off x="584390" y="717526"/>
            <a:ext cx="65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700754-31FA-69A0-C592-86959A41C460}"/>
              </a:ext>
            </a:extLst>
          </p:cNvPr>
          <p:cNvSpPr txBox="1"/>
          <p:nvPr/>
        </p:nvSpPr>
        <p:spPr>
          <a:xfrm>
            <a:off x="1065402" y="711730"/>
            <a:ext cx="8119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下拉选框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74895-EE7F-39EB-B442-BA3961C6B854}"/>
              </a:ext>
            </a:extLst>
          </p:cNvPr>
          <p:cNvSpPr txBox="1"/>
          <p:nvPr/>
        </p:nvSpPr>
        <p:spPr>
          <a:xfrm>
            <a:off x="578912" y="1636456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4E074-64B4-90E6-7EB7-6F6ACC55D93E}"/>
              </a:ext>
            </a:extLst>
          </p:cNvPr>
          <p:cNvSpPr txBox="1"/>
          <p:nvPr/>
        </p:nvSpPr>
        <p:spPr>
          <a:xfrm>
            <a:off x="578912" y="2014262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763EDF-3054-00DB-A5F1-AC2D3714B363}"/>
              </a:ext>
            </a:extLst>
          </p:cNvPr>
          <p:cNvSpPr txBox="1"/>
          <p:nvPr/>
        </p:nvSpPr>
        <p:spPr>
          <a:xfrm>
            <a:off x="578911" y="2392068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DD970E-424F-745B-8D44-685ACE60164C}"/>
              </a:ext>
            </a:extLst>
          </p:cNvPr>
          <p:cNvSpPr/>
          <p:nvPr/>
        </p:nvSpPr>
        <p:spPr>
          <a:xfrm>
            <a:off x="540586" y="1553778"/>
            <a:ext cx="2611789" cy="123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BF21DC-AE33-8A24-2E4C-DBA9007F7E1C}"/>
              </a:ext>
            </a:extLst>
          </p:cNvPr>
          <p:cNvSpPr/>
          <p:nvPr/>
        </p:nvSpPr>
        <p:spPr>
          <a:xfrm>
            <a:off x="540586" y="624689"/>
            <a:ext cx="2611789" cy="46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42CE5-E966-475C-0AA2-92C4C1188E13}"/>
              </a:ext>
            </a:extLst>
          </p:cNvPr>
          <p:cNvSpPr txBox="1"/>
          <p:nvPr/>
        </p:nvSpPr>
        <p:spPr>
          <a:xfrm>
            <a:off x="11048163" y="2839913"/>
            <a:ext cx="80306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保存方案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EF8E15-7258-23A8-C357-FEA5ADF51A69}"/>
              </a:ext>
            </a:extLst>
          </p:cNvPr>
          <p:cNvSpPr txBox="1"/>
          <p:nvPr/>
        </p:nvSpPr>
        <p:spPr>
          <a:xfrm>
            <a:off x="578912" y="337188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FEE170-0E8F-AD54-5D65-2865BFBC6A9E}"/>
              </a:ext>
            </a:extLst>
          </p:cNvPr>
          <p:cNvSpPr txBox="1"/>
          <p:nvPr/>
        </p:nvSpPr>
        <p:spPr>
          <a:xfrm>
            <a:off x="1586395" y="337188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DF96F5-EC78-759B-F1A1-889865C3E833}"/>
              </a:ext>
            </a:extLst>
          </p:cNvPr>
          <p:cNvSpPr txBox="1"/>
          <p:nvPr/>
        </p:nvSpPr>
        <p:spPr>
          <a:xfrm>
            <a:off x="584388" y="333750"/>
            <a:ext cx="159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第一步：选择方案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393B08-32B6-125D-6B99-461AE9F9722A}"/>
              </a:ext>
            </a:extLst>
          </p:cNvPr>
          <p:cNvSpPr txBox="1"/>
          <p:nvPr/>
        </p:nvSpPr>
        <p:spPr>
          <a:xfrm>
            <a:off x="578912" y="1259272"/>
            <a:ext cx="185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第二步：输入贷款金额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62E48E-1907-22EF-1B2F-CDBDDD630140}"/>
              </a:ext>
            </a:extLst>
          </p:cNvPr>
          <p:cNvSpPr txBox="1"/>
          <p:nvPr/>
        </p:nvSpPr>
        <p:spPr>
          <a:xfrm>
            <a:off x="578912" y="2978413"/>
            <a:ext cx="19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第二步：输入贷款细节 </a:t>
            </a:r>
            <a:r>
              <a:rPr lang="zh-CN" altLang="en-US" sz="1200" b="0" i="0" dirty="0">
                <a:solidFill>
                  <a:srgbClr val="4D4F53"/>
                </a:solidFill>
                <a:effectLst/>
                <a:latin typeface="Hiragino Sans GB"/>
              </a:rPr>
              <a:t>ⓘ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A6165F-2E95-9911-265E-B4AE1D314ACA}"/>
              </a:ext>
            </a:extLst>
          </p:cNvPr>
          <p:cNvSpPr/>
          <p:nvPr/>
        </p:nvSpPr>
        <p:spPr>
          <a:xfrm>
            <a:off x="540585" y="3272950"/>
            <a:ext cx="2611789" cy="123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1EC892-CE78-3B64-C4C3-1988138087D8}"/>
              </a:ext>
            </a:extLst>
          </p:cNvPr>
          <p:cNvSpPr txBox="1"/>
          <p:nvPr/>
        </p:nvSpPr>
        <p:spPr>
          <a:xfrm>
            <a:off x="578912" y="373713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EB645D-34AB-8466-A845-D2594D83A4A8}"/>
              </a:ext>
            </a:extLst>
          </p:cNvPr>
          <p:cNvSpPr txBox="1"/>
          <p:nvPr/>
        </p:nvSpPr>
        <p:spPr>
          <a:xfrm>
            <a:off x="1586395" y="373713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E499E3-122F-0A97-5798-D6CA41806251}"/>
              </a:ext>
            </a:extLst>
          </p:cNvPr>
          <p:cNvSpPr txBox="1"/>
          <p:nvPr/>
        </p:nvSpPr>
        <p:spPr>
          <a:xfrm>
            <a:off x="578912" y="411617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709032-4F6A-2345-6084-B2466C8BFB6E}"/>
              </a:ext>
            </a:extLst>
          </p:cNvPr>
          <p:cNvSpPr txBox="1"/>
          <p:nvPr/>
        </p:nvSpPr>
        <p:spPr>
          <a:xfrm>
            <a:off x="1586395" y="411617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3AC464-3636-E4C2-CE9E-90F59FBBAB80}"/>
              </a:ext>
            </a:extLst>
          </p:cNvPr>
          <p:cNvSpPr txBox="1"/>
          <p:nvPr/>
        </p:nvSpPr>
        <p:spPr>
          <a:xfrm>
            <a:off x="2676011" y="3753175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2F424A-EA74-F383-B55A-3AB7C0CEB1E5}"/>
              </a:ext>
            </a:extLst>
          </p:cNvPr>
          <p:cNvSpPr txBox="1"/>
          <p:nvPr/>
        </p:nvSpPr>
        <p:spPr>
          <a:xfrm>
            <a:off x="2676011" y="4116172"/>
            <a:ext cx="4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8E978D-85C7-BE53-64CD-9F0FA7E54C77}"/>
              </a:ext>
            </a:extLst>
          </p:cNvPr>
          <p:cNvSpPr txBox="1"/>
          <p:nvPr/>
        </p:nvSpPr>
        <p:spPr>
          <a:xfrm>
            <a:off x="2729398" y="3382584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%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598D41-2FD5-CC50-6E55-9E220FC0F0D7}"/>
              </a:ext>
            </a:extLst>
          </p:cNvPr>
          <p:cNvSpPr txBox="1"/>
          <p:nvPr/>
        </p:nvSpPr>
        <p:spPr>
          <a:xfrm>
            <a:off x="578912" y="5091056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DDDE7D-D0FB-3861-1826-9F2794A4179E}"/>
              </a:ext>
            </a:extLst>
          </p:cNvPr>
          <p:cNvSpPr txBox="1"/>
          <p:nvPr/>
        </p:nvSpPr>
        <p:spPr>
          <a:xfrm>
            <a:off x="1586395" y="5091055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E89B935-D3B8-ED3F-F91E-0204F0A9E829}"/>
              </a:ext>
            </a:extLst>
          </p:cNvPr>
          <p:cNvSpPr txBox="1"/>
          <p:nvPr/>
        </p:nvSpPr>
        <p:spPr>
          <a:xfrm>
            <a:off x="578911" y="4697585"/>
            <a:ext cx="2345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第三步：输入投资计划 </a:t>
            </a:r>
            <a:r>
              <a:rPr lang="zh-CN" altLang="en-US" sz="1200" b="0" i="0" dirty="0">
                <a:solidFill>
                  <a:srgbClr val="4D4F53"/>
                </a:solidFill>
                <a:effectLst/>
                <a:latin typeface="Hiragino Sans GB"/>
              </a:rPr>
              <a:t>ⓘ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A6659F-8FE9-769F-760C-7A0E3A769E7A}"/>
              </a:ext>
            </a:extLst>
          </p:cNvPr>
          <p:cNvSpPr/>
          <p:nvPr/>
        </p:nvSpPr>
        <p:spPr>
          <a:xfrm>
            <a:off x="540585" y="4992123"/>
            <a:ext cx="2611789" cy="851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7AC2B9-F3F0-3364-0B16-D006781A86C0}"/>
              </a:ext>
            </a:extLst>
          </p:cNvPr>
          <p:cNvSpPr txBox="1"/>
          <p:nvPr/>
        </p:nvSpPr>
        <p:spPr>
          <a:xfrm>
            <a:off x="1586395" y="5456305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5FB4AC-78A7-A850-CA6B-681F801418D5}"/>
              </a:ext>
            </a:extLst>
          </p:cNvPr>
          <p:cNvSpPr txBox="1"/>
          <p:nvPr/>
        </p:nvSpPr>
        <p:spPr>
          <a:xfrm>
            <a:off x="2729398" y="5472672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%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232202-BD3F-6A82-D48B-E5B6130A9626}"/>
              </a:ext>
            </a:extLst>
          </p:cNvPr>
          <p:cNvSpPr txBox="1"/>
          <p:nvPr/>
        </p:nvSpPr>
        <p:spPr>
          <a:xfrm>
            <a:off x="2656846" y="5101756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3634F0-2E63-8B0A-3D7B-66E7E63CFB0F}"/>
              </a:ext>
            </a:extLst>
          </p:cNvPr>
          <p:cNvSpPr txBox="1"/>
          <p:nvPr/>
        </p:nvSpPr>
        <p:spPr>
          <a:xfrm>
            <a:off x="4822387" y="344216"/>
            <a:ext cx="14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方案详情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4F0390A-D51B-C6CD-03E2-101897CB293E}"/>
              </a:ext>
            </a:extLst>
          </p:cNvPr>
          <p:cNvSpPr txBox="1"/>
          <p:nvPr/>
        </p:nvSpPr>
        <p:spPr>
          <a:xfrm>
            <a:off x="4827862" y="816849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方案名称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EA5D1A-99AB-3181-9806-476EFB3AF424}"/>
              </a:ext>
            </a:extLst>
          </p:cNvPr>
          <p:cNvSpPr txBox="1"/>
          <p:nvPr/>
        </p:nvSpPr>
        <p:spPr>
          <a:xfrm>
            <a:off x="5660130" y="816849"/>
            <a:ext cx="112794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402B386-1A50-1F9F-9578-A3AA9E8C2132}"/>
              </a:ext>
            </a:extLst>
          </p:cNvPr>
          <p:cNvSpPr txBox="1"/>
          <p:nvPr/>
        </p:nvSpPr>
        <p:spPr>
          <a:xfrm>
            <a:off x="5660130" y="1579950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CD53F9E-094E-391D-FCC2-71CF0747212B}"/>
              </a:ext>
            </a:extLst>
          </p:cNvPr>
          <p:cNvSpPr txBox="1"/>
          <p:nvPr/>
        </p:nvSpPr>
        <p:spPr>
          <a:xfrm>
            <a:off x="5660130" y="1197149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A1DAD66-E855-030D-D59D-1E7381672171}"/>
              </a:ext>
            </a:extLst>
          </p:cNvPr>
          <p:cNvSpPr txBox="1"/>
          <p:nvPr/>
        </p:nvSpPr>
        <p:spPr>
          <a:xfrm>
            <a:off x="5660130" y="1958634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9EE6A9-5B18-7DF6-D176-BF499DB11470}"/>
              </a:ext>
            </a:extLst>
          </p:cNvPr>
          <p:cNvSpPr txBox="1"/>
          <p:nvPr/>
        </p:nvSpPr>
        <p:spPr>
          <a:xfrm>
            <a:off x="1542477" y="165237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C9BD32E-A7A8-A6C9-2487-319F0563A8BD}"/>
              </a:ext>
            </a:extLst>
          </p:cNvPr>
          <p:cNvSpPr txBox="1"/>
          <p:nvPr/>
        </p:nvSpPr>
        <p:spPr>
          <a:xfrm>
            <a:off x="1542477" y="201762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8AE67D-A7DA-24F1-ABBD-2640F9455E41}"/>
              </a:ext>
            </a:extLst>
          </p:cNvPr>
          <p:cNvSpPr txBox="1"/>
          <p:nvPr/>
        </p:nvSpPr>
        <p:spPr>
          <a:xfrm>
            <a:off x="1542477" y="239666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B9556E2-1A9D-9002-1565-5F3B4FF27B3F}"/>
              </a:ext>
            </a:extLst>
          </p:cNvPr>
          <p:cNvSpPr txBox="1"/>
          <p:nvPr/>
        </p:nvSpPr>
        <p:spPr>
          <a:xfrm>
            <a:off x="2613042" y="2392067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94523CD-6971-DA8F-8AB1-987985D81AB6}"/>
              </a:ext>
            </a:extLst>
          </p:cNvPr>
          <p:cNvSpPr txBox="1"/>
          <p:nvPr/>
        </p:nvSpPr>
        <p:spPr>
          <a:xfrm>
            <a:off x="2613042" y="2021150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024F52B-5804-6290-F262-918BDD193627}"/>
              </a:ext>
            </a:extLst>
          </p:cNvPr>
          <p:cNvSpPr txBox="1"/>
          <p:nvPr/>
        </p:nvSpPr>
        <p:spPr>
          <a:xfrm>
            <a:off x="2613042" y="1639252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932A9C6-6664-67F7-3D1E-A98CCEB6A857}"/>
              </a:ext>
            </a:extLst>
          </p:cNvPr>
          <p:cNvSpPr txBox="1"/>
          <p:nvPr/>
        </p:nvSpPr>
        <p:spPr>
          <a:xfrm>
            <a:off x="4822388" y="1195533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BE73C-5EF3-75B3-63D4-B4659A6E3FEF}"/>
              </a:ext>
            </a:extLst>
          </p:cNvPr>
          <p:cNvSpPr txBox="1"/>
          <p:nvPr/>
        </p:nvSpPr>
        <p:spPr>
          <a:xfrm>
            <a:off x="4822388" y="1573339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92033C-6B5C-1FC0-EBFA-D3779D17CCE7}"/>
              </a:ext>
            </a:extLst>
          </p:cNvPr>
          <p:cNvSpPr txBox="1"/>
          <p:nvPr/>
        </p:nvSpPr>
        <p:spPr>
          <a:xfrm>
            <a:off x="4822387" y="1951145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FD29641-95F3-83D0-321B-80C1E8570388}"/>
              </a:ext>
            </a:extLst>
          </p:cNvPr>
          <p:cNvSpPr txBox="1"/>
          <p:nvPr/>
        </p:nvSpPr>
        <p:spPr>
          <a:xfrm>
            <a:off x="7396987" y="119553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CD849A-4255-027A-401A-BA55984E81DB}"/>
              </a:ext>
            </a:extLst>
          </p:cNvPr>
          <p:cNvSpPr txBox="1"/>
          <p:nvPr/>
        </p:nvSpPr>
        <p:spPr>
          <a:xfrm>
            <a:off x="7396987" y="156078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3E0705E-4B37-0640-47CA-3A9852A77DB6}"/>
              </a:ext>
            </a:extLst>
          </p:cNvPr>
          <p:cNvSpPr txBox="1"/>
          <p:nvPr/>
        </p:nvSpPr>
        <p:spPr>
          <a:xfrm>
            <a:off x="7396987" y="193982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977DC8C-0079-9C0F-226D-15B991C7CB0E}"/>
              </a:ext>
            </a:extLst>
          </p:cNvPr>
          <p:cNvSpPr txBox="1"/>
          <p:nvPr/>
        </p:nvSpPr>
        <p:spPr>
          <a:xfrm>
            <a:off x="8631768" y="1553778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月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E4E1397-A85D-F3E3-587F-E4CBD8B0B61F}"/>
              </a:ext>
            </a:extLst>
          </p:cNvPr>
          <p:cNvSpPr txBox="1"/>
          <p:nvPr/>
        </p:nvSpPr>
        <p:spPr>
          <a:xfrm>
            <a:off x="8635211" y="1958634"/>
            <a:ext cx="62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08EBD-C962-C004-DF1C-A5509A3ECA17}"/>
              </a:ext>
            </a:extLst>
          </p:cNvPr>
          <p:cNvSpPr txBox="1"/>
          <p:nvPr/>
        </p:nvSpPr>
        <p:spPr>
          <a:xfrm>
            <a:off x="8631768" y="1148922"/>
            <a:ext cx="52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0932A1C-A716-14C5-3A75-B003988AE365}"/>
              </a:ext>
            </a:extLst>
          </p:cNvPr>
          <p:cNvSpPr txBox="1"/>
          <p:nvPr/>
        </p:nvSpPr>
        <p:spPr>
          <a:xfrm>
            <a:off x="9784305" y="1164534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779ED3B-1233-42DD-0860-AB8541A7994E}"/>
              </a:ext>
            </a:extLst>
          </p:cNvPr>
          <p:cNvSpPr txBox="1"/>
          <p:nvPr/>
        </p:nvSpPr>
        <p:spPr>
          <a:xfrm>
            <a:off x="9784305" y="1529784"/>
            <a:ext cx="151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8D68966-B83A-173B-FE3B-AEE8B83A13D9}"/>
              </a:ext>
            </a:extLst>
          </p:cNvPr>
          <p:cNvSpPr txBox="1"/>
          <p:nvPr/>
        </p:nvSpPr>
        <p:spPr>
          <a:xfrm>
            <a:off x="11205520" y="1529784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71D70A-3713-34C8-AF38-6E5080135FB8}"/>
              </a:ext>
            </a:extLst>
          </p:cNvPr>
          <p:cNvSpPr txBox="1"/>
          <p:nvPr/>
        </p:nvSpPr>
        <p:spPr>
          <a:xfrm>
            <a:off x="11098638" y="1158360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517AF3E-6F58-D599-D774-F76DB5FC7C76}"/>
              </a:ext>
            </a:extLst>
          </p:cNvPr>
          <p:cNvSpPr txBox="1"/>
          <p:nvPr/>
        </p:nvSpPr>
        <p:spPr>
          <a:xfrm>
            <a:off x="7402004" y="2318863"/>
            <a:ext cx="116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缴纳利息总额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964736-F24C-9229-FFDB-E43E8D1B8064}"/>
              </a:ext>
            </a:extLst>
          </p:cNvPr>
          <p:cNvSpPr txBox="1"/>
          <p:nvPr/>
        </p:nvSpPr>
        <p:spPr>
          <a:xfrm>
            <a:off x="8635212" y="2316335"/>
            <a:ext cx="79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423E18-AB48-3A67-A9CE-F14F9E75A467}"/>
              </a:ext>
            </a:extLst>
          </p:cNvPr>
          <p:cNvSpPr txBox="1"/>
          <p:nvPr/>
        </p:nvSpPr>
        <p:spPr>
          <a:xfrm>
            <a:off x="1978713" y="711729"/>
            <a:ext cx="4563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3EB48-0B1C-6091-A8D4-ABDF64661F97}"/>
              </a:ext>
            </a:extLst>
          </p:cNvPr>
          <p:cNvSpPr txBox="1"/>
          <p:nvPr/>
        </p:nvSpPr>
        <p:spPr>
          <a:xfrm>
            <a:off x="2536437" y="711423"/>
            <a:ext cx="4563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114C5AC-71D4-BD43-6EB7-83FADA6D31A8}"/>
              </a:ext>
            </a:extLst>
          </p:cNvPr>
          <p:cNvSpPr txBox="1"/>
          <p:nvPr/>
        </p:nvSpPr>
        <p:spPr>
          <a:xfrm>
            <a:off x="578912" y="5456306"/>
            <a:ext cx="15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9E0038-262A-31F2-307B-653178738790}"/>
              </a:ext>
            </a:extLst>
          </p:cNvPr>
          <p:cNvSpPr txBox="1"/>
          <p:nvPr/>
        </p:nvSpPr>
        <p:spPr>
          <a:xfrm>
            <a:off x="3369033" y="6297582"/>
            <a:ext cx="566829" cy="27699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Go!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AF2B2-E561-BD7D-5902-F088EC837A21}"/>
              </a:ext>
            </a:extLst>
          </p:cNvPr>
          <p:cNvSpPr txBox="1"/>
          <p:nvPr/>
        </p:nvSpPr>
        <p:spPr>
          <a:xfrm>
            <a:off x="9784304" y="1898857"/>
            <a:ext cx="14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每月投入资金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F3E1CF-8BFC-DC71-E0DB-D9399394BB2C}"/>
              </a:ext>
            </a:extLst>
          </p:cNvPr>
          <p:cNvSpPr txBox="1"/>
          <p:nvPr/>
        </p:nvSpPr>
        <p:spPr>
          <a:xfrm>
            <a:off x="11215475" y="1893957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6E4C1F-0E08-494D-0AB2-004B0F2A4E09}"/>
              </a:ext>
            </a:extLst>
          </p:cNvPr>
          <p:cNvSpPr txBox="1"/>
          <p:nvPr/>
        </p:nvSpPr>
        <p:spPr>
          <a:xfrm>
            <a:off x="4837173" y="3516074"/>
            <a:ext cx="14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上个方案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E81BEB-C424-3144-EF39-C83034BF7E43}"/>
              </a:ext>
            </a:extLst>
          </p:cNvPr>
          <p:cNvSpPr txBox="1"/>
          <p:nvPr/>
        </p:nvSpPr>
        <p:spPr>
          <a:xfrm>
            <a:off x="4842648" y="3988707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方案名称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73C673-A639-F2E5-EE23-828C7151DF63}"/>
              </a:ext>
            </a:extLst>
          </p:cNvPr>
          <p:cNvSpPr txBox="1"/>
          <p:nvPr/>
        </p:nvSpPr>
        <p:spPr>
          <a:xfrm>
            <a:off x="5674916" y="3988707"/>
            <a:ext cx="112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DED6B-9D68-A63C-CA74-1AE438F594B7}"/>
              </a:ext>
            </a:extLst>
          </p:cNvPr>
          <p:cNvSpPr txBox="1"/>
          <p:nvPr/>
        </p:nvSpPr>
        <p:spPr>
          <a:xfrm>
            <a:off x="5674916" y="4751808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F67B78-5EFF-8009-A675-60D3C9A28584}"/>
              </a:ext>
            </a:extLst>
          </p:cNvPr>
          <p:cNvSpPr txBox="1"/>
          <p:nvPr/>
        </p:nvSpPr>
        <p:spPr>
          <a:xfrm>
            <a:off x="5674916" y="4369007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15D1C9-3FA4-5C3E-83A2-EFB48EFD55D7}"/>
              </a:ext>
            </a:extLst>
          </p:cNvPr>
          <p:cNvSpPr txBox="1"/>
          <p:nvPr/>
        </p:nvSpPr>
        <p:spPr>
          <a:xfrm>
            <a:off x="5674916" y="5130492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BD148B-3041-5F39-91CD-DB1826184B16}"/>
              </a:ext>
            </a:extLst>
          </p:cNvPr>
          <p:cNvSpPr txBox="1"/>
          <p:nvPr/>
        </p:nvSpPr>
        <p:spPr>
          <a:xfrm>
            <a:off x="4837174" y="4367391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9AEABE4-60C9-F7B1-DBB1-A2E45F50EB7F}"/>
              </a:ext>
            </a:extLst>
          </p:cNvPr>
          <p:cNvSpPr txBox="1"/>
          <p:nvPr/>
        </p:nvSpPr>
        <p:spPr>
          <a:xfrm>
            <a:off x="4837174" y="4745197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74D6A3-D9D9-2424-1597-5BF2B85A4E7D}"/>
              </a:ext>
            </a:extLst>
          </p:cNvPr>
          <p:cNvSpPr txBox="1"/>
          <p:nvPr/>
        </p:nvSpPr>
        <p:spPr>
          <a:xfrm>
            <a:off x="4837173" y="5123003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D74AC6-1D68-F5E1-70F4-0F08EFAEC44C}"/>
              </a:ext>
            </a:extLst>
          </p:cNvPr>
          <p:cNvSpPr txBox="1"/>
          <p:nvPr/>
        </p:nvSpPr>
        <p:spPr>
          <a:xfrm>
            <a:off x="7411773" y="436739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AE315A-3241-6B59-56C0-4D0B400C7094}"/>
              </a:ext>
            </a:extLst>
          </p:cNvPr>
          <p:cNvSpPr txBox="1"/>
          <p:nvPr/>
        </p:nvSpPr>
        <p:spPr>
          <a:xfrm>
            <a:off x="7411773" y="473264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D76FA7-E707-7B80-E578-A273CF4958EF}"/>
              </a:ext>
            </a:extLst>
          </p:cNvPr>
          <p:cNvSpPr txBox="1"/>
          <p:nvPr/>
        </p:nvSpPr>
        <p:spPr>
          <a:xfrm>
            <a:off x="7411773" y="511168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ACDF6F-599E-C13A-15FA-84E4AEBE7681}"/>
              </a:ext>
            </a:extLst>
          </p:cNvPr>
          <p:cNvSpPr txBox="1"/>
          <p:nvPr/>
        </p:nvSpPr>
        <p:spPr>
          <a:xfrm>
            <a:off x="8646554" y="472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317A7B-EA37-E7B2-6FD1-C0CA574AF817}"/>
              </a:ext>
            </a:extLst>
          </p:cNvPr>
          <p:cNvSpPr txBox="1"/>
          <p:nvPr/>
        </p:nvSpPr>
        <p:spPr>
          <a:xfrm>
            <a:off x="8649997" y="5130492"/>
            <a:ext cx="62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D36B3A-4336-EB7C-432F-55B524E4DEA1}"/>
              </a:ext>
            </a:extLst>
          </p:cNvPr>
          <p:cNvSpPr txBox="1"/>
          <p:nvPr/>
        </p:nvSpPr>
        <p:spPr>
          <a:xfrm>
            <a:off x="8646554" y="4320780"/>
            <a:ext cx="52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2F26C1-B3D3-569D-E5F5-A9D2B6A23BFD}"/>
              </a:ext>
            </a:extLst>
          </p:cNvPr>
          <p:cNvSpPr txBox="1"/>
          <p:nvPr/>
        </p:nvSpPr>
        <p:spPr>
          <a:xfrm>
            <a:off x="9799091" y="4336392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13129CB-3596-9CD3-365D-73A736C0BF92}"/>
              </a:ext>
            </a:extLst>
          </p:cNvPr>
          <p:cNvSpPr txBox="1"/>
          <p:nvPr/>
        </p:nvSpPr>
        <p:spPr>
          <a:xfrm>
            <a:off x="9799091" y="4701642"/>
            <a:ext cx="151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DC95FB-FD35-BB89-2A19-F4E23136B8FB}"/>
              </a:ext>
            </a:extLst>
          </p:cNvPr>
          <p:cNvSpPr txBox="1"/>
          <p:nvPr/>
        </p:nvSpPr>
        <p:spPr>
          <a:xfrm>
            <a:off x="11220306" y="4701642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E90FB19-D885-05EB-8D52-ECE2196E4FA8}"/>
              </a:ext>
            </a:extLst>
          </p:cNvPr>
          <p:cNvSpPr txBox="1"/>
          <p:nvPr/>
        </p:nvSpPr>
        <p:spPr>
          <a:xfrm>
            <a:off x="11113424" y="4330218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1286E3-8FCF-0598-BC8F-AD95001030B6}"/>
              </a:ext>
            </a:extLst>
          </p:cNvPr>
          <p:cNvSpPr txBox="1"/>
          <p:nvPr/>
        </p:nvSpPr>
        <p:spPr>
          <a:xfrm>
            <a:off x="7416790" y="5490721"/>
            <a:ext cx="116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缴纳利息总额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04A16-BC6B-9630-F77E-794D40AE085C}"/>
              </a:ext>
            </a:extLst>
          </p:cNvPr>
          <p:cNvSpPr txBox="1"/>
          <p:nvPr/>
        </p:nvSpPr>
        <p:spPr>
          <a:xfrm>
            <a:off x="8649998" y="5488193"/>
            <a:ext cx="79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6D55A2-F1B5-CE54-16E7-BB5EDC8E7868}"/>
              </a:ext>
            </a:extLst>
          </p:cNvPr>
          <p:cNvSpPr txBox="1"/>
          <p:nvPr/>
        </p:nvSpPr>
        <p:spPr>
          <a:xfrm>
            <a:off x="9799090" y="5070715"/>
            <a:ext cx="14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每月投入资金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80C9C0-288B-B9A7-5618-F8F806568733}"/>
              </a:ext>
            </a:extLst>
          </p:cNvPr>
          <p:cNvSpPr txBox="1"/>
          <p:nvPr/>
        </p:nvSpPr>
        <p:spPr>
          <a:xfrm>
            <a:off x="11230261" y="5065815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56978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163A3ECF-F17C-5912-BACE-9B3FD2DB7E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23551E-D457-1F2B-E110-9766EAD39102}"/>
              </a:ext>
            </a:extLst>
          </p:cNvPr>
          <p:cNvSpPr/>
          <p:nvPr/>
        </p:nvSpPr>
        <p:spPr>
          <a:xfrm>
            <a:off x="0" y="0"/>
            <a:ext cx="42818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D05AD5-E576-7247-230B-44E4E1E5C2EF}"/>
              </a:ext>
            </a:extLst>
          </p:cNvPr>
          <p:cNvSpPr txBox="1"/>
          <p:nvPr/>
        </p:nvSpPr>
        <p:spPr>
          <a:xfrm>
            <a:off x="584390" y="717526"/>
            <a:ext cx="65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700754-31FA-69A0-C592-86959A41C460}"/>
              </a:ext>
            </a:extLst>
          </p:cNvPr>
          <p:cNvSpPr txBox="1"/>
          <p:nvPr/>
        </p:nvSpPr>
        <p:spPr>
          <a:xfrm>
            <a:off x="1065402" y="711730"/>
            <a:ext cx="8119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下拉选框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74895-EE7F-39EB-B442-BA3961C6B854}"/>
              </a:ext>
            </a:extLst>
          </p:cNvPr>
          <p:cNvSpPr txBox="1"/>
          <p:nvPr/>
        </p:nvSpPr>
        <p:spPr>
          <a:xfrm>
            <a:off x="578912" y="1636456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4E074-64B4-90E6-7EB7-6F6ACC55D93E}"/>
              </a:ext>
            </a:extLst>
          </p:cNvPr>
          <p:cNvSpPr txBox="1"/>
          <p:nvPr/>
        </p:nvSpPr>
        <p:spPr>
          <a:xfrm>
            <a:off x="578912" y="2014262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763EDF-3054-00DB-A5F1-AC2D3714B363}"/>
              </a:ext>
            </a:extLst>
          </p:cNvPr>
          <p:cNvSpPr txBox="1"/>
          <p:nvPr/>
        </p:nvSpPr>
        <p:spPr>
          <a:xfrm>
            <a:off x="578911" y="2392068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DD970E-424F-745B-8D44-685ACE60164C}"/>
              </a:ext>
            </a:extLst>
          </p:cNvPr>
          <p:cNvSpPr/>
          <p:nvPr/>
        </p:nvSpPr>
        <p:spPr>
          <a:xfrm>
            <a:off x="540586" y="1553778"/>
            <a:ext cx="2611789" cy="123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BF21DC-AE33-8A24-2E4C-DBA9007F7E1C}"/>
              </a:ext>
            </a:extLst>
          </p:cNvPr>
          <p:cNvSpPr/>
          <p:nvPr/>
        </p:nvSpPr>
        <p:spPr>
          <a:xfrm>
            <a:off x="540586" y="624689"/>
            <a:ext cx="2611789" cy="46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42CE5-E966-475C-0AA2-92C4C1188E13}"/>
              </a:ext>
            </a:extLst>
          </p:cNvPr>
          <p:cNvSpPr txBox="1"/>
          <p:nvPr/>
        </p:nvSpPr>
        <p:spPr>
          <a:xfrm>
            <a:off x="11048163" y="2839913"/>
            <a:ext cx="80306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保存方案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EF8E15-7258-23A8-C357-FEA5ADF51A69}"/>
              </a:ext>
            </a:extLst>
          </p:cNvPr>
          <p:cNvSpPr txBox="1"/>
          <p:nvPr/>
        </p:nvSpPr>
        <p:spPr>
          <a:xfrm>
            <a:off x="578912" y="337188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FEE170-0E8F-AD54-5D65-2865BFBC6A9E}"/>
              </a:ext>
            </a:extLst>
          </p:cNvPr>
          <p:cNvSpPr txBox="1"/>
          <p:nvPr/>
        </p:nvSpPr>
        <p:spPr>
          <a:xfrm>
            <a:off x="1586395" y="337188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DF96F5-EC78-759B-F1A1-889865C3E833}"/>
              </a:ext>
            </a:extLst>
          </p:cNvPr>
          <p:cNvSpPr txBox="1"/>
          <p:nvPr/>
        </p:nvSpPr>
        <p:spPr>
          <a:xfrm>
            <a:off x="584388" y="333750"/>
            <a:ext cx="159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第一步：选择方案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393B08-32B6-125D-6B99-461AE9F9722A}"/>
              </a:ext>
            </a:extLst>
          </p:cNvPr>
          <p:cNvSpPr txBox="1"/>
          <p:nvPr/>
        </p:nvSpPr>
        <p:spPr>
          <a:xfrm>
            <a:off x="578912" y="1259272"/>
            <a:ext cx="185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第二步：输入贷款金额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62E48E-1907-22EF-1B2F-CDBDDD630140}"/>
              </a:ext>
            </a:extLst>
          </p:cNvPr>
          <p:cNvSpPr txBox="1"/>
          <p:nvPr/>
        </p:nvSpPr>
        <p:spPr>
          <a:xfrm>
            <a:off x="578912" y="2978413"/>
            <a:ext cx="203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第二步：输入贷款细节 </a:t>
            </a:r>
            <a:r>
              <a:rPr lang="zh-CN" altLang="en-US" sz="1200" b="0" i="0" dirty="0">
                <a:solidFill>
                  <a:srgbClr val="4D4F53"/>
                </a:solidFill>
                <a:effectLst/>
                <a:latin typeface="Hiragino Sans GB"/>
              </a:rPr>
              <a:t>ⓘ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A6165F-2E95-9911-265E-B4AE1D314ACA}"/>
              </a:ext>
            </a:extLst>
          </p:cNvPr>
          <p:cNvSpPr/>
          <p:nvPr/>
        </p:nvSpPr>
        <p:spPr>
          <a:xfrm>
            <a:off x="540585" y="3272950"/>
            <a:ext cx="2611789" cy="123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1EC892-CE78-3B64-C4C3-1988138087D8}"/>
              </a:ext>
            </a:extLst>
          </p:cNvPr>
          <p:cNvSpPr txBox="1"/>
          <p:nvPr/>
        </p:nvSpPr>
        <p:spPr>
          <a:xfrm>
            <a:off x="578912" y="373713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EB645D-34AB-8466-A845-D2594D83A4A8}"/>
              </a:ext>
            </a:extLst>
          </p:cNvPr>
          <p:cNvSpPr txBox="1"/>
          <p:nvPr/>
        </p:nvSpPr>
        <p:spPr>
          <a:xfrm>
            <a:off x="1586395" y="373713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E499E3-122F-0A97-5798-D6CA41806251}"/>
              </a:ext>
            </a:extLst>
          </p:cNvPr>
          <p:cNvSpPr txBox="1"/>
          <p:nvPr/>
        </p:nvSpPr>
        <p:spPr>
          <a:xfrm>
            <a:off x="578912" y="4116174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709032-4F6A-2345-6084-B2466C8BFB6E}"/>
              </a:ext>
            </a:extLst>
          </p:cNvPr>
          <p:cNvSpPr txBox="1"/>
          <p:nvPr/>
        </p:nvSpPr>
        <p:spPr>
          <a:xfrm>
            <a:off x="1586395" y="411617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3AC464-3636-E4C2-CE9E-90F59FBBAB80}"/>
              </a:ext>
            </a:extLst>
          </p:cNvPr>
          <p:cNvSpPr txBox="1"/>
          <p:nvPr/>
        </p:nvSpPr>
        <p:spPr>
          <a:xfrm>
            <a:off x="2676011" y="3753175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2F424A-EA74-F383-B55A-3AB7C0CEB1E5}"/>
              </a:ext>
            </a:extLst>
          </p:cNvPr>
          <p:cNvSpPr txBox="1"/>
          <p:nvPr/>
        </p:nvSpPr>
        <p:spPr>
          <a:xfrm>
            <a:off x="2676011" y="4116172"/>
            <a:ext cx="4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8E978D-85C7-BE53-64CD-9F0FA7E54C77}"/>
              </a:ext>
            </a:extLst>
          </p:cNvPr>
          <p:cNvSpPr txBox="1"/>
          <p:nvPr/>
        </p:nvSpPr>
        <p:spPr>
          <a:xfrm>
            <a:off x="2729398" y="3382584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%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598D41-2FD5-CC50-6E55-9E220FC0F0D7}"/>
              </a:ext>
            </a:extLst>
          </p:cNvPr>
          <p:cNvSpPr txBox="1"/>
          <p:nvPr/>
        </p:nvSpPr>
        <p:spPr>
          <a:xfrm>
            <a:off x="578912" y="5091056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DDDE7D-D0FB-3861-1826-9F2794A4179E}"/>
              </a:ext>
            </a:extLst>
          </p:cNvPr>
          <p:cNvSpPr txBox="1"/>
          <p:nvPr/>
        </p:nvSpPr>
        <p:spPr>
          <a:xfrm>
            <a:off x="1586395" y="5091055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E89B935-D3B8-ED3F-F91E-0204F0A9E829}"/>
              </a:ext>
            </a:extLst>
          </p:cNvPr>
          <p:cNvSpPr txBox="1"/>
          <p:nvPr/>
        </p:nvSpPr>
        <p:spPr>
          <a:xfrm>
            <a:off x="578911" y="4697585"/>
            <a:ext cx="2345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第三步：输入投资计划 </a:t>
            </a:r>
            <a:r>
              <a:rPr lang="zh-CN" altLang="en-US" sz="1200" b="0" i="0" dirty="0">
                <a:solidFill>
                  <a:srgbClr val="4D4F53"/>
                </a:solidFill>
                <a:effectLst/>
                <a:latin typeface="Hiragino Sans GB"/>
              </a:rPr>
              <a:t>ⓘ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A6659F-8FE9-769F-760C-7A0E3A769E7A}"/>
              </a:ext>
            </a:extLst>
          </p:cNvPr>
          <p:cNvSpPr/>
          <p:nvPr/>
        </p:nvSpPr>
        <p:spPr>
          <a:xfrm>
            <a:off x="540585" y="4992123"/>
            <a:ext cx="2611789" cy="851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7AC2B9-F3F0-3364-0B16-D006781A86C0}"/>
              </a:ext>
            </a:extLst>
          </p:cNvPr>
          <p:cNvSpPr txBox="1"/>
          <p:nvPr/>
        </p:nvSpPr>
        <p:spPr>
          <a:xfrm>
            <a:off x="1586395" y="5456305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5FB4AC-78A7-A850-CA6B-681F801418D5}"/>
              </a:ext>
            </a:extLst>
          </p:cNvPr>
          <p:cNvSpPr txBox="1"/>
          <p:nvPr/>
        </p:nvSpPr>
        <p:spPr>
          <a:xfrm>
            <a:off x="2729398" y="5472672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%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232202-BD3F-6A82-D48B-E5B6130A9626}"/>
              </a:ext>
            </a:extLst>
          </p:cNvPr>
          <p:cNvSpPr txBox="1"/>
          <p:nvPr/>
        </p:nvSpPr>
        <p:spPr>
          <a:xfrm>
            <a:off x="2656846" y="5101756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3634F0-2E63-8B0A-3D7B-66E7E63CFB0F}"/>
              </a:ext>
            </a:extLst>
          </p:cNvPr>
          <p:cNvSpPr txBox="1"/>
          <p:nvPr/>
        </p:nvSpPr>
        <p:spPr>
          <a:xfrm>
            <a:off x="4822387" y="344216"/>
            <a:ext cx="14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方案详情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4F0390A-D51B-C6CD-03E2-101897CB293E}"/>
              </a:ext>
            </a:extLst>
          </p:cNvPr>
          <p:cNvSpPr txBox="1"/>
          <p:nvPr/>
        </p:nvSpPr>
        <p:spPr>
          <a:xfrm>
            <a:off x="4827862" y="816849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方案名称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EA5D1A-99AB-3181-9806-476EFB3AF424}"/>
              </a:ext>
            </a:extLst>
          </p:cNvPr>
          <p:cNvSpPr txBox="1"/>
          <p:nvPr/>
        </p:nvSpPr>
        <p:spPr>
          <a:xfrm>
            <a:off x="5660130" y="816849"/>
            <a:ext cx="112794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402B386-1A50-1F9F-9578-A3AA9E8C2132}"/>
              </a:ext>
            </a:extLst>
          </p:cNvPr>
          <p:cNvSpPr txBox="1"/>
          <p:nvPr/>
        </p:nvSpPr>
        <p:spPr>
          <a:xfrm>
            <a:off x="5660130" y="1579950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CD53F9E-094E-391D-FCC2-71CF0747212B}"/>
              </a:ext>
            </a:extLst>
          </p:cNvPr>
          <p:cNvSpPr txBox="1"/>
          <p:nvPr/>
        </p:nvSpPr>
        <p:spPr>
          <a:xfrm>
            <a:off x="5660130" y="1197149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A1DAD66-E855-030D-D59D-1E7381672171}"/>
              </a:ext>
            </a:extLst>
          </p:cNvPr>
          <p:cNvSpPr txBox="1"/>
          <p:nvPr/>
        </p:nvSpPr>
        <p:spPr>
          <a:xfrm>
            <a:off x="5660130" y="1958634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9EE6A9-5B18-7DF6-D176-BF499DB11470}"/>
              </a:ext>
            </a:extLst>
          </p:cNvPr>
          <p:cNvSpPr txBox="1"/>
          <p:nvPr/>
        </p:nvSpPr>
        <p:spPr>
          <a:xfrm>
            <a:off x="1542477" y="165237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C9BD32E-A7A8-A6C9-2487-319F0563A8BD}"/>
              </a:ext>
            </a:extLst>
          </p:cNvPr>
          <p:cNvSpPr txBox="1"/>
          <p:nvPr/>
        </p:nvSpPr>
        <p:spPr>
          <a:xfrm>
            <a:off x="1542477" y="201762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8AE67D-A7DA-24F1-ABBD-2640F9455E41}"/>
              </a:ext>
            </a:extLst>
          </p:cNvPr>
          <p:cNvSpPr txBox="1"/>
          <p:nvPr/>
        </p:nvSpPr>
        <p:spPr>
          <a:xfrm>
            <a:off x="1542477" y="2396663"/>
            <a:ext cx="9636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B9556E2-1A9D-9002-1565-5F3B4FF27B3F}"/>
              </a:ext>
            </a:extLst>
          </p:cNvPr>
          <p:cNvSpPr txBox="1"/>
          <p:nvPr/>
        </p:nvSpPr>
        <p:spPr>
          <a:xfrm>
            <a:off x="2613042" y="2392067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94523CD-6971-DA8F-8AB1-987985D81AB6}"/>
              </a:ext>
            </a:extLst>
          </p:cNvPr>
          <p:cNvSpPr txBox="1"/>
          <p:nvPr/>
        </p:nvSpPr>
        <p:spPr>
          <a:xfrm>
            <a:off x="2613042" y="2021150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024F52B-5804-6290-F262-918BDD193627}"/>
              </a:ext>
            </a:extLst>
          </p:cNvPr>
          <p:cNvSpPr txBox="1"/>
          <p:nvPr/>
        </p:nvSpPr>
        <p:spPr>
          <a:xfrm>
            <a:off x="2613042" y="1639252"/>
            <a:ext cx="53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万元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932A9C6-6664-67F7-3D1E-A98CCEB6A857}"/>
              </a:ext>
            </a:extLst>
          </p:cNvPr>
          <p:cNvSpPr txBox="1"/>
          <p:nvPr/>
        </p:nvSpPr>
        <p:spPr>
          <a:xfrm>
            <a:off x="4822388" y="1195533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BE73C-5EF3-75B3-63D4-B4659A6E3FEF}"/>
              </a:ext>
            </a:extLst>
          </p:cNvPr>
          <p:cNvSpPr txBox="1"/>
          <p:nvPr/>
        </p:nvSpPr>
        <p:spPr>
          <a:xfrm>
            <a:off x="4822388" y="1573339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92033C-6B5C-1FC0-EBFA-D3779D17CCE7}"/>
              </a:ext>
            </a:extLst>
          </p:cNvPr>
          <p:cNvSpPr txBox="1"/>
          <p:nvPr/>
        </p:nvSpPr>
        <p:spPr>
          <a:xfrm>
            <a:off x="4822387" y="1951145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FD29641-95F3-83D0-321B-80C1E8570388}"/>
              </a:ext>
            </a:extLst>
          </p:cNvPr>
          <p:cNvSpPr txBox="1"/>
          <p:nvPr/>
        </p:nvSpPr>
        <p:spPr>
          <a:xfrm>
            <a:off x="7396987" y="119553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CD849A-4255-027A-401A-BA55984E81DB}"/>
              </a:ext>
            </a:extLst>
          </p:cNvPr>
          <p:cNvSpPr txBox="1"/>
          <p:nvPr/>
        </p:nvSpPr>
        <p:spPr>
          <a:xfrm>
            <a:off x="7396987" y="156078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3E0705E-4B37-0640-47CA-3A9852A77DB6}"/>
              </a:ext>
            </a:extLst>
          </p:cNvPr>
          <p:cNvSpPr txBox="1"/>
          <p:nvPr/>
        </p:nvSpPr>
        <p:spPr>
          <a:xfrm>
            <a:off x="7396987" y="1939823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977DC8C-0079-9C0F-226D-15B991C7CB0E}"/>
              </a:ext>
            </a:extLst>
          </p:cNvPr>
          <p:cNvSpPr txBox="1"/>
          <p:nvPr/>
        </p:nvSpPr>
        <p:spPr>
          <a:xfrm>
            <a:off x="8631768" y="1553778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月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E4E1397-A85D-F3E3-587F-E4CBD8B0B61F}"/>
              </a:ext>
            </a:extLst>
          </p:cNvPr>
          <p:cNvSpPr txBox="1"/>
          <p:nvPr/>
        </p:nvSpPr>
        <p:spPr>
          <a:xfrm>
            <a:off x="8635211" y="1958634"/>
            <a:ext cx="62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3F08EBD-C962-C004-DF1C-A5509A3ECA17}"/>
              </a:ext>
            </a:extLst>
          </p:cNvPr>
          <p:cNvSpPr txBox="1"/>
          <p:nvPr/>
        </p:nvSpPr>
        <p:spPr>
          <a:xfrm>
            <a:off x="8631768" y="1148922"/>
            <a:ext cx="52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0932A1C-A716-14C5-3A75-B003988AE365}"/>
              </a:ext>
            </a:extLst>
          </p:cNvPr>
          <p:cNvSpPr txBox="1"/>
          <p:nvPr/>
        </p:nvSpPr>
        <p:spPr>
          <a:xfrm>
            <a:off x="9784305" y="1164534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779ED3B-1233-42DD-0860-AB8541A7994E}"/>
              </a:ext>
            </a:extLst>
          </p:cNvPr>
          <p:cNvSpPr txBox="1"/>
          <p:nvPr/>
        </p:nvSpPr>
        <p:spPr>
          <a:xfrm>
            <a:off x="9784304" y="1529784"/>
            <a:ext cx="14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8D68966-B83A-173B-FE3B-AEE8B83A13D9}"/>
              </a:ext>
            </a:extLst>
          </p:cNvPr>
          <p:cNvSpPr txBox="1"/>
          <p:nvPr/>
        </p:nvSpPr>
        <p:spPr>
          <a:xfrm>
            <a:off x="11205520" y="1529784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71D70A-3713-34C8-AF38-6E5080135FB8}"/>
              </a:ext>
            </a:extLst>
          </p:cNvPr>
          <p:cNvSpPr txBox="1"/>
          <p:nvPr/>
        </p:nvSpPr>
        <p:spPr>
          <a:xfrm>
            <a:off x="11098638" y="1158360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517AF3E-6F58-D599-D774-F76DB5FC7C76}"/>
              </a:ext>
            </a:extLst>
          </p:cNvPr>
          <p:cNvSpPr txBox="1"/>
          <p:nvPr/>
        </p:nvSpPr>
        <p:spPr>
          <a:xfrm>
            <a:off x="7402004" y="2318863"/>
            <a:ext cx="116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缴纳利息总额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964736-F24C-9229-FFDB-E43E8D1B8064}"/>
              </a:ext>
            </a:extLst>
          </p:cNvPr>
          <p:cNvSpPr txBox="1"/>
          <p:nvPr/>
        </p:nvSpPr>
        <p:spPr>
          <a:xfrm>
            <a:off x="8635212" y="2316335"/>
            <a:ext cx="79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423E18-AB48-3A67-A9CE-F14F9E75A467}"/>
              </a:ext>
            </a:extLst>
          </p:cNvPr>
          <p:cNvSpPr txBox="1"/>
          <p:nvPr/>
        </p:nvSpPr>
        <p:spPr>
          <a:xfrm>
            <a:off x="1978713" y="711729"/>
            <a:ext cx="4563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3EB48-0B1C-6091-A8D4-ABDF64661F97}"/>
              </a:ext>
            </a:extLst>
          </p:cNvPr>
          <p:cNvSpPr txBox="1"/>
          <p:nvPr/>
        </p:nvSpPr>
        <p:spPr>
          <a:xfrm>
            <a:off x="2536437" y="711423"/>
            <a:ext cx="4563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7460EB3C-F76B-5BBB-A243-C0E9D8B5DE67}"/>
                  </a:ext>
                </a:extLst>
              </p14:cNvPr>
              <p14:cNvContentPartPr/>
              <p14:nvPr/>
            </p14:nvContentPartPr>
            <p14:xfrm>
              <a:off x="1796553" y="347837"/>
              <a:ext cx="1850400" cy="101736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7460EB3C-F76B-5BBB-A243-C0E9D8B5DE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553" y="338837"/>
                <a:ext cx="186804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99B289AA-5779-AB1E-37C4-31BC5D6881F5}"/>
                  </a:ext>
                </a:extLst>
              </p14:cNvPr>
              <p14:cNvContentPartPr/>
              <p14:nvPr/>
            </p14:nvContentPartPr>
            <p14:xfrm>
              <a:off x="3306393" y="1716993"/>
              <a:ext cx="62640" cy="54396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99B289AA-5779-AB1E-37C4-31BC5D6881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7393" y="1707993"/>
                <a:ext cx="802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31357AAE-D431-FD80-0027-C39ADD3E33FB}"/>
                  </a:ext>
                </a:extLst>
              </p14:cNvPr>
              <p14:cNvContentPartPr/>
              <p14:nvPr/>
            </p14:nvContentPartPr>
            <p14:xfrm>
              <a:off x="3305673" y="1917513"/>
              <a:ext cx="1458360" cy="69372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31357AAE-D431-FD80-0027-C39ADD3E3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6673" y="1908513"/>
                <a:ext cx="14760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7B6F9518-6093-2B85-403D-266D1EDB74B9}"/>
                  </a:ext>
                </a:extLst>
              </p14:cNvPr>
              <p14:cNvContentPartPr/>
              <p14:nvPr/>
            </p14:nvContentPartPr>
            <p14:xfrm>
              <a:off x="3059433" y="3842073"/>
              <a:ext cx="965160" cy="42516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7B6F9518-6093-2B85-403D-266D1EDB74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0433" y="3833073"/>
                <a:ext cx="9828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7039BA34-DF11-E603-E6CA-962E7004145D}"/>
                  </a:ext>
                </a:extLst>
              </p14:cNvPr>
              <p14:cNvContentPartPr/>
              <p14:nvPr/>
            </p14:nvContentPartPr>
            <p14:xfrm>
              <a:off x="4186593" y="3925953"/>
              <a:ext cx="399960" cy="22644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7039BA34-DF11-E603-E6CA-962E70041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7593" y="3916953"/>
                <a:ext cx="417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E81440F5-5D77-9181-CD67-E1E59A9F9978}"/>
                  </a:ext>
                </a:extLst>
              </p14:cNvPr>
              <p14:cNvContentPartPr/>
              <p14:nvPr/>
            </p14:nvContentPartPr>
            <p14:xfrm>
              <a:off x="2488473" y="2965833"/>
              <a:ext cx="1148400" cy="18900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E81440F5-5D77-9181-CD67-E1E59A9F99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79473" y="2956833"/>
                <a:ext cx="11660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9E67AE80-11A8-997A-7EFD-7540E008A094}"/>
                  </a:ext>
                </a:extLst>
              </p14:cNvPr>
              <p14:cNvContentPartPr/>
              <p14:nvPr/>
            </p14:nvContentPartPr>
            <p14:xfrm>
              <a:off x="2520868" y="4664726"/>
              <a:ext cx="890640" cy="214560"/>
            </p14:xfrm>
          </p:contentPart>
        </mc:Choice>
        <mc:Fallback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9E67AE80-11A8-997A-7EFD-7540E008A0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1868" y="4655726"/>
                <a:ext cx="908280" cy="2322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14C5AC-71D4-BD43-6EB7-83FADA6D31A8}"/>
              </a:ext>
            </a:extLst>
          </p:cNvPr>
          <p:cNvSpPr txBox="1"/>
          <p:nvPr/>
        </p:nvSpPr>
        <p:spPr>
          <a:xfrm>
            <a:off x="578911" y="5456306"/>
            <a:ext cx="155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FFCEF540-0143-9C2B-CF39-EB570BEDBF68}"/>
                  </a:ext>
                </a:extLst>
              </p14:cNvPr>
              <p14:cNvContentPartPr/>
              <p14:nvPr/>
            </p14:nvContentPartPr>
            <p14:xfrm>
              <a:off x="3060153" y="221684"/>
              <a:ext cx="1798093" cy="35244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FFCEF540-0143-9C2B-CF39-EB570BEDBF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1154" y="212684"/>
                <a:ext cx="1815732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1" name="墨迹 260">
                <a:extLst>
                  <a:ext uri="{FF2B5EF4-FFF2-40B4-BE49-F238E27FC236}">
                    <a16:creationId xmlns:a16="http://schemas.microsoft.com/office/drawing/2014/main" id="{09CDE3D2-6C37-ACF0-5F4A-BD25F6EE4926}"/>
                  </a:ext>
                </a:extLst>
              </p14:cNvPr>
              <p14:cNvContentPartPr/>
              <p14:nvPr/>
            </p14:nvContentPartPr>
            <p14:xfrm>
              <a:off x="3579094" y="657793"/>
              <a:ext cx="1254600" cy="263160"/>
            </p14:xfrm>
          </p:contentPart>
        </mc:Choice>
        <mc:Fallback>
          <p:pic>
            <p:nvPicPr>
              <p:cNvPr id="261" name="墨迹 260">
                <a:extLst>
                  <a:ext uri="{FF2B5EF4-FFF2-40B4-BE49-F238E27FC236}">
                    <a16:creationId xmlns:a16="http://schemas.microsoft.com/office/drawing/2014/main" id="{09CDE3D2-6C37-ACF0-5F4A-BD25F6EE49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0094" y="648793"/>
                <a:ext cx="1272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8" name="墨迹 287">
                <a:extLst>
                  <a:ext uri="{FF2B5EF4-FFF2-40B4-BE49-F238E27FC236}">
                    <a16:creationId xmlns:a16="http://schemas.microsoft.com/office/drawing/2014/main" id="{A6A5F13B-29F1-E309-4C4D-098501B48FC0}"/>
                  </a:ext>
                </a:extLst>
              </p14:cNvPr>
              <p14:cNvContentPartPr/>
              <p14:nvPr/>
            </p14:nvContentPartPr>
            <p14:xfrm>
              <a:off x="6295461" y="386010"/>
              <a:ext cx="1466280" cy="524520"/>
            </p14:xfrm>
          </p:contentPart>
        </mc:Choice>
        <mc:Fallback>
          <p:pic>
            <p:nvPicPr>
              <p:cNvPr id="288" name="墨迹 287">
                <a:extLst>
                  <a:ext uri="{FF2B5EF4-FFF2-40B4-BE49-F238E27FC236}">
                    <a16:creationId xmlns:a16="http://schemas.microsoft.com/office/drawing/2014/main" id="{A6A5F13B-29F1-E309-4C4D-098501B48FC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86461" y="377010"/>
                <a:ext cx="1483920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289" name="文本框 288">
            <a:extLst>
              <a:ext uri="{FF2B5EF4-FFF2-40B4-BE49-F238E27FC236}">
                <a16:creationId xmlns:a16="http://schemas.microsoft.com/office/drawing/2014/main" id="{3754E064-ABFA-A451-8A4C-90C96C1891A0}"/>
              </a:ext>
            </a:extLst>
          </p:cNvPr>
          <p:cNvSpPr txBox="1"/>
          <p:nvPr/>
        </p:nvSpPr>
        <p:spPr>
          <a:xfrm>
            <a:off x="3369033" y="6297582"/>
            <a:ext cx="566829" cy="276999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Go!</a:t>
            </a:r>
            <a:endParaRPr lang="zh-CN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0" name="墨迹 299">
                <a:extLst>
                  <a:ext uri="{FF2B5EF4-FFF2-40B4-BE49-F238E27FC236}">
                    <a16:creationId xmlns:a16="http://schemas.microsoft.com/office/drawing/2014/main" id="{8298DBD4-E92C-A18D-ADCF-0CBD3E907A8E}"/>
                  </a:ext>
                </a:extLst>
              </p14:cNvPr>
              <p14:cNvContentPartPr/>
              <p14:nvPr/>
            </p14:nvContentPartPr>
            <p14:xfrm>
              <a:off x="3114000" y="5954171"/>
              <a:ext cx="1151640" cy="727920"/>
            </p14:xfrm>
          </p:contentPart>
        </mc:Choice>
        <mc:Fallback>
          <p:pic>
            <p:nvPicPr>
              <p:cNvPr id="300" name="墨迹 299">
                <a:extLst>
                  <a:ext uri="{FF2B5EF4-FFF2-40B4-BE49-F238E27FC236}">
                    <a16:creationId xmlns:a16="http://schemas.microsoft.com/office/drawing/2014/main" id="{8298DBD4-E92C-A18D-ADCF-0CBD3E907A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05000" y="5945171"/>
                <a:ext cx="116928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68" name="墨迹 367">
                <a:extLst>
                  <a:ext uri="{FF2B5EF4-FFF2-40B4-BE49-F238E27FC236}">
                    <a16:creationId xmlns:a16="http://schemas.microsoft.com/office/drawing/2014/main" id="{657971C7-5BD3-5B6E-1D00-1C7FC6AB6572}"/>
                  </a:ext>
                </a:extLst>
              </p14:cNvPr>
              <p14:cNvContentPartPr/>
              <p14:nvPr/>
            </p14:nvContentPartPr>
            <p14:xfrm>
              <a:off x="4216320" y="5939051"/>
              <a:ext cx="2347200" cy="567720"/>
            </p14:xfrm>
          </p:contentPart>
        </mc:Choice>
        <mc:Fallback>
          <p:pic>
            <p:nvPicPr>
              <p:cNvPr id="368" name="墨迹 367">
                <a:extLst>
                  <a:ext uri="{FF2B5EF4-FFF2-40B4-BE49-F238E27FC236}">
                    <a16:creationId xmlns:a16="http://schemas.microsoft.com/office/drawing/2014/main" id="{657971C7-5BD3-5B6E-1D00-1C7FC6AB65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07320" y="5930051"/>
                <a:ext cx="236484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9" name="墨迹 368">
                <a:extLst>
                  <a:ext uri="{FF2B5EF4-FFF2-40B4-BE49-F238E27FC236}">
                    <a16:creationId xmlns:a16="http://schemas.microsoft.com/office/drawing/2014/main" id="{ACB790B7-DF48-52EB-777E-44D425FAACC2}"/>
                  </a:ext>
                </a:extLst>
              </p14:cNvPr>
              <p14:cNvContentPartPr/>
              <p14:nvPr/>
            </p14:nvContentPartPr>
            <p14:xfrm>
              <a:off x="6729120" y="6330731"/>
              <a:ext cx="47520" cy="183600"/>
            </p14:xfrm>
          </p:contentPart>
        </mc:Choice>
        <mc:Fallback>
          <p:pic>
            <p:nvPicPr>
              <p:cNvPr id="369" name="墨迹 368">
                <a:extLst>
                  <a:ext uri="{FF2B5EF4-FFF2-40B4-BE49-F238E27FC236}">
                    <a16:creationId xmlns:a16="http://schemas.microsoft.com/office/drawing/2014/main" id="{ACB790B7-DF48-52EB-777E-44D425FAAC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20120" y="6321731"/>
                <a:ext cx="65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0" name="墨迹 369">
                <a:extLst>
                  <a:ext uri="{FF2B5EF4-FFF2-40B4-BE49-F238E27FC236}">
                    <a16:creationId xmlns:a16="http://schemas.microsoft.com/office/drawing/2014/main" id="{F97F2820-30AB-F2A0-C9F6-2603D192D3CD}"/>
                  </a:ext>
                </a:extLst>
              </p14:cNvPr>
              <p14:cNvContentPartPr/>
              <p14:nvPr/>
            </p14:nvContentPartPr>
            <p14:xfrm>
              <a:off x="5204880" y="6348011"/>
              <a:ext cx="12240" cy="105840"/>
            </p14:xfrm>
          </p:contentPart>
        </mc:Choice>
        <mc:Fallback>
          <p:pic>
            <p:nvPicPr>
              <p:cNvPr id="370" name="墨迹 369">
                <a:extLst>
                  <a:ext uri="{FF2B5EF4-FFF2-40B4-BE49-F238E27FC236}">
                    <a16:creationId xmlns:a16="http://schemas.microsoft.com/office/drawing/2014/main" id="{F97F2820-30AB-F2A0-C9F6-2603D192D3C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95880" y="6339011"/>
                <a:ext cx="29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5" name="墨迹 384">
                <a:extLst>
                  <a:ext uri="{FF2B5EF4-FFF2-40B4-BE49-F238E27FC236}">
                    <a16:creationId xmlns:a16="http://schemas.microsoft.com/office/drawing/2014/main" id="{60D8C411-DBA0-D8D4-176F-46A5A5A9154A}"/>
                  </a:ext>
                </a:extLst>
              </p14:cNvPr>
              <p14:cNvContentPartPr/>
              <p14:nvPr/>
            </p14:nvContentPartPr>
            <p14:xfrm>
              <a:off x="6821280" y="6294371"/>
              <a:ext cx="880920" cy="217800"/>
            </p14:xfrm>
          </p:contentPart>
        </mc:Choice>
        <mc:Fallback>
          <p:pic>
            <p:nvPicPr>
              <p:cNvPr id="385" name="墨迹 384">
                <a:extLst>
                  <a:ext uri="{FF2B5EF4-FFF2-40B4-BE49-F238E27FC236}">
                    <a16:creationId xmlns:a16="http://schemas.microsoft.com/office/drawing/2014/main" id="{60D8C411-DBA0-D8D4-176F-46A5A5A915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12280" y="6285371"/>
                <a:ext cx="898560" cy="235440"/>
              </a:xfrm>
              <a:prstGeom prst="rect">
                <a:avLst/>
              </a:prstGeom>
            </p:spPr>
          </p:pic>
        </mc:Fallback>
      </mc:AlternateContent>
      <p:sp>
        <p:nvSpPr>
          <p:cNvPr id="387" name="文本框 386">
            <a:extLst>
              <a:ext uri="{FF2B5EF4-FFF2-40B4-BE49-F238E27FC236}">
                <a16:creationId xmlns:a16="http://schemas.microsoft.com/office/drawing/2014/main" id="{6D3F33B6-AB08-8B25-7D39-BE0D00835A6A}"/>
              </a:ext>
            </a:extLst>
          </p:cNvPr>
          <p:cNvSpPr txBox="1"/>
          <p:nvPr/>
        </p:nvSpPr>
        <p:spPr>
          <a:xfrm>
            <a:off x="9784304" y="1898857"/>
            <a:ext cx="14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每月投入资金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FD6295B7-316F-8C2F-A48C-5203A059ADF5}"/>
              </a:ext>
            </a:extLst>
          </p:cNvPr>
          <p:cNvSpPr txBox="1"/>
          <p:nvPr/>
        </p:nvSpPr>
        <p:spPr>
          <a:xfrm>
            <a:off x="11215475" y="1893957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641FD961-FDBD-9B94-511B-7682363D547F}"/>
              </a:ext>
            </a:extLst>
          </p:cNvPr>
          <p:cNvSpPr txBox="1"/>
          <p:nvPr/>
        </p:nvSpPr>
        <p:spPr>
          <a:xfrm>
            <a:off x="4837173" y="3516074"/>
            <a:ext cx="14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上个方案</a:t>
            </a: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92A00FB0-9CEA-DB58-7648-FC86975A0DC9}"/>
              </a:ext>
            </a:extLst>
          </p:cNvPr>
          <p:cNvSpPr txBox="1"/>
          <p:nvPr/>
        </p:nvSpPr>
        <p:spPr>
          <a:xfrm>
            <a:off x="4842648" y="3988707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方案名称</a:t>
            </a:r>
          </a:p>
        </p:txBody>
      </p:sp>
      <p:sp>
        <p:nvSpPr>
          <p:cNvPr id="391" name="文本框 390">
            <a:extLst>
              <a:ext uri="{FF2B5EF4-FFF2-40B4-BE49-F238E27FC236}">
                <a16:creationId xmlns:a16="http://schemas.microsoft.com/office/drawing/2014/main" id="{D395AED6-A5E4-0211-76D2-A3E378897C53}"/>
              </a:ext>
            </a:extLst>
          </p:cNvPr>
          <p:cNvSpPr txBox="1"/>
          <p:nvPr/>
        </p:nvSpPr>
        <p:spPr>
          <a:xfrm>
            <a:off x="5674916" y="3988707"/>
            <a:ext cx="112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方案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F820574E-70BF-C4E1-4594-A5ED51D01F90}"/>
              </a:ext>
            </a:extLst>
          </p:cNvPr>
          <p:cNvSpPr txBox="1"/>
          <p:nvPr/>
        </p:nvSpPr>
        <p:spPr>
          <a:xfrm>
            <a:off x="5674916" y="4751808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E7E53402-B414-7180-0857-5A54F2C56311}"/>
              </a:ext>
            </a:extLst>
          </p:cNvPr>
          <p:cNvSpPr txBox="1"/>
          <p:nvPr/>
        </p:nvSpPr>
        <p:spPr>
          <a:xfrm>
            <a:off x="5674916" y="4369007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D0EF5063-2716-A5BC-F1E1-ED3E3AA4B11C}"/>
              </a:ext>
            </a:extLst>
          </p:cNvPr>
          <p:cNvSpPr txBox="1"/>
          <p:nvPr/>
        </p:nvSpPr>
        <p:spPr>
          <a:xfrm>
            <a:off x="5674916" y="5130492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7F548D9-5D2F-4483-2479-762126185103}"/>
              </a:ext>
            </a:extLst>
          </p:cNvPr>
          <p:cNvSpPr txBox="1"/>
          <p:nvPr/>
        </p:nvSpPr>
        <p:spPr>
          <a:xfrm>
            <a:off x="4837174" y="4367391"/>
            <a:ext cx="9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房</a:t>
            </a:r>
            <a:r>
              <a:rPr lang="en-US" altLang="zh-CN" sz="1200" dirty="0"/>
              <a:t>/</a:t>
            </a:r>
            <a:r>
              <a:rPr lang="zh-CN" altLang="en-US" sz="1200" dirty="0"/>
              <a:t>车总价</a:t>
            </a: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4279F39C-27B6-1D34-7581-612573871457}"/>
              </a:ext>
            </a:extLst>
          </p:cNvPr>
          <p:cNvSpPr txBox="1"/>
          <p:nvPr/>
        </p:nvSpPr>
        <p:spPr>
          <a:xfrm>
            <a:off x="4837174" y="4745197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首付</a:t>
            </a: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B7B36533-7226-698A-FEB5-E8606E959F31}"/>
              </a:ext>
            </a:extLst>
          </p:cNvPr>
          <p:cNvSpPr txBox="1"/>
          <p:nvPr/>
        </p:nvSpPr>
        <p:spPr>
          <a:xfrm>
            <a:off x="4837173" y="5123003"/>
            <a:ext cx="83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贷款总额</a:t>
            </a:r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9D2CC465-CC64-F978-9766-50ED4EB6D748}"/>
              </a:ext>
            </a:extLst>
          </p:cNvPr>
          <p:cNvSpPr txBox="1"/>
          <p:nvPr/>
        </p:nvSpPr>
        <p:spPr>
          <a:xfrm>
            <a:off x="7411773" y="436739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贷款利率</a:t>
            </a: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F0865723-58B0-B719-57DA-724B9791461C}"/>
              </a:ext>
            </a:extLst>
          </p:cNvPr>
          <p:cNvSpPr txBox="1"/>
          <p:nvPr/>
        </p:nvSpPr>
        <p:spPr>
          <a:xfrm>
            <a:off x="7411773" y="473264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还款期限</a:t>
            </a: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27DA24EA-E052-DBCA-C261-1B47A0D10495}"/>
              </a:ext>
            </a:extLst>
          </p:cNvPr>
          <p:cNvSpPr txBox="1"/>
          <p:nvPr/>
        </p:nvSpPr>
        <p:spPr>
          <a:xfrm>
            <a:off x="7411773" y="5111681"/>
            <a:ext cx="88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每月还款</a:t>
            </a: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318978A3-67CA-47D3-CA7F-DEAE4AC37B5F}"/>
              </a:ext>
            </a:extLst>
          </p:cNvPr>
          <p:cNvSpPr txBox="1"/>
          <p:nvPr/>
        </p:nvSpPr>
        <p:spPr>
          <a:xfrm>
            <a:off x="8646554" y="4725636"/>
            <a:ext cx="79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月</a:t>
            </a:r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F38D5550-5F4B-FB90-F5EC-D417C7EBE9AE}"/>
              </a:ext>
            </a:extLst>
          </p:cNvPr>
          <p:cNvSpPr txBox="1"/>
          <p:nvPr/>
        </p:nvSpPr>
        <p:spPr>
          <a:xfrm>
            <a:off x="8649997" y="5130492"/>
            <a:ext cx="62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4A88A194-F6D3-DC21-EA02-B5A56947E842}"/>
              </a:ext>
            </a:extLst>
          </p:cNvPr>
          <p:cNvSpPr txBox="1"/>
          <p:nvPr/>
        </p:nvSpPr>
        <p:spPr>
          <a:xfrm>
            <a:off x="8646554" y="4320780"/>
            <a:ext cx="52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E8636493-725D-B5D4-605B-1884345AE27B}"/>
              </a:ext>
            </a:extLst>
          </p:cNvPr>
          <p:cNvSpPr txBox="1"/>
          <p:nvPr/>
        </p:nvSpPr>
        <p:spPr>
          <a:xfrm>
            <a:off x="9799091" y="4336392"/>
            <a:ext cx="11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投资初始资金</a:t>
            </a: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84A7FCD5-CF1F-698D-2930-91779DB83F0D}"/>
              </a:ext>
            </a:extLst>
          </p:cNvPr>
          <p:cNvSpPr txBox="1"/>
          <p:nvPr/>
        </p:nvSpPr>
        <p:spPr>
          <a:xfrm>
            <a:off x="9799091" y="4701642"/>
            <a:ext cx="151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投资收益率（年化）</a:t>
            </a: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A048C19F-F6B3-6800-D017-E035A278324D}"/>
              </a:ext>
            </a:extLst>
          </p:cNvPr>
          <p:cNvSpPr txBox="1"/>
          <p:nvPr/>
        </p:nvSpPr>
        <p:spPr>
          <a:xfrm>
            <a:off x="11220306" y="4701642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xxx%</a:t>
            </a:r>
            <a:endParaRPr lang="zh-CN" altLang="en-US" sz="1200" dirty="0"/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3EFC4A4E-65FF-7DD0-0A5B-38A95D264DA8}"/>
              </a:ext>
            </a:extLst>
          </p:cNvPr>
          <p:cNvSpPr txBox="1"/>
          <p:nvPr/>
        </p:nvSpPr>
        <p:spPr>
          <a:xfrm>
            <a:off x="11113424" y="4330218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D961B92F-128E-6F3A-9E58-FE86CECF248B}"/>
              </a:ext>
            </a:extLst>
          </p:cNvPr>
          <p:cNvSpPr txBox="1"/>
          <p:nvPr/>
        </p:nvSpPr>
        <p:spPr>
          <a:xfrm>
            <a:off x="7416790" y="5490721"/>
            <a:ext cx="116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缴纳利息总额</a:t>
            </a:r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E589F68C-4396-0A62-2723-5C10DF01F70A}"/>
              </a:ext>
            </a:extLst>
          </p:cNvPr>
          <p:cNvSpPr txBox="1"/>
          <p:nvPr/>
        </p:nvSpPr>
        <p:spPr>
          <a:xfrm>
            <a:off x="8649998" y="5488193"/>
            <a:ext cx="79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万元</a:t>
            </a:r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45EAE546-7943-D00C-28DE-B8AAF5D0CCA1}"/>
              </a:ext>
            </a:extLst>
          </p:cNvPr>
          <p:cNvSpPr txBox="1"/>
          <p:nvPr/>
        </p:nvSpPr>
        <p:spPr>
          <a:xfrm>
            <a:off x="9799090" y="5070715"/>
            <a:ext cx="14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每月投入资金</a:t>
            </a: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90BA54DF-7E4F-CB46-288A-CDFF6C0344F4}"/>
              </a:ext>
            </a:extLst>
          </p:cNvPr>
          <p:cNvSpPr txBox="1"/>
          <p:nvPr/>
        </p:nvSpPr>
        <p:spPr>
          <a:xfrm>
            <a:off x="11230261" y="5065815"/>
            <a:ext cx="7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xxx</a:t>
            </a:r>
            <a:r>
              <a:rPr lang="zh-CN" altLang="en-US" sz="1200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5151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381</Words>
  <Application>Microsoft Office PowerPoint</Application>
  <PresentationFormat>宽屏</PresentationFormat>
  <Paragraphs>142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Hiragino Sans GB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志远</dc:creator>
  <cp:lastModifiedBy>刘 志远</cp:lastModifiedBy>
  <cp:revision>11</cp:revision>
  <dcterms:created xsi:type="dcterms:W3CDTF">2022-10-03T10:49:00Z</dcterms:created>
  <dcterms:modified xsi:type="dcterms:W3CDTF">2022-10-03T12:22:45Z</dcterms:modified>
</cp:coreProperties>
</file>