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322" r:id="rId2"/>
    <p:sldId id="394" r:id="rId3"/>
    <p:sldId id="402" r:id="rId4"/>
    <p:sldId id="420" r:id="rId5"/>
    <p:sldId id="423" r:id="rId6"/>
    <p:sldId id="424" r:id="rId7"/>
    <p:sldId id="425" r:id="rId8"/>
    <p:sldId id="431" r:id="rId9"/>
    <p:sldId id="432" r:id="rId10"/>
    <p:sldId id="433" r:id="rId11"/>
    <p:sldId id="434" r:id="rId12"/>
    <p:sldId id="413" r:id="rId13"/>
    <p:sldId id="435" r:id="rId14"/>
    <p:sldId id="436" r:id="rId15"/>
    <p:sldId id="437" r:id="rId16"/>
    <p:sldId id="438" r:id="rId17"/>
    <p:sldId id="439" r:id="rId18"/>
    <p:sldId id="401" r:id="rId19"/>
    <p:sldId id="276" r:id="rId20"/>
  </p:sldIdLst>
  <p:sldSz cx="9144000" cy="6858000" type="screen4x3"/>
  <p:notesSz cx="6858000" cy="9144000"/>
  <p:defaultTextStyle>
    <a:defPPr>
      <a:defRPr lang="en-US"/>
    </a:defPPr>
    <a:lvl1pPr algn="l" rtl="0" fontAlgn="base">
      <a:spcBef>
        <a:spcPct val="0"/>
      </a:spcBef>
      <a:spcAft>
        <a:spcPct val="0"/>
      </a:spcAft>
      <a:buFont typeface="Arial" pitchFamily="34" charset="0"/>
      <a:defRPr kern="1200">
        <a:solidFill>
          <a:schemeClr val="tx1"/>
        </a:solidFill>
        <a:latin typeface="Arial" pitchFamily="34" charset="0"/>
        <a:ea typeface="黑体" pitchFamily="49"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黑体" pitchFamily="49"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黑体" pitchFamily="49"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黑体" pitchFamily="49"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0000"/>
    <a:srgbClr val="FF3300"/>
    <a:srgbClr val="0033CC"/>
    <a:srgbClr val="9D9D9D"/>
    <a:srgbClr val="798287"/>
    <a:srgbClr val="F1F5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516" y="54"/>
      </p:cViewPr>
      <p:guideLst>
        <p:guide orient="horz" pos="2160"/>
        <p:guide pos="2880"/>
      </p:guideLst>
    </p:cSldViewPr>
  </p:slideViewPr>
  <p:notesTextViewPr>
    <p:cViewPr>
      <p:scale>
        <a:sx n="1" d="1"/>
        <a:sy n="1" d="1"/>
      </p:scale>
      <p:origin x="0" y="0"/>
    </p:cViewPr>
  </p:notesTextViewPr>
  <p:notesViewPr>
    <p:cSldViewPr>
      <p:cViewPr varScale="1">
        <p:scale>
          <a:sx n="53" d="100"/>
          <a:sy n="53" d="100"/>
        </p:scale>
        <p:origin x="2640" y="43"/>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51F21D3-01E8-4102-B608-8A6B50B6B27E}" type="datetimeFigureOut">
              <a:rPr lang="zh-CN" altLang="en-US" smtClean="0"/>
              <a:pPr/>
              <a:t>2017/10/18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58B7-DAA9-4F91-B7BC-3464546D441B}" type="slidenum">
              <a:rPr lang="zh-CN" altLang="en-US" smtClean="0"/>
              <a:pPr/>
              <a:t>‹#›</a:t>
            </a:fld>
            <a:endParaRPr lang="zh-CN" altLang="en-US"/>
          </a:p>
        </p:txBody>
      </p:sp>
    </p:spTree>
    <p:extLst>
      <p:ext uri="{BB962C8B-B14F-4D97-AF65-F5344CB8AC3E}">
        <p14:creationId xmlns:p14="http://schemas.microsoft.com/office/powerpoint/2010/main" val="3903207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083D17-2EF0-43BD-97E4-BB7AF5A7BF42}" type="datetimeFigureOut">
              <a:rPr lang="zh-CN" altLang="en-US" smtClean="0"/>
              <a:pPr/>
              <a:t>2017/10/18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7BEC53-73A9-4568-A3D2-42A0C2499666}" type="slidenum">
              <a:rPr lang="zh-CN" altLang="en-US" smtClean="0"/>
              <a:pPr/>
              <a:t>‹#›</a:t>
            </a:fld>
            <a:endParaRPr lang="zh-CN" altLang="en-US"/>
          </a:p>
        </p:txBody>
      </p:sp>
    </p:spTree>
    <p:extLst>
      <p:ext uri="{BB962C8B-B14F-4D97-AF65-F5344CB8AC3E}">
        <p14:creationId xmlns:p14="http://schemas.microsoft.com/office/powerpoint/2010/main" val="80939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未知"/>
          <p:cNvSpPr>
            <a:spLocks/>
          </p:cNvSpPr>
          <p:nvPr/>
        </p:nvSpPr>
        <p:spPr bwMode="auto">
          <a:xfrm>
            <a:off x="0" y="0"/>
            <a:ext cx="7677150" cy="6858000"/>
          </a:xfrm>
          <a:custGeom>
            <a:avLst/>
            <a:gdLst>
              <a:gd name="T0" fmla="*/ 0 w 4272"/>
              <a:gd name="T1" fmla="*/ 0 h 4320"/>
              <a:gd name="T2" fmla="*/ 4272 w 4272"/>
              <a:gd name="T3" fmla="*/ 0 h 4320"/>
              <a:gd name="T4" fmla="*/ 2832 w 4272"/>
              <a:gd name="T5" fmla="*/ 4320 h 4320"/>
              <a:gd name="T6" fmla="*/ 0 w 4272"/>
              <a:gd name="T7" fmla="*/ 4320 h 4320"/>
              <a:gd name="T8" fmla="*/ 0 w 4272"/>
              <a:gd name="T9" fmla="*/ 0 h 4320"/>
            </a:gdLst>
            <a:ahLst/>
            <a:cxnLst>
              <a:cxn ang="0">
                <a:pos x="T0" y="T1"/>
              </a:cxn>
              <a:cxn ang="0">
                <a:pos x="T2" y="T3"/>
              </a:cxn>
              <a:cxn ang="0">
                <a:pos x="T4" y="T5"/>
              </a:cxn>
              <a:cxn ang="0">
                <a:pos x="T6" y="T7"/>
              </a:cxn>
              <a:cxn ang="0">
                <a:pos x="T8" y="T9"/>
              </a:cxn>
            </a:cxnLst>
            <a:rect l="0" t="0" r="r" b="b"/>
            <a:pathLst>
              <a:path w="4272" h="4320">
                <a:moveTo>
                  <a:pt x="0" y="0"/>
                </a:moveTo>
                <a:lnTo>
                  <a:pt x="4272" y="0"/>
                </a:lnTo>
                <a:lnTo>
                  <a:pt x="2832" y="4320"/>
                </a:lnTo>
                <a:lnTo>
                  <a:pt x="0" y="4320"/>
                </a:lnTo>
                <a:lnTo>
                  <a:pt x="0" y="0"/>
                </a:lnTo>
                <a:close/>
              </a:path>
            </a:pathLst>
          </a:custGeom>
          <a:gradFill rotWithShape="1">
            <a:gsLst>
              <a:gs pos="0">
                <a:schemeClr val="folHlink">
                  <a:gamma/>
                  <a:tint val="19216"/>
                  <a:invGamma/>
                </a:schemeClr>
              </a:gs>
              <a:gs pos="100000">
                <a:schemeClr val="folHlink">
                  <a:alpha val="23000"/>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algn="ctr" rotWithShape="0">
                    <a:schemeClr val="bg2">
                      <a:alpha val="50000"/>
                    </a:schemeClr>
                  </a:outerShdw>
                </a:effectLst>
              </a14:hiddenEffects>
            </a:ext>
          </a:extLst>
        </p:spPr>
        <p:txBody>
          <a:bodyPr/>
          <a:lstStyle/>
          <a:p>
            <a:pPr>
              <a:defRPr/>
            </a:pPr>
            <a:endParaRPr lang="zh-CN" altLang="en-US">
              <a:ea typeface="+mn-ea"/>
            </a:endParaRPr>
          </a:p>
        </p:txBody>
      </p:sp>
      <p:sp>
        <p:nvSpPr>
          <p:cNvPr id="5" name="Rectangle 3"/>
          <p:cNvSpPr>
            <a:spLocks noChangeArrowheads="1"/>
          </p:cNvSpPr>
          <p:nvPr/>
        </p:nvSpPr>
        <p:spPr bwMode="auto">
          <a:xfrm>
            <a:off x="0" y="762000"/>
            <a:ext cx="9144000" cy="2386013"/>
          </a:xfrm>
          <a:prstGeom prst="rect">
            <a:avLst/>
          </a:prstGeom>
          <a:solidFill>
            <a:schemeClr val="hlink">
              <a:alpha val="96077"/>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黑体" pitchFamily="49" charset="-122"/>
              </a:defRPr>
            </a:lvl1pPr>
            <a:lvl2pPr marL="742950" indent="-285750" eaLnBrk="0" hangingPunct="0">
              <a:defRPr>
                <a:solidFill>
                  <a:schemeClr val="tx1"/>
                </a:solidFill>
                <a:latin typeface="Arial" pitchFamily="34" charset="0"/>
                <a:ea typeface="黑体" pitchFamily="49" charset="-122"/>
              </a:defRPr>
            </a:lvl2pPr>
            <a:lvl3pPr marL="1143000" indent="-228600" eaLnBrk="0" hangingPunct="0">
              <a:defRPr>
                <a:solidFill>
                  <a:schemeClr val="tx1"/>
                </a:solidFill>
                <a:latin typeface="Arial" pitchFamily="34" charset="0"/>
                <a:ea typeface="黑体" pitchFamily="49" charset="-122"/>
              </a:defRPr>
            </a:lvl3pPr>
            <a:lvl4pPr marL="1600200" indent="-228600" eaLnBrk="0" hangingPunct="0">
              <a:defRPr>
                <a:solidFill>
                  <a:schemeClr val="tx1"/>
                </a:solidFill>
                <a:latin typeface="Arial" pitchFamily="34" charset="0"/>
                <a:ea typeface="黑体" pitchFamily="49" charset="-122"/>
              </a:defRPr>
            </a:lvl4pPr>
            <a:lvl5pPr marL="2057400" indent="-228600" eaLnBrk="0" hangingPunct="0">
              <a:defRPr>
                <a:solidFill>
                  <a:schemeClr val="tx1"/>
                </a:solidFill>
                <a:latin typeface="Arial" pitchFamily="34" charset="0"/>
                <a:ea typeface="黑体" pitchFamily="49"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9pPr>
          </a:lstStyle>
          <a:p>
            <a:pPr eaLnBrk="1" hangingPunct="1">
              <a:defRPr/>
            </a:pPr>
            <a:endParaRPr lang="zh-CN" altLang="en-US" smtClean="0"/>
          </a:p>
        </p:txBody>
      </p:sp>
      <p:sp>
        <p:nvSpPr>
          <p:cNvPr id="6" name="Rectangle 4"/>
          <p:cNvSpPr>
            <a:spLocks noChangeArrowheads="1"/>
          </p:cNvSpPr>
          <p:nvPr/>
        </p:nvSpPr>
        <p:spPr bwMode="auto">
          <a:xfrm>
            <a:off x="0" y="6477000"/>
            <a:ext cx="9144000" cy="381000"/>
          </a:xfrm>
          <a:prstGeom prst="rect">
            <a:avLst/>
          </a:prstGeom>
          <a:solidFill>
            <a:srgbClr val="969696">
              <a:alpha val="56078"/>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黑体" pitchFamily="49" charset="-122"/>
              </a:defRPr>
            </a:lvl1pPr>
            <a:lvl2pPr marL="742950" indent="-285750" eaLnBrk="0" hangingPunct="0">
              <a:defRPr>
                <a:solidFill>
                  <a:schemeClr val="tx1"/>
                </a:solidFill>
                <a:latin typeface="Arial" pitchFamily="34" charset="0"/>
                <a:ea typeface="黑体" pitchFamily="49" charset="-122"/>
              </a:defRPr>
            </a:lvl2pPr>
            <a:lvl3pPr marL="1143000" indent="-228600" eaLnBrk="0" hangingPunct="0">
              <a:defRPr>
                <a:solidFill>
                  <a:schemeClr val="tx1"/>
                </a:solidFill>
                <a:latin typeface="Arial" pitchFamily="34" charset="0"/>
                <a:ea typeface="黑体" pitchFamily="49" charset="-122"/>
              </a:defRPr>
            </a:lvl3pPr>
            <a:lvl4pPr marL="1600200" indent="-228600" eaLnBrk="0" hangingPunct="0">
              <a:defRPr>
                <a:solidFill>
                  <a:schemeClr val="tx1"/>
                </a:solidFill>
                <a:latin typeface="Arial" pitchFamily="34" charset="0"/>
                <a:ea typeface="黑体" pitchFamily="49" charset="-122"/>
              </a:defRPr>
            </a:lvl4pPr>
            <a:lvl5pPr marL="2057400" indent="-228600" eaLnBrk="0" hangingPunct="0">
              <a:defRPr>
                <a:solidFill>
                  <a:schemeClr val="tx1"/>
                </a:solidFill>
                <a:latin typeface="Arial" pitchFamily="34" charset="0"/>
                <a:ea typeface="黑体" pitchFamily="49"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9pPr>
          </a:lstStyle>
          <a:p>
            <a:pPr eaLnBrk="1" hangingPunct="1">
              <a:defRPr/>
            </a:pPr>
            <a:endParaRPr lang="zh-CN" altLang="en-US" smtClean="0"/>
          </a:p>
        </p:txBody>
      </p:sp>
      <p:sp>
        <p:nvSpPr>
          <p:cNvPr id="7" name="未知" descr="gbc_1"/>
          <p:cNvSpPr>
            <a:spLocks/>
          </p:cNvSpPr>
          <p:nvPr/>
        </p:nvSpPr>
        <p:spPr bwMode="auto">
          <a:xfrm>
            <a:off x="0" y="914400"/>
            <a:ext cx="7326313" cy="2233613"/>
          </a:xfrm>
          <a:custGeom>
            <a:avLst/>
            <a:gdLst>
              <a:gd name="T0" fmla="*/ 0 w 4615"/>
              <a:gd name="T1" fmla="*/ 0 h 1407"/>
              <a:gd name="T2" fmla="*/ 2147483647 w 4615"/>
              <a:gd name="T3" fmla="*/ 0 h 1407"/>
              <a:gd name="T4" fmla="*/ 2147483647 w 4615"/>
              <a:gd name="T5" fmla="*/ 2147483647 h 1407"/>
              <a:gd name="T6" fmla="*/ 0 w 4615"/>
              <a:gd name="T7" fmla="*/ 2147483647 h 1407"/>
              <a:gd name="T8" fmla="*/ 0 w 4615"/>
              <a:gd name="T9" fmla="*/ 0 h 14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15" h="1407">
                <a:moveTo>
                  <a:pt x="0" y="0"/>
                </a:moveTo>
                <a:lnTo>
                  <a:pt x="4615" y="0"/>
                </a:lnTo>
                <a:lnTo>
                  <a:pt x="4092" y="1386"/>
                </a:lnTo>
                <a:lnTo>
                  <a:pt x="0" y="1407"/>
                </a:lnTo>
                <a:lnTo>
                  <a:pt x="0" y="0"/>
                </a:lnTo>
                <a:close/>
              </a:path>
            </a:pathLst>
          </a:custGeom>
          <a:blipFill dpi="0" rotWithShape="1">
            <a:blip r:embed="rId2"/>
            <a:srcRect/>
            <a:stretch>
              <a:fillRect/>
            </a:stretch>
          </a:bli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Rectangle 6"/>
          <p:cNvSpPr>
            <a:spLocks noChangeArrowheads="1"/>
          </p:cNvSpPr>
          <p:nvPr/>
        </p:nvSpPr>
        <p:spPr bwMode="auto">
          <a:xfrm>
            <a:off x="0" y="3124200"/>
            <a:ext cx="9144000" cy="762000"/>
          </a:xfrm>
          <a:prstGeom prst="rect">
            <a:avLst/>
          </a:prstGeom>
          <a:solidFill>
            <a:schemeClr val="tx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黑体" pitchFamily="49" charset="-122"/>
              </a:defRPr>
            </a:lvl1pPr>
            <a:lvl2pPr marL="742950" indent="-285750" eaLnBrk="0" hangingPunct="0">
              <a:defRPr>
                <a:solidFill>
                  <a:schemeClr val="tx1"/>
                </a:solidFill>
                <a:latin typeface="Arial" pitchFamily="34" charset="0"/>
                <a:ea typeface="黑体" pitchFamily="49" charset="-122"/>
              </a:defRPr>
            </a:lvl2pPr>
            <a:lvl3pPr marL="1143000" indent="-228600" eaLnBrk="0" hangingPunct="0">
              <a:defRPr>
                <a:solidFill>
                  <a:schemeClr val="tx1"/>
                </a:solidFill>
                <a:latin typeface="Arial" pitchFamily="34" charset="0"/>
                <a:ea typeface="黑体" pitchFamily="49" charset="-122"/>
              </a:defRPr>
            </a:lvl3pPr>
            <a:lvl4pPr marL="1600200" indent="-228600" eaLnBrk="0" hangingPunct="0">
              <a:defRPr>
                <a:solidFill>
                  <a:schemeClr val="tx1"/>
                </a:solidFill>
                <a:latin typeface="Arial" pitchFamily="34" charset="0"/>
                <a:ea typeface="黑体" pitchFamily="49" charset="-122"/>
              </a:defRPr>
            </a:lvl4pPr>
            <a:lvl5pPr marL="2057400" indent="-228600" eaLnBrk="0" hangingPunct="0">
              <a:defRPr>
                <a:solidFill>
                  <a:schemeClr val="tx1"/>
                </a:solidFill>
                <a:latin typeface="Arial" pitchFamily="34" charset="0"/>
                <a:ea typeface="黑体" pitchFamily="49"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9pPr>
          </a:lstStyle>
          <a:p>
            <a:pPr eaLnBrk="1" hangingPunct="1">
              <a:defRPr/>
            </a:pPr>
            <a:endParaRPr lang="zh-CN" altLang="en-US" smtClean="0"/>
          </a:p>
        </p:txBody>
      </p:sp>
      <p:sp>
        <p:nvSpPr>
          <p:cNvPr id="9" name="Text Box 12"/>
          <p:cNvSpPr txBox="1">
            <a:spLocks noChangeArrowheads="1"/>
          </p:cNvSpPr>
          <p:nvPr/>
        </p:nvSpPr>
        <p:spPr bwMode="auto">
          <a:xfrm>
            <a:off x="0" y="176213"/>
            <a:ext cx="30480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黑体" pitchFamily="49" charset="-122"/>
              </a:defRPr>
            </a:lvl1pPr>
            <a:lvl2pPr marL="742950" indent="-285750" eaLnBrk="0" hangingPunct="0">
              <a:defRPr>
                <a:solidFill>
                  <a:schemeClr val="tx1"/>
                </a:solidFill>
                <a:latin typeface="Arial" pitchFamily="34" charset="0"/>
                <a:ea typeface="黑体" pitchFamily="49" charset="-122"/>
              </a:defRPr>
            </a:lvl2pPr>
            <a:lvl3pPr marL="1143000" indent="-228600" eaLnBrk="0" hangingPunct="0">
              <a:defRPr>
                <a:solidFill>
                  <a:schemeClr val="tx1"/>
                </a:solidFill>
                <a:latin typeface="Arial" pitchFamily="34" charset="0"/>
                <a:ea typeface="黑体" pitchFamily="49" charset="-122"/>
              </a:defRPr>
            </a:lvl3pPr>
            <a:lvl4pPr marL="1600200" indent="-228600" eaLnBrk="0" hangingPunct="0">
              <a:defRPr>
                <a:solidFill>
                  <a:schemeClr val="tx1"/>
                </a:solidFill>
                <a:latin typeface="Arial" pitchFamily="34" charset="0"/>
                <a:ea typeface="黑体" pitchFamily="49" charset="-122"/>
              </a:defRPr>
            </a:lvl4pPr>
            <a:lvl5pPr marL="2057400" indent="-228600" eaLnBrk="0" hangingPunct="0">
              <a:defRPr>
                <a:solidFill>
                  <a:schemeClr val="tx1"/>
                </a:solidFill>
                <a:latin typeface="Arial" pitchFamily="34" charset="0"/>
                <a:ea typeface="黑体" pitchFamily="49"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9pPr>
          </a:lstStyle>
          <a:p>
            <a:pPr algn="r" eaLnBrk="1" hangingPunct="1">
              <a:defRPr/>
            </a:pPr>
            <a:r>
              <a:rPr lang="zh-CN" altLang="zh-CN" sz="2400" b="1" kern="1200" dirty="0" smtClean="0">
                <a:solidFill>
                  <a:schemeClr val="tx2"/>
                </a:solidFill>
                <a:latin typeface="Verdana" pitchFamily="34" charset="0"/>
                <a:ea typeface="宋体" pitchFamily="2" charset="-122"/>
                <a:cs typeface="+mn-cs"/>
              </a:rPr>
              <a:t>程序设计综合实践</a:t>
            </a:r>
            <a:endParaRPr lang="zh-CN" altLang="en-US" sz="2400" b="1" kern="1200" dirty="0" smtClean="0">
              <a:solidFill>
                <a:schemeClr val="tx2"/>
              </a:solidFill>
              <a:latin typeface="Verdana" pitchFamily="34" charset="0"/>
              <a:ea typeface="宋体" pitchFamily="2" charset="-122"/>
              <a:cs typeface="+mn-cs"/>
            </a:endParaRPr>
          </a:p>
        </p:txBody>
      </p:sp>
      <p:sp>
        <p:nvSpPr>
          <p:cNvPr id="2055" name="Rectangle 7"/>
          <p:cNvSpPr>
            <a:spLocks noGrp="1" noChangeArrowheads="1"/>
          </p:cNvSpPr>
          <p:nvPr>
            <p:ph type="ctrTitle"/>
          </p:nvPr>
        </p:nvSpPr>
        <p:spPr>
          <a:xfrm>
            <a:off x="914400" y="3200400"/>
            <a:ext cx="7239000" cy="609600"/>
          </a:xfrm>
        </p:spPr>
        <p:txBody>
          <a:bodyPr/>
          <a:lstStyle>
            <a:lvl1pPr>
              <a:defRPr sz="4000"/>
            </a:lvl1pPr>
          </a:lstStyle>
          <a:p>
            <a:pPr lvl="0"/>
            <a:r>
              <a:rPr lang="en-US" altLang="zh-CN" noProof="0" smtClean="0"/>
              <a:t>Click to edit Master title style</a:t>
            </a:r>
          </a:p>
        </p:txBody>
      </p:sp>
      <p:sp>
        <p:nvSpPr>
          <p:cNvPr id="2056" name="Rectangle 8"/>
          <p:cNvSpPr>
            <a:spLocks noGrp="1" noChangeArrowheads="1"/>
          </p:cNvSpPr>
          <p:nvPr>
            <p:ph type="subTitle" idx="1"/>
          </p:nvPr>
        </p:nvSpPr>
        <p:spPr>
          <a:xfrm>
            <a:off x="5334000" y="6038850"/>
            <a:ext cx="3581400" cy="304800"/>
          </a:xfrm>
          <a:noFill/>
          <a:extLst>
            <a:ext uri="{909E8E84-426E-40DD-AFC4-6F175D3DCCD1}">
              <a14:hiddenFill xmlns:a14="http://schemas.microsoft.com/office/drawing/2010/main">
                <a:solidFill>
                  <a:schemeClr val="accent1"/>
                </a:solidFill>
              </a14:hiddenFill>
            </a:ext>
          </a:extLst>
        </p:spPr>
        <p:txBody>
          <a:bodyPr/>
          <a:lstStyle>
            <a:lvl1pPr marL="0" indent="0" algn="ctr">
              <a:buFont typeface="Wingdings" pitchFamily="2" charset="2"/>
              <a:buNone/>
              <a:defRPr sz="1400">
                <a:solidFill>
                  <a:schemeClr val="tx2"/>
                </a:solidFill>
              </a:defRPr>
            </a:lvl1pPr>
          </a:lstStyle>
          <a:p>
            <a:pPr lvl="0"/>
            <a:r>
              <a:rPr lang="en-US" altLang="zh-CN" noProof="0" smtClean="0"/>
              <a:t>Click to edit Master subtitle style</a:t>
            </a:r>
          </a:p>
        </p:txBody>
      </p:sp>
      <p:sp>
        <p:nvSpPr>
          <p:cNvPr id="10" name="Rectangle 9"/>
          <p:cNvSpPr>
            <a:spLocks noGrp="1" noChangeArrowheads="1"/>
          </p:cNvSpPr>
          <p:nvPr>
            <p:ph type="dt" sz="half" idx="10"/>
          </p:nvPr>
        </p:nvSpPr>
        <p:spPr>
          <a:xfrm>
            <a:off x="457200" y="6556375"/>
            <a:ext cx="2133600" cy="134938"/>
          </a:xfrm>
        </p:spPr>
        <p:txBody>
          <a:bodyPr/>
          <a:lstStyle>
            <a:lvl1pPr>
              <a:defRPr>
                <a:latin typeface="Arial" pitchFamily="34" charset="0"/>
              </a:defRPr>
            </a:lvl1pPr>
          </a:lstStyle>
          <a:p>
            <a:pPr>
              <a:defRPr/>
            </a:pPr>
            <a:endParaRPr lang="en-US" altLang="zh-CN"/>
          </a:p>
        </p:txBody>
      </p:sp>
      <p:sp>
        <p:nvSpPr>
          <p:cNvPr id="11" name="Rectangle 10"/>
          <p:cNvSpPr>
            <a:spLocks noGrp="1" noChangeArrowheads="1"/>
          </p:cNvSpPr>
          <p:nvPr>
            <p:ph type="ftr" sz="quarter" idx="11"/>
          </p:nvPr>
        </p:nvSpPr>
        <p:spPr bwMode="auto">
          <a:xfrm>
            <a:off x="3238500" y="6578600"/>
            <a:ext cx="2895600" cy="1714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ea typeface="宋体" pitchFamily="2" charset="-122"/>
              </a:defRPr>
            </a:lvl1pPr>
          </a:lstStyle>
          <a:p>
            <a:pPr>
              <a:defRPr/>
            </a:pPr>
            <a:endParaRPr lang="en-US" altLang="zh-CN"/>
          </a:p>
        </p:txBody>
      </p:sp>
      <p:sp>
        <p:nvSpPr>
          <p:cNvPr id="12" name="Rectangle 11"/>
          <p:cNvSpPr>
            <a:spLocks noGrp="1" noChangeArrowheads="1"/>
          </p:cNvSpPr>
          <p:nvPr>
            <p:ph type="sldNum" sz="quarter" idx="12"/>
          </p:nvPr>
        </p:nvSpPr>
        <p:spPr>
          <a:xfrm>
            <a:off x="8458200" y="6588125"/>
            <a:ext cx="457200" cy="168275"/>
          </a:xfrm>
        </p:spPr>
        <p:txBody>
          <a:bodyPr/>
          <a:lstStyle>
            <a:lvl1pPr algn="r">
              <a:defRPr>
                <a:latin typeface="Arial" pitchFamily="34" charset="0"/>
              </a:defRPr>
            </a:lvl1pPr>
          </a:lstStyle>
          <a:p>
            <a:pPr>
              <a:defRPr/>
            </a:pPr>
            <a:fld id="{4AC6D67F-9DF3-4BE4-A1BD-77AD7548717B}" type="slidenum">
              <a:rPr lang="zh-CN" altLang="en-US"/>
              <a:pPr>
                <a:defRPr/>
              </a:pPr>
              <a:t>‹#›</a:t>
            </a:fld>
            <a:endParaRPr lang="en-US" altLang="zh-CN"/>
          </a:p>
        </p:txBody>
      </p:sp>
    </p:spTree>
    <p:extLst>
      <p:ext uri="{BB962C8B-B14F-4D97-AF65-F5344CB8AC3E}">
        <p14:creationId xmlns:p14="http://schemas.microsoft.com/office/powerpoint/2010/main" val="407972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1"/>
          </p:nvPr>
        </p:nvSpPr>
        <p:spPr>
          <a:ln/>
        </p:spPr>
        <p:txBody>
          <a:bodyPr/>
          <a:lstStyle>
            <a:lvl1pPr>
              <a:defRPr/>
            </a:lvl1pPr>
          </a:lstStyle>
          <a:p>
            <a:pPr>
              <a:defRPr/>
            </a:pPr>
            <a:fld id="{257A49F5-5C23-4873-A450-4FC1F45046D1}" type="slidenum">
              <a:rPr lang="zh-CN" altLang="en-US"/>
              <a:pPr>
                <a:defRPr/>
              </a:pPr>
              <a:t>‹#›</a:t>
            </a:fld>
            <a:endParaRPr lang="en-US" altLang="zh-CN"/>
          </a:p>
        </p:txBody>
      </p:sp>
    </p:spTree>
    <p:extLst>
      <p:ext uri="{BB962C8B-B14F-4D97-AF65-F5344CB8AC3E}">
        <p14:creationId xmlns:p14="http://schemas.microsoft.com/office/powerpoint/2010/main" val="3057203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412750"/>
            <a:ext cx="2076450" cy="59118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12750"/>
            <a:ext cx="6076950" cy="59118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1"/>
          </p:nvPr>
        </p:nvSpPr>
        <p:spPr>
          <a:ln/>
        </p:spPr>
        <p:txBody>
          <a:bodyPr/>
          <a:lstStyle>
            <a:lvl1pPr>
              <a:defRPr/>
            </a:lvl1pPr>
          </a:lstStyle>
          <a:p>
            <a:pPr>
              <a:defRPr/>
            </a:pPr>
            <a:fld id="{A845D4AD-90C1-4AFF-9B5C-5DC6E24389A6}" type="slidenum">
              <a:rPr lang="zh-CN" altLang="en-US"/>
              <a:pPr>
                <a:defRPr/>
              </a:pPr>
              <a:t>‹#›</a:t>
            </a:fld>
            <a:endParaRPr lang="en-US" altLang="zh-CN"/>
          </a:p>
        </p:txBody>
      </p:sp>
    </p:spTree>
    <p:extLst>
      <p:ext uri="{BB962C8B-B14F-4D97-AF65-F5344CB8AC3E}">
        <p14:creationId xmlns:p14="http://schemas.microsoft.com/office/powerpoint/2010/main" val="634261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sz="3200"/>
            </a:lvl1pPr>
            <a:lvl2pPr>
              <a:defRPr sz="2800">
                <a:latin typeface="宋体" pitchFamily="2" charset="-122"/>
                <a:ea typeface="宋体" pitchFamily="2" charset="-122"/>
              </a:defRPr>
            </a:lvl2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1"/>
          </p:nvPr>
        </p:nvSpPr>
        <p:spPr>
          <a:ln/>
        </p:spPr>
        <p:txBody>
          <a:bodyPr/>
          <a:lstStyle>
            <a:lvl1pPr>
              <a:defRPr/>
            </a:lvl1pPr>
          </a:lstStyle>
          <a:p>
            <a:pPr>
              <a:defRPr/>
            </a:pPr>
            <a:fld id="{061B4694-B374-49CB-B615-F60D2E1B50D2}" type="slidenum">
              <a:rPr lang="zh-CN" altLang="en-US"/>
              <a:pPr>
                <a:defRPr/>
              </a:pPr>
              <a:t>‹#›</a:t>
            </a:fld>
            <a:endParaRPr lang="en-US" altLang="zh-CN"/>
          </a:p>
        </p:txBody>
      </p:sp>
    </p:spTree>
    <p:extLst>
      <p:ext uri="{BB962C8B-B14F-4D97-AF65-F5344CB8AC3E}">
        <p14:creationId xmlns:p14="http://schemas.microsoft.com/office/powerpoint/2010/main" val="353616739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1"/>
          </p:nvPr>
        </p:nvSpPr>
        <p:spPr>
          <a:ln/>
        </p:spPr>
        <p:txBody>
          <a:bodyPr/>
          <a:lstStyle>
            <a:lvl1pPr>
              <a:defRPr/>
            </a:lvl1pPr>
          </a:lstStyle>
          <a:p>
            <a:pPr>
              <a:defRPr/>
            </a:pPr>
            <a:fld id="{1E6ECE88-5445-47EB-A103-B1655F412963}" type="slidenum">
              <a:rPr lang="zh-CN" altLang="en-US"/>
              <a:pPr>
                <a:defRPr/>
              </a:pPr>
              <a:t>‹#›</a:t>
            </a:fld>
            <a:endParaRPr lang="en-US" altLang="zh-CN"/>
          </a:p>
        </p:txBody>
      </p:sp>
    </p:spTree>
    <p:extLst>
      <p:ext uri="{BB962C8B-B14F-4D97-AF65-F5344CB8AC3E}">
        <p14:creationId xmlns:p14="http://schemas.microsoft.com/office/powerpoint/2010/main" val="696848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1"/>
          </p:nvPr>
        </p:nvSpPr>
        <p:spPr>
          <a:ln/>
        </p:spPr>
        <p:txBody>
          <a:bodyPr/>
          <a:lstStyle>
            <a:lvl1pPr>
              <a:defRPr/>
            </a:lvl1pPr>
          </a:lstStyle>
          <a:p>
            <a:pPr>
              <a:defRPr/>
            </a:pPr>
            <a:fld id="{CC3C188C-C779-48DF-B4C7-BC4CDF11C7D3}" type="slidenum">
              <a:rPr lang="zh-CN" altLang="en-US"/>
              <a:pPr>
                <a:defRPr/>
              </a:pPr>
              <a:t>‹#›</a:t>
            </a:fld>
            <a:endParaRPr lang="en-US" altLang="zh-CN"/>
          </a:p>
        </p:txBody>
      </p:sp>
    </p:spTree>
    <p:extLst>
      <p:ext uri="{BB962C8B-B14F-4D97-AF65-F5344CB8AC3E}">
        <p14:creationId xmlns:p14="http://schemas.microsoft.com/office/powerpoint/2010/main" val="917298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8"/>
          <p:cNvSpPr>
            <a:spLocks noGrp="1" noChangeArrowheads="1"/>
          </p:cNvSpPr>
          <p:nvPr>
            <p:ph type="sldNum" sz="quarter" idx="11"/>
          </p:nvPr>
        </p:nvSpPr>
        <p:spPr>
          <a:ln/>
        </p:spPr>
        <p:txBody>
          <a:bodyPr/>
          <a:lstStyle>
            <a:lvl1pPr>
              <a:defRPr/>
            </a:lvl1pPr>
          </a:lstStyle>
          <a:p>
            <a:pPr>
              <a:defRPr/>
            </a:pPr>
            <a:fld id="{B7DBD27A-A724-4239-AC96-D959552B2D75}" type="slidenum">
              <a:rPr lang="zh-CN" altLang="en-US"/>
              <a:pPr>
                <a:defRPr/>
              </a:pPr>
              <a:t>‹#›</a:t>
            </a:fld>
            <a:endParaRPr lang="en-US" altLang="zh-CN"/>
          </a:p>
        </p:txBody>
      </p:sp>
    </p:spTree>
    <p:extLst>
      <p:ext uri="{BB962C8B-B14F-4D97-AF65-F5344CB8AC3E}">
        <p14:creationId xmlns:p14="http://schemas.microsoft.com/office/powerpoint/2010/main" val="3520384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1"/>
          </p:nvPr>
        </p:nvSpPr>
        <p:spPr>
          <a:ln/>
        </p:spPr>
        <p:txBody>
          <a:bodyPr/>
          <a:lstStyle>
            <a:lvl1pPr>
              <a:defRPr/>
            </a:lvl1pPr>
          </a:lstStyle>
          <a:p>
            <a:pPr>
              <a:defRPr/>
            </a:pPr>
            <a:fld id="{1A6F0BEE-446B-4A60-B362-2F8912AE6BC2}" type="slidenum">
              <a:rPr lang="zh-CN" altLang="en-US"/>
              <a:pPr>
                <a:defRPr/>
              </a:pPr>
              <a:t>‹#›</a:t>
            </a:fld>
            <a:endParaRPr lang="en-US" altLang="zh-CN"/>
          </a:p>
        </p:txBody>
      </p:sp>
    </p:spTree>
    <p:extLst>
      <p:ext uri="{BB962C8B-B14F-4D97-AF65-F5344CB8AC3E}">
        <p14:creationId xmlns:p14="http://schemas.microsoft.com/office/powerpoint/2010/main" val="1572459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8"/>
          <p:cNvSpPr>
            <a:spLocks noGrp="1" noChangeArrowheads="1"/>
          </p:cNvSpPr>
          <p:nvPr>
            <p:ph type="sldNum" sz="quarter" idx="11"/>
          </p:nvPr>
        </p:nvSpPr>
        <p:spPr>
          <a:ln/>
        </p:spPr>
        <p:txBody>
          <a:bodyPr/>
          <a:lstStyle>
            <a:lvl1pPr>
              <a:defRPr/>
            </a:lvl1pPr>
          </a:lstStyle>
          <a:p>
            <a:pPr>
              <a:defRPr/>
            </a:pPr>
            <a:fld id="{46BCC8D4-4952-4801-883A-D7D0518A2032}" type="slidenum">
              <a:rPr lang="zh-CN" altLang="en-US"/>
              <a:pPr>
                <a:defRPr/>
              </a:pPr>
              <a:t>‹#›</a:t>
            </a:fld>
            <a:endParaRPr lang="en-US" altLang="zh-CN"/>
          </a:p>
        </p:txBody>
      </p:sp>
    </p:spTree>
    <p:extLst>
      <p:ext uri="{BB962C8B-B14F-4D97-AF65-F5344CB8AC3E}">
        <p14:creationId xmlns:p14="http://schemas.microsoft.com/office/powerpoint/2010/main" val="1278954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1"/>
          </p:nvPr>
        </p:nvSpPr>
        <p:spPr>
          <a:ln/>
        </p:spPr>
        <p:txBody>
          <a:bodyPr/>
          <a:lstStyle>
            <a:lvl1pPr>
              <a:defRPr/>
            </a:lvl1pPr>
          </a:lstStyle>
          <a:p>
            <a:pPr>
              <a:defRPr/>
            </a:pPr>
            <a:fld id="{A3AF617F-2CC7-4BC6-A861-B2EEBC396011}" type="slidenum">
              <a:rPr lang="zh-CN" altLang="en-US"/>
              <a:pPr>
                <a:defRPr/>
              </a:pPr>
              <a:t>‹#›</a:t>
            </a:fld>
            <a:endParaRPr lang="en-US" altLang="zh-CN"/>
          </a:p>
        </p:txBody>
      </p:sp>
    </p:spTree>
    <p:extLst>
      <p:ext uri="{BB962C8B-B14F-4D97-AF65-F5344CB8AC3E}">
        <p14:creationId xmlns:p14="http://schemas.microsoft.com/office/powerpoint/2010/main" val="732320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1"/>
          </p:nvPr>
        </p:nvSpPr>
        <p:spPr>
          <a:ln/>
        </p:spPr>
        <p:txBody>
          <a:bodyPr/>
          <a:lstStyle>
            <a:lvl1pPr>
              <a:defRPr/>
            </a:lvl1pPr>
          </a:lstStyle>
          <a:p>
            <a:pPr>
              <a:defRPr/>
            </a:pPr>
            <a:fld id="{7B3CDBBD-E5DB-433A-9780-E4D3B31B378A}" type="slidenum">
              <a:rPr lang="zh-CN" altLang="en-US"/>
              <a:pPr>
                <a:defRPr/>
              </a:pPr>
              <a:t>‹#›</a:t>
            </a:fld>
            <a:endParaRPr lang="en-US" altLang="zh-CN"/>
          </a:p>
        </p:txBody>
      </p:sp>
    </p:spTree>
    <p:extLst>
      <p:ext uri="{BB962C8B-B14F-4D97-AF65-F5344CB8AC3E}">
        <p14:creationId xmlns:p14="http://schemas.microsoft.com/office/powerpoint/2010/main" val="2413524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381000"/>
          </a:xfrm>
          <a:prstGeom prst="rect">
            <a:avLst/>
          </a:prstGeom>
          <a:solidFill>
            <a:srgbClr val="969696">
              <a:alpha val="3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黑体" pitchFamily="49" charset="-122"/>
              </a:defRPr>
            </a:lvl1pPr>
            <a:lvl2pPr marL="742950" indent="-285750" eaLnBrk="0" hangingPunct="0">
              <a:defRPr>
                <a:solidFill>
                  <a:schemeClr val="tx1"/>
                </a:solidFill>
                <a:latin typeface="Arial" pitchFamily="34" charset="0"/>
                <a:ea typeface="黑体" pitchFamily="49" charset="-122"/>
              </a:defRPr>
            </a:lvl2pPr>
            <a:lvl3pPr marL="1143000" indent="-228600" eaLnBrk="0" hangingPunct="0">
              <a:defRPr>
                <a:solidFill>
                  <a:schemeClr val="tx1"/>
                </a:solidFill>
                <a:latin typeface="Arial" pitchFamily="34" charset="0"/>
                <a:ea typeface="黑体" pitchFamily="49" charset="-122"/>
              </a:defRPr>
            </a:lvl3pPr>
            <a:lvl4pPr marL="1600200" indent="-228600" eaLnBrk="0" hangingPunct="0">
              <a:defRPr>
                <a:solidFill>
                  <a:schemeClr val="tx1"/>
                </a:solidFill>
                <a:latin typeface="Arial" pitchFamily="34" charset="0"/>
                <a:ea typeface="黑体" pitchFamily="49" charset="-122"/>
              </a:defRPr>
            </a:lvl4pPr>
            <a:lvl5pPr marL="2057400" indent="-228600" eaLnBrk="0" hangingPunct="0">
              <a:defRPr>
                <a:solidFill>
                  <a:schemeClr val="tx1"/>
                </a:solidFill>
                <a:latin typeface="Arial" pitchFamily="34" charset="0"/>
                <a:ea typeface="黑体" pitchFamily="49"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9pPr>
          </a:lstStyle>
          <a:p>
            <a:pPr eaLnBrk="1" hangingPunct="1">
              <a:defRPr/>
            </a:pPr>
            <a:endParaRPr lang="zh-CN" altLang="en-US" smtClean="0"/>
          </a:p>
        </p:txBody>
      </p:sp>
      <p:sp>
        <p:nvSpPr>
          <p:cNvPr id="1027" name="未知" descr="gbc_3"/>
          <p:cNvSpPr>
            <a:spLocks/>
          </p:cNvSpPr>
          <p:nvPr/>
        </p:nvSpPr>
        <p:spPr bwMode="auto">
          <a:xfrm>
            <a:off x="0" y="0"/>
            <a:ext cx="8915400" cy="1014413"/>
          </a:xfrm>
          <a:custGeom>
            <a:avLst/>
            <a:gdLst>
              <a:gd name="T0" fmla="*/ 0 w 5616"/>
              <a:gd name="T1" fmla="*/ 2147483647 h 576"/>
              <a:gd name="T2" fmla="*/ 2147483647 w 5616"/>
              <a:gd name="T3" fmla="*/ 2147483647 h 576"/>
              <a:gd name="T4" fmla="*/ 2147483647 w 5616"/>
              <a:gd name="T5" fmla="*/ 0 h 576"/>
              <a:gd name="T6" fmla="*/ 0 w 5616"/>
              <a:gd name="T7" fmla="*/ 0 h 576"/>
              <a:gd name="T8" fmla="*/ 0 w 5616"/>
              <a:gd name="T9" fmla="*/ 2147483647 h 5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16" h="576">
                <a:moveTo>
                  <a:pt x="0" y="576"/>
                </a:moveTo>
                <a:lnTo>
                  <a:pt x="5465" y="563"/>
                </a:lnTo>
                <a:lnTo>
                  <a:pt x="5616" y="0"/>
                </a:lnTo>
                <a:lnTo>
                  <a:pt x="0" y="0"/>
                </a:lnTo>
                <a:lnTo>
                  <a:pt x="0" y="576"/>
                </a:lnTo>
                <a:close/>
              </a:path>
            </a:pathLst>
          </a:custGeom>
          <a:blipFill dpi="0" rotWithShape="1">
            <a:blip r:embed="rId13"/>
            <a:srcRect/>
            <a:stretch>
              <a:fillRect/>
            </a:stretch>
          </a:bli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8" name="未知"/>
          <p:cNvSpPr>
            <a:spLocks/>
          </p:cNvSpPr>
          <p:nvPr/>
        </p:nvSpPr>
        <p:spPr bwMode="auto">
          <a:xfrm>
            <a:off x="0" y="0"/>
            <a:ext cx="8924925" cy="6858000"/>
          </a:xfrm>
          <a:custGeom>
            <a:avLst/>
            <a:gdLst>
              <a:gd name="T0" fmla="*/ 0 w 5622"/>
              <a:gd name="T1" fmla="*/ 0 h 4320"/>
              <a:gd name="T2" fmla="*/ 2147483647 w 5622"/>
              <a:gd name="T3" fmla="*/ 0 h 4320"/>
              <a:gd name="T4" fmla="*/ 2147483647 w 5622"/>
              <a:gd name="T5" fmla="*/ 2147483647 h 4320"/>
              <a:gd name="T6" fmla="*/ 0 w 5622"/>
              <a:gd name="T7" fmla="*/ 2147483647 h 4320"/>
              <a:gd name="T8" fmla="*/ 0 w 5622"/>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22" h="4320">
                <a:moveTo>
                  <a:pt x="0" y="0"/>
                </a:moveTo>
                <a:lnTo>
                  <a:pt x="5622" y="0"/>
                </a:lnTo>
                <a:lnTo>
                  <a:pt x="4457" y="4313"/>
                </a:lnTo>
                <a:lnTo>
                  <a:pt x="0" y="4320"/>
                </a:lnTo>
                <a:lnTo>
                  <a:pt x="0" y="0"/>
                </a:lnTo>
                <a:close/>
              </a:path>
            </a:pathLst>
          </a:custGeom>
          <a:solidFill>
            <a:schemeClr val="folHlink">
              <a:alpha val="12941"/>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algn="ctr" rotWithShape="0">
                    <a:schemeClr val="bg2">
                      <a:alpha val="50000"/>
                    </a:schemeClr>
                  </a:outerShdw>
                </a:effectLst>
              </a14:hiddenEffects>
            </a:ext>
          </a:extLst>
        </p:spPr>
        <p:txBody>
          <a:bodyPr/>
          <a:lstStyle/>
          <a:p>
            <a:endParaRPr lang="zh-CN" altLang="en-US"/>
          </a:p>
        </p:txBody>
      </p:sp>
      <p:sp>
        <p:nvSpPr>
          <p:cNvPr id="1029" name="Rectangle 5"/>
          <p:cNvSpPr>
            <a:spLocks noChangeArrowheads="1"/>
          </p:cNvSpPr>
          <p:nvPr/>
        </p:nvSpPr>
        <p:spPr bwMode="auto">
          <a:xfrm>
            <a:off x="0" y="403225"/>
            <a:ext cx="9144000" cy="609600"/>
          </a:xfrm>
          <a:prstGeom prst="rect">
            <a:avLst/>
          </a:prstGeom>
          <a:solidFill>
            <a:srgbClr val="173D89">
              <a:alpha val="76862"/>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黑体" pitchFamily="49" charset="-122"/>
              </a:defRPr>
            </a:lvl1pPr>
            <a:lvl2pPr marL="742950" indent="-285750" eaLnBrk="0" hangingPunct="0">
              <a:defRPr>
                <a:solidFill>
                  <a:schemeClr val="tx1"/>
                </a:solidFill>
                <a:latin typeface="Arial" pitchFamily="34" charset="0"/>
                <a:ea typeface="黑体" pitchFamily="49" charset="-122"/>
              </a:defRPr>
            </a:lvl2pPr>
            <a:lvl3pPr marL="1143000" indent="-228600" eaLnBrk="0" hangingPunct="0">
              <a:defRPr>
                <a:solidFill>
                  <a:schemeClr val="tx1"/>
                </a:solidFill>
                <a:latin typeface="Arial" pitchFamily="34" charset="0"/>
                <a:ea typeface="黑体" pitchFamily="49" charset="-122"/>
              </a:defRPr>
            </a:lvl3pPr>
            <a:lvl4pPr marL="1600200" indent="-228600" eaLnBrk="0" hangingPunct="0">
              <a:defRPr>
                <a:solidFill>
                  <a:schemeClr val="tx1"/>
                </a:solidFill>
                <a:latin typeface="Arial" pitchFamily="34" charset="0"/>
                <a:ea typeface="黑体" pitchFamily="49" charset="-122"/>
              </a:defRPr>
            </a:lvl4pPr>
            <a:lvl5pPr marL="2057400" indent="-228600" eaLnBrk="0" hangingPunct="0">
              <a:defRPr>
                <a:solidFill>
                  <a:schemeClr val="tx1"/>
                </a:solidFill>
                <a:latin typeface="Arial" pitchFamily="34" charset="0"/>
                <a:ea typeface="黑体" pitchFamily="49"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9pPr>
          </a:lstStyle>
          <a:p>
            <a:pPr eaLnBrk="1" hangingPunct="1">
              <a:defRPr/>
            </a:pPr>
            <a:endParaRPr lang="zh-CN" altLang="en-US" smtClean="0"/>
          </a:p>
        </p:txBody>
      </p:sp>
      <p:sp>
        <p:nvSpPr>
          <p:cNvPr id="1030" name="Rectangle 6"/>
          <p:cNvSpPr>
            <a:spLocks noGrp="1" noChangeArrowheads="1"/>
          </p:cNvSpPr>
          <p:nvPr>
            <p:ph type="body" idx="1"/>
          </p:nvPr>
        </p:nvSpPr>
        <p:spPr bwMode="auto">
          <a:xfrm>
            <a:off x="457200" y="1076325"/>
            <a:ext cx="8229600" cy="52482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31" name="Rectangle 7"/>
          <p:cNvSpPr>
            <a:spLocks noGrp="1" noChangeArrowheads="1"/>
          </p:cNvSpPr>
          <p:nvPr>
            <p:ph type="dt" sz="half" idx="2"/>
          </p:nvPr>
        </p:nvSpPr>
        <p:spPr bwMode="auto">
          <a:xfrm>
            <a:off x="457200" y="6570663"/>
            <a:ext cx="2133600" cy="19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atin typeface="+mj-lt"/>
                <a:ea typeface="宋体" pitchFamily="2" charset="-122"/>
              </a:defRPr>
            </a:lvl1pPr>
          </a:lstStyle>
          <a:p>
            <a:pPr>
              <a:defRPr/>
            </a:pPr>
            <a:endParaRPr lang="en-US" altLang="zh-CN"/>
          </a:p>
        </p:txBody>
      </p:sp>
      <p:sp>
        <p:nvSpPr>
          <p:cNvPr id="1032" name="Rectangle 8"/>
          <p:cNvSpPr>
            <a:spLocks noGrp="1" noChangeArrowheads="1"/>
          </p:cNvSpPr>
          <p:nvPr>
            <p:ph type="sldNum" sz="quarter" idx="4"/>
          </p:nvPr>
        </p:nvSpPr>
        <p:spPr bwMode="auto">
          <a:xfrm>
            <a:off x="3962400" y="6553200"/>
            <a:ext cx="1219200" cy="22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atin typeface="+mj-lt"/>
                <a:ea typeface="宋体" pitchFamily="2" charset="-122"/>
              </a:defRPr>
            </a:lvl1pPr>
          </a:lstStyle>
          <a:p>
            <a:pPr>
              <a:defRPr/>
            </a:pPr>
            <a:fld id="{518FB991-3E88-4AE7-96F8-0141DB67163B}" type="slidenum">
              <a:rPr lang="zh-CN" altLang="en-US"/>
              <a:pPr>
                <a:defRPr/>
              </a:pPr>
              <a:t>‹#›</a:t>
            </a:fld>
            <a:endParaRPr lang="en-US" altLang="zh-CN"/>
          </a:p>
        </p:txBody>
      </p:sp>
      <p:sp>
        <p:nvSpPr>
          <p:cNvPr id="1033" name="未知"/>
          <p:cNvSpPr>
            <a:spLocks/>
          </p:cNvSpPr>
          <p:nvPr/>
        </p:nvSpPr>
        <p:spPr bwMode="auto">
          <a:xfrm>
            <a:off x="8664575" y="403225"/>
            <a:ext cx="477838" cy="609600"/>
          </a:xfrm>
          <a:custGeom>
            <a:avLst/>
            <a:gdLst>
              <a:gd name="T0" fmla="*/ 2147483647 w 288"/>
              <a:gd name="T1" fmla="*/ 0 h 384"/>
              <a:gd name="T2" fmla="*/ 0 w 288"/>
              <a:gd name="T3" fmla="*/ 2147483647 h 384"/>
              <a:gd name="T4" fmla="*/ 2147483647 w 288"/>
              <a:gd name="T5" fmla="*/ 2147483647 h 384"/>
              <a:gd name="T6" fmla="*/ 2147483647 w 288"/>
              <a:gd name="T7" fmla="*/ 0 h 384"/>
              <a:gd name="T8" fmla="*/ 2147483647 w 288"/>
              <a:gd name="T9" fmla="*/ 0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 h="384">
                <a:moveTo>
                  <a:pt x="96" y="0"/>
                </a:moveTo>
                <a:lnTo>
                  <a:pt x="0" y="384"/>
                </a:lnTo>
                <a:lnTo>
                  <a:pt x="288" y="384"/>
                </a:lnTo>
                <a:lnTo>
                  <a:pt x="288" y="0"/>
                </a:lnTo>
                <a:lnTo>
                  <a:pt x="96" y="0"/>
                </a:lnTo>
                <a:close/>
              </a:path>
            </a:pathLst>
          </a:custGeom>
          <a:solidFill>
            <a:schemeClr va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4" name="Rectangle 10"/>
          <p:cNvSpPr>
            <a:spLocks noGrp="1" noChangeArrowheads="1"/>
          </p:cNvSpPr>
          <p:nvPr>
            <p:ph type="title"/>
          </p:nvPr>
        </p:nvSpPr>
        <p:spPr bwMode="auto">
          <a:xfrm>
            <a:off x="533400" y="412750"/>
            <a:ext cx="82296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35" name="Text Box 11"/>
          <p:cNvSpPr txBox="1">
            <a:spLocks noChangeArrowheads="1"/>
          </p:cNvSpPr>
          <p:nvPr/>
        </p:nvSpPr>
        <p:spPr bwMode="auto">
          <a:xfrm>
            <a:off x="6629346" y="6489700"/>
            <a:ext cx="24384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黑体" pitchFamily="49" charset="-122"/>
              </a:defRPr>
            </a:lvl1pPr>
            <a:lvl2pPr marL="742950" indent="-285750" eaLnBrk="0" hangingPunct="0">
              <a:defRPr>
                <a:solidFill>
                  <a:schemeClr val="tx1"/>
                </a:solidFill>
                <a:latin typeface="Arial" pitchFamily="34" charset="0"/>
                <a:ea typeface="黑体" pitchFamily="49" charset="-122"/>
              </a:defRPr>
            </a:lvl2pPr>
            <a:lvl3pPr marL="1143000" indent="-228600" eaLnBrk="0" hangingPunct="0">
              <a:defRPr>
                <a:solidFill>
                  <a:schemeClr val="tx1"/>
                </a:solidFill>
                <a:latin typeface="Arial" pitchFamily="34" charset="0"/>
                <a:ea typeface="黑体" pitchFamily="49" charset="-122"/>
              </a:defRPr>
            </a:lvl3pPr>
            <a:lvl4pPr marL="1600200" indent="-228600" eaLnBrk="0" hangingPunct="0">
              <a:defRPr>
                <a:solidFill>
                  <a:schemeClr val="tx1"/>
                </a:solidFill>
                <a:latin typeface="Arial" pitchFamily="34" charset="0"/>
                <a:ea typeface="黑体" pitchFamily="49" charset="-122"/>
              </a:defRPr>
            </a:lvl4pPr>
            <a:lvl5pPr marL="2057400" indent="-228600" eaLnBrk="0" hangingPunct="0">
              <a:defRPr>
                <a:solidFill>
                  <a:schemeClr val="tx1"/>
                </a:solidFill>
                <a:latin typeface="Arial" pitchFamily="34" charset="0"/>
                <a:ea typeface="黑体" pitchFamily="49"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黑体" pitchFamily="49" charset="-122"/>
              </a:defRPr>
            </a:lvl9pPr>
          </a:lstStyle>
          <a:p>
            <a:pPr algn="ctr" eaLnBrk="1" hangingPunct="1">
              <a:defRPr/>
            </a:pPr>
            <a:r>
              <a:rPr lang="zh-CN" altLang="zh-CN" b="1" kern="1200" dirty="0" smtClean="0">
                <a:solidFill>
                  <a:schemeClr val="tx2"/>
                </a:solidFill>
                <a:latin typeface="Verdana" pitchFamily="34" charset="0"/>
                <a:ea typeface="宋体" pitchFamily="2" charset="-122"/>
                <a:cs typeface="+mn-cs"/>
              </a:rPr>
              <a:t>程序设计综合实践</a:t>
            </a:r>
            <a:endParaRPr lang="zh-CN" altLang="en-US" b="1" kern="1200" dirty="0" smtClean="0">
              <a:solidFill>
                <a:schemeClr val="tx2"/>
              </a:solidFill>
              <a:latin typeface="Verdana" pitchFamily="34" charset="0"/>
              <a:ea typeface="宋体" pitchFamily="2" charset="-122"/>
              <a:cs typeface="+mn-cs"/>
            </a:endParaRPr>
          </a:p>
        </p:txBody>
      </p:sp>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txStyles>
    <p:title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Tahoma" pitchFamily="34" charset="0"/>
        </a:defRPr>
      </a:lvl2pPr>
      <a:lvl3pPr algn="l" rtl="0" eaLnBrk="0" fontAlgn="base" hangingPunct="0">
        <a:spcBef>
          <a:spcPct val="0"/>
        </a:spcBef>
        <a:spcAft>
          <a:spcPct val="0"/>
        </a:spcAft>
        <a:defRPr sz="3600">
          <a:solidFill>
            <a:schemeClr val="bg1"/>
          </a:solidFill>
          <a:latin typeface="Tahoma" pitchFamily="34" charset="0"/>
        </a:defRPr>
      </a:lvl3pPr>
      <a:lvl4pPr algn="l" rtl="0" eaLnBrk="0" fontAlgn="base" hangingPunct="0">
        <a:spcBef>
          <a:spcPct val="0"/>
        </a:spcBef>
        <a:spcAft>
          <a:spcPct val="0"/>
        </a:spcAft>
        <a:defRPr sz="3600">
          <a:solidFill>
            <a:schemeClr val="bg1"/>
          </a:solidFill>
          <a:latin typeface="Tahoma" pitchFamily="34" charset="0"/>
        </a:defRPr>
      </a:lvl4pPr>
      <a:lvl5pPr algn="l" rtl="0" eaLnBrk="0" fontAlgn="base" hangingPunct="0">
        <a:spcBef>
          <a:spcPct val="0"/>
        </a:spcBef>
        <a:spcAft>
          <a:spcPct val="0"/>
        </a:spcAft>
        <a:defRPr sz="3600">
          <a:solidFill>
            <a:schemeClr val="bg1"/>
          </a:solidFill>
          <a:latin typeface="Tahoma" pitchFamily="34" charset="0"/>
        </a:defRPr>
      </a:lvl5pPr>
      <a:lvl6pPr marL="457200" algn="l" rtl="0" fontAlgn="base">
        <a:spcBef>
          <a:spcPct val="0"/>
        </a:spcBef>
        <a:spcAft>
          <a:spcPct val="0"/>
        </a:spcAft>
        <a:defRPr sz="3600">
          <a:solidFill>
            <a:schemeClr val="bg1"/>
          </a:solidFill>
          <a:latin typeface="Tahoma" pitchFamily="34" charset="0"/>
        </a:defRPr>
      </a:lvl6pPr>
      <a:lvl7pPr marL="914400" algn="l" rtl="0" fontAlgn="base">
        <a:spcBef>
          <a:spcPct val="0"/>
        </a:spcBef>
        <a:spcAft>
          <a:spcPct val="0"/>
        </a:spcAft>
        <a:defRPr sz="3600">
          <a:solidFill>
            <a:schemeClr val="bg1"/>
          </a:solidFill>
          <a:latin typeface="Tahoma" pitchFamily="34" charset="0"/>
        </a:defRPr>
      </a:lvl7pPr>
      <a:lvl8pPr marL="1371600" algn="l" rtl="0" fontAlgn="base">
        <a:spcBef>
          <a:spcPct val="0"/>
        </a:spcBef>
        <a:spcAft>
          <a:spcPct val="0"/>
        </a:spcAft>
        <a:defRPr sz="3600">
          <a:solidFill>
            <a:schemeClr val="bg1"/>
          </a:solidFill>
          <a:latin typeface="Tahoma" pitchFamily="34" charset="0"/>
        </a:defRPr>
      </a:lvl8pPr>
      <a:lvl9pPr marL="1828800" algn="l" rtl="0" fontAlgn="base">
        <a:spcBef>
          <a:spcPct val="0"/>
        </a:spcBef>
        <a:spcAft>
          <a:spcPct val="0"/>
        </a:spcAft>
        <a:defRPr sz="3600">
          <a:solidFill>
            <a:schemeClr val="bg1"/>
          </a:solidFill>
          <a:latin typeface="Tahom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10000"/>
        </a:spcBef>
        <a:spcAft>
          <a:spcPct val="0"/>
        </a:spcAft>
        <a:buClr>
          <a:schemeClr val="hlink"/>
        </a:buClr>
        <a:buFont typeface="Wingdings"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itchFamily="2" charset="2"/>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acm.hdu.edu.cn/showproblem.php?pid=3766"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acm.hdu.edu.cn/showproblem.php?pid=1045" TargetMode="External"/><Relationship Id="rId2" Type="http://schemas.openxmlformats.org/officeDocument/2006/relationships/hyperlink" Target="http://acm.hdu.edu.cn/showproblem.php?pid=2612"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304800" y="990600"/>
            <a:ext cx="8001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eaLnBrk="0" hangingPunct="0">
              <a:spcBef>
                <a:spcPct val="20000"/>
              </a:spcBef>
              <a:buClr>
                <a:schemeClr val="hlink"/>
              </a:buClr>
              <a:buFont typeface="Wingdings" pitchFamily="2" charset="2"/>
              <a:buChar char="v"/>
              <a:defRPr sz="2800">
                <a:solidFill>
                  <a:schemeClr val="tx1"/>
                </a:solidFill>
                <a:latin typeface="黑体" pitchFamily="49" charset="-122"/>
                <a:ea typeface="黑体" pitchFamily="49" charset="-122"/>
              </a:defRPr>
            </a:lvl1pPr>
            <a:lvl2pPr marL="742950" indent="-285750" eaLnBrk="0" hangingPunct="0">
              <a:spcBef>
                <a:spcPct val="10000"/>
              </a:spcBef>
              <a:buClr>
                <a:schemeClr val="hlink"/>
              </a:buClr>
              <a:buFont typeface="Wingdings" pitchFamily="2" charset="2"/>
              <a:buChar char="§"/>
              <a:defRPr sz="2400">
                <a:solidFill>
                  <a:schemeClr val="tx1"/>
                </a:solidFill>
                <a:latin typeface="黑体" pitchFamily="49" charset="-122"/>
                <a:ea typeface="黑体" pitchFamily="49" charset="-122"/>
              </a:defRPr>
            </a:lvl2pPr>
            <a:lvl3pPr marL="1143000" indent="-228600" eaLnBrk="0" hangingPunct="0">
              <a:spcBef>
                <a:spcPct val="20000"/>
              </a:spcBef>
              <a:buClr>
                <a:schemeClr val="tx1"/>
              </a:buClr>
              <a:buFont typeface="Wingdings" pitchFamily="2" charset="2"/>
              <a:buChar char="•"/>
              <a:defRPr sz="2400">
                <a:solidFill>
                  <a:schemeClr val="tx1"/>
                </a:solidFill>
                <a:latin typeface="黑体" pitchFamily="49" charset="-122"/>
                <a:ea typeface="黑体" pitchFamily="49" charset="-122"/>
              </a:defRPr>
            </a:lvl3pPr>
            <a:lvl4pPr marL="1600200" indent="-228600" eaLnBrk="0" hangingPunct="0">
              <a:spcBef>
                <a:spcPct val="20000"/>
              </a:spcBef>
              <a:buFont typeface="Wingdings" pitchFamily="2" charset="2"/>
              <a:buChar char="–"/>
              <a:defRPr sz="2000">
                <a:solidFill>
                  <a:schemeClr val="tx1"/>
                </a:solidFill>
                <a:latin typeface="黑体" pitchFamily="49" charset="-122"/>
                <a:ea typeface="黑体" pitchFamily="49" charset="-122"/>
              </a:defRPr>
            </a:lvl4pPr>
            <a:lvl5pPr marL="2057400" indent="-228600" eaLnBrk="0" hangingPunct="0">
              <a:spcBef>
                <a:spcPct val="20000"/>
              </a:spcBef>
              <a:buFont typeface="Wingdings" pitchFamily="2" charset="2"/>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9pPr>
          </a:lstStyle>
          <a:p>
            <a:pPr algn="ctr" eaLnBrk="1" hangingPunct="1">
              <a:spcBef>
                <a:spcPct val="0"/>
              </a:spcBef>
              <a:buClrTx/>
              <a:buFontTx/>
              <a:buNone/>
            </a:pPr>
            <a:r>
              <a:rPr lang="zh-CN" altLang="zh-CN" sz="4800" b="1" dirty="0" smtClean="0">
                <a:solidFill>
                  <a:srgbClr val="0033CC"/>
                </a:solidFill>
                <a:latin typeface="Tahoma" pitchFamily="34" charset="0"/>
                <a:ea typeface="宋体" pitchFamily="2" charset="-122"/>
              </a:rPr>
              <a:t>程序设计</a:t>
            </a:r>
            <a:r>
              <a:rPr lang="zh-CN" altLang="zh-CN" sz="4800" b="1" dirty="0">
                <a:solidFill>
                  <a:srgbClr val="0033CC"/>
                </a:solidFill>
                <a:latin typeface="Tahoma" pitchFamily="34" charset="0"/>
                <a:ea typeface="宋体" pitchFamily="2" charset="-122"/>
              </a:rPr>
              <a:t>综合实践</a:t>
            </a:r>
            <a:endParaRPr lang="zh-CN" altLang="en-US" sz="4800" b="1" dirty="0">
              <a:solidFill>
                <a:srgbClr val="0033CC"/>
              </a:solidFill>
              <a:latin typeface="Tahoma" pitchFamily="34" charset="0"/>
              <a:ea typeface="宋体" pitchFamily="2" charset="-122"/>
            </a:endParaRPr>
          </a:p>
        </p:txBody>
      </p:sp>
      <p:sp>
        <p:nvSpPr>
          <p:cNvPr id="3075" name="Text Box 3"/>
          <p:cNvSpPr txBox="1">
            <a:spLocks noChangeArrowheads="1"/>
          </p:cNvSpPr>
          <p:nvPr/>
        </p:nvSpPr>
        <p:spPr bwMode="auto">
          <a:xfrm>
            <a:off x="1491928" y="4025107"/>
            <a:ext cx="449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hlink"/>
              </a:buClr>
              <a:buFont typeface="Wingdings" pitchFamily="2" charset="2"/>
              <a:buChar char="v"/>
              <a:defRPr sz="2800">
                <a:solidFill>
                  <a:schemeClr val="tx1"/>
                </a:solidFill>
                <a:latin typeface="黑体" pitchFamily="49" charset="-122"/>
                <a:ea typeface="黑体" pitchFamily="49" charset="-122"/>
              </a:defRPr>
            </a:lvl1pPr>
            <a:lvl2pPr marL="742950" indent="-285750" eaLnBrk="0" hangingPunct="0">
              <a:spcBef>
                <a:spcPct val="10000"/>
              </a:spcBef>
              <a:buClr>
                <a:schemeClr val="hlink"/>
              </a:buClr>
              <a:buFont typeface="Wingdings" pitchFamily="2" charset="2"/>
              <a:buChar char="§"/>
              <a:defRPr sz="2400">
                <a:solidFill>
                  <a:schemeClr val="tx1"/>
                </a:solidFill>
                <a:latin typeface="黑体" pitchFamily="49" charset="-122"/>
                <a:ea typeface="黑体" pitchFamily="49" charset="-122"/>
              </a:defRPr>
            </a:lvl2pPr>
            <a:lvl3pPr marL="1143000" indent="-228600" eaLnBrk="0" hangingPunct="0">
              <a:spcBef>
                <a:spcPct val="20000"/>
              </a:spcBef>
              <a:buClr>
                <a:schemeClr val="tx1"/>
              </a:buClr>
              <a:buFont typeface="Wingdings" pitchFamily="2" charset="2"/>
              <a:buChar char="•"/>
              <a:defRPr sz="2400">
                <a:solidFill>
                  <a:schemeClr val="tx1"/>
                </a:solidFill>
                <a:latin typeface="黑体" pitchFamily="49" charset="-122"/>
                <a:ea typeface="黑体" pitchFamily="49" charset="-122"/>
              </a:defRPr>
            </a:lvl3pPr>
            <a:lvl4pPr marL="1600200" indent="-228600" eaLnBrk="0" hangingPunct="0">
              <a:spcBef>
                <a:spcPct val="20000"/>
              </a:spcBef>
              <a:buFont typeface="Wingdings" pitchFamily="2" charset="2"/>
              <a:buChar char="–"/>
              <a:defRPr sz="2000">
                <a:solidFill>
                  <a:schemeClr val="tx1"/>
                </a:solidFill>
                <a:latin typeface="黑体" pitchFamily="49" charset="-122"/>
                <a:ea typeface="黑体" pitchFamily="49" charset="-122"/>
              </a:defRPr>
            </a:lvl4pPr>
            <a:lvl5pPr marL="2057400" indent="-228600" eaLnBrk="0" hangingPunct="0">
              <a:spcBef>
                <a:spcPct val="20000"/>
              </a:spcBef>
              <a:buFont typeface="Wingdings" pitchFamily="2" charset="2"/>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9pPr>
          </a:lstStyle>
          <a:p>
            <a:pPr algn="ctr" eaLnBrk="1" hangingPunct="1">
              <a:spcBef>
                <a:spcPct val="0"/>
              </a:spcBef>
              <a:buClrTx/>
              <a:buFont typeface="Arial" pitchFamily="34" charset="0"/>
              <a:buNone/>
            </a:pPr>
            <a:r>
              <a:rPr lang="zh-CN" altLang="en-US" sz="3600" b="1" dirty="0">
                <a:solidFill>
                  <a:srgbClr val="0000FF"/>
                </a:solidFill>
                <a:latin typeface="Tahoma" pitchFamily="34" charset="0"/>
                <a:ea typeface="隶书" pitchFamily="49" charset="-122"/>
              </a:rPr>
              <a:t>任课教师：刘超慧</a:t>
            </a:r>
          </a:p>
        </p:txBody>
      </p:sp>
      <p:sp>
        <p:nvSpPr>
          <p:cNvPr id="3076" name="Text Box 4"/>
          <p:cNvSpPr txBox="1">
            <a:spLocks noChangeArrowheads="1"/>
          </p:cNvSpPr>
          <p:nvPr/>
        </p:nvSpPr>
        <p:spPr bwMode="auto">
          <a:xfrm>
            <a:off x="1828872" y="4800564"/>
            <a:ext cx="4419600" cy="862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itchFamily="2" charset="2"/>
              <a:buChar char="v"/>
              <a:defRPr sz="2800">
                <a:solidFill>
                  <a:schemeClr val="tx1"/>
                </a:solidFill>
                <a:latin typeface="黑体" pitchFamily="49" charset="-122"/>
                <a:ea typeface="黑体" pitchFamily="49" charset="-122"/>
              </a:defRPr>
            </a:lvl1pPr>
            <a:lvl2pPr marL="742950" indent="-285750" eaLnBrk="0" hangingPunct="0">
              <a:spcBef>
                <a:spcPct val="10000"/>
              </a:spcBef>
              <a:buClr>
                <a:schemeClr val="hlink"/>
              </a:buClr>
              <a:buFont typeface="Wingdings" pitchFamily="2" charset="2"/>
              <a:buChar char="§"/>
              <a:defRPr sz="2400">
                <a:solidFill>
                  <a:schemeClr val="tx1"/>
                </a:solidFill>
                <a:latin typeface="黑体" pitchFamily="49" charset="-122"/>
                <a:ea typeface="黑体" pitchFamily="49" charset="-122"/>
              </a:defRPr>
            </a:lvl2pPr>
            <a:lvl3pPr marL="1143000" indent="-228600" eaLnBrk="0" hangingPunct="0">
              <a:spcBef>
                <a:spcPct val="20000"/>
              </a:spcBef>
              <a:buClr>
                <a:schemeClr val="tx1"/>
              </a:buClr>
              <a:buFont typeface="Wingdings" pitchFamily="2" charset="2"/>
              <a:buChar char="•"/>
              <a:defRPr sz="2400">
                <a:solidFill>
                  <a:schemeClr val="tx1"/>
                </a:solidFill>
                <a:latin typeface="黑体" pitchFamily="49" charset="-122"/>
                <a:ea typeface="黑体" pitchFamily="49" charset="-122"/>
              </a:defRPr>
            </a:lvl3pPr>
            <a:lvl4pPr marL="1600200" indent="-228600" eaLnBrk="0" hangingPunct="0">
              <a:spcBef>
                <a:spcPct val="20000"/>
              </a:spcBef>
              <a:buFont typeface="Wingdings" pitchFamily="2" charset="2"/>
              <a:buChar char="–"/>
              <a:defRPr sz="2000">
                <a:solidFill>
                  <a:schemeClr val="tx1"/>
                </a:solidFill>
                <a:latin typeface="黑体" pitchFamily="49" charset="-122"/>
                <a:ea typeface="黑体" pitchFamily="49" charset="-122"/>
              </a:defRPr>
            </a:lvl4pPr>
            <a:lvl5pPr marL="2057400" indent="-228600" eaLnBrk="0" hangingPunct="0">
              <a:spcBef>
                <a:spcPct val="20000"/>
              </a:spcBef>
              <a:buFont typeface="Wingdings" pitchFamily="2" charset="2"/>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黑体" pitchFamily="49" charset="-122"/>
                <a:ea typeface="黑体" pitchFamily="49" charset="-122"/>
              </a:defRPr>
            </a:lvl9pPr>
          </a:lstStyle>
          <a:p>
            <a:pPr eaLnBrk="1" hangingPunct="1">
              <a:spcBef>
                <a:spcPct val="50000"/>
              </a:spcBef>
              <a:buClrTx/>
              <a:buFont typeface="Arial" pitchFamily="34" charset="0"/>
              <a:buNone/>
            </a:pPr>
            <a:r>
              <a:rPr lang="en-US" altLang="zh-CN" sz="2000" b="1" dirty="0">
                <a:solidFill>
                  <a:srgbClr val="0033CC"/>
                </a:solidFill>
                <a:latin typeface="Arial" pitchFamily="34" charset="0"/>
                <a:ea typeface="宋体" pitchFamily="2" charset="-122"/>
              </a:rPr>
              <a:t>E-mail: </a:t>
            </a:r>
            <a:r>
              <a:rPr lang="en-US" altLang="zh-CN" sz="2000" b="1" dirty="0">
                <a:solidFill>
                  <a:srgbClr val="0000FF"/>
                </a:solidFill>
                <a:latin typeface="Arial" pitchFamily="34" charset="0"/>
                <a:ea typeface="宋体" pitchFamily="2" charset="-122"/>
              </a:rPr>
              <a:t>70552047@qq.com</a:t>
            </a:r>
          </a:p>
          <a:p>
            <a:pPr eaLnBrk="1" hangingPunct="1">
              <a:spcBef>
                <a:spcPct val="50000"/>
              </a:spcBef>
              <a:buClrTx/>
              <a:buFont typeface="Arial" pitchFamily="34" charset="0"/>
              <a:buNone/>
            </a:pPr>
            <a:r>
              <a:rPr lang="en-US" altLang="zh-CN" sz="2000" b="1" dirty="0">
                <a:solidFill>
                  <a:srgbClr val="0000FF"/>
                </a:solidFill>
                <a:latin typeface="Arial" pitchFamily="34" charset="0"/>
                <a:ea typeface="宋体" pitchFamily="2" charset="-122"/>
              </a:rPr>
              <a:t>Tel</a:t>
            </a:r>
            <a:r>
              <a:rPr lang="zh-CN" altLang="en-US" sz="2000" b="1" dirty="0">
                <a:solidFill>
                  <a:srgbClr val="0000FF"/>
                </a:solidFill>
                <a:latin typeface="Arial" pitchFamily="34" charset="0"/>
                <a:ea typeface="宋体" pitchFamily="2" charset="-122"/>
              </a:rPr>
              <a:t>：</a:t>
            </a:r>
            <a:r>
              <a:rPr lang="en-US" altLang="zh-CN" sz="2000" b="1" dirty="0">
                <a:solidFill>
                  <a:srgbClr val="0000FF"/>
                </a:solidFill>
                <a:latin typeface="Arial" pitchFamily="34" charset="0"/>
                <a:ea typeface="宋体" pitchFamily="2" charset="-122"/>
              </a:rPr>
              <a:t>15036131358</a:t>
            </a:r>
            <a:endParaRPr lang="en-US" altLang="zh-CN" sz="2000" b="1" dirty="0">
              <a:solidFill>
                <a:srgbClr val="0033CC"/>
              </a:solidFill>
              <a:latin typeface="Arial" pitchFamily="34" charset="0"/>
              <a:ea typeface="宋体" pitchFamily="2" charset="-122"/>
            </a:endParaRPr>
          </a:p>
        </p:txBody>
      </p:sp>
      <p:pic>
        <p:nvPicPr>
          <p:cNvPr id="6" name="Picture 2" descr="icpc-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80" y="2225912"/>
            <a:ext cx="6298277" cy="158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a:xfrm>
            <a:off x="613012" y="404664"/>
            <a:ext cx="8229600" cy="563563"/>
          </a:xfrm>
        </p:spPr>
        <p:txBody>
          <a:bodyPr/>
          <a:lstStyle/>
          <a:p>
            <a:r>
              <a:rPr lang="zh-CN" altLang="en-US" dirty="0">
                <a:ea typeface="宋体" pitchFamily="2" charset="-122"/>
              </a:rPr>
              <a:t>深</a:t>
            </a:r>
            <a:r>
              <a:rPr lang="zh-CN" altLang="en-US" dirty="0" smtClean="0">
                <a:ea typeface="宋体" pitchFamily="2" charset="-122"/>
              </a:rPr>
              <a:t>度优先搜索</a:t>
            </a:r>
          </a:p>
        </p:txBody>
      </p:sp>
      <p:sp>
        <p:nvSpPr>
          <p:cNvPr id="4099" name="内容占位符 2"/>
          <p:cNvSpPr>
            <a:spLocks noGrp="1"/>
          </p:cNvSpPr>
          <p:nvPr>
            <p:ph idx="1"/>
          </p:nvPr>
        </p:nvSpPr>
        <p:spPr>
          <a:xfrm>
            <a:off x="536812" y="1068239"/>
            <a:ext cx="8258204" cy="5248275"/>
          </a:xfrm>
        </p:spPr>
        <p:txBody>
          <a:bodyPr/>
          <a:lstStyle/>
          <a:p>
            <a:pPr marL="0" indent="0" eaLnBrk="1" hangingPunct="1">
              <a:buNone/>
            </a:pPr>
            <a:endParaRPr lang="zh-CN" altLang="en-US" sz="3200" dirty="0">
              <a:latin typeface="+mn-lt"/>
              <a:ea typeface="+mn-ea"/>
              <a:cs typeface="+mn-cs"/>
            </a:endParaRPr>
          </a:p>
        </p:txBody>
      </p:sp>
      <p:sp>
        <p:nvSpPr>
          <p:cNvPr id="5" name="Text Box 3"/>
          <p:cNvSpPr txBox="1">
            <a:spLocks noChangeArrowheads="1"/>
          </p:cNvSpPr>
          <p:nvPr/>
        </p:nvSpPr>
        <p:spPr bwMode="auto">
          <a:xfrm>
            <a:off x="4535962" y="1512739"/>
            <a:ext cx="822325" cy="641350"/>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a:effectLst>
                  <a:outerShdw blurRad="38100" dist="38100" dir="2700000" algn="tl">
                    <a:srgbClr val="C0C0C0"/>
                  </a:outerShdw>
                </a:effectLst>
                <a:latin typeface="Calibri" pitchFamily="34" charset="0"/>
              </a:rPr>
              <a:t>2        3</a:t>
            </a:r>
          </a:p>
          <a:p>
            <a:pPr>
              <a:defRPr/>
            </a:pPr>
            <a:r>
              <a:rPr lang="en-US" altLang="zh-CN" sz="1600" b="1">
                <a:effectLst>
                  <a:outerShdw blurRad="38100" dist="38100" dir="2700000" algn="tl">
                    <a:srgbClr val="C0C0C0"/>
                  </a:outerShdw>
                </a:effectLst>
                <a:latin typeface="Calibri" pitchFamily="34" charset="0"/>
              </a:rPr>
              <a:t>1   8   4</a:t>
            </a:r>
          </a:p>
          <a:p>
            <a:pPr>
              <a:defRPr/>
            </a:pPr>
            <a:r>
              <a:rPr lang="en-US" altLang="zh-CN" sz="1600" b="1">
                <a:effectLst>
                  <a:outerShdw blurRad="38100" dist="38100" dir="2700000" algn="tl">
                    <a:srgbClr val="C0C0C0"/>
                  </a:outerShdw>
                </a:effectLst>
                <a:latin typeface="Calibri" pitchFamily="34" charset="0"/>
              </a:rPr>
              <a:t>7   6   5</a:t>
            </a:r>
          </a:p>
        </p:txBody>
      </p:sp>
      <p:grpSp>
        <p:nvGrpSpPr>
          <p:cNvPr id="6" name="Group 4"/>
          <p:cNvGrpSpPr>
            <a:grpSpLocks/>
          </p:cNvGrpSpPr>
          <p:nvPr/>
        </p:nvGrpSpPr>
        <p:grpSpPr bwMode="auto">
          <a:xfrm>
            <a:off x="3129437" y="2149327"/>
            <a:ext cx="3870325" cy="1033462"/>
            <a:chOff x="0" y="0"/>
            <a:chExt cx="2438" cy="868"/>
          </a:xfrm>
        </p:grpSpPr>
        <p:sp>
          <p:nvSpPr>
            <p:cNvPr id="7" name="Text Box 5"/>
            <p:cNvSpPr txBox="1">
              <a:spLocks noChangeArrowheads="1"/>
            </p:cNvSpPr>
            <p:nvPr/>
          </p:nvSpPr>
          <p:spPr bwMode="auto">
            <a:xfrm>
              <a:off x="912" y="331"/>
              <a:ext cx="518" cy="537"/>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zh-CN" altLang="en-US" sz="1600" b="1">
                  <a:effectLst>
                    <a:outerShdw blurRad="38100" dist="38100" dir="2700000" algn="tl">
                      <a:srgbClr val="C0C0C0"/>
                    </a:outerShdw>
                  </a:effectLst>
                  <a:latin typeface="Calibri" pitchFamily="34" charset="0"/>
                </a:rPr>
                <a:t>     </a:t>
              </a:r>
              <a:r>
                <a:rPr lang="en-US" altLang="zh-CN" sz="1600" b="1">
                  <a:effectLst>
                    <a:outerShdw blurRad="38100" dist="38100" dir="2700000" algn="tl">
                      <a:srgbClr val="C0C0C0"/>
                    </a:outerShdw>
                  </a:effectLst>
                  <a:latin typeface="Calibri" pitchFamily="34" charset="0"/>
                </a:rPr>
                <a:t>2   3</a:t>
              </a:r>
            </a:p>
            <a:p>
              <a:pPr>
                <a:defRPr/>
              </a:pPr>
              <a:r>
                <a:rPr lang="en-US" altLang="zh-CN" sz="1600" b="1">
                  <a:effectLst>
                    <a:outerShdw blurRad="38100" dist="38100" dir="2700000" algn="tl">
                      <a:srgbClr val="C0C0C0"/>
                    </a:outerShdw>
                  </a:effectLst>
                  <a:latin typeface="Calibri" pitchFamily="34" charset="0"/>
                </a:rPr>
                <a:t>1   8   4</a:t>
              </a:r>
            </a:p>
            <a:p>
              <a:pPr>
                <a:defRPr/>
              </a:pPr>
              <a:r>
                <a:rPr lang="en-US" altLang="zh-CN" sz="1600" b="1">
                  <a:effectLst>
                    <a:outerShdw blurRad="38100" dist="38100" dir="2700000" algn="tl">
                      <a:srgbClr val="C0C0C0"/>
                    </a:outerShdw>
                  </a:effectLst>
                  <a:latin typeface="Calibri" pitchFamily="34" charset="0"/>
                </a:rPr>
                <a:t>7   6   5</a:t>
              </a:r>
            </a:p>
          </p:txBody>
        </p:sp>
        <p:sp>
          <p:nvSpPr>
            <p:cNvPr id="8" name="Text Box 6"/>
            <p:cNvSpPr txBox="1">
              <a:spLocks noChangeArrowheads="1"/>
            </p:cNvSpPr>
            <p:nvPr/>
          </p:nvSpPr>
          <p:spPr bwMode="auto">
            <a:xfrm>
              <a:off x="0" y="331"/>
              <a:ext cx="518" cy="537"/>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a:effectLst>
                    <a:outerShdw blurRad="38100" dist="38100" dir="2700000" algn="tl">
                      <a:srgbClr val="C0C0C0"/>
                    </a:outerShdw>
                  </a:effectLst>
                  <a:latin typeface="Calibri" pitchFamily="34" charset="0"/>
                </a:rPr>
                <a:t>2   8   3</a:t>
              </a:r>
            </a:p>
            <a:p>
              <a:pPr>
                <a:defRPr/>
              </a:pPr>
              <a:r>
                <a:rPr lang="en-US" altLang="zh-CN" sz="1600" b="1">
                  <a:effectLst>
                    <a:outerShdw blurRad="38100" dist="38100" dir="2700000" algn="tl">
                      <a:srgbClr val="C0C0C0"/>
                    </a:outerShdw>
                  </a:effectLst>
                  <a:latin typeface="Calibri" pitchFamily="34" charset="0"/>
                </a:rPr>
                <a:t>1        4</a:t>
              </a:r>
            </a:p>
            <a:p>
              <a:pPr>
                <a:defRPr/>
              </a:pPr>
              <a:r>
                <a:rPr lang="en-US" altLang="zh-CN" sz="1600" b="1">
                  <a:effectLst>
                    <a:outerShdw blurRad="38100" dist="38100" dir="2700000" algn="tl">
                      <a:srgbClr val="C0C0C0"/>
                    </a:outerShdw>
                  </a:effectLst>
                  <a:latin typeface="Calibri" pitchFamily="34" charset="0"/>
                </a:rPr>
                <a:t>7   6   5</a:t>
              </a:r>
            </a:p>
          </p:txBody>
        </p:sp>
        <p:sp>
          <p:nvSpPr>
            <p:cNvPr id="9" name="Text Box 7"/>
            <p:cNvSpPr txBox="1">
              <a:spLocks noChangeArrowheads="1"/>
            </p:cNvSpPr>
            <p:nvPr/>
          </p:nvSpPr>
          <p:spPr bwMode="auto">
            <a:xfrm>
              <a:off x="1920" y="331"/>
              <a:ext cx="518" cy="537"/>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a:effectLst>
                    <a:outerShdw blurRad="38100" dist="38100" dir="2700000" algn="tl">
                      <a:srgbClr val="C0C0C0"/>
                    </a:outerShdw>
                  </a:effectLst>
                  <a:latin typeface="Calibri" pitchFamily="34" charset="0"/>
                </a:rPr>
                <a:t>2   3</a:t>
              </a:r>
            </a:p>
            <a:p>
              <a:pPr>
                <a:defRPr/>
              </a:pPr>
              <a:r>
                <a:rPr lang="en-US" altLang="zh-CN" sz="1600" b="1">
                  <a:effectLst>
                    <a:outerShdw blurRad="38100" dist="38100" dir="2700000" algn="tl">
                      <a:srgbClr val="C0C0C0"/>
                    </a:outerShdw>
                  </a:effectLst>
                  <a:latin typeface="Calibri" pitchFamily="34" charset="0"/>
                </a:rPr>
                <a:t>1   8   4</a:t>
              </a:r>
            </a:p>
            <a:p>
              <a:pPr>
                <a:defRPr/>
              </a:pPr>
              <a:r>
                <a:rPr lang="en-US" altLang="zh-CN" sz="1600" b="1">
                  <a:effectLst>
                    <a:outerShdw blurRad="38100" dist="38100" dir="2700000" algn="tl">
                      <a:srgbClr val="C0C0C0"/>
                    </a:outerShdw>
                  </a:effectLst>
                  <a:latin typeface="Calibri" pitchFamily="34" charset="0"/>
                </a:rPr>
                <a:t>7   6   5</a:t>
              </a:r>
            </a:p>
          </p:txBody>
        </p:sp>
        <p:sp>
          <p:nvSpPr>
            <p:cNvPr id="10" name="Line 8"/>
            <p:cNvSpPr>
              <a:spLocks noChangeShapeType="1"/>
            </p:cNvSpPr>
            <p:nvPr/>
          </p:nvSpPr>
          <p:spPr bwMode="auto">
            <a:xfrm flipV="1">
              <a:off x="240" y="0"/>
              <a:ext cx="864" cy="33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9"/>
            <p:cNvSpPr>
              <a:spLocks noChangeShapeType="1"/>
            </p:cNvSpPr>
            <p:nvPr/>
          </p:nvSpPr>
          <p:spPr bwMode="auto">
            <a:xfrm flipH="1" flipV="1">
              <a:off x="1104" y="0"/>
              <a:ext cx="48" cy="336"/>
            </a:xfrm>
            <a:prstGeom prst="line">
              <a:avLst/>
            </a:prstGeom>
            <a:noFill/>
            <a:ln w="2857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0"/>
            <p:cNvSpPr>
              <a:spLocks noChangeShapeType="1"/>
            </p:cNvSpPr>
            <p:nvPr/>
          </p:nvSpPr>
          <p:spPr bwMode="auto">
            <a:xfrm flipH="1" flipV="1">
              <a:off x="1200" y="0"/>
              <a:ext cx="960" cy="33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 name="Group 11"/>
          <p:cNvGrpSpPr>
            <a:grpSpLocks/>
          </p:cNvGrpSpPr>
          <p:nvPr/>
        </p:nvGrpSpPr>
        <p:grpSpPr bwMode="auto">
          <a:xfrm>
            <a:off x="1986437" y="3178027"/>
            <a:ext cx="3413125" cy="976312"/>
            <a:chOff x="0" y="0"/>
            <a:chExt cx="2150" cy="820"/>
          </a:xfrm>
        </p:grpSpPr>
        <p:sp>
          <p:nvSpPr>
            <p:cNvPr id="14" name="Text Box 12"/>
            <p:cNvSpPr txBox="1">
              <a:spLocks noChangeArrowheads="1"/>
            </p:cNvSpPr>
            <p:nvPr/>
          </p:nvSpPr>
          <p:spPr bwMode="auto">
            <a:xfrm>
              <a:off x="1632" y="283"/>
              <a:ext cx="518" cy="537"/>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a:effectLst>
                    <a:outerShdw blurRad="38100" dist="38100" dir="2700000" algn="tl">
                      <a:srgbClr val="C0C0C0"/>
                    </a:outerShdw>
                  </a:effectLst>
                  <a:latin typeface="Calibri" pitchFamily="34" charset="0"/>
                </a:rPr>
                <a:t>2   8   3</a:t>
              </a:r>
            </a:p>
            <a:p>
              <a:pPr>
                <a:defRPr/>
              </a:pPr>
              <a:r>
                <a:rPr lang="en-US" altLang="zh-CN" sz="1600" b="1">
                  <a:effectLst>
                    <a:outerShdw blurRad="38100" dist="38100" dir="2700000" algn="tl">
                      <a:srgbClr val="C0C0C0"/>
                    </a:outerShdw>
                  </a:effectLst>
                  <a:latin typeface="Calibri" pitchFamily="34" charset="0"/>
                </a:rPr>
                <a:t>1   4</a:t>
              </a:r>
            </a:p>
            <a:p>
              <a:pPr>
                <a:defRPr/>
              </a:pPr>
              <a:r>
                <a:rPr lang="en-US" altLang="zh-CN" sz="1600" b="1">
                  <a:effectLst>
                    <a:outerShdw blurRad="38100" dist="38100" dir="2700000" algn="tl">
                      <a:srgbClr val="C0C0C0"/>
                    </a:outerShdw>
                  </a:effectLst>
                  <a:latin typeface="Calibri" pitchFamily="34" charset="0"/>
                </a:rPr>
                <a:t>7   6   5</a:t>
              </a:r>
            </a:p>
          </p:txBody>
        </p:sp>
        <p:sp>
          <p:nvSpPr>
            <p:cNvPr id="15" name="Text Box 13"/>
            <p:cNvSpPr txBox="1">
              <a:spLocks noChangeArrowheads="1"/>
            </p:cNvSpPr>
            <p:nvPr/>
          </p:nvSpPr>
          <p:spPr bwMode="auto">
            <a:xfrm>
              <a:off x="0" y="235"/>
              <a:ext cx="518" cy="537"/>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a:effectLst>
                    <a:outerShdw blurRad="38100" dist="38100" dir="2700000" algn="tl">
                      <a:srgbClr val="C0C0C0"/>
                    </a:outerShdw>
                  </a:effectLst>
                  <a:latin typeface="Calibri" pitchFamily="34" charset="0"/>
                </a:rPr>
                <a:t>2   8   3</a:t>
              </a:r>
            </a:p>
            <a:p>
              <a:pPr>
                <a:defRPr/>
              </a:pPr>
              <a:r>
                <a:rPr lang="en-US" altLang="zh-CN" sz="1600" b="1">
                  <a:effectLst>
                    <a:outerShdw blurRad="38100" dist="38100" dir="2700000" algn="tl">
                      <a:srgbClr val="C0C0C0"/>
                    </a:outerShdw>
                  </a:effectLst>
                  <a:latin typeface="Calibri" pitchFamily="34" charset="0"/>
                </a:rPr>
                <a:t>1   6   4</a:t>
              </a:r>
            </a:p>
            <a:p>
              <a:pPr>
                <a:defRPr/>
              </a:pPr>
              <a:r>
                <a:rPr lang="en-US" altLang="zh-CN" sz="1600" b="1">
                  <a:effectLst>
                    <a:outerShdw blurRad="38100" dist="38100" dir="2700000" algn="tl">
                      <a:srgbClr val="C0C0C0"/>
                    </a:outerShdw>
                  </a:effectLst>
                  <a:latin typeface="Calibri" pitchFamily="34" charset="0"/>
                </a:rPr>
                <a:t>7        5</a:t>
              </a:r>
            </a:p>
          </p:txBody>
        </p:sp>
        <p:sp>
          <p:nvSpPr>
            <p:cNvPr id="16" name="Text Box 14"/>
            <p:cNvSpPr txBox="1">
              <a:spLocks noChangeArrowheads="1"/>
            </p:cNvSpPr>
            <p:nvPr/>
          </p:nvSpPr>
          <p:spPr bwMode="auto">
            <a:xfrm>
              <a:off x="816" y="235"/>
              <a:ext cx="518" cy="537"/>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a:effectLst>
                    <a:outerShdw blurRad="38100" dist="38100" dir="2700000" algn="tl">
                      <a:srgbClr val="C0C0C0"/>
                    </a:outerShdw>
                  </a:effectLst>
                  <a:latin typeface="Calibri" pitchFamily="34" charset="0"/>
                </a:rPr>
                <a:t>2   8   3</a:t>
              </a:r>
            </a:p>
            <a:p>
              <a:pPr>
                <a:defRPr/>
              </a:pPr>
              <a:r>
                <a:rPr lang="en-US" altLang="zh-CN" sz="1600" b="1">
                  <a:effectLst>
                    <a:outerShdw blurRad="38100" dist="38100" dir="2700000" algn="tl">
                      <a:srgbClr val="C0C0C0"/>
                    </a:outerShdw>
                  </a:effectLst>
                  <a:latin typeface="Calibri" pitchFamily="34" charset="0"/>
                </a:rPr>
                <a:t>     1   4</a:t>
              </a:r>
            </a:p>
            <a:p>
              <a:pPr>
                <a:defRPr/>
              </a:pPr>
              <a:r>
                <a:rPr lang="en-US" altLang="zh-CN" sz="1600" b="1">
                  <a:effectLst>
                    <a:outerShdw blurRad="38100" dist="38100" dir="2700000" algn="tl">
                      <a:srgbClr val="C0C0C0"/>
                    </a:outerShdw>
                  </a:effectLst>
                  <a:latin typeface="Calibri" pitchFamily="34" charset="0"/>
                </a:rPr>
                <a:t>7   6   5</a:t>
              </a:r>
            </a:p>
          </p:txBody>
        </p:sp>
        <p:sp>
          <p:nvSpPr>
            <p:cNvPr id="17" name="Line 15"/>
            <p:cNvSpPr>
              <a:spLocks noChangeShapeType="1"/>
            </p:cNvSpPr>
            <p:nvPr/>
          </p:nvSpPr>
          <p:spPr bwMode="auto">
            <a:xfrm flipV="1">
              <a:off x="240" y="0"/>
              <a:ext cx="672" cy="24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6"/>
            <p:cNvSpPr>
              <a:spLocks noChangeShapeType="1"/>
            </p:cNvSpPr>
            <p:nvPr/>
          </p:nvSpPr>
          <p:spPr bwMode="auto">
            <a:xfrm flipH="1" flipV="1">
              <a:off x="960" y="0"/>
              <a:ext cx="96" cy="24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7"/>
            <p:cNvSpPr>
              <a:spLocks noChangeShapeType="1"/>
            </p:cNvSpPr>
            <p:nvPr/>
          </p:nvSpPr>
          <p:spPr bwMode="auto">
            <a:xfrm flipH="1" flipV="1">
              <a:off x="1008" y="0"/>
              <a:ext cx="864"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 name="Group 18"/>
          <p:cNvGrpSpPr>
            <a:grpSpLocks/>
          </p:cNvGrpSpPr>
          <p:nvPr/>
        </p:nvGrpSpPr>
        <p:grpSpPr bwMode="auto">
          <a:xfrm>
            <a:off x="725962" y="4092427"/>
            <a:ext cx="1889125" cy="1033462"/>
            <a:chOff x="0" y="0"/>
            <a:chExt cx="1190" cy="868"/>
          </a:xfrm>
        </p:grpSpPr>
        <p:sp>
          <p:nvSpPr>
            <p:cNvPr id="21" name="Text Box 19"/>
            <p:cNvSpPr txBox="1">
              <a:spLocks noChangeArrowheads="1"/>
            </p:cNvSpPr>
            <p:nvPr/>
          </p:nvSpPr>
          <p:spPr bwMode="auto">
            <a:xfrm>
              <a:off x="672" y="331"/>
              <a:ext cx="518" cy="537"/>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a:effectLst>
                    <a:outerShdw blurRad="38100" dist="38100" dir="2700000" algn="tl">
                      <a:srgbClr val="C0C0C0"/>
                    </a:outerShdw>
                  </a:effectLst>
                  <a:latin typeface="Calibri" pitchFamily="34" charset="0"/>
                </a:rPr>
                <a:t>2   8   3</a:t>
              </a:r>
            </a:p>
            <a:p>
              <a:pPr>
                <a:defRPr/>
              </a:pPr>
              <a:r>
                <a:rPr lang="en-US" altLang="zh-CN" sz="1600" b="1">
                  <a:effectLst>
                    <a:outerShdw blurRad="38100" dist="38100" dir="2700000" algn="tl">
                      <a:srgbClr val="C0C0C0"/>
                    </a:outerShdw>
                  </a:effectLst>
                  <a:latin typeface="Calibri" pitchFamily="34" charset="0"/>
                </a:rPr>
                <a:t>1   6   4</a:t>
              </a:r>
            </a:p>
            <a:p>
              <a:pPr>
                <a:defRPr/>
              </a:pPr>
              <a:r>
                <a:rPr lang="en-US" altLang="zh-CN" sz="1600" b="1">
                  <a:effectLst>
                    <a:outerShdw blurRad="38100" dist="38100" dir="2700000" algn="tl">
                      <a:srgbClr val="C0C0C0"/>
                    </a:outerShdw>
                  </a:effectLst>
                  <a:latin typeface="Calibri" pitchFamily="34" charset="0"/>
                </a:rPr>
                <a:t>7   5</a:t>
              </a:r>
            </a:p>
          </p:txBody>
        </p:sp>
        <p:sp>
          <p:nvSpPr>
            <p:cNvPr id="22" name="Text Box 20"/>
            <p:cNvSpPr txBox="1">
              <a:spLocks noChangeArrowheads="1"/>
            </p:cNvSpPr>
            <p:nvPr/>
          </p:nvSpPr>
          <p:spPr bwMode="auto">
            <a:xfrm>
              <a:off x="0" y="331"/>
              <a:ext cx="518" cy="537"/>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a:effectLst>
                    <a:outerShdw blurRad="38100" dist="38100" dir="2700000" algn="tl">
                      <a:srgbClr val="C0C0C0"/>
                    </a:outerShdw>
                  </a:effectLst>
                  <a:latin typeface="Calibri" pitchFamily="34" charset="0"/>
                </a:rPr>
                <a:t>2   8   3</a:t>
              </a:r>
            </a:p>
            <a:p>
              <a:pPr>
                <a:defRPr/>
              </a:pPr>
              <a:r>
                <a:rPr lang="en-US" altLang="zh-CN" sz="1600" b="1">
                  <a:effectLst>
                    <a:outerShdw blurRad="38100" dist="38100" dir="2700000" algn="tl">
                      <a:srgbClr val="C0C0C0"/>
                    </a:outerShdw>
                  </a:effectLst>
                  <a:latin typeface="Calibri" pitchFamily="34" charset="0"/>
                </a:rPr>
                <a:t>1   6   4</a:t>
              </a:r>
            </a:p>
            <a:p>
              <a:pPr>
                <a:defRPr/>
              </a:pPr>
              <a:r>
                <a:rPr lang="en-US" altLang="zh-CN" sz="1600" b="1">
                  <a:effectLst>
                    <a:outerShdw blurRad="38100" dist="38100" dir="2700000" algn="tl">
                      <a:srgbClr val="C0C0C0"/>
                    </a:outerShdw>
                  </a:effectLst>
                  <a:latin typeface="Calibri" pitchFamily="34" charset="0"/>
                </a:rPr>
                <a:t>    7   5</a:t>
              </a:r>
            </a:p>
          </p:txBody>
        </p:sp>
        <p:sp>
          <p:nvSpPr>
            <p:cNvPr id="23" name="Line 21"/>
            <p:cNvSpPr>
              <a:spLocks noChangeShapeType="1"/>
            </p:cNvSpPr>
            <p:nvPr/>
          </p:nvSpPr>
          <p:spPr bwMode="auto">
            <a:xfrm flipV="1">
              <a:off x="266" y="0"/>
              <a:ext cx="720" cy="33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22"/>
            <p:cNvSpPr>
              <a:spLocks noChangeShapeType="1"/>
            </p:cNvSpPr>
            <p:nvPr/>
          </p:nvSpPr>
          <p:spPr bwMode="auto">
            <a:xfrm flipV="1">
              <a:off x="938" y="0"/>
              <a:ext cx="48" cy="33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5" name="Group 23"/>
          <p:cNvGrpSpPr>
            <a:grpSpLocks/>
          </p:cNvGrpSpPr>
          <p:nvPr/>
        </p:nvGrpSpPr>
        <p:grpSpPr bwMode="auto">
          <a:xfrm>
            <a:off x="2859562" y="4092427"/>
            <a:ext cx="1889125" cy="1033462"/>
            <a:chOff x="0" y="0"/>
            <a:chExt cx="1190" cy="868"/>
          </a:xfrm>
        </p:grpSpPr>
        <p:sp>
          <p:nvSpPr>
            <p:cNvPr id="26" name="Text Box 24"/>
            <p:cNvSpPr txBox="1">
              <a:spLocks noChangeArrowheads="1"/>
            </p:cNvSpPr>
            <p:nvPr/>
          </p:nvSpPr>
          <p:spPr bwMode="auto">
            <a:xfrm>
              <a:off x="672" y="331"/>
              <a:ext cx="518" cy="537"/>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a:effectLst>
                    <a:outerShdw blurRad="38100" dist="38100" dir="2700000" algn="tl">
                      <a:srgbClr val="C0C0C0"/>
                    </a:outerShdw>
                  </a:effectLst>
                  <a:latin typeface="Calibri" pitchFamily="34" charset="0"/>
                </a:rPr>
                <a:t>2   8   3</a:t>
              </a:r>
            </a:p>
            <a:p>
              <a:pPr>
                <a:defRPr/>
              </a:pPr>
              <a:r>
                <a:rPr lang="en-US" altLang="zh-CN" sz="1600" b="1">
                  <a:effectLst>
                    <a:outerShdw blurRad="38100" dist="38100" dir="2700000" algn="tl">
                      <a:srgbClr val="C0C0C0"/>
                    </a:outerShdw>
                  </a:effectLst>
                  <a:latin typeface="Calibri" pitchFamily="34" charset="0"/>
                </a:rPr>
                <a:t>7   1   4</a:t>
              </a:r>
            </a:p>
            <a:p>
              <a:pPr>
                <a:defRPr/>
              </a:pPr>
              <a:r>
                <a:rPr lang="en-US" altLang="zh-CN" sz="1600" b="1">
                  <a:effectLst>
                    <a:outerShdw blurRad="38100" dist="38100" dir="2700000" algn="tl">
                      <a:srgbClr val="C0C0C0"/>
                    </a:outerShdw>
                  </a:effectLst>
                  <a:latin typeface="Calibri" pitchFamily="34" charset="0"/>
                </a:rPr>
                <a:t>     6   5</a:t>
              </a:r>
            </a:p>
          </p:txBody>
        </p:sp>
        <p:sp>
          <p:nvSpPr>
            <p:cNvPr id="27" name="Text Box 25"/>
            <p:cNvSpPr txBox="1">
              <a:spLocks noChangeArrowheads="1"/>
            </p:cNvSpPr>
            <p:nvPr/>
          </p:nvSpPr>
          <p:spPr bwMode="auto">
            <a:xfrm>
              <a:off x="0" y="331"/>
              <a:ext cx="518" cy="537"/>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zh-CN" altLang="en-US" sz="1600" b="1">
                  <a:effectLst>
                    <a:outerShdw blurRad="38100" dist="38100" dir="2700000" algn="tl">
                      <a:srgbClr val="C0C0C0"/>
                    </a:outerShdw>
                  </a:effectLst>
                  <a:latin typeface="Calibri" pitchFamily="34" charset="0"/>
                </a:rPr>
                <a:t>     </a:t>
              </a:r>
              <a:r>
                <a:rPr lang="en-US" altLang="zh-CN" sz="1600" b="1">
                  <a:effectLst>
                    <a:outerShdw blurRad="38100" dist="38100" dir="2700000" algn="tl">
                      <a:srgbClr val="C0C0C0"/>
                    </a:outerShdw>
                  </a:effectLst>
                  <a:latin typeface="Calibri" pitchFamily="34" charset="0"/>
                </a:rPr>
                <a:t>8   3</a:t>
              </a:r>
            </a:p>
            <a:p>
              <a:pPr>
                <a:defRPr/>
              </a:pPr>
              <a:r>
                <a:rPr lang="en-US" altLang="zh-CN" sz="1600" b="1">
                  <a:effectLst>
                    <a:outerShdw blurRad="38100" dist="38100" dir="2700000" algn="tl">
                      <a:srgbClr val="C0C0C0"/>
                    </a:outerShdw>
                  </a:effectLst>
                  <a:latin typeface="Calibri" pitchFamily="34" charset="0"/>
                </a:rPr>
                <a:t>2   1   4</a:t>
              </a:r>
            </a:p>
            <a:p>
              <a:pPr>
                <a:defRPr/>
              </a:pPr>
              <a:r>
                <a:rPr lang="en-US" altLang="zh-CN" sz="1600" b="1">
                  <a:effectLst>
                    <a:outerShdw blurRad="38100" dist="38100" dir="2700000" algn="tl">
                      <a:srgbClr val="C0C0C0"/>
                    </a:outerShdw>
                  </a:effectLst>
                  <a:latin typeface="Calibri" pitchFamily="34" charset="0"/>
                </a:rPr>
                <a:t>7   6   5</a:t>
              </a:r>
            </a:p>
          </p:txBody>
        </p:sp>
        <p:sp>
          <p:nvSpPr>
            <p:cNvPr id="28" name="Line 26"/>
            <p:cNvSpPr>
              <a:spLocks noChangeShapeType="1"/>
            </p:cNvSpPr>
            <p:nvPr/>
          </p:nvSpPr>
          <p:spPr bwMode="auto">
            <a:xfrm flipV="1">
              <a:off x="266" y="0"/>
              <a:ext cx="240" cy="33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27"/>
            <p:cNvSpPr>
              <a:spLocks noChangeShapeType="1"/>
            </p:cNvSpPr>
            <p:nvPr/>
          </p:nvSpPr>
          <p:spPr bwMode="auto">
            <a:xfrm flipH="1" flipV="1">
              <a:off x="554" y="0"/>
              <a:ext cx="384" cy="33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0" name="Group 28"/>
          <p:cNvGrpSpPr>
            <a:grpSpLocks/>
          </p:cNvGrpSpPr>
          <p:nvPr/>
        </p:nvGrpSpPr>
        <p:grpSpPr bwMode="auto">
          <a:xfrm>
            <a:off x="4916962" y="4149577"/>
            <a:ext cx="1889125" cy="976312"/>
            <a:chOff x="0" y="0"/>
            <a:chExt cx="1190" cy="820"/>
          </a:xfrm>
        </p:grpSpPr>
        <p:sp>
          <p:nvSpPr>
            <p:cNvPr id="31" name="Text Box 29"/>
            <p:cNvSpPr txBox="1">
              <a:spLocks noChangeArrowheads="1"/>
            </p:cNvSpPr>
            <p:nvPr/>
          </p:nvSpPr>
          <p:spPr bwMode="auto">
            <a:xfrm>
              <a:off x="0" y="283"/>
              <a:ext cx="518" cy="537"/>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a:effectLst>
                    <a:outerShdw blurRad="38100" dist="38100" dir="2700000" algn="tl">
                      <a:srgbClr val="C0C0C0"/>
                    </a:outerShdw>
                  </a:effectLst>
                  <a:latin typeface="Calibri" pitchFamily="34" charset="0"/>
                </a:rPr>
                <a:t>2   8</a:t>
              </a:r>
            </a:p>
            <a:p>
              <a:pPr>
                <a:defRPr/>
              </a:pPr>
              <a:r>
                <a:rPr lang="en-US" altLang="zh-CN" sz="1600" b="1">
                  <a:effectLst>
                    <a:outerShdw blurRad="38100" dist="38100" dir="2700000" algn="tl">
                      <a:srgbClr val="C0C0C0"/>
                    </a:outerShdw>
                  </a:effectLst>
                  <a:latin typeface="Calibri" pitchFamily="34" charset="0"/>
                </a:rPr>
                <a:t>1   4   3</a:t>
              </a:r>
            </a:p>
            <a:p>
              <a:pPr>
                <a:defRPr/>
              </a:pPr>
              <a:r>
                <a:rPr lang="en-US" altLang="zh-CN" sz="1600" b="1">
                  <a:effectLst>
                    <a:outerShdw blurRad="38100" dist="38100" dir="2700000" algn="tl">
                      <a:srgbClr val="C0C0C0"/>
                    </a:outerShdw>
                  </a:effectLst>
                  <a:latin typeface="Calibri" pitchFamily="34" charset="0"/>
                </a:rPr>
                <a:t>7   6   5</a:t>
              </a:r>
            </a:p>
          </p:txBody>
        </p:sp>
        <p:sp>
          <p:nvSpPr>
            <p:cNvPr id="32" name="Text Box 30"/>
            <p:cNvSpPr txBox="1">
              <a:spLocks noChangeArrowheads="1"/>
            </p:cNvSpPr>
            <p:nvPr/>
          </p:nvSpPr>
          <p:spPr bwMode="auto">
            <a:xfrm>
              <a:off x="672" y="283"/>
              <a:ext cx="518" cy="537"/>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a:effectLst>
                    <a:outerShdw blurRad="38100" dist="38100" dir="2700000" algn="tl">
                      <a:srgbClr val="C0C0C0"/>
                    </a:outerShdw>
                  </a:effectLst>
                  <a:latin typeface="Calibri" pitchFamily="34" charset="0"/>
                </a:rPr>
                <a:t>2   8   3</a:t>
              </a:r>
            </a:p>
            <a:p>
              <a:pPr>
                <a:defRPr/>
              </a:pPr>
              <a:r>
                <a:rPr lang="en-US" altLang="zh-CN" sz="1600" b="1">
                  <a:effectLst>
                    <a:outerShdw blurRad="38100" dist="38100" dir="2700000" algn="tl">
                      <a:srgbClr val="C0C0C0"/>
                    </a:outerShdw>
                  </a:effectLst>
                  <a:latin typeface="Calibri" pitchFamily="34" charset="0"/>
                </a:rPr>
                <a:t>1   4   5</a:t>
              </a:r>
            </a:p>
            <a:p>
              <a:pPr>
                <a:defRPr/>
              </a:pPr>
              <a:r>
                <a:rPr lang="en-US" altLang="zh-CN" sz="1600" b="1">
                  <a:effectLst>
                    <a:outerShdw blurRad="38100" dist="38100" dir="2700000" algn="tl">
                      <a:srgbClr val="C0C0C0"/>
                    </a:outerShdw>
                  </a:effectLst>
                  <a:latin typeface="Calibri" pitchFamily="34" charset="0"/>
                </a:rPr>
                <a:t>7   6   </a:t>
              </a:r>
            </a:p>
          </p:txBody>
        </p:sp>
        <p:sp>
          <p:nvSpPr>
            <p:cNvPr id="33" name="Line 31"/>
            <p:cNvSpPr>
              <a:spLocks noChangeShapeType="1"/>
            </p:cNvSpPr>
            <p:nvPr/>
          </p:nvSpPr>
          <p:spPr bwMode="auto">
            <a:xfrm flipH="1" flipV="1">
              <a:off x="26" y="0"/>
              <a:ext cx="24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32"/>
            <p:cNvSpPr>
              <a:spLocks noChangeShapeType="1"/>
            </p:cNvSpPr>
            <p:nvPr/>
          </p:nvSpPr>
          <p:spPr bwMode="auto">
            <a:xfrm flipH="1" flipV="1">
              <a:off x="74" y="0"/>
              <a:ext cx="864"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5" name="Group 33"/>
          <p:cNvGrpSpPr>
            <a:grpSpLocks/>
          </p:cNvGrpSpPr>
          <p:nvPr/>
        </p:nvGrpSpPr>
        <p:grpSpPr bwMode="auto">
          <a:xfrm>
            <a:off x="6482237" y="4092427"/>
            <a:ext cx="2406650" cy="1033462"/>
            <a:chOff x="0" y="0"/>
            <a:chExt cx="1516" cy="868"/>
          </a:xfrm>
        </p:grpSpPr>
        <p:sp>
          <p:nvSpPr>
            <p:cNvPr id="36" name="Text Box 34"/>
            <p:cNvSpPr txBox="1">
              <a:spLocks noChangeArrowheads="1"/>
            </p:cNvSpPr>
            <p:nvPr/>
          </p:nvSpPr>
          <p:spPr bwMode="auto">
            <a:xfrm>
              <a:off x="358" y="331"/>
              <a:ext cx="518" cy="537"/>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dirty="0">
                  <a:effectLst>
                    <a:outerShdw blurRad="38100" dist="38100" dir="2700000" algn="tl">
                      <a:srgbClr val="C0C0C0"/>
                    </a:outerShdw>
                  </a:effectLst>
                  <a:latin typeface="Calibri" pitchFamily="34" charset="0"/>
                </a:rPr>
                <a:t>1   2   3</a:t>
              </a:r>
            </a:p>
            <a:p>
              <a:pPr>
                <a:defRPr/>
              </a:pPr>
              <a:r>
                <a:rPr lang="en-US" altLang="zh-CN" sz="1600" b="1" dirty="0">
                  <a:effectLst>
                    <a:outerShdw blurRad="38100" dist="38100" dir="2700000" algn="tl">
                      <a:srgbClr val="C0C0C0"/>
                    </a:outerShdw>
                  </a:effectLst>
                  <a:latin typeface="Calibri" pitchFamily="34" charset="0"/>
                </a:rPr>
                <a:t>7   8   4</a:t>
              </a:r>
            </a:p>
            <a:p>
              <a:pPr>
                <a:defRPr/>
              </a:pPr>
              <a:r>
                <a:rPr lang="en-US" altLang="zh-CN" sz="1600" b="1" dirty="0">
                  <a:effectLst>
                    <a:outerShdw blurRad="38100" dist="38100" dir="2700000" algn="tl">
                      <a:srgbClr val="C0C0C0"/>
                    </a:outerShdw>
                  </a:effectLst>
                  <a:latin typeface="Calibri" pitchFamily="34" charset="0"/>
                </a:rPr>
                <a:t>     6   5</a:t>
              </a:r>
            </a:p>
          </p:txBody>
        </p:sp>
        <p:sp>
          <p:nvSpPr>
            <p:cNvPr id="37" name="Text Box 35"/>
            <p:cNvSpPr txBox="1">
              <a:spLocks noChangeArrowheads="1"/>
            </p:cNvSpPr>
            <p:nvPr/>
          </p:nvSpPr>
          <p:spPr bwMode="auto">
            <a:xfrm>
              <a:off x="1030" y="331"/>
              <a:ext cx="486" cy="537"/>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a:effectLst>
                    <a:outerShdw blurRad="38100" dist="38100" dir="2700000" algn="tl">
                      <a:srgbClr val="C0C0C0"/>
                    </a:outerShdw>
                  </a:effectLst>
                  <a:latin typeface="Calibri" pitchFamily="34" charset="0"/>
                </a:rPr>
                <a:t>1  2   3</a:t>
              </a:r>
            </a:p>
            <a:p>
              <a:pPr>
                <a:defRPr/>
              </a:pPr>
              <a:r>
                <a:rPr lang="en-US" altLang="zh-CN" sz="1600" b="1">
                  <a:effectLst>
                    <a:outerShdw blurRad="38100" dist="38100" dir="2700000" algn="tl">
                      <a:srgbClr val="C0C0C0"/>
                    </a:outerShdw>
                  </a:effectLst>
                  <a:latin typeface="Calibri" pitchFamily="34" charset="0"/>
                </a:rPr>
                <a:t>8       4</a:t>
              </a:r>
            </a:p>
            <a:p>
              <a:pPr>
                <a:defRPr/>
              </a:pPr>
              <a:r>
                <a:rPr lang="en-US" altLang="zh-CN" sz="1600" b="1">
                  <a:effectLst>
                    <a:outerShdw blurRad="38100" dist="38100" dir="2700000" algn="tl">
                      <a:srgbClr val="C0C0C0"/>
                    </a:outerShdw>
                  </a:effectLst>
                  <a:latin typeface="Calibri" pitchFamily="34" charset="0"/>
                </a:rPr>
                <a:t>7   6  5</a:t>
              </a:r>
            </a:p>
          </p:txBody>
        </p:sp>
        <p:sp>
          <p:nvSpPr>
            <p:cNvPr id="38" name="Line 36"/>
            <p:cNvSpPr>
              <a:spLocks noChangeShapeType="1"/>
            </p:cNvSpPr>
            <p:nvPr/>
          </p:nvSpPr>
          <p:spPr bwMode="auto">
            <a:xfrm flipH="1" flipV="1">
              <a:off x="0" y="0"/>
              <a:ext cx="576" cy="33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37"/>
            <p:cNvSpPr>
              <a:spLocks noChangeShapeType="1"/>
            </p:cNvSpPr>
            <p:nvPr/>
          </p:nvSpPr>
          <p:spPr bwMode="auto">
            <a:xfrm flipH="1" flipV="1">
              <a:off x="96" y="0"/>
              <a:ext cx="1152" cy="336"/>
            </a:xfrm>
            <a:prstGeom prst="line">
              <a:avLst/>
            </a:prstGeom>
            <a:noFill/>
            <a:ln w="2857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0" name="Group 38"/>
          <p:cNvGrpSpPr>
            <a:grpSpLocks/>
          </p:cNvGrpSpPr>
          <p:nvPr/>
        </p:nvGrpSpPr>
        <p:grpSpPr bwMode="auto">
          <a:xfrm>
            <a:off x="767237" y="5121127"/>
            <a:ext cx="822325" cy="976312"/>
            <a:chOff x="0" y="0"/>
            <a:chExt cx="518" cy="820"/>
          </a:xfrm>
        </p:grpSpPr>
        <p:sp>
          <p:nvSpPr>
            <p:cNvPr id="41" name="Text Box 39"/>
            <p:cNvSpPr txBox="1">
              <a:spLocks noChangeArrowheads="1"/>
            </p:cNvSpPr>
            <p:nvPr/>
          </p:nvSpPr>
          <p:spPr bwMode="auto">
            <a:xfrm>
              <a:off x="0" y="283"/>
              <a:ext cx="518" cy="537"/>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a:effectLst>
                    <a:outerShdw blurRad="38100" dist="38100" dir="2700000" algn="tl">
                      <a:srgbClr val="C0C0C0"/>
                    </a:outerShdw>
                  </a:effectLst>
                  <a:latin typeface="Calibri" pitchFamily="34" charset="0"/>
                </a:rPr>
                <a:t>2   8   3</a:t>
              </a:r>
            </a:p>
            <a:p>
              <a:pPr>
                <a:defRPr/>
              </a:pPr>
              <a:r>
                <a:rPr lang="en-US" altLang="zh-CN" sz="1600" b="1">
                  <a:effectLst>
                    <a:outerShdw blurRad="38100" dist="38100" dir="2700000" algn="tl">
                      <a:srgbClr val="C0C0C0"/>
                    </a:outerShdw>
                  </a:effectLst>
                  <a:latin typeface="Calibri" pitchFamily="34" charset="0"/>
                </a:rPr>
                <a:t>     6   4</a:t>
              </a:r>
            </a:p>
            <a:p>
              <a:pPr>
                <a:defRPr/>
              </a:pPr>
              <a:r>
                <a:rPr lang="en-US" altLang="zh-CN" sz="1600" b="1">
                  <a:effectLst>
                    <a:outerShdw blurRad="38100" dist="38100" dir="2700000" algn="tl">
                      <a:srgbClr val="C0C0C0"/>
                    </a:outerShdw>
                  </a:effectLst>
                  <a:latin typeface="Calibri" pitchFamily="34" charset="0"/>
                </a:rPr>
                <a:t>1   7   5</a:t>
              </a:r>
            </a:p>
          </p:txBody>
        </p:sp>
        <p:sp>
          <p:nvSpPr>
            <p:cNvPr id="42" name="Line 40"/>
            <p:cNvSpPr>
              <a:spLocks noChangeShapeType="1"/>
            </p:cNvSpPr>
            <p:nvPr/>
          </p:nvSpPr>
          <p:spPr bwMode="auto">
            <a:xfrm flipV="1">
              <a:off x="288" y="0"/>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3" name="Group 41"/>
          <p:cNvGrpSpPr>
            <a:grpSpLocks/>
          </p:cNvGrpSpPr>
          <p:nvPr/>
        </p:nvGrpSpPr>
        <p:grpSpPr bwMode="auto">
          <a:xfrm>
            <a:off x="1834037" y="5121127"/>
            <a:ext cx="822325" cy="976312"/>
            <a:chOff x="0" y="0"/>
            <a:chExt cx="518" cy="820"/>
          </a:xfrm>
        </p:grpSpPr>
        <p:sp>
          <p:nvSpPr>
            <p:cNvPr id="44" name="Text Box 42"/>
            <p:cNvSpPr txBox="1">
              <a:spLocks noChangeArrowheads="1"/>
            </p:cNvSpPr>
            <p:nvPr/>
          </p:nvSpPr>
          <p:spPr bwMode="auto">
            <a:xfrm>
              <a:off x="0" y="283"/>
              <a:ext cx="518" cy="537"/>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a:effectLst>
                    <a:outerShdw blurRad="38100" dist="38100" dir="2700000" algn="tl">
                      <a:srgbClr val="C0C0C0"/>
                    </a:outerShdw>
                  </a:effectLst>
                  <a:latin typeface="Calibri" pitchFamily="34" charset="0"/>
                </a:rPr>
                <a:t>2   8   3</a:t>
              </a:r>
            </a:p>
            <a:p>
              <a:pPr>
                <a:defRPr/>
              </a:pPr>
              <a:r>
                <a:rPr lang="en-US" altLang="zh-CN" sz="1600" b="1">
                  <a:effectLst>
                    <a:outerShdw blurRad="38100" dist="38100" dir="2700000" algn="tl">
                      <a:srgbClr val="C0C0C0"/>
                    </a:outerShdw>
                  </a:effectLst>
                  <a:latin typeface="Calibri" pitchFamily="34" charset="0"/>
                </a:rPr>
                <a:t>1   6</a:t>
              </a:r>
            </a:p>
            <a:p>
              <a:pPr>
                <a:defRPr/>
              </a:pPr>
              <a:r>
                <a:rPr lang="en-US" altLang="zh-CN" sz="1600" b="1">
                  <a:effectLst>
                    <a:outerShdw blurRad="38100" dist="38100" dir="2700000" algn="tl">
                      <a:srgbClr val="C0C0C0"/>
                    </a:outerShdw>
                  </a:effectLst>
                  <a:latin typeface="Calibri" pitchFamily="34" charset="0"/>
                </a:rPr>
                <a:t>7   5   4</a:t>
              </a:r>
            </a:p>
          </p:txBody>
        </p:sp>
        <p:sp>
          <p:nvSpPr>
            <p:cNvPr id="45" name="Line 43"/>
            <p:cNvSpPr>
              <a:spLocks noChangeShapeType="1"/>
            </p:cNvSpPr>
            <p:nvPr/>
          </p:nvSpPr>
          <p:spPr bwMode="auto">
            <a:xfrm flipV="1">
              <a:off x="288" y="0"/>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6" name="Group 44"/>
          <p:cNvGrpSpPr>
            <a:grpSpLocks/>
          </p:cNvGrpSpPr>
          <p:nvPr/>
        </p:nvGrpSpPr>
        <p:grpSpPr bwMode="auto">
          <a:xfrm>
            <a:off x="2977037" y="5121127"/>
            <a:ext cx="822325" cy="976312"/>
            <a:chOff x="0" y="0"/>
            <a:chExt cx="518" cy="820"/>
          </a:xfrm>
        </p:grpSpPr>
        <p:sp>
          <p:nvSpPr>
            <p:cNvPr id="47" name="Text Box 45"/>
            <p:cNvSpPr txBox="1">
              <a:spLocks noChangeArrowheads="1"/>
            </p:cNvSpPr>
            <p:nvPr/>
          </p:nvSpPr>
          <p:spPr bwMode="auto">
            <a:xfrm>
              <a:off x="0" y="283"/>
              <a:ext cx="518" cy="537"/>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a:effectLst>
                    <a:outerShdw blurRad="38100" dist="38100" dir="2700000" algn="tl">
                      <a:srgbClr val="C0C0C0"/>
                    </a:outerShdw>
                  </a:effectLst>
                  <a:latin typeface="Calibri" pitchFamily="34" charset="0"/>
                </a:rPr>
                <a:t>8        3</a:t>
              </a:r>
            </a:p>
            <a:p>
              <a:pPr>
                <a:defRPr/>
              </a:pPr>
              <a:r>
                <a:rPr lang="en-US" altLang="zh-CN" sz="1600" b="1">
                  <a:effectLst>
                    <a:outerShdw blurRad="38100" dist="38100" dir="2700000" algn="tl">
                      <a:srgbClr val="C0C0C0"/>
                    </a:outerShdw>
                  </a:effectLst>
                  <a:latin typeface="Calibri" pitchFamily="34" charset="0"/>
                </a:rPr>
                <a:t>2   1   4</a:t>
              </a:r>
            </a:p>
            <a:p>
              <a:pPr>
                <a:defRPr/>
              </a:pPr>
              <a:r>
                <a:rPr lang="en-US" altLang="zh-CN" sz="1600" b="1">
                  <a:effectLst>
                    <a:outerShdw blurRad="38100" dist="38100" dir="2700000" algn="tl">
                      <a:srgbClr val="C0C0C0"/>
                    </a:outerShdw>
                  </a:effectLst>
                  <a:latin typeface="Calibri" pitchFamily="34" charset="0"/>
                </a:rPr>
                <a:t>7   6   5</a:t>
              </a:r>
            </a:p>
          </p:txBody>
        </p:sp>
        <p:sp>
          <p:nvSpPr>
            <p:cNvPr id="48" name="Line 46"/>
            <p:cNvSpPr>
              <a:spLocks noChangeShapeType="1"/>
            </p:cNvSpPr>
            <p:nvPr/>
          </p:nvSpPr>
          <p:spPr bwMode="auto">
            <a:xfrm flipV="1">
              <a:off x="240" y="0"/>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9" name="Group 47"/>
          <p:cNvGrpSpPr>
            <a:grpSpLocks/>
          </p:cNvGrpSpPr>
          <p:nvPr/>
        </p:nvGrpSpPr>
        <p:grpSpPr bwMode="auto">
          <a:xfrm>
            <a:off x="4120037" y="5121127"/>
            <a:ext cx="822325" cy="976312"/>
            <a:chOff x="0" y="0"/>
            <a:chExt cx="518" cy="820"/>
          </a:xfrm>
        </p:grpSpPr>
        <p:sp>
          <p:nvSpPr>
            <p:cNvPr id="50" name="Text Box 48"/>
            <p:cNvSpPr txBox="1">
              <a:spLocks noChangeArrowheads="1"/>
            </p:cNvSpPr>
            <p:nvPr/>
          </p:nvSpPr>
          <p:spPr bwMode="auto">
            <a:xfrm>
              <a:off x="0" y="283"/>
              <a:ext cx="518" cy="537"/>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a:effectLst>
                    <a:outerShdw blurRad="38100" dist="38100" dir="2700000" algn="tl">
                      <a:srgbClr val="C0C0C0"/>
                    </a:outerShdw>
                  </a:effectLst>
                  <a:latin typeface="Calibri" pitchFamily="34" charset="0"/>
                </a:rPr>
                <a:t>2   8   3</a:t>
              </a:r>
            </a:p>
            <a:p>
              <a:pPr>
                <a:defRPr/>
              </a:pPr>
              <a:r>
                <a:rPr lang="en-US" altLang="zh-CN" sz="1600" b="1">
                  <a:effectLst>
                    <a:outerShdw blurRad="38100" dist="38100" dir="2700000" algn="tl">
                      <a:srgbClr val="C0C0C0"/>
                    </a:outerShdw>
                  </a:effectLst>
                  <a:latin typeface="Calibri" pitchFamily="34" charset="0"/>
                </a:rPr>
                <a:t>7   1   4</a:t>
              </a:r>
            </a:p>
            <a:p>
              <a:pPr>
                <a:defRPr/>
              </a:pPr>
              <a:r>
                <a:rPr lang="en-US" altLang="zh-CN" sz="1600" b="1">
                  <a:effectLst>
                    <a:outerShdw blurRad="38100" dist="38100" dir="2700000" algn="tl">
                      <a:srgbClr val="C0C0C0"/>
                    </a:outerShdw>
                  </a:effectLst>
                  <a:latin typeface="Calibri" pitchFamily="34" charset="0"/>
                </a:rPr>
                <a:t>6        5</a:t>
              </a:r>
            </a:p>
          </p:txBody>
        </p:sp>
        <p:sp>
          <p:nvSpPr>
            <p:cNvPr id="51" name="Line 49"/>
            <p:cNvSpPr>
              <a:spLocks noChangeShapeType="1"/>
            </p:cNvSpPr>
            <p:nvPr/>
          </p:nvSpPr>
          <p:spPr bwMode="auto">
            <a:xfrm flipH="1" flipV="1">
              <a:off x="96" y="0"/>
              <a:ext cx="192"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 name="Group 50"/>
          <p:cNvGrpSpPr>
            <a:grpSpLocks/>
          </p:cNvGrpSpPr>
          <p:nvPr/>
        </p:nvGrpSpPr>
        <p:grpSpPr bwMode="auto">
          <a:xfrm>
            <a:off x="5186837" y="5121127"/>
            <a:ext cx="822325" cy="976312"/>
            <a:chOff x="0" y="0"/>
            <a:chExt cx="518" cy="820"/>
          </a:xfrm>
        </p:grpSpPr>
        <p:sp>
          <p:nvSpPr>
            <p:cNvPr id="53" name="Text Box 51"/>
            <p:cNvSpPr txBox="1">
              <a:spLocks noChangeArrowheads="1"/>
            </p:cNvSpPr>
            <p:nvPr/>
          </p:nvSpPr>
          <p:spPr bwMode="auto">
            <a:xfrm>
              <a:off x="0" y="283"/>
              <a:ext cx="518" cy="537"/>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a:effectLst>
                    <a:outerShdw blurRad="38100" dist="38100" dir="2700000" algn="tl">
                      <a:srgbClr val="C0C0C0"/>
                    </a:outerShdw>
                  </a:effectLst>
                  <a:latin typeface="Calibri" pitchFamily="34" charset="0"/>
                </a:rPr>
                <a:t>2        8</a:t>
              </a:r>
            </a:p>
            <a:p>
              <a:pPr>
                <a:defRPr/>
              </a:pPr>
              <a:r>
                <a:rPr lang="en-US" altLang="zh-CN" sz="1600" b="1">
                  <a:effectLst>
                    <a:outerShdw blurRad="38100" dist="38100" dir="2700000" algn="tl">
                      <a:srgbClr val="C0C0C0"/>
                    </a:outerShdw>
                  </a:effectLst>
                  <a:latin typeface="Calibri" pitchFamily="34" charset="0"/>
                </a:rPr>
                <a:t>1   4   3</a:t>
              </a:r>
            </a:p>
            <a:p>
              <a:pPr>
                <a:defRPr/>
              </a:pPr>
              <a:r>
                <a:rPr lang="en-US" altLang="zh-CN" sz="1600" b="1">
                  <a:effectLst>
                    <a:outerShdw blurRad="38100" dist="38100" dir="2700000" algn="tl">
                      <a:srgbClr val="C0C0C0"/>
                    </a:outerShdw>
                  </a:effectLst>
                  <a:latin typeface="Calibri" pitchFamily="34" charset="0"/>
                </a:rPr>
                <a:t>7   6   5</a:t>
              </a:r>
            </a:p>
          </p:txBody>
        </p:sp>
        <p:sp>
          <p:nvSpPr>
            <p:cNvPr id="54" name="Line 52"/>
            <p:cNvSpPr>
              <a:spLocks noChangeShapeType="1"/>
            </p:cNvSpPr>
            <p:nvPr/>
          </p:nvSpPr>
          <p:spPr bwMode="auto">
            <a:xfrm flipH="1" flipV="1">
              <a:off x="96" y="0"/>
              <a:ext cx="144"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5" name="Group 53"/>
          <p:cNvGrpSpPr>
            <a:grpSpLocks/>
          </p:cNvGrpSpPr>
          <p:nvPr/>
        </p:nvGrpSpPr>
        <p:grpSpPr bwMode="auto">
          <a:xfrm>
            <a:off x="6329837" y="5121127"/>
            <a:ext cx="822325" cy="976312"/>
            <a:chOff x="0" y="0"/>
            <a:chExt cx="518" cy="820"/>
          </a:xfrm>
        </p:grpSpPr>
        <p:sp>
          <p:nvSpPr>
            <p:cNvPr id="56" name="Text Box 54"/>
            <p:cNvSpPr txBox="1">
              <a:spLocks noChangeArrowheads="1"/>
            </p:cNvSpPr>
            <p:nvPr/>
          </p:nvSpPr>
          <p:spPr bwMode="auto">
            <a:xfrm>
              <a:off x="0" y="283"/>
              <a:ext cx="518" cy="537"/>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a:effectLst>
                    <a:outerShdw blurRad="38100" dist="38100" dir="2700000" algn="tl">
                      <a:srgbClr val="C0C0C0"/>
                    </a:outerShdw>
                  </a:effectLst>
                  <a:latin typeface="Calibri" pitchFamily="34" charset="0"/>
                </a:rPr>
                <a:t>2   8   3</a:t>
              </a:r>
            </a:p>
            <a:p>
              <a:pPr>
                <a:defRPr/>
              </a:pPr>
              <a:r>
                <a:rPr lang="en-US" altLang="zh-CN" sz="1600" b="1">
                  <a:effectLst>
                    <a:outerShdw blurRad="38100" dist="38100" dir="2700000" algn="tl">
                      <a:srgbClr val="C0C0C0"/>
                    </a:outerShdw>
                  </a:effectLst>
                  <a:latin typeface="Calibri" pitchFamily="34" charset="0"/>
                </a:rPr>
                <a:t>1   4   5</a:t>
              </a:r>
            </a:p>
            <a:p>
              <a:pPr>
                <a:defRPr/>
              </a:pPr>
              <a:r>
                <a:rPr lang="en-US" altLang="zh-CN" sz="1600" b="1">
                  <a:effectLst>
                    <a:outerShdw blurRad="38100" dist="38100" dir="2700000" algn="tl">
                      <a:srgbClr val="C0C0C0"/>
                    </a:outerShdw>
                  </a:effectLst>
                  <a:latin typeface="Calibri" pitchFamily="34" charset="0"/>
                </a:rPr>
                <a:t>7        6</a:t>
              </a:r>
            </a:p>
          </p:txBody>
        </p:sp>
        <p:sp>
          <p:nvSpPr>
            <p:cNvPr id="57" name="Line 55"/>
            <p:cNvSpPr>
              <a:spLocks noChangeShapeType="1"/>
            </p:cNvSpPr>
            <p:nvPr/>
          </p:nvSpPr>
          <p:spPr bwMode="auto">
            <a:xfrm flipH="1" flipV="1">
              <a:off x="48" y="0"/>
              <a:ext cx="192"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8" name="Oval 56"/>
          <p:cNvSpPr>
            <a:spLocks noChangeArrowheads="1"/>
          </p:cNvSpPr>
          <p:nvPr/>
        </p:nvSpPr>
        <p:spPr bwMode="auto">
          <a:xfrm>
            <a:off x="5466237" y="1525439"/>
            <a:ext cx="406400" cy="317500"/>
          </a:xfrm>
          <a:prstGeom prst="ellipse">
            <a:avLst/>
          </a:prstGeom>
          <a:noFill/>
          <a:ln w="28575" cmpd="sng">
            <a:solidFill>
              <a:schemeClr va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defRPr/>
            </a:pPr>
            <a:r>
              <a:rPr lang="en-US" altLang="zh-CN" sz="1400" b="1">
                <a:effectLst>
                  <a:outerShdw blurRad="38100" dist="38100" dir="2700000" algn="tl">
                    <a:srgbClr val="C0C0C0"/>
                  </a:outerShdw>
                </a:effectLst>
                <a:latin typeface="Calibri" pitchFamily="34" charset="0"/>
              </a:rPr>
              <a:t>1</a:t>
            </a:r>
            <a:endParaRPr lang="en-US" altLang="zh-CN" b="1">
              <a:effectLst>
                <a:outerShdw blurRad="38100" dist="38100" dir="2700000" algn="tl">
                  <a:srgbClr val="C0C0C0"/>
                </a:outerShdw>
              </a:effectLst>
              <a:latin typeface="Calibri" pitchFamily="34" charset="0"/>
            </a:endParaRPr>
          </a:p>
        </p:txBody>
      </p:sp>
      <p:sp>
        <p:nvSpPr>
          <p:cNvPr id="59" name="Oval 57"/>
          <p:cNvSpPr>
            <a:spLocks noChangeArrowheads="1"/>
          </p:cNvSpPr>
          <p:nvPr/>
        </p:nvSpPr>
        <p:spPr bwMode="auto">
          <a:xfrm>
            <a:off x="3131024" y="2198539"/>
            <a:ext cx="406400" cy="317500"/>
          </a:xfrm>
          <a:prstGeom prst="ellipse">
            <a:avLst/>
          </a:prstGeom>
          <a:noFill/>
          <a:ln w="28575" cmpd="sng">
            <a:solidFill>
              <a:schemeClr va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defRPr/>
            </a:pPr>
            <a:r>
              <a:rPr lang="en-US" altLang="zh-CN" sz="1400" b="1">
                <a:effectLst>
                  <a:outerShdw blurRad="38100" dist="38100" dir="2700000" algn="tl">
                    <a:srgbClr val="C0C0C0"/>
                  </a:outerShdw>
                </a:effectLst>
                <a:latin typeface="Calibri" pitchFamily="34" charset="0"/>
              </a:rPr>
              <a:t>2</a:t>
            </a:r>
            <a:endParaRPr lang="en-US" altLang="zh-CN" b="1">
              <a:effectLst>
                <a:outerShdw blurRad="38100" dist="38100" dir="2700000" algn="tl">
                  <a:srgbClr val="C0C0C0"/>
                </a:outerShdw>
              </a:effectLst>
              <a:latin typeface="Calibri" pitchFamily="34" charset="0"/>
            </a:endParaRPr>
          </a:p>
        </p:txBody>
      </p:sp>
      <p:sp>
        <p:nvSpPr>
          <p:cNvPr id="60" name="Oval 58"/>
          <p:cNvSpPr>
            <a:spLocks noChangeArrowheads="1"/>
          </p:cNvSpPr>
          <p:nvPr/>
        </p:nvSpPr>
        <p:spPr bwMode="auto">
          <a:xfrm>
            <a:off x="1911824" y="3112939"/>
            <a:ext cx="406400" cy="317500"/>
          </a:xfrm>
          <a:prstGeom prst="ellipse">
            <a:avLst/>
          </a:prstGeom>
          <a:noFill/>
          <a:ln w="28575" cmpd="sng">
            <a:solidFill>
              <a:schemeClr va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defRPr/>
            </a:pPr>
            <a:r>
              <a:rPr lang="en-US" altLang="zh-CN" sz="1400" b="1">
                <a:effectLst>
                  <a:outerShdw blurRad="38100" dist="38100" dir="2700000" algn="tl">
                    <a:srgbClr val="C0C0C0"/>
                  </a:outerShdw>
                </a:effectLst>
                <a:latin typeface="Calibri" pitchFamily="34" charset="0"/>
              </a:rPr>
              <a:t>3</a:t>
            </a:r>
            <a:endParaRPr lang="en-US" altLang="zh-CN" b="1">
              <a:effectLst>
                <a:outerShdw blurRad="38100" dist="38100" dir="2700000" algn="tl">
                  <a:srgbClr val="C0C0C0"/>
                </a:outerShdw>
              </a:effectLst>
              <a:latin typeface="Calibri" pitchFamily="34" charset="0"/>
            </a:endParaRPr>
          </a:p>
        </p:txBody>
      </p:sp>
      <p:sp>
        <p:nvSpPr>
          <p:cNvPr id="61" name="Oval 59"/>
          <p:cNvSpPr>
            <a:spLocks noChangeArrowheads="1"/>
          </p:cNvSpPr>
          <p:nvPr/>
        </p:nvSpPr>
        <p:spPr bwMode="auto">
          <a:xfrm>
            <a:off x="692624" y="4141639"/>
            <a:ext cx="406400" cy="317500"/>
          </a:xfrm>
          <a:prstGeom prst="ellipse">
            <a:avLst/>
          </a:prstGeom>
          <a:noFill/>
          <a:ln w="28575" cmpd="sng">
            <a:solidFill>
              <a:schemeClr va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defRPr/>
            </a:pPr>
            <a:r>
              <a:rPr lang="en-US" altLang="zh-CN" sz="1400" b="1">
                <a:effectLst>
                  <a:outerShdw blurRad="38100" dist="38100" dir="2700000" algn="tl">
                    <a:srgbClr val="C0C0C0"/>
                  </a:outerShdw>
                </a:effectLst>
                <a:latin typeface="Calibri" pitchFamily="34" charset="0"/>
              </a:rPr>
              <a:t>4</a:t>
            </a:r>
            <a:endParaRPr lang="en-US" altLang="zh-CN" b="1">
              <a:effectLst>
                <a:outerShdw blurRad="38100" dist="38100" dir="2700000" algn="tl">
                  <a:srgbClr val="C0C0C0"/>
                </a:outerShdw>
              </a:effectLst>
              <a:latin typeface="Calibri" pitchFamily="34" charset="0"/>
            </a:endParaRPr>
          </a:p>
        </p:txBody>
      </p:sp>
      <p:sp>
        <p:nvSpPr>
          <p:cNvPr id="62" name="Oval 60"/>
          <p:cNvSpPr>
            <a:spLocks noChangeArrowheads="1"/>
          </p:cNvSpPr>
          <p:nvPr/>
        </p:nvSpPr>
        <p:spPr bwMode="auto">
          <a:xfrm>
            <a:off x="2292824" y="4198789"/>
            <a:ext cx="406400" cy="317500"/>
          </a:xfrm>
          <a:prstGeom prst="ellipse">
            <a:avLst/>
          </a:prstGeom>
          <a:noFill/>
          <a:ln w="28575" cmpd="sng">
            <a:solidFill>
              <a:schemeClr va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defRPr/>
            </a:pPr>
            <a:r>
              <a:rPr lang="en-US" altLang="zh-CN" sz="1400" b="1">
                <a:effectLst>
                  <a:outerShdw blurRad="38100" dist="38100" dir="2700000" algn="tl">
                    <a:srgbClr val="C0C0C0"/>
                  </a:outerShdw>
                </a:effectLst>
                <a:latin typeface="Calibri" pitchFamily="34" charset="0"/>
              </a:rPr>
              <a:t>5</a:t>
            </a:r>
            <a:endParaRPr lang="en-US" altLang="zh-CN" b="1">
              <a:effectLst>
                <a:outerShdw blurRad="38100" dist="38100" dir="2700000" algn="tl">
                  <a:srgbClr val="C0C0C0"/>
                </a:outerShdw>
              </a:effectLst>
              <a:latin typeface="Calibri" pitchFamily="34" charset="0"/>
            </a:endParaRPr>
          </a:p>
        </p:txBody>
      </p:sp>
      <p:sp>
        <p:nvSpPr>
          <p:cNvPr id="63" name="Oval 61"/>
          <p:cNvSpPr>
            <a:spLocks noChangeArrowheads="1"/>
          </p:cNvSpPr>
          <p:nvPr/>
        </p:nvSpPr>
        <p:spPr bwMode="auto">
          <a:xfrm>
            <a:off x="3664424" y="3227239"/>
            <a:ext cx="406400" cy="317500"/>
          </a:xfrm>
          <a:prstGeom prst="ellipse">
            <a:avLst/>
          </a:prstGeom>
          <a:noFill/>
          <a:ln w="28575" cmpd="sng">
            <a:solidFill>
              <a:schemeClr va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defRPr/>
            </a:pPr>
            <a:r>
              <a:rPr lang="en-US" altLang="zh-CN" sz="1400" b="1">
                <a:effectLst>
                  <a:outerShdw blurRad="38100" dist="38100" dir="2700000" algn="tl">
                    <a:srgbClr val="C0C0C0"/>
                  </a:outerShdw>
                </a:effectLst>
                <a:latin typeface="Calibri" pitchFamily="34" charset="0"/>
              </a:rPr>
              <a:t>6</a:t>
            </a:r>
            <a:endParaRPr lang="en-US" altLang="zh-CN" b="1">
              <a:effectLst>
                <a:outerShdw blurRad="38100" dist="38100" dir="2700000" algn="tl">
                  <a:srgbClr val="C0C0C0"/>
                </a:outerShdw>
              </a:effectLst>
              <a:latin typeface="Calibri" pitchFamily="34" charset="0"/>
            </a:endParaRPr>
          </a:p>
        </p:txBody>
      </p:sp>
      <p:sp>
        <p:nvSpPr>
          <p:cNvPr id="64" name="Oval 62"/>
          <p:cNvSpPr>
            <a:spLocks noChangeArrowheads="1"/>
          </p:cNvSpPr>
          <p:nvPr/>
        </p:nvSpPr>
        <p:spPr bwMode="auto">
          <a:xfrm>
            <a:off x="3435824" y="4198789"/>
            <a:ext cx="406400" cy="317500"/>
          </a:xfrm>
          <a:prstGeom prst="ellipse">
            <a:avLst/>
          </a:prstGeom>
          <a:noFill/>
          <a:ln w="28575" cmpd="sng">
            <a:solidFill>
              <a:schemeClr va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defRPr/>
            </a:pPr>
            <a:r>
              <a:rPr lang="en-US" altLang="zh-CN" sz="1400" b="1">
                <a:effectLst>
                  <a:outerShdw blurRad="38100" dist="38100" dir="2700000" algn="tl">
                    <a:srgbClr val="C0C0C0"/>
                  </a:outerShdw>
                </a:effectLst>
                <a:latin typeface="Calibri" pitchFamily="34" charset="0"/>
              </a:rPr>
              <a:t>7</a:t>
            </a:r>
            <a:endParaRPr lang="en-US" altLang="zh-CN" b="1">
              <a:effectLst>
                <a:outerShdw blurRad="38100" dist="38100" dir="2700000" algn="tl">
                  <a:srgbClr val="C0C0C0"/>
                </a:outerShdw>
              </a:effectLst>
              <a:latin typeface="Calibri" pitchFamily="34" charset="0"/>
            </a:endParaRPr>
          </a:p>
        </p:txBody>
      </p:sp>
      <p:sp>
        <p:nvSpPr>
          <p:cNvPr id="65" name="Oval 63"/>
          <p:cNvSpPr>
            <a:spLocks noChangeArrowheads="1"/>
          </p:cNvSpPr>
          <p:nvPr/>
        </p:nvSpPr>
        <p:spPr bwMode="auto">
          <a:xfrm>
            <a:off x="4274024" y="4198789"/>
            <a:ext cx="406400" cy="317500"/>
          </a:xfrm>
          <a:prstGeom prst="ellipse">
            <a:avLst/>
          </a:prstGeom>
          <a:noFill/>
          <a:ln w="28575" cmpd="sng">
            <a:solidFill>
              <a:schemeClr va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defRPr/>
            </a:pPr>
            <a:r>
              <a:rPr lang="en-US" altLang="zh-CN" sz="1400" b="1">
                <a:effectLst>
                  <a:outerShdw blurRad="38100" dist="38100" dir="2700000" algn="tl">
                    <a:srgbClr val="C0C0C0"/>
                  </a:outerShdw>
                </a:effectLst>
                <a:latin typeface="Calibri" pitchFamily="34" charset="0"/>
              </a:rPr>
              <a:t>8</a:t>
            </a:r>
            <a:endParaRPr lang="en-US" altLang="zh-CN" b="1">
              <a:effectLst>
                <a:outerShdw blurRad="38100" dist="38100" dir="2700000" algn="tl">
                  <a:srgbClr val="C0C0C0"/>
                </a:outerShdw>
              </a:effectLst>
              <a:latin typeface="Calibri" pitchFamily="34" charset="0"/>
            </a:endParaRPr>
          </a:p>
        </p:txBody>
      </p:sp>
      <p:sp>
        <p:nvSpPr>
          <p:cNvPr id="66" name="Oval 64"/>
          <p:cNvSpPr>
            <a:spLocks noChangeArrowheads="1"/>
          </p:cNvSpPr>
          <p:nvPr/>
        </p:nvSpPr>
        <p:spPr bwMode="auto">
          <a:xfrm>
            <a:off x="4883624" y="3227239"/>
            <a:ext cx="406400" cy="317500"/>
          </a:xfrm>
          <a:prstGeom prst="ellipse">
            <a:avLst/>
          </a:prstGeom>
          <a:noFill/>
          <a:ln w="28575" cmpd="sng">
            <a:solidFill>
              <a:schemeClr va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defRPr/>
            </a:pPr>
            <a:r>
              <a:rPr lang="en-US" altLang="zh-CN" sz="1400" b="1">
                <a:effectLst>
                  <a:outerShdw blurRad="38100" dist="38100" dir="2700000" algn="tl">
                    <a:srgbClr val="C0C0C0"/>
                  </a:outerShdw>
                </a:effectLst>
                <a:latin typeface="Calibri" pitchFamily="34" charset="0"/>
              </a:rPr>
              <a:t>9</a:t>
            </a:r>
            <a:endParaRPr lang="en-US" altLang="zh-CN" b="1">
              <a:effectLst>
                <a:outerShdw blurRad="38100" dist="38100" dir="2700000" algn="tl">
                  <a:srgbClr val="C0C0C0"/>
                </a:outerShdw>
              </a:effectLst>
              <a:latin typeface="Calibri" pitchFamily="34" charset="0"/>
            </a:endParaRPr>
          </a:p>
        </p:txBody>
      </p:sp>
      <p:sp>
        <p:nvSpPr>
          <p:cNvPr id="67" name="Oval 65"/>
          <p:cNvSpPr>
            <a:spLocks noChangeArrowheads="1"/>
          </p:cNvSpPr>
          <p:nvPr/>
        </p:nvSpPr>
        <p:spPr bwMode="auto">
          <a:xfrm>
            <a:off x="5112224" y="4198789"/>
            <a:ext cx="609600" cy="317500"/>
          </a:xfrm>
          <a:prstGeom prst="ellipse">
            <a:avLst/>
          </a:prstGeom>
          <a:noFill/>
          <a:ln w="28575" cmpd="sng">
            <a:solidFill>
              <a:schemeClr va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defRPr/>
            </a:pPr>
            <a:r>
              <a:rPr lang="en-US" altLang="zh-CN" sz="1400" b="1">
                <a:effectLst>
                  <a:outerShdw blurRad="38100" dist="38100" dir="2700000" algn="tl">
                    <a:srgbClr val="C0C0C0"/>
                  </a:outerShdw>
                </a:effectLst>
                <a:latin typeface="Calibri" pitchFamily="34" charset="0"/>
              </a:rPr>
              <a:t>10</a:t>
            </a:r>
            <a:endParaRPr lang="en-US" altLang="zh-CN" b="1">
              <a:effectLst>
                <a:outerShdw blurRad="38100" dist="38100" dir="2700000" algn="tl">
                  <a:srgbClr val="C0C0C0"/>
                </a:outerShdw>
              </a:effectLst>
              <a:latin typeface="Calibri" pitchFamily="34" charset="0"/>
            </a:endParaRPr>
          </a:p>
        </p:txBody>
      </p:sp>
      <p:sp>
        <p:nvSpPr>
          <p:cNvPr id="68" name="Oval 66"/>
          <p:cNvSpPr>
            <a:spLocks noChangeArrowheads="1"/>
          </p:cNvSpPr>
          <p:nvPr/>
        </p:nvSpPr>
        <p:spPr bwMode="auto">
          <a:xfrm>
            <a:off x="6255224" y="4211489"/>
            <a:ext cx="533400" cy="315913"/>
          </a:xfrm>
          <a:prstGeom prst="ellipse">
            <a:avLst/>
          </a:prstGeom>
          <a:noFill/>
          <a:ln w="28575" cmpd="sng">
            <a:solidFill>
              <a:schemeClr va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defRPr/>
            </a:pPr>
            <a:r>
              <a:rPr lang="en-US" altLang="zh-CN" sz="1400" b="1">
                <a:effectLst>
                  <a:outerShdw blurRad="38100" dist="38100" dir="2700000" algn="tl">
                    <a:srgbClr val="C0C0C0"/>
                  </a:outerShdw>
                </a:effectLst>
                <a:latin typeface="Calibri" pitchFamily="34" charset="0"/>
              </a:rPr>
              <a:t>11</a:t>
            </a:r>
            <a:endParaRPr lang="en-US" altLang="zh-CN" b="1">
              <a:effectLst>
                <a:outerShdw blurRad="38100" dist="38100" dir="2700000" algn="tl">
                  <a:srgbClr val="C0C0C0"/>
                </a:outerShdw>
              </a:effectLst>
              <a:latin typeface="Calibri" pitchFamily="34" charset="0"/>
            </a:endParaRPr>
          </a:p>
        </p:txBody>
      </p:sp>
      <p:sp>
        <p:nvSpPr>
          <p:cNvPr id="69" name="Oval 67"/>
          <p:cNvSpPr>
            <a:spLocks noChangeArrowheads="1"/>
          </p:cNvSpPr>
          <p:nvPr/>
        </p:nvSpPr>
        <p:spPr bwMode="auto">
          <a:xfrm>
            <a:off x="4959824" y="2255689"/>
            <a:ext cx="533400" cy="317500"/>
          </a:xfrm>
          <a:prstGeom prst="ellipse">
            <a:avLst/>
          </a:prstGeom>
          <a:noFill/>
          <a:ln w="28575" cmpd="sng">
            <a:solidFill>
              <a:schemeClr va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defRPr/>
            </a:pPr>
            <a:r>
              <a:rPr lang="en-US" altLang="zh-CN" sz="1400" b="1">
                <a:effectLst>
                  <a:outerShdw blurRad="38100" dist="38100" dir="2700000" algn="tl">
                    <a:srgbClr val="C0C0C0"/>
                  </a:outerShdw>
                </a:effectLst>
                <a:latin typeface="Calibri" pitchFamily="34" charset="0"/>
              </a:rPr>
              <a:t>12</a:t>
            </a:r>
            <a:endParaRPr lang="en-US" altLang="zh-CN" b="1">
              <a:effectLst>
                <a:outerShdw blurRad="38100" dist="38100" dir="2700000" algn="tl">
                  <a:srgbClr val="C0C0C0"/>
                </a:outerShdw>
              </a:effectLst>
              <a:latin typeface="Calibri" pitchFamily="34" charset="0"/>
            </a:endParaRPr>
          </a:p>
        </p:txBody>
      </p:sp>
      <p:sp>
        <p:nvSpPr>
          <p:cNvPr id="70" name="Oval 68"/>
          <p:cNvSpPr>
            <a:spLocks noChangeArrowheads="1"/>
          </p:cNvSpPr>
          <p:nvPr/>
        </p:nvSpPr>
        <p:spPr bwMode="auto">
          <a:xfrm>
            <a:off x="6788624" y="3227239"/>
            <a:ext cx="533400" cy="317500"/>
          </a:xfrm>
          <a:prstGeom prst="ellipse">
            <a:avLst/>
          </a:prstGeom>
          <a:noFill/>
          <a:ln w="28575" cmpd="sng">
            <a:solidFill>
              <a:schemeClr va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defRPr/>
            </a:pPr>
            <a:r>
              <a:rPr lang="en-US" altLang="zh-CN" sz="1400" b="1">
                <a:effectLst>
                  <a:outerShdw blurRad="38100" dist="38100" dir="2700000" algn="tl">
                    <a:srgbClr val="C0C0C0"/>
                  </a:outerShdw>
                </a:effectLst>
                <a:latin typeface="Calibri" pitchFamily="34" charset="0"/>
              </a:rPr>
              <a:t>13</a:t>
            </a:r>
            <a:endParaRPr lang="en-US" altLang="zh-CN" b="1">
              <a:effectLst>
                <a:outerShdw blurRad="38100" dist="38100" dir="2700000" algn="tl">
                  <a:srgbClr val="C0C0C0"/>
                </a:outerShdw>
              </a:effectLst>
              <a:latin typeface="Calibri" pitchFamily="34" charset="0"/>
            </a:endParaRPr>
          </a:p>
        </p:txBody>
      </p:sp>
      <p:grpSp>
        <p:nvGrpSpPr>
          <p:cNvPr id="71" name="Group 69"/>
          <p:cNvGrpSpPr>
            <a:grpSpLocks/>
          </p:cNvGrpSpPr>
          <p:nvPr/>
        </p:nvGrpSpPr>
        <p:grpSpPr bwMode="auto">
          <a:xfrm>
            <a:off x="5034437" y="3178027"/>
            <a:ext cx="1889125" cy="919162"/>
            <a:chOff x="0" y="0"/>
            <a:chExt cx="1190" cy="772"/>
          </a:xfrm>
        </p:grpSpPr>
        <p:sp>
          <p:nvSpPr>
            <p:cNvPr id="72" name="Text Box 70"/>
            <p:cNvSpPr txBox="1">
              <a:spLocks noChangeArrowheads="1"/>
            </p:cNvSpPr>
            <p:nvPr/>
          </p:nvSpPr>
          <p:spPr bwMode="auto">
            <a:xfrm>
              <a:off x="672" y="235"/>
              <a:ext cx="518" cy="537"/>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a:effectLst>
                    <a:outerShdw blurRad="38100" dist="38100" dir="2700000" algn="tl">
                      <a:srgbClr val="C0C0C0"/>
                    </a:outerShdw>
                  </a:effectLst>
                  <a:latin typeface="Calibri" pitchFamily="34" charset="0"/>
                </a:rPr>
                <a:t>1   2   3</a:t>
              </a:r>
            </a:p>
            <a:p>
              <a:pPr>
                <a:defRPr/>
              </a:pPr>
              <a:r>
                <a:rPr lang="en-US" altLang="zh-CN" sz="1600" b="1">
                  <a:effectLst>
                    <a:outerShdw blurRad="38100" dist="38100" dir="2700000" algn="tl">
                      <a:srgbClr val="C0C0C0"/>
                    </a:outerShdw>
                  </a:effectLst>
                  <a:latin typeface="Calibri" pitchFamily="34" charset="0"/>
                </a:rPr>
                <a:t>     8   4</a:t>
              </a:r>
            </a:p>
            <a:p>
              <a:pPr>
                <a:defRPr/>
              </a:pPr>
              <a:r>
                <a:rPr lang="en-US" altLang="zh-CN" sz="1600" b="1">
                  <a:effectLst>
                    <a:outerShdw blurRad="38100" dist="38100" dir="2700000" algn="tl">
                      <a:srgbClr val="C0C0C0"/>
                    </a:outerShdw>
                  </a:effectLst>
                  <a:latin typeface="Calibri" pitchFamily="34" charset="0"/>
                </a:rPr>
                <a:t>7   6   5</a:t>
              </a:r>
            </a:p>
          </p:txBody>
        </p:sp>
        <p:sp>
          <p:nvSpPr>
            <p:cNvPr id="73" name="Line 71"/>
            <p:cNvSpPr>
              <a:spLocks noChangeShapeType="1"/>
            </p:cNvSpPr>
            <p:nvPr/>
          </p:nvSpPr>
          <p:spPr bwMode="auto">
            <a:xfrm flipH="1" flipV="1">
              <a:off x="0" y="0"/>
              <a:ext cx="912" cy="240"/>
            </a:xfrm>
            <a:prstGeom prst="line">
              <a:avLst/>
            </a:prstGeom>
            <a:noFill/>
            <a:ln w="2857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4" name="AutoShape 72"/>
          <p:cNvSpPr>
            <a:spLocks noChangeArrowheads="1"/>
          </p:cNvSpPr>
          <p:nvPr/>
        </p:nvSpPr>
        <p:spPr bwMode="auto">
          <a:xfrm>
            <a:off x="8234837" y="5635477"/>
            <a:ext cx="838200" cy="342900"/>
          </a:xfrm>
          <a:prstGeom prst="wedgeRectCallout">
            <a:avLst>
              <a:gd name="adj1" fmla="val -23676"/>
              <a:gd name="adj2" fmla="val -198611"/>
            </a:avLst>
          </a:prstGeom>
          <a:noFill/>
          <a:ln w="28575" cmpd="sng">
            <a:solidFill>
              <a:srgbClr val="00FF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zh-CN" altLang="en-US" b="1">
                <a:effectLst>
                  <a:outerShdw blurRad="38100" dist="38100" dir="2700000" algn="tl">
                    <a:srgbClr val="C0C0C0"/>
                  </a:outerShdw>
                </a:effectLst>
                <a:latin typeface="Calibri" pitchFamily="34" charset="0"/>
              </a:rPr>
              <a:t>目标</a:t>
            </a:r>
          </a:p>
        </p:txBody>
      </p:sp>
      <p:sp>
        <p:nvSpPr>
          <p:cNvPr id="75" name="Rectangle 73"/>
          <p:cNvSpPr>
            <a:spLocks noChangeArrowheads="1"/>
          </p:cNvSpPr>
          <p:nvPr/>
        </p:nvSpPr>
        <p:spPr bwMode="auto">
          <a:xfrm>
            <a:off x="83024" y="1653255"/>
            <a:ext cx="685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lang="en-US" altLang="zh-CN" b="1" dirty="0" smtClean="0">
                <a:effectLst>
                  <a:outerShdw blurRad="38100" dist="38100" dir="2700000" algn="tl">
                    <a:srgbClr val="C0C0C0"/>
                  </a:outerShdw>
                </a:effectLst>
                <a:latin typeface="Calibri" pitchFamily="34" charset="0"/>
              </a:rPr>
              <a:t>0</a:t>
            </a:r>
            <a:r>
              <a:rPr lang="zh-CN" altLang="en-US" b="1" dirty="0" smtClean="0">
                <a:effectLst>
                  <a:outerShdw blurRad="38100" dist="38100" dir="2700000" algn="tl">
                    <a:srgbClr val="C0C0C0"/>
                  </a:outerShdw>
                </a:effectLst>
                <a:latin typeface="Calibri" pitchFamily="34" charset="0"/>
              </a:rPr>
              <a:t>层</a:t>
            </a:r>
            <a:endParaRPr lang="zh-CN" altLang="en-US" b="1" dirty="0">
              <a:effectLst>
                <a:outerShdw blurRad="38100" dist="38100" dir="2700000" algn="tl">
                  <a:srgbClr val="C0C0C0"/>
                </a:outerShdw>
              </a:effectLst>
              <a:latin typeface="Calibri" pitchFamily="34" charset="0"/>
            </a:endParaRPr>
          </a:p>
        </p:txBody>
      </p:sp>
      <p:sp>
        <p:nvSpPr>
          <p:cNvPr id="76" name="Rectangle 74"/>
          <p:cNvSpPr>
            <a:spLocks noChangeArrowheads="1"/>
          </p:cNvSpPr>
          <p:nvPr/>
        </p:nvSpPr>
        <p:spPr bwMode="auto">
          <a:xfrm>
            <a:off x="83024" y="2621885"/>
            <a:ext cx="609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lang="en-US" altLang="zh-CN" b="1" dirty="0" smtClean="0">
                <a:effectLst>
                  <a:outerShdw blurRad="38100" dist="38100" dir="2700000" algn="tl">
                    <a:srgbClr val="C0C0C0"/>
                  </a:outerShdw>
                </a:effectLst>
                <a:latin typeface="Calibri" pitchFamily="34" charset="0"/>
              </a:rPr>
              <a:t>1</a:t>
            </a:r>
            <a:r>
              <a:rPr lang="zh-CN" altLang="en-US" b="1" dirty="0" smtClean="0">
                <a:effectLst>
                  <a:outerShdw blurRad="38100" dist="38100" dir="2700000" algn="tl">
                    <a:srgbClr val="C0C0C0"/>
                  </a:outerShdw>
                </a:effectLst>
                <a:latin typeface="Calibri" pitchFamily="34" charset="0"/>
              </a:rPr>
              <a:t>层</a:t>
            </a:r>
            <a:endParaRPr lang="zh-CN" altLang="en-US" b="1" dirty="0">
              <a:effectLst>
                <a:outerShdw blurRad="38100" dist="38100" dir="2700000" algn="tl">
                  <a:srgbClr val="C0C0C0"/>
                </a:outerShdw>
              </a:effectLst>
              <a:latin typeface="Calibri" pitchFamily="34" charset="0"/>
            </a:endParaRPr>
          </a:p>
        </p:txBody>
      </p:sp>
      <p:sp>
        <p:nvSpPr>
          <p:cNvPr id="77" name="Rectangle 75"/>
          <p:cNvSpPr>
            <a:spLocks noChangeArrowheads="1"/>
          </p:cNvSpPr>
          <p:nvPr/>
        </p:nvSpPr>
        <p:spPr bwMode="auto">
          <a:xfrm>
            <a:off x="79612" y="3468539"/>
            <a:ext cx="6130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lang="en-US" altLang="zh-CN" b="1" dirty="0" smtClean="0">
                <a:effectLst>
                  <a:outerShdw blurRad="38100" dist="38100" dir="2700000" algn="tl">
                    <a:srgbClr val="C0C0C0"/>
                  </a:outerShdw>
                </a:effectLst>
                <a:latin typeface="Calibri" pitchFamily="34" charset="0"/>
              </a:rPr>
              <a:t>2</a:t>
            </a:r>
            <a:r>
              <a:rPr lang="zh-CN" altLang="en-US" b="1" dirty="0" smtClean="0">
                <a:effectLst>
                  <a:outerShdw blurRad="38100" dist="38100" dir="2700000" algn="tl">
                    <a:srgbClr val="C0C0C0"/>
                  </a:outerShdw>
                </a:effectLst>
                <a:latin typeface="Calibri" pitchFamily="34" charset="0"/>
              </a:rPr>
              <a:t>层</a:t>
            </a:r>
            <a:endParaRPr lang="zh-CN" altLang="en-US" b="1" dirty="0">
              <a:effectLst>
                <a:outerShdw blurRad="38100" dist="38100" dir="2700000" algn="tl">
                  <a:srgbClr val="C0C0C0"/>
                </a:outerShdw>
              </a:effectLst>
              <a:latin typeface="Calibri" pitchFamily="34" charset="0"/>
            </a:endParaRPr>
          </a:p>
        </p:txBody>
      </p:sp>
      <p:sp>
        <p:nvSpPr>
          <p:cNvPr id="78" name="Rectangle 76"/>
          <p:cNvSpPr>
            <a:spLocks noChangeArrowheads="1"/>
          </p:cNvSpPr>
          <p:nvPr/>
        </p:nvSpPr>
        <p:spPr bwMode="auto">
          <a:xfrm>
            <a:off x="79612" y="4554389"/>
            <a:ext cx="6130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lang="en-US" altLang="zh-CN" b="1" dirty="0" smtClean="0">
                <a:effectLst>
                  <a:outerShdw blurRad="38100" dist="38100" dir="2700000" algn="tl">
                    <a:srgbClr val="C0C0C0"/>
                  </a:outerShdw>
                </a:effectLst>
                <a:latin typeface="Calibri" pitchFamily="34" charset="0"/>
              </a:rPr>
              <a:t>3</a:t>
            </a:r>
            <a:r>
              <a:rPr lang="zh-CN" altLang="en-US" b="1" dirty="0" smtClean="0">
                <a:effectLst>
                  <a:outerShdw blurRad="38100" dist="38100" dir="2700000" algn="tl">
                    <a:srgbClr val="C0C0C0"/>
                  </a:outerShdw>
                </a:effectLst>
                <a:latin typeface="Calibri" pitchFamily="34" charset="0"/>
              </a:rPr>
              <a:t>层</a:t>
            </a:r>
            <a:endParaRPr lang="zh-CN" altLang="en-US" b="1" dirty="0">
              <a:effectLst>
                <a:outerShdw blurRad="38100" dist="38100" dir="2700000" algn="tl">
                  <a:srgbClr val="C0C0C0"/>
                </a:outerShdw>
              </a:effectLst>
              <a:latin typeface="Calibri" pitchFamily="34" charset="0"/>
            </a:endParaRPr>
          </a:p>
        </p:txBody>
      </p:sp>
      <p:sp>
        <p:nvSpPr>
          <p:cNvPr id="79" name="Rectangle 77"/>
          <p:cNvSpPr>
            <a:spLocks noChangeArrowheads="1"/>
          </p:cNvSpPr>
          <p:nvPr/>
        </p:nvSpPr>
        <p:spPr bwMode="auto">
          <a:xfrm>
            <a:off x="79612" y="5424339"/>
            <a:ext cx="6130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lang="en-US" altLang="zh-CN" b="1" dirty="0" smtClean="0">
                <a:effectLst>
                  <a:outerShdw blurRad="38100" dist="38100" dir="2700000" algn="tl">
                    <a:srgbClr val="C0C0C0"/>
                  </a:outerShdw>
                </a:effectLst>
                <a:latin typeface="Calibri" pitchFamily="34" charset="0"/>
              </a:rPr>
              <a:t>4</a:t>
            </a:r>
            <a:r>
              <a:rPr lang="zh-CN" altLang="en-US" b="1" dirty="0" smtClean="0">
                <a:effectLst>
                  <a:outerShdw blurRad="38100" dist="38100" dir="2700000" algn="tl">
                    <a:srgbClr val="C0C0C0"/>
                  </a:outerShdw>
                </a:effectLst>
                <a:latin typeface="Calibri" pitchFamily="34" charset="0"/>
              </a:rPr>
              <a:t>层</a:t>
            </a:r>
            <a:endParaRPr lang="zh-CN" altLang="en-US" b="1" dirty="0">
              <a:effectLst>
                <a:outerShdw blurRad="38100" dist="38100" dir="2700000" algn="tl">
                  <a:srgbClr val="C0C0C0"/>
                </a:outerShdw>
              </a:effectLst>
              <a:latin typeface="Calibri" pitchFamily="34" charset="0"/>
            </a:endParaRPr>
          </a:p>
        </p:txBody>
      </p:sp>
      <p:sp>
        <p:nvSpPr>
          <p:cNvPr id="80" name="Rectangle 78"/>
          <p:cNvSpPr>
            <a:spLocks noChangeArrowheads="1"/>
          </p:cNvSpPr>
          <p:nvPr/>
        </p:nvSpPr>
        <p:spPr bwMode="auto">
          <a:xfrm>
            <a:off x="1073624" y="1582589"/>
            <a:ext cx="29718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b="1">
                <a:solidFill>
                  <a:schemeClr val="hlink"/>
                </a:solidFill>
                <a:effectLst>
                  <a:outerShdw blurRad="38100" dist="38100" dir="2700000" algn="tl">
                    <a:srgbClr val="C0C0C0"/>
                  </a:outerShdw>
                </a:effectLst>
                <a:latin typeface="Calibri" pitchFamily="34" charset="0"/>
              </a:rPr>
              <a:t>规则：空格上下左右</a:t>
            </a:r>
          </a:p>
        </p:txBody>
      </p:sp>
      <p:sp>
        <p:nvSpPr>
          <p:cNvPr id="81" name="Rectangle 79"/>
          <p:cNvSpPr>
            <a:spLocks noChangeArrowheads="1"/>
          </p:cNvSpPr>
          <p:nvPr/>
        </p:nvSpPr>
        <p:spPr bwMode="auto">
          <a:xfrm>
            <a:off x="3512024" y="2039789"/>
            <a:ext cx="533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b="1">
                <a:solidFill>
                  <a:schemeClr val="hlink"/>
                </a:solidFill>
                <a:effectLst>
                  <a:outerShdw blurRad="38100" dist="38100" dir="2700000" algn="tl">
                    <a:srgbClr val="C0C0C0"/>
                  </a:outerShdw>
                </a:effectLst>
                <a:latin typeface="Calibri" pitchFamily="34" charset="0"/>
              </a:rPr>
              <a:t>下</a:t>
            </a:r>
          </a:p>
        </p:txBody>
      </p:sp>
      <p:sp>
        <p:nvSpPr>
          <p:cNvPr id="82" name="Rectangle 80"/>
          <p:cNvSpPr>
            <a:spLocks noChangeArrowheads="1"/>
          </p:cNvSpPr>
          <p:nvPr/>
        </p:nvSpPr>
        <p:spPr bwMode="auto">
          <a:xfrm>
            <a:off x="4426424" y="2154089"/>
            <a:ext cx="4572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b="1">
                <a:solidFill>
                  <a:schemeClr val="hlink"/>
                </a:solidFill>
                <a:effectLst>
                  <a:outerShdw blurRad="38100" dist="38100" dir="2700000" algn="tl">
                    <a:srgbClr val="C0C0C0"/>
                  </a:outerShdw>
                </a:effectLst>
                <a:latin typeface="Calibri" pitchFamily="34" charset="0"/>
              </a:rPr>
              <a:t>左</a:t>
            </a:r>
          </a:p>
        </p:txBody>
      </p:sp>
      <p:sp>
        <p:nvSpPr>
          <p:cNvPr id="83" name="Rectangle 81"/>
          <p:cNvSpPr>
            <a:spLocks noChangeArrowheads="1"/>
          </p:cNvSpPr>
          <p:nvPr/>
        </p:nvSpPr>
        <p:spPr bwMode="auto">
          <a:xfrm>
            <a:off x="5721824" y="2039789"/>
            <a:ext cx="4572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b="1">
                <a:solidFill>
                  <a:schemeClr val="hlink"/>
                </a:solidFill>
                <a:effectLst>
                  <a:outerShdw blurRad="38100" dist="38100" dir="2700000" algn="tl">
                    <a:srgbClr val="C0C0C0"/>
                  </a:outerShdw>
                </a:effectLst>
                <a:latin typeface="Calibri" pitchFamily="34" charset="0"/>
              </a:rPr>
              <a:t>右</a:t>
            </a:r>
          </a:p>
        </p:txBody>
      </p:sp>
    </p:spTree>
    <p:extLst>
      <p:ext uri="{BB962C8B-B14F-4D97-AF65-F5344CB8AC3E}">
        <p14:creationId xmlns:p14="http://schemas.microsoft.com/office/powerpoint/2010/main" val="2489669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5">
                                            <p:txEl>
                                              <p:pRg st="0" end="0"/>
                                            </p:txEl>
                                          </p:spTgt>
                                        </p:tgtEl>
                                        <p:attrNameLst>
                                          <p:attrName>style.visibility</p:attrName>
                                        </p:attrNameLst>
                                      </p:cBhvr>
                                      <p:to>
                                        <p:strVal val="visible"/>
                                      </p:to>
                                    </p:set>
                                    <p:animEffect transition="in" filter="slide(fromBottom)">
                                      <p:cBhvr>
                                        <p:cTn id="12" dur="500"/>
                                        <p:tgtEl>
                                          <p:spTgt spid="7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box(in)">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76">
                                            <p:txEl>
                                              <p:pRg st="0" end="0"/>
                                            </p:txEl>
                                          </p:spTgt>
                                        </p:tgtEl>
                                        <p:attrNameLst>
                                          <p:attrName>style.visibility</p:attrName>
                                        </p:attrNameLst>
                                      </p:cBhvr>
                                      <p:to>
                                        <p:strVal val="visible"/>
                                      </p:to>
                                    </p:set>
                                    <p:animEffect transition="in" filter="slide(fromBottom)">
                                      <p:cBhvr>
                                        <p:cTn id="27" dur="500"/>
                                        <p:tgtEl>
                                          <p:spTgt spid="7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81">
                                            <p:txEl>
                                              <p:pRg st="0" end="0"/>
                                            </p:txEl>
                                          </p:spTgt>
                                        </p:tgtEl>
                                        <p:attrNameLst>
                                          <p:attrName>style.visibility</p:attrName>
                                        </p:attrNameLst>
                                      </p:cBhvr>
                                      <p:to>
                                        <p:strVal val="visible"/>
                                      </p:to>
                                    </p:set>
                                    <p:animEffect transition="in" filter="slide(fromBottom)">
                                      <p:cBhvr>
                                        <p:cTn id="32" dur="500"/>
                                        <p:tgtEl>
                                          <p:spTgt spid="8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82">
                                            <p:txEl>
                                              <p:pRg st="0" end="0"/>
                                            </p:txEl>
                                          </p:spTgt>
                                        </p:tgtEl>
                                        <p:attrNameLst>
                                          <p:attrName>style.visibility</p:attrName>
                                        </p:attrNameLst>
                                      </p:cBhvr>
                                      <p:to>
                                        <p:strVal val="visible"/>
                                      </p:to>
                                    </p:set>
                                    <p:animEffect transition="in" filter="slide(fromBottom)">
                                      <p:cBhvr>
                                        <p:cTn id="37" dur="500"/>
                                        <p:tgtEl>
                                          <p:spTgt spid="82">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83">
                                            <p:txEl>
                                              <p:pRg st="0" end="0"/>
                                            </p:txEl>
                                          </p:spTgt>
                                        </p:tgtEl>
                                        <p:attrNameLst>
                                          <p:attrName>style.visibility</p:attrName>
                                        </p:attrNameLst>
                                      </p:cBhvr>
                                      <p:to>
                                        <p:strVal val="visible"/>
                                      </p:to>
                                    </p:set>
                                    <p:animEffect transition="in" filter="slide(fromBottom)">
                                      <p:cBhvr>
                                        <p:cTn id="42" dur="500"/>
                                        <p:tgtEl>
                                          <p:spTgt spid="83">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80">
                                            <p:txEl>
                                              <p:pRg st="0" end="0"/>
                                            </p:txEl>
                                          </p:spTgt>
                                        </p:tgtEl>
                                        <p:attrNameLst>
                                          <p:attrName>style.visibility</p:attrName>
                                        </p:attrNameLst>
                                      </p:cBhvr>
                                      <p:to>
                                        <p:strVal val="visible"/>
                                      </p:to>
                                    </p:set>
                                    <p:animEffect transition="in" filter="slide(fromBottom)">
                                      <p:cBhvr>
                                        <p:cTn id="47" dur="500"/>
                                        <p:tgtEl>
                                          <p:spTgt spid="80">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box(in)">
                                      <p:cBhvr>
                                        <p:cTn id="52" dur="500"/>
                                        <p:tgtEl>
                                          <p:spTgt spid="5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blinds(horizontal)">
                                      <p:cBhvr>
                                        <p:cTn id="57" dur="500"/>
                                        <p:tgtEl>
                                          <p:spTgt spid="13"/>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4" fill="hold" grpId="0" nodeType="clickEffect">
                                  <p:stCondLst>
                                    <p:cond delay="0"/>
                                  </p:stCondLst>
                                  <p:childTnLst>
                                    <p:set>
                                      <p:cBhvr>
                                        <p:cTn id="61" dur="1" fill="hold">
                                          <p:stCondLst>
                                            <p:cond delay="0"/>
                                          </p:stCondLst>
                                        </p:cTn>
                                        <p:tgtEl>
                                          <p:spTgt spid="77">
                                            <p:txEl>
                                              <p:pRg st="0" end="0"/>
                                            </p:txEl>
                                          </p:spTgt>
                                        </p:tgtEl>
                                        <p:attrNameLst>
                                          <p:attrName>style.visibility</p:attrName>
                                        </p:attrNameLst>
                                      </p:cBhvr>
                                      <p:to>
                                        <p:strVal val="visible"/>
                                      </p:to>
                                    </p:set>
                                    <p:animEffect transition="in" filter="slide(fromBottom)">
                                      <p:cBhvr>
                                        <p:cTn id="62" dur="500"/>
                                        <p:tgtEl>
                                          <p:spTgt spid="77">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60"/>
                                        </p:tgtEl>
                                        <p:attrNameLst>
                                          <p:attrName>style.visibility</p:attrName>
                                        </p:attrNameLst>
                                      </p:cBhvr>
                                      <p:to>
                                        <p:strVal val="visible"/>
                                      </p:to>
                                    </p:set>
                                    <p:animEffect transition="in" filter="box(in)">
                                      <p:cBhvr>
                                        <p:cTn id="67" dur="500"/>
                                        <p:tgtEl>
                                          <p:spTgt spid="60"/>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blinds(horizontal)">
                                      <p:cBhvr>
                                        <p:cTn id="72" dur="500"/>
                                        <p:tgtEl>
                                          <p:spTgt spid="20"/>
                                        </p:tgtEl>
                                      </p:cBhvr>
                                    </p:animEffect>
                                  </p:childTnLst>
                                </p:cTn>
                              </p:par>
                            </p:childTnLst>
                          </p:cTn>
                        </p:par>
                      </p:childTnLst>
                    </p:cTn>
                  </p:par>
                  <p:par>
                    <p:cTn id="73" fill="hold">
                      <p:stCondLst>
                        <p:cond delay="indefinite"/>
                      </p:stCondLst>
                      <p:childTnLst>
                        <p:par>
                          <p:cTn id="74" fill="hold">
                            <p:stCondLst>
                              <p:cond delay="0"/>
                            </p:stCondLst>
                            <p:childTnLst>
                              <p:par>
                                <p:cTn id="75" presetID="12" presetClass="entr" presetSubtype="4" fill="hold" grpId="0" nodeType="clickEffect">
                                  <p:stCondLst>
                                    <p:cond delay="0"/>
                                  </p:stCondLst>
                                  <p:childTnLst>
                                    <p:set>
                                      <p:cBhvr>
                                        <p:cTn id="76" dur="1" fill="hold">
                                          <p:stCondLst>
                                            <p:cond delay="0"/>
                                          </p:stCondLst>
                                        </p:cTn>
                                        <p:tgtEl>
                                          <p:spTgt spid="78">
                                            <p:txEl>
                                              <p:pRg st="0" end="0"/>
                                            </p:txEl>
                                          </p:spTgt>
                                        </p:tgtEl>
                                        <p:attrNameLst>
                                          <p:attrName>style.visibility</p:attrName>
                                        </p:attrNameLst>
                                      </p:cBhvr>
                                      <p:to>
                                        <p:strVal val="visible"/>
                                      </p:to>
                                    </p:set>
                                    <p:animEffect transition="in" filter="slide(fromBottom)">
                                      <p:cBhvr>
                                        <p:cTn id="77" dur="500"/>
                                        <p:tgtEl>
                                          <p:spTgt spid="78">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16" fill="hold" grpId="0" nodeType="clickEffect">
                                  <p:stCondLst>
                                    <p:cond delay="0"/>
                                  </p:stCondLst>
                                  <p:childTnLst>
                                    <p:set>
                                      <p:cBhvr>
                                        <p:cTn id="81" dur="1" fill="hold">
                                          <p:stCondLst>
                                            <p:cond delay="0"/>
                                          </p:stCondLst>
                                        </p:cTn>
                                        <p:tgtEl>
                                          <p:spTgt spid="61"/>
                                        </p:tgtEl>
                                        <p:attrNameLst>
                                          <p:attrName>style.visibility</p:attrName>
                                        </p:attrNameLst>
                                      </p:cBhvr>
                                      <p:to>
                                        <p:strVal val="visible"/>
                                      </p:to>
                                    </p:set>
                                    <p:animEffect transition="in" filter="box(in)">
                                      <p:cBhvr>
                                        <p:cTn id="82" dur="500"/>
                                        <p:tgtEl>
                                          <p:spTgt spid="61"/>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blinds(horizontal)">
                                      <p:cBhvr>
                                        <p:cTn id="87" dur="500"/>
                                        <p:tgtEl>
                                          <p:spTgt spid="40"/>
                                        </p:tgtEl>
                                      </p:cBhvr>
                                    </p:animEffect>
                                  </p:childTnLst>
                                </p:cTn>
                              </p:par>
                            </p:childTnLst>
                          </p:cTn>
                        </p:par>
                      </p:childTnLst>
                    </p:cTn>
                  </p:par>
                  <p:par>
                    <p:cTn id="88" fill="hold">
                      <p:stCondLst>
                        <p:cond delay="indefinite"/>
                      </p:stCondLst>
                      <p:childTnLst>
                        <p:par>
                          <p:cTn id="89" fill="hold">
                            <p:stCondLst>
                              <p:cond delay="0"/>
                            </p:stCondLst>
                            <p:childTnLst>
                              <p:par>
                                <p:cTn id="90" presetID="12" presetClass="entr" presetSubtype="4" fill="hold" grpId="0" nodeType="clickEffect">
                                  <p:stCondLst>
                                    <p:cond delay="0"/>
                                  </p:stCondLst>
                                  <p:childTnLst>
                                    <p:set>
                                      <p:cBhvr>
                                        <p:cTn id="91" dur="1" fill="hold">
                                          <p:stCondLst>
                                            <p:cond delay="0"/>
                                          </p:stCondLst>
                                        </p:cTn>
                                        <p:tgtEl>
                                          <p:spTgt spid="79">
                                            <p:txEl>
                                              <p:pRg st="0" end="0"/>
                                            </p:txEl>
                                          </p:spTgt>
                                        </p:tgtEl>
                                        <p:attrNameLst>
                                          <p:attrName>style.visibility</p:attrName>
                                        </p:attrNameLst>
                                      </p:cBhvr>
                                      <p:to>
                                        <p:strVal val="visible"/>
                                      </p:to>
                                    </p:set>
                                    <p:animEffect transition="in" filter="slide(fromBottom)">
                                      <p:cBhvr>
                                        <p:cTn id="92" dur="500"/>
                                        <p:tgtEl>
                                          <p:spTgt spid="79">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4" presetClass="entr" presetSubtype="16" fill="hold" grpId="0" nodeType="clickEffect">
                                  <p:stCondLst>
                                    <p:cond delay="0"/>
                                  </p:stCondLst>
                                  <p:childTnLst>
                                    <p:set>
                                      <p:cBhvr>
                                        <p:cTn id="96" dur="1" fill="hold">
                                          <p:stCondLst>
                                            <p:cond delay="0"/>
                                          </p:stCondLst>
                                        </p:cTn>
                                        <p:tgtEl>
                                          <p:spTgt spid="62"/>
                                        </p:tgtEl>
                                        <p:attrNameLst>
                                          <p:attrName>style.visibility</p:attrName>
                                        </p:attrNameLst>
                                      </p:cBhvr>
                                      <p:to>
                                        <p:strVal val="visible"/>
                                      </p:to>
                                    </p:set>
                                    <p:animEffect transition="in" filter="box(in)">
                                      <p:cBhvr>
                                        <p:cTn id="97" dur="500"/>
                                        <p:tgtEl>
                                          <p:spTgt spid="62"/>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43"/>
                                        </p:tgtEl>
                                        <p:attrNameLst>
                                          <p:attrName>style.visibility</p:attrName>
                                        </p:attrNameLst>
                                      </p:cBhvr>
                                      <p:to>
                                        <p:strVal val="visible"/>
                                      </p:to>
                                    </p:set>
                                    <p:animEffect transition="in" filter="blinds(horizontal)">
                                      <p:cBhvr>
                                        <p:cTn id="102" dur="500"/>
                                        <p:tgtEl>
                                          <p:spTgt spid="43"/>
                                        </p:tgtEl>
                                      </p:cBhvr>
                                    </p:animEffect>
                                  </p:childTnLst>
                                </p:cTn>
                              </p:par>
                            </p:childTnLst>
                          </p:cTn>
                        </p:par>
                      </p:childTnLst>
                    </p:cTn>
                  </p:par>
                  <p:par>
                    <p:cTn id="103" fill="hold">
                      <p:stCondLst>
                        <p:cond delay="indefinite"/>
                      </p:stCondLst>
                      <p:childTnLst>
                        <p:par>
                          <p:cTn id="104" fill="hold">
                            <p:stCondLst>
                              <p:cond delay="0"/>
                            </p:stCondLst>
                            <p:childTnLst>
                              <p:par>
                                <p:cTn id="105" presetID="4" presetClass="entr" presetSubtype="16" fill="hold" grpId="0" nodeType="clickEffect">
                                  <p:stCondLst>
                                    <p:cond delay="0"/>
                                  </p:stCondLst>
                                  <p:childTnLst>
                                    <p:set>
                                      <p:cBhvr>
                                        <p:cTn id="106" dur="1" fill="hold">
                                          <p:stCondLst>
                                            <p:cond delay="0"/>
                                          </p:stCondLst>
                                        </p:cTn>
                                        <p:tgtEl>
                                          <p:spTgt spid="63"/>
                                        </p:tgtEl>
                                        <p:attrNameLst>
                                          <p:attrName>style.visibility</p:attrName>
                                        </p:attrNameLst>
                                      </p:cBhvr>
                                      <p:to>
                                        <p:strVal val="visible"/>
                                      </p:to>
                                    </p:set>
                                    <p:animEffect transition="in" filter="box(in)">
                                      <p:cBhvr>
                                        <p:cTn id="107" dur="500"/>
                                        <p:tgtEl>
                                          <p:spTgt spid="63"/>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nodeType="clickEffect">
                                  <p:stCondLst>
                                    <p:cond delay="0"/>
                                  </p:stCondLst>
                                  <p:childTnLst>
                                    <p:set>
                                      <p:cBhvr>
                                        <p:cTn id="111" dur="1" fill="hold">
                                          <p:stCondLst>
                                            <p:cond delay="0"/>
                                          </p:stCondLst>
                                        </p:cTn>
                                        <p:tgtEl>
                                          <p:spTgt spid="25"/>
                                        </p:tgtEl>
                                        <p:attrNameLst>
                                          <p:attrName>style.visibility</p:attrName>
                                        </p:attrNameLst>
                                      </p:cBhvr>
                                      <p:to>
                                        <p:strVal val="visible"/>
                                      </p:to>
                                    </p:set>
                                    <p:animEffect transition="in" filter="blinds(horizontal)">
                                      <p:cBhvr>
                                        <p:cTn id="112" dur="500"/>
                                        <p:tgtEl>
                                          <p:spTgt spid="25"/>
                                        </p:tgtEl>
                                      </p:cBhvr>
                                    </p:animEffect>
                                  </p:childTnLst>
                                </p:cTn>
                              </p:par>
                            </p:childTnLst>
                          </p:cTn>
                        </p:par>
                      </p:childTnLst>
                    </p:cTn>
                  </p:par>
                  <p:par>
                    <p:cTn id="113" fill="hold">
                      <p:stCondLst>
                        <p:cond delay="indefinite"/>
                      </p:stCondLst>
                      <p:childTnLst>
                        <p:par>
                          <p:cTn id="114" fill="hold">
                            <p:stCondLst>
                              <p:cond delay="0"/>
                            </p:stCondLst>
                            <p:childTnLst>
                              <p:par>
                                <p:cTn id="115" presetID="4" presetClass="entr" presetSubtype="16" fill="hold" grpId="0" nodeType="clickEffect">
                                  <p:stCondLst>
                                    <p:cond delay="0"/>
                                  </p:stCondLst>
                                  <p:childTnLst>
                                    <p:set>
                                      <p:cBhvr>
                                        <p:cTn id="116" dur="1" fill="hold">
                                          <p:stCondLst>
                                            <p:cond delay="0"/>
                                          </p:stCondLst>
                                        </p:cTn>
                                        <p:tgtEl>
                                          <p:spTgt spid="64"/>
                                        </p:tgtEl>
                                        <p:attrNameLst>
                                          <p:attrName>style.visibility</p:attrName>
                                        </p:attrNameLst>
                                      </p:cBhvr>
                                      <p:to>
                                        <p:strVal val="visible"/>
                                      </p:to>
                                    </p:set>
                                    <p:animEffect transition="in" filter="box(in)">
                                      <p:cBhvr>
                                        <p:cTn id="117" dur="500"/>
                                        <p:tgtEl>
                                          <p:spTgt spid="64"/>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nodeType="clickEffect">
                                  <p:stCondLst>
                                    <p:cond delay="0"/>
                                  </p:stCondLst>
                                  <p:childTnLst>
                                    <p:set>
                                      <p:cBhvr>
                                        <p:cTn id="121" dur="1" fill="hold">
                                          <p:stCondLst>
                                            <p:cond delay="0"/>
                                          </p:stCondLst>
                                        </p:cTn>
                                        <p:tgtEl>
                                          <p:spTgt spid="46"/>
                                        </p:tgtEl>
                                        <p:attrNameLst>
                                          <p:attrName>style.visibility</p:attrName>
                                        </p:attrNameLst>
                                      </p:cBhvr>
                                      <p:to>
                                        <p:strVal val="visible"/>
                                      </p:to>
                                    </p:set>
                                    <p:animEffect transition="in" filter="blinds(horizontal)">
                                      <p:cBhvr>
                                        <p:cTn id="122" dur="500"/>
                                        <p:tgtEl>
                                          <p:spTgt spid="46"/>
                                        </p:tgtEl>
                                      </p:cBhvr>
                                    </p:animEffect>
                                  </p:childTnLst>
                                </p:cTn>
                              </p:par>
                            </p:childTnLst>
                          </p:cTn>
                        </p:par>
                      </p:childTnLst>
                    </p:cTn>
                  </p:par>
                  <p:par>
                    <p:cTn id="123" fill="hold">
                      <p:stCondLst>
                        <p:cond delay="indefinite"/>
                      </p:stCondLst>
                      <p:childTnLst>
                        <p:par>
                          <p:cTn id="124" fill="hold">
                            <p:stCondLst>
                              <p:cond delay="0"/>
                            </p:stCondLst>
                            <p:childTnLst>
                              <p:par>
                                <p:cTn id="125" presetID="4" presetClass="entr" presetSubtype="16" fill="hold" grpId="0" nodeType="clickEffect">
                                  <p:stCondLst>
                                    <p:cond delay="0"/>
                                  </p:stCondLst>
                                  <p:childTnLst>
                                    <p:set>
                                      <p:cBhvr>
                                        <p:cTn id="126" dur="1" fill="hold">
                                          <p:stCondLst>
                                            <p:cond delay="0"/>
                                          </p:stCondLst>
                                        </p:cTn>
                                        <p:tgtEl>
                                          <p:spTgt spid="65"/>
                                        </p:tgtEl>
                                        <p:attrNameLst>
                                          <p:attrName>style.visibility</p:attrName>
                                        </p:attrNameLst>
                                      </p:cBhvr>
                                      <p:to>
                                        <p:strVal val="visible"/>
                                      </p:to>
                                    </p:set>
                                    <p:animEffect transition="in" filter="box(in)">
                                      <p:cBhvr>
                                        <p:cTn id="127" dur="500"/>
                                        <p:tgtEl>
                                          <p:spTgt spid="65"/>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nodeType="clickEffect">
                                  <p:stCondLst>
                                    <p:cond delay="0"/>
                                  </p:stCondLst>
                                  <p:childTnLst>
                                    <p:set>
                                      <p:cBhvr>
                                        <p:cTn id="131" dur="1" fill="hold">
                                          <p:stCondLst>
                                            <p:cond delay="0"/>
                                          </p:stCondLst>
                                        </p:cTn>
                                        <p:tgtEl>
                                          <p:spTgt spid="49"/>
                                        </p:tgtEl>
                                        <p:attrNameLst>
                                          <p:attrName>style.visibility</p:attrName>
                                        </p:attrNameLst>
                                      </p:cBhvr>
                                      <p:to>
                                        <p:strVal val="visible"/>
                                      </p:to>
                                    </p:set>
                                    <p:animEffect transition="in" filter="blinds(horizontal)">
                                      <p:cBhvr>
                                        <p:cTn id="132" dur="500"/>
                                        <p:tgtEl>
                                          <p:spTgt spid="49"/>
                                        </p:tgtEl>
                                      </p:cBhvr>
                                    </p:animEffect>
                                  </p:childTnLst>
                                </p:cTn>
                              </p:par>
                            </p:childTnLst>
                          </p:cTn>
                        </p:par>
                      </p:childTnLst>
                    </p:cTn>
                  </p:par>
                  <p:par>
                    <p:cTn id="133" fill="hold">
                      <p:stCondLst>
                        <p:cond delay="indefinite"/>
                      </p:stCondLst>
                      <p:childTnLst>
                        <p:par>
                          <p:cTn id="134" fill="hold">
                            <p:stCondLst>
                              <p:cond delay="0"/>
                            </p:stCondLst>
                            <p:childTnLst>
                              <p:par>
                                <p:cTn id="135" presetID="4" presetClass="entr" presetSubtype="16" fill="hold" grpId="0" nodeType="clickEffect">
                                  <p:stCondLst>
                                    <p:cond delay="0"/>
                                  </p:stCondLst>
                                  <p:childTnLst>
                                    <p:set>
                                      <p:cBhvr>
                                        <p:cTn id="136" dur="1" fill="hold">
                                          <p:stCondLst>
                                            <p:cond delay="0"/>
                                          </p:stCondLst>
                                        </p:cTn>
                                        <p:tgtEl>
                                          <p:spTgt spid="66"/>
                                        </p:tgtEl>
                                        <p:attrNameLst>
                                          <p:attrName>style.visibility</p:attrName>
                                        </p:attrNameLst>
                                      </p:cBhvr>
                                      <p:to>
                                        <p:strVal val="visible"/>
                                      </p:to>
                                    </p:set>
                                    <p:animEffect transition="in" filter="box(in)">
                                      <p:cBhvr>
                                        <p:cTn id="137" dur="500"/>
                                        <p:tgtEl>
                                          <p:spTgt spid="66"/>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nodeType="clickEffect">
                                  <p:stCondLst>
                                    <p:cond delay="0"/>
                                  </p:stCondLst>
                                  <p:childTnLst>
                                    <p:set>
                                      <p:cBhvr>
                                        <p:cTn id="141" dur="1" fill="hold">
                                          <p:stCondLst>
                                            <p:cond delay="0"/>
                                          </p:stCondLst>
                                        </p:cTn>
                                        <p:tgtEl>
                                          <p:spTgt spid="30"/>
                                        </p:tgtEl>
                                        <p:attrNameLst>
                                          <p:attrName>style.visibility</p:attrName>
                                        </p:attrNameLst>
                                      </p:cBhvr>
                                      <p:to>
                                        <p:strVal val="visible"/>
                                      </p:to>
                                    </p:set>
                                    <p:animEffect transition="in" filter="blinds(horizontal)">
                                      <p:cBhvr>
                                        <p:cTn id="142" dur="500"/>
                                        <p:tgtEl>
                                          <p:spTgt spid="30"/>
                                        </p:tgtEl>
                                      </p:cBhvr>
                                    </p:animEffect>
                                  </p:childTnLst>
                                </p:cTn>
                              </p:par>
                            </p:childTnLst>
                          </p:cTn>
                        </p:par>
                      </p:childTnLst>
                    </p:cTn>
                  </p:par>
                  <p:par>
                    <p:cTn id="143" fill="hold">
                      <p:stCondLst>
                        <p:cond delay="indefinite"/>
                      </p:stCondLst>
                      <p:childTnLst>
                        <p:par>
                          <p:cTn id="144" fill="hold">
                            <p:stCondLst>
                              <p:cond delay="0"/>
                            </p:stCondLst>
                            <p:childTnLst>
                              <p:par>
                                <p:cTn id="145" presetID="4" presetClass="entr" presetSubtype="16" fill="hold" grpId="0" nodeType="clickEffect">
                                  <p:stCondLst>
                                    <p:cond delay="0"/>
                                  </p:stCondLst>
                                  <p:childTnLst>
                                    <p:set>
                                      <p:cBhvr>
                                        <p:cTn id="146" dur="1" fill="hold">
                                          <p:stCondLst>
                                            <p:cond delay="0"/>
                                          </p:stCondLst>
                                        </p:cTn>
                                        <p:tgtEl>
                                          <p:spTgt spid="67"/>
                                        </p:tgtEl>
                                        <p:attrNameLst>
                                          <p:attrName>style.visibility</p:attrName>
                                        </p:attrNameLst>
                                      </p:cBhvr>
                                      <p:to>
                                        <p:strVal val="visible"/>
                                      </p:to>
                                    </p:set>
                                    <p:animEffect transition="in" filter="box(in)">
                                      <p:cBhvr>
                                        <p:cTn id="147" dur="500"/>
                                        <p:tgtEl>
                                          <p:spTgt spid="67"/>
                                        </p:tgtEl>
                                      </p:cBhvr>
                                    </p:animEffect>
                                  </p:childTnLst>
                                </p:cTn>
                              </p:par>
                            </p:childTnLst>
                          </p:cTn>
                        </p:par>
                      </p:childTnLst>
                    </p:cTn>
                  </p:par>
                  <p:par>
                    <p:cTn id="148" fill="hold">
                      <p:stCondLst>
                        <p:cond delay="indefinite"/>
                      </p:stCondLst>
                      <p:childTnLst>
                        <p:par>
                          <p:cTn id="149" fill="hold">
                            <p:stCondLst>
                              <p:cond delay="0"/>
                            </p:stCondLst>
                            <p:childTnLst>
                              <p:par>
                                <p:cTn id="150" presetID="3" presetClass="entr" presetSubtype="10" fill="hold" nodeType="clickEffect">
                                  <p:stCondLst>
                                    <p:cond delay="0"/>
                                  </p:stCondLst>
                                  <p:childTnLst>
                                    <p:set>
                                      <p:cBhvr>
                                        <p:cTn id="151" dur="1" fill="hold">
                                          <p:stCondLst>
                                            <p:cond delay="0"/>
                                          </p:stCondLst>
                                        </p:cTn>
                                        <p:tgtEl>
                                          <p:spTgt spid="52"/>
                                        </p:tgtEl>
                                        <p:attrNameLst>
                                          <p:attrName>style.visibility</p:attrName>
                                        </p:attrNameLst>
                                      </p:cBhvr>
                                      <p:to>
                                        <p:strVal val="visible"/>
                                      </p:to>
                                    </p:set>
                                    <p:animEffect transition="in" filter="blinds(horizontal)">
                                      <p:cBhvr>
                                        <p:cTn id="152" dur="500"/>
                                        <p:tgtEl>
                                          <p:spTgt spid="52"/>
                                        </p:tgtEl>
                                      </p:cBhvr>
                                    </p:animEffect>
                                  </p:childTnLst>
                                </p:cTn>
                              </p:par>
                            </p:childTnLst>
                          </p:cTn>
                        </p:par>
                      </p:childTnLst>
                    </p:cTn>
                  </p:par>
                  <p:par>
                    <p:cTn id="153" fill="hold">
                      <p:stCondLst>
                        <p:cond delay="indefinite"/>
                      </p:stCondLst>
                      <p:childTnLst>
                        <p:par>
                          <p:cTn id="154" fill="hold">
                            <p:stCondLst>
                              <p:cond delay="0"/>
                            </p:stCondLst>
                            <p:childTnLst>
                              <p:par>
                                <p:cTn id="155" presetID="4" presetClass="entr" presetSubtype="16" fill="hold" grpId="0" nodeType="clickEffect">
                                  <p:stCondLst>
                                    <p:cond delay="0"/>
                                  </p:stCondLst>
                                  <p:childTnLst>
                                    <p:set>
                                      <p:cBhvr>
                                        <p:cTn id="156" dur="1" fill="hold">
                                          <p:stCondLst>
                                            <p:cond delay="0"/>
                                          </p:stCondLst>
                                        </p:cTn>
                                        <p:tgtEl>
                                          <p:spTgt spid="68"/>
                                        </p:tgtEl>
                                        <p:attrNameLst>
                                          <p:attrName>style.visibility</p:attrName>
                                        </p:attrNameLst>
                                      </p:cBhvr>
                                      <p:to>
                                        <p:strVal val="visible"/>
                                      </p:to>
                                    </p:set>
                                    <p:animEffect transition="in" filter="box(in)">
                                      <p:cBhvr>
                                        <p:cTn id="157" dur="500"/>
                                        <p:tgtEl>
                                          <p:spTgt spid="68"/>
                                        </p:tgtEl>
                                      </p:cBhvr>
                                    </p:animEffect>
                                  </p:childTnLst>
                                </p:cTn>
                              </p:par>
                            </p:childTnLst>
                          </p:cTn>
                        </p:par>
                      </p:childTnLst>
                    </p:cTn>
                  </p:par>
                  <p:par>
                    <p:cTn id="158" fill="hold">
                      <p:stCondLst>
                        <p:cond delay="indefinite"/>
                      </p:stCondLst>
                      <p:childTnLst>
                        <p:par>
                          <p:cTn id="159" fill="hold">
                            <p:stCondLst>
                              <p:cond delay="0"/>
                            </p:stCondLst>
                            <p:childTnLst>
                              <p:par>
                                <p:cTn id="160" presetID="3" presetClass="entr" presetSubtype="10" fill="hold" nodeType="clickEffect">
                                  <p:stCondLst>
                                    <p:cond delay="0"/>
                                  </p:stCondLst>
                                  <p:childTnLst>
                                    <p:set>
                                      <p:cBhvr>
                                        <p:cTn id="161" dur="1" fill="hold">
                                          <p:stCondLst>
                                            <p:cond delay="0"/>
                                          </p:stCondLst>
                                        </p:cTn>
                                        <p:tgtEl>
                                          <p:spTgt spid="55"/>
                                        </p:tgtEl>
                                        <p:attrNameLst>
                                          <p:attrName>style.visibility</p:attrName>
                                        </p:attrNameLst>
                                      </p:cBhvr>
                                      <p:to>
                                        <p:strVal val="visible"/>
                                      </p:to>
                                    </p:set>
                                    <p:animEffect transition="in" filter="blinds(horizontal)">
                                      <p:cBhvr>
                                        <p:cTn id="162" dur="500"/>
                                        <p:tgtEl>
                                          <p:spTgt spid="55"/>
                                        </p:tgtEl>
                                      </p:cBhvr>
                                    </p:animEffect>
                                  </p:childTnLst>
                                </p:cTn>
                              </p:par>
                            </p:childTnLst>
                          </p:cTn>
                        </p:par>
                      </p:childTnLst>
                    </p:cTn>
                  </p:par>
                  <p:par>
                    <p:cTn id="163" fill="hold">
                      <p:stCondLst>
                        <p:cond delay="indefinite"/>
                      </p:stCondLst>
                      <p:childTnLst>
                        <p:par>
                          <p:cTn id="164" fill="hold">
                            <p:stCondLst>
                              <p:cond delay="0"/>
                            </p:stCondLst>
                            <p:childTnLst>
                              <p:par>
                                <p:cTn id="165" presetID="4" presetClass="entr" presetSubtype="16" fill="hold" grpId="0" nodeType="clickEffect">
                                  <p:stCondLst>
                                    <p:cond delay="0"/>
                                  </p:stCondLst>
                                  <p:childTnLst>
                                    <p:set>
                                      <p:cBhvr>
                                        <p:cTn id="166" dur="1" fill="hold">
                                          <p:stCondLst>
                                            <p:cond delay="0"/>
                                          </p:stCondLst>
                                        </p:cTn>
                                        <p:tgtEl>
                                          <p:spTgt spid="69"/>
                                        </p:tgtEl>
                                        <p:attrNameLst>
                                          <p:attrName>style.visibility</p:attrName>
                                        </p:attrNameLst>
                                      </p:cBhvr>
                                      <p:to>
                                        <p:strVal val="visible"/>
                                      </p:to>
                                    </p:set>
                                    <p:animEffect transition="in" filter="box(in)">
                                      <p:cBhvr>
                                        <p:cTn id="167" dur="500"/>
                                        <p:tgtEl>
                                          <p:spTgt spid="69"/>
                                        </p:tgtEl>
                                      </p:cBhvr>
                                    </p:animEffect>
                                  </p:childTnLst>
                                </p:cTn>
                              </p:par>
                            </p:childTnLst>
                          </p:cTn>
                        </p:par>
                      </p:childTnLst>
                    </p:cTn>
                  </p:par>
                  <p:par>
                    <p:cTn id="168" fill="hold">
                      <p:stCondLst>
                        <p:cond delay="indefinite"/>
                      </p:stCondLst>
                      <p:childTnLst>
                        <p:par>
                          <p:cTn id="169" fill="hold">
                            <p:stCondLst>
                              <p:cond delay="0"/>
                            </p:stCondLst>
                            <p:childTnLst>
                              <p:par>
                                <p:cTn id="170" presetID="3" presetClass="entr" presetSubtype="10" fill="hold" nodeType="clickEffect">
                                  <p:stCondLst>
                                    <p:cond delay="0"/>
                                  </p:stCondLst>
                                  <p:childTnLst>
                                    <p:set>
                                      <p:cBhvr>
                                        <p:cTn id="171" dur="1" fill="hold">
                                          <p:stCondLst>
                                            <p:cond delay="0"/>
                                          </p:stCondLst>
                                        </p:cTn>
                                        <p:tgtEl>
                                          <p:spTgt spid="71"/>
                                        </p:tgtEl>
                                        <p:attrNameLst>
                                          <p:attrName>style.visibility</p:attrName>
                                        </p:attrNameLst>
                                      </p:cBhvr>
                                      <p:to>
                                        <p:strVal val="visible"/>
                                      </p:to>
                                    </p:set>
                                    <p:animEffect transition="in" filter="blinds(horizontal)">
                                      <p:cBhvr>
                                        <p:cTn id="172" dur="500"/>
                                        <p:tgtEl>
                                          <p:spTgt spid="71"/>
                                        </p:tgtEl>
                                      </p:cBhvr>
                                    </p:animEffect>
                                  </p:childTnLst>
                                </p:cTn>
                              </p:par>
                            </p:childTnLst>
                          </p:cTn>
                        </p:par>
                      </p:childTnLst>
                    </p:cTn>
                  </p:par>
                  <p:par>
                    <p:cTn id="173" fill="hold">
                      <p:stCondLst>
                        <p:cond delay="indefinite"/>
                      </p:stCondLst>
                      <p:childTnLst>
                        <p:par>
                          <p:cTn id="174" fill="hold">
                            <p:stCondLst>
                              <p:cond delay="0"/>
                            </p:stCondLst>
                            <p:childTnLst>
                              <p:par>
                                <p:cTn id="175" presetID="4" presetClass="entr" presetSubtype="16" fill="hold" grpId="0" nodeType="clickEffect">
                                  <p:stCondLst>
                                    <p:cond delay="0"/>
                                  </p:stCondLst>
                                  <p:childTnLst>
                                    <p:set>
                                      <p:cBhvr>
                                        <p:cTn id="176" dur="1" fill="hold">
                                          <p:stCondLst>
                                            <p:cond delay="0"/>
                                          </p:stCondLst>
                                        </p:cTn>
                                        <p:tgtEl>
                                          <p:spTgt spid="70"/>
                                        </p:tgtEl>
                                        <p:attrNameLst>
                                          <p:attrName>style.visibility</p:attrName>
                                        </p:attrNameLst>
                                      </p:cBhvr>
                                      <p:to>
                                        <p:strVal val="visible"/>
                                      </p:to>
                                    </p:set>
                                    <p:animEffect transition="in" filter="box(in)">
                                      <p:cBhvr>
                                        <p:cTn id="177" dur="500"/>
                                        <p:tgtEl>
                                          <p:spTgt spid="70"/>
                                        </p:tgtEl>
                                      </p:cBhvr>
                                    </p:animEffect>
                                  </p:childTnLst>
                                </p:cTn>
                              </p:par>
                            </p:childTnLst>
                          </p:cTn>
                        </p:par>
                      </p:childTnLst>
                    </p:cTn>
                  </p:par>
                  <p:par>
                    <p:cTn id="178" fill="hold">
                      <p:stCondLst>
                        <p:cond delay="indefinite"/>
                      </p:stCondLst>
                      <p:childTnLst>
                        <p:par>
                          <p:cTn id="179" fill="hold">
                            <p:stCondLst>
                              <p:cond delay="0"/>
                            </p:stCondLst>
                            <p:childTnLst>
                              <p:par>
                                <p:cTn id="180" presetID="3" presetClass="entr" presetSubtype="10" fill="hold" nodeType="clickEffect">
                                  <p:stCondLst>
                                    <p:cond delay="0"/>
                                  </p:stCondLst>
                                  <p:childTnLst>
                                    <p:set>
                                      <p:cBhvr>
                                        <p:cTn id="181" dur="1" fill="hold">
                                          <p:stCondLst>
                                            <p:cond delay="0"/>
                                          </p:stCondLst>
                                        </p:cTn>
                                        <p:tgtEl>
                                          <p:spTgt spid="35"/>
                                        </p:tgtEl>
                                        <p:attrNameLst>
                                          <p:attrName>style.visibility</p:attrName>
                                        </p:attrNameLst>
                                      </p:cBhvr>
                                      <p:to>
                                        <p:strVal val="visible"/>
                                      </p:to>
                                    </p:set>
                                    <p:animEffect transition="in" filter="blinds(horizontal)">
                                      <p:cBhvr>
                                        <p:cTn id="182" dur="500"/>
                                        <p:tgtEl>
                                          <p:spTgt spid="35"/>
                                        </p:tgtEl>
                                      </p:cBhvr>
                                    </p:animEffect>
                                  </p:childTnLst>
                                </p:cTn>
                              </p:par>
                            </p:childTnLst>
                          </p:cTn>
                        </p:par>
                      </p:childTnLst>
                    </p:cTn>
                  </p:par>
                  <p:par>
                    <p:cTn id="183" fill="hold">
                      <p:stCondLst>
                        <p:cond delay="indefinite"/>
                      </p:stCondLst>
                      <p:childTnLst>
                        <p:par>
                          <p:cTn id="184" fill="hold">
                            <p:stCondLst>
                              <p:cond delay="0"/>
                            </p:stCondLst>
                            <p:childTnLst>
                              <p:par>
                                <p:cTn id="185" presetID="18" presetClass="entr" presetSubtype="9" fill="hold" grpId="0" nodeType="clickEffect">
                                  <p:stCondLst>
                                    <p:cond delay="0"/>
                                  </p:stCondLst>
                                  <p:childTnLst>
                                    <p:set>
                                      <p:cBhvr>
                                        <p:cTn id="186" dur="1" fill="hold">
                                          <p:stCondLst>
                                            <p:cond delay="0"/>
                                          </p:stCondLst>
                                        </p:cTn>
                                        <p:tgtEl>
                                          <p:spTgt spid="74"/>
                                        </p:tgtEl>
                                        <p:attrNameLst>
                                          <p:attrName>style.visibility</p:attrName>
                                        </p:attrNameLst>
                                      </p:cBhvr>
                                      <p:to>
                                        <p:strVal val="visible"/>
                                      </p:to>
                                    </p:set>
                                    <p:animEffect transition="in" filter="strips(upLeft)">
                                      <p:cBhvr>
                                        <p:cTn id="187"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58" grpId="0" animBg="1" autoUpdateAnimBg="0"/>
      <p:bldP spid="60" grpId="0" animBg="1" autoUpdateAnimBg="0"/>
      <p:bldP spid="61" grpId="0" animBg="1" autoUpdateAnimBg="0"/>
      <p:bldP spid="62" grpId="0" animBg="1" autoUpdateAnimBg="0"/>
      <p:bldP spid="63" grpId="0" animBg="1" autoUpdateAnimBg="0"/>
      <p:bldP spid="64" grpId="0" animBg="1" autoUpdateAnimBg="0"/>
      <p:bldP spid="65" grpId="0" animBg="1" autoUpdateAnimBg="0"/>
      <p:bldP spid="66" grpId="0" animBg="1" autoUpdateAnimBg="0"/>
      <p:bldP spid="67" grpId="0" animBg="1" autoUpdateAnimBg="0"/>
      <p:bldP spid="68" grpId="0" animBg="1" autoUpdateAnimBg="0"/>
      <p:bldP spid="69" grpId="0" animBg="1" autoUpdateAnimBg="0"/>
      <p:bldP spid="70" grpId="0" animBg="1" autoUpdateAnimBg="0"/>
      <p:bldP spid="74" grpId="0" animBg="1" autoUpdateAnimBg="0"/>
      <p:bldP spid="75" grpId="0" build="p" autoUpdateAnimBg="0"/>
      <p:bldP spid="76" grpId="0" build="p" autoUpdateAnimBg="0"/>
      <p:bldP spid="77" grpId="0" build="p" autoUpdateAnimBg="0"/>
      <p:bldP spid="78" grpId="0" build="p" autoUpdateAnimBg="0"/>
      <p:bldP spid="79" grpId="0" build="p" autoUpdateAnimBg="0"/>
      <p:bldP spid="80" grpId="0" build="p" autoUpdateAnimBg="0"/>
      <p:bldP spid="81" grpId="0" build="p" autoUpdateAnimBg="0"/>
      <p:bldP spid="82" grpId="0" build="p" autoUpdateAnimBg="0"/>
      <p:bldP spid="83"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a:ea typeface="宋体" pitchFamily="2" charset="-122"/>
              </a:rPr>
              <a:t>深</a:t>
            </a:r>
            <a:r>
              <a:rPr lang="zh-CN" altLang="en-US" dirty="0" smtClean="0">
                <a:ea typeface="宋体" pitchFamily="2" charset="-122"/>
              </a:rPr>
              <a:t>度优先搜索</a:t>
            </a:r>
          </a:p>
        </p:txBody>
      </p:sp>
      <p:sp>
        <p:nvSpPr>
          <p:cNvPr id="4099" name="内容占位符 2"/>
          <p:cNvSpPr>
            <a:spLocks noGrp="1"/>
          </p:cNvSpPr>
          <p:nvPr>
            <p:ph idx="1"/>
          </p:nvPr>
        </p:nvSpPr>
        <p:spPr>
          <a:xfrm>
            <a:off x="457200" y="1076325"/>
            <a:ext cx="8258204" cy="5248275"/>
          </a:xfrm>
        </p:spPr>
        <p:txBody>
          <a:bodyPr/>
          <a:lstStyle/>
          <a:p>
            <a:pPr eaLnBrk="1" hangingPunct="1"/>
            <a:r>
              <a:rPr lang="zh-CN" altLang="en-US" dirty="0"/>
              <a:t>优点</a:t>
            </a:r>
            <a:endParaRPr lang="en-US" altLang="zh-CN" dirty="0"/>
          </a:p>
          <a:p>
            <a:pPr lvl="1" eaLnBrk="1" hangingPunct="1"/>
            <a:r>
              <a:rPr lang="zh-CN" altLang="en-US" sz="3200" dirty="0">
                <a:latin typeface="+mn-lt"/>
                <a:ea typeface="+mn-ea"/>
                <a:cs typeface="+mn-cs"/>
              </a:rPr>
              <a:t>空间需求少，深度优先搜索的存储要求是深度约束的线性函数。</a:t>
            </a:r>
            <a:endParaRPr lang="en-US" altLang="zh-CN" sz="3200" dirty="0">
              <a:latin typeface="+mn-lt"/>
              <a:ea typeface="+mn-ea"/>
              <a:cs typeface="+mn-cs"/>
            </a:endParaRPr>
          </a:p>
          <a:p>
            <a:pPr algn="just">
              <a:buNone/>
            </a:pPr>
            <a:endParaRPr lang="zh-CN" altLang="en-US" dirty="0" smtClean="0"/>
          </a:p>
          <a:p>
            <a:pPr eaLnBrk="1" hangingPunct="1"/>
            <a:r>
              <a:rPr lang="zh-CN" altLang="en-US" dirty="0"/>
              <a:t>问题</a:t>
            </a:r>
            <a:endParaRPr lang="en-US" altLang="zh-CN" dirty="0"/>
          </a:p>
          <a:p>
            <a:pPr lvl="1" eaLnBrk="1" hangingPunct="1"/>
            <a:r>
              <a:rPr lang="zh-CN" altLang="en-US" sz="3200" dirty="0">
                <a:latin typeface="+mn-lt"/>
                <a:ea typeface="+mn-ea"/>
                <a:cs typeface="+mn-cs"/>
              </a:rPr>
              <a:t>可能搜索到错误的路径上，在无限空间中可能陷入无限的</a:t>
            </a:r>
            <a:r>
              <a:rPr lang="zh-CN" altLang="en-US" sz="3200" dirty="0" smtClean="0">
                <a:latin typeface="+mn-lt"/>
                <a:ea typeface="+mn-ea"/>
                <a:cs typeface="+mn-cs"/>
              </a:rPr>
              <a:t>搜索。</a:t>
            </a:r>
            <a:endParaRPr lang="en-US" altLang="zh-CN" sz="3200" dirty="0">
              <a:latin typeface="+mn-lt"/>
              <a:ea typeface="+mn-ea"/>
              <a:cs typeface="+mn-cs"/>
            </a:endParaRPr>
          </a:p>
          <a:p>
            <a:pPr lvl="1" eaLnBrk="1" hangingPunct="1"/>
            <a:r>
              <a:rPr lang="zh-CN" altLang="en-US" sz="3200" dirty="0">
                <a:latin typeface="+mn-lt"/>
                <a:ea typeface="+mn-ea"/>
                <a:cs typeface="+mn-cs"/>
              </a:rPr>
              <a:t>最初搜索到的结果不一定是最优</a:t>
            </a:r>
            <a:r>
              <a:rPr lang="zh-CN" altLang="en-US" sz="3200" dirty="0" smtClean="0">
                <a:latin typeface="+mn-lt"/>
                <a:ea typeface="+mn-ea"/>
                <a:cs typeface="+mn-cs"/>
              </a:rPr>
              <a:t>的。</a:t>
            </a:r>
            <a:endParaRPr lang="zh-CN" altLang="en-US" sz="3200" dirty="0">
              <a:latin typeface="+mn-lt"/>
              <a:ea typeface="+mn-ea"/>
              <a:cs typeface="+mn-cs"/>
            </a:endParaRPr>
          </a:p>
        </p:txBody>
      </p:sp>
    </p:spTree>
    <p:extLst>
      <p:ext uri="{BB962C8B-B14F-4D97-AF65-F5344CB8AC3E}">
        <p14:creationId xmlns:p14="http://schemas.microsoft.com/office/powerpoint/2010/main" val="24896692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三、例题</a:t>
            </a:r>
          </a:p>
        </p:txBody>
      </p:sp>
      <p:sp>
        <p:nvSpPr>
          <p:cNvPr id="4099" name="内容占位符 2"/>
          <p:cNvSpPr>
            <a:spLocks noGrp="1"/>
          </p:cNvSpPr>
          <p:nvPr>
            <p:ph idx="1"/>
          </p:nvPr>
        </p:nvSpPr>
        <p:spPr>
          <a:xfrm>
            <a:off x="457200" y="1076325"/>
            <a:ext cx="8329642" cy="5248275"/>
          </a:xfrm>
        </p:spPr>
        <p:txBody>
          <a:bodyPr/>
          <a:lstStyle/>
          <a:p>
            <a:pPr marL="180000">
              <a:lnSpc>
                <a:spcPct val="150000"/>
              </a:lnSpc>
            </a:pPr>
            <a:r>
              <a:rPr lang="zh-CN" altLang="en-US" dirty="0" smtClean="0"/>
              <a:t>例：马走日</a:t>
            </a:r>
            <a:endParaRPr lang="en-US" altLang="zh-CN" dirty="0" smtClean="0"/>
          </a:p>
          <a:p>
            <a:pPr marL="0" indent="0">
              <a:lnSpc>
                <a:spcPct val="150000"/>
              </a:lnSpc>
              <a:buNone/>
            </a:pPr>
            <a:r>
              <a:rPr lang="zh-CN" altLang="zh-CN" dirty="0" smtClean="0"/>
              <a:t>计算</a:t>
            </a:r>
            <a:r>
              <a:rPr lang="zh-CN" altLang="zh-CN" dirty="0"/>
              <a:t>从坐标原点出发的</a:t>
            </a:r>
            <a:r>
              <a:rPr lang="zh-CN" altLang="zh-CN" dirty="0" smtClean="0"/>
              <a:t>马</a:t>
            </a:r>
            <a:r>
              <a:rPr lang="zh-CN" altLang="en-US" dirty="0" smtClean="0"/>
              <a:t>（走日字格的对角线）</a:t>
            </a:r>
            <a:r>
              <a:rPr lang="zh-CN" altLang="zh-CN" dirty="0" smtClean="0"/>
              <a:t>，</a:t>
            </a:r>
            <a:r>
              <a:rPr lang="zh-CN" altLang="zh-CN" dirty="0"/>
              <a:t>到达指定坐标点的最小步数，不能</a:t>
            </a:r>
            <a:r>
              <a:rPr lang="zh-CN" altLang="zh-CN" dirty="0" smtClean="0"/>
              <a:t>到达</a:t>
            </a:r>
            <a:r>
              <a:rPr lang="zh-CN" altLang="en-US" dirty="0" smtClean="0"/>
              <a:t>则</a:t>
            </a:r>
            <a:r>
              <a:rPr lang="zh-CN" altLang="zh-CN" dirty="0" smtClean="0"/>
              <a:t>输出</a:t>
            </a:r>
            <a:r>
              <a:rPr lang="en-US" altLang="zh-CN" dirty="0"/>
              <a:t>-1</a:t>
            </a:r>
            <a:r>
              <a:rPr lang="zh-CN" altLang="en-US" dirty="0" smtClean="0"/>
              <a:t>。可以用广度优先搜索求解。</a:t>
            </a:r>
            <a:endParaRPr lang="en-US" altLang="zh-CN" dirty="0" smtClean="0"/>
          </a:p>
          <a:p>
            <a:pPr marL="180000">
              <a:lnSpc>
                <a:spcPct val="150000"/>
              </a:lnSpc>
              <a:buNone/>
            </a:pPr>
            <a:r>
              <a:rPr lang="en-US" altLang="zh-CN" sz="2200" dirty="0" smtClean="0"/>
              <a:t>  </a:t>
            </a:r>
            <a:r>
              <a:rPr lang="en-US" altLang="zh-CN" sz="2400" u="sng" dirty="0" smtClean="0">
                <a:solidFill>
                  <a:srgbClr val="0000FF"/>
                </a:solidFill>
                <a:hlinkClick r:id="rId2"/>
              </a:rPr>
              <a:t>http</a:t>
            </a:r>
            <a:r>
              <a:rPr lang="en-US" altLang="zh-CN" sz="2400" u="sng" dirty="0">
                <a:solidFill>
                  <a:srgbClr val="0000FF"/>
                </a:solidFill>
                <a:hlinkClick r:id="rId2"/>
              </a:rPr>
              <a:t>://</a:t>
            </a:r>
            <a:r>
              <a:rPr lang="en-US" altLang="zh-CN" sz="2400" u="sng" dirty="0" smtClean="0">
                <a:solidFill>
                  <a:srgbClr val="0000FF"/>
                </a:solidFill>
                <a:hlinkClick r:id="rId2"/>
              </a:rPr>
              <a:t>acm.hdu.edu.cn/showproblem.php?pid=3766</a:t>
            </a:r>
            <a:endParaRPr lang="en-US" altLang="zh-CN" sz="2400" u="sng" dirty="0" smtClean="0">
              <a:solidFill>
                <a:srgbClr val="0000FF"/>
              </a:solidFill>
            </a:endParaRPr>
          </a:p>
          <a:p>
            <a:pPr marL="180000">
              <a:lnSpc>
                <a:spcPct val="150000"/>
              </a:lnSpc>
              <a:buNone/>
            </a:pPr>
            <a:r>
              <a:rPr lang="zh-CN" altLang="en-US" dirty="0"/>
              <a:t>代码</a:t>
            </a:r>
            <a:r>
              <a:rPr lang="zh-CN" altLang="en-US" dirty="0" smtClean="0"/>
              <a:t>如下：</a:t>
            </a:r>
            <a:endParaRPr lang="en-US" altLang="zh-CN"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例题</a:t>
            </a:r>
          </a:p>
        </p:txBody>
      </p:sp>
      <p:sp>
        <p:nvSpPr>
          <p:cNvPr id="4099" name="内容占位符 2"/>
          <p:cNvSpPr>
            <a:spLocks noGrp="1"/>
          </p:cNvSpPr>
          <p:nvPr>
            <p:ph idx="1"/>
          </p:nvPr>
        </p:nvSpPr>
        <p:spPr>
          <a:xfrm>
            <a:off x="457200" y="1076325"/>
            <a:ext cx="8329642" cy="5248275"/>
          </a:xfrm>
        </p:spPr>
        <p:txBody>
          <a:bodyPr/>
          <a:lstStyle/>
          <a:p>
            <a:pPr marL="0" indent="0">
              <a:lnSpc>
                <a:spcPct val="150000"/>
              </a:lnSpc>
              <a:buNone/>
            </a:pPr>
            <a:r>
              <a:rPr lang="en-US" altLang="zh-CN" sz="2000" dirty="0"/>
              <a:t>#include "</a:t>
            </a:r>
            <a:r>
              <a:rPr lang="en-US" altLang="zh-CN" sz="2000" dirty="0" err="1"/>
              <a:t>stdio.h</a:t>
            </a:r>
            <a:r>
              <a:rPr lang="en-US" altLang="zh-CN" sz="2000" dirty="0"/>
              <a:t>"</a:t>
            </a:r>
          </a:p>
          <a:p>
            <a:pPr marL="0" indent="0">
              <a:lnSpc>
                <a:spcPct val="150000"/>
              </a:lnSpc>
              <a:buNone/>
            </a:pPr>
            <a:r>
              <a:rPr lang="en-US" altLang="zh-CN" sz="2000" dirty="0"/>
              <a:t>#include "</a:t>
            </a:r>
            <a:r>
              <a:rPr lang="en-US" altLang="zh-CN" sz="2000" dirty="0" err="1"/>
              <a:t>string.h</a:t>
            </a:r>
            <a:r>
              <a:rPr lang="en-US" altLang="zh-CN" sz="2000" dirty="0"/>
              <a:t>"</a:t>
            </a:r>
          </a:p>
          <a:p>
            <a:pPr marL="0" indent="0">
              <a:lnSpc>
                <a:spcPct val="150000"/>
              </a:lnSpc>
              <a:buNone/>
            </a:pPr>
            <a:r>
              <a:rPr lang="en-US" altLang="zh-CN" sz="2000" dirty="0"/>
              <a:t>#include "</a:t>
            </a:r>
            <a:r>
              <a:rPr lang="en-US" altLang="zh-CN" sz="2000" dirty="0" err="1"/>
              <a:t>math.h</a:t>
            </a:r>
            <a:r>
              <a:rPr lang="en-US" altLang="zh-CN" sz="2000" dirty="0"/>
              <a:t>"</a:t>
            </a:r>
          </a:p>
          <a:p>
            <a:pPr marL="0" indent="0">
              <a:lnSpc>
                <a:spcPct val="150000"/>
              </a:lnSpc>
              <a:buNone/>
            </a:pPr>
            <a:r>
              <a:rPr lang="en-US" altLang="zh-CN" sz="2000" dirty="0"/>
              <a:t>#define N 20100</a:t>
            </a:r>
          </a:p>
          <a:p>
            <a:pPr marL="0" indent="0">
              <a:lnSpc>
                <a:spcPct val="150000"/>
              </a:lnSpc>
              <a:buNone/>
            </a:pPr>
            <a:endParaRPr lang="en-US" altLang="zh-CN" sz="2000" dirty="0"/>
          </a:p>
          <a:p>
            <a:pPr marL="0" indent="0">
              <a:lnSpc>
                <a:spcPct val="150000"/>
              </a:lnSpc>
              <a:buNone/>
            </a:pPr>
            <a:r>
              <a:rPr lang="en-US" altLang="zh-CN" sz="2000" dirty="0" err="1"/>
              <a:t>int</a:t>
            </a:r>
            <a:r>
              <a:rPr lang="en-US" altLang="zh-CN" sz="2000" dirty="0"/>
              <a:t> main</a:t>
            </a:r>
            <a:r>
              <a:rPr lang="en-US" altLang="zh-CN" sz="2000" dirty="0" smtClean="0"/>
              <a:t>(){</a:t>
            </a:r>
            <a:endParaRPr lang="en-US" altLang="zh-CN" sz="2000" dirty="0"/>
          </a:p>
          <a:p>
            <a:pPr marL="0" indent="0">
              <a:lnSpc>
                <a:spcPct val="150000"/>
              </a:lnSpc>
              <a:buNone/>
            </a:pPr>
            <a:r>
              <a:rPr lang="en-US" altLang="zh-CN" sz="2000" dirty="0"/>
              <a:t>	</a:t>
            </a:r>
            <a:r>
              <a:rPr lang="en-US" altLang="zh-CN" sz="2000" dirty="0" err="1"/>
              <a:t>int</a:t>
            </a:r>
            <a:r>
              <a:rPr lang="en-US" altLang="zh-CN" sz="2000" dirty="0"/>
              <a:t> </a:t>
            </a:r>
            <a:r>
              <a:rPr lang="en-US" altLang="zh-CN" sz="2000" dirty="0" err="1"/>
              <a:t>x,y,ans,t,c</a:t>
            </a:r>
            <a:r>
              <a:rPr lang="en-US" altLang="zh-CN" sz="2000" dirty="0"/>
              <a:t>;</a:t>
            </a:r>
          </a:p>
          <a:p>
            <a:pPr marL="0" indent="0">
              <a:lnSpc>
                <a:spcPct val="150000"/>
              </a:lnSpc>
              <a:buNone/>
            </a:pPr>
            <a:r>
              <a:rPr lang="en-US" altLang="zh-CN" sz="2000" dirty="0"/>
              <a:t>	char s[110];</a:t>
            </a:r>
          </a:p>
          <a:p>
            <a:pPr marL="0" indent="0">
              <a:lnSpc>
                <a:spcPct val="150000"/>
              </a:lnSpc>
              <a:buNone/>
            </a:pPr>
            <a:r>
              <a:rPr lang="en-US" altLang="zh-CN" sz="2000" dirty="0"/>
              <a:t>	</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8367962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例题</a:t>
            </a:r>
          </a:p>
        </p:txBody>
      </p:sp>
      <p:sp>
        <p:nvSpPr>
          <p:cNvPr id="4099" name="内容占位符 2"/>
          <p:cNvSpPr>
            <a:spLocks noGrp="1"/>
          </p:cNvSpPr>
          <p:nvPr>
            <p:ph idx="1"/>
          </p:nvPr>
        </p:nvSpPr>
        <p:spPr>
          <a:xfrm>
            <a:off x="457200" y="1076325"/>
            <a:ext cx="8329642" cy="5248275"/>
          </a:xfrm>
        </p:spPr>
        <p:txBody>
          <a:bodyPr/>
          <a:lstStyle/>
          <a:p>
            <a:pPr marL="0" indent="0">
              <a:lnSpc>
                <a:spcPct val="150000"/>
              </a:lnSpc>
              <a:buNone/>
            </a:pPr>
            <a:r>
              <a:rPr lang="en-US" altLang="zh-CN" sz="2000" dirty="0" smtClean="0"/>
              <a:t>	while(</a:t>
            </a:r>
            <a:r>
              <a:rPr lang="en-US" altLang="zh-CN" sz="2000" dirty="0" err="1" smtClean="0"/>
              <a:t>scanf</a:t>
            </a:r>
            <a:r>
              <a:rPr lang="en-US" altLang="zh-CN" sz="2000" dirty="0"/>
              <a:t>("%</a:t>
            </a:r>
            <a:r>
              <a:rPr lang="en-US" altLang="zh-CN" sz="2000" dirty="0" err="1"/>
              <a:t>s",s</a:t>
            </a:r>
            <a:r>
              <a:rPr lang="en-US" altLang="zh-CN" sz="2000" dirty="0"/>
              <a:t>),</a:t>
            </a:r>
            <a:r>
              <a:rPr lang="en-US" altLang="zh-CN" sz="2000" dirty="0" err="1"/>
              <a:t>strcmp</a:t>
            </a:r>
            <a:r>
              <a:rPr lang="en-US" altLang="zh-CN" sz="2000" dirty="0"/>
              <a:t>(</a:t>
            </a:r>
            <a:r>
              <a:rPr lang="en-US" altLang="zh-CN" sz="2000" dirty="0" err="1"/>
              <a:t>s,"END</a:t>
            </a:r>
            <a:r>
              <a:rPr lang="en-US" altLang="zh-CN" sz="2000" dirty="0" smtClean="0"/>
              <a:t>")){</a:t>
            </a:r>
            <a:endParaRPr lang="en-US" altLang="zh-CN" sz="2000" dirty="0"/>
          </a:p>
          <a:p>
            <a:pPr marL="0" indent="0">
              <a:lnSpc>
                <a:spcPct val="150000"/>
              </a:lnSpc>
              <a:buNone/>
            </a:pPr>
            <a:r>
              <a:rPr lang="en-US" altLang="zh-CN" sz="2000" dirty="0"/>
              <a:t>		</a:t>
            </a:r>
            <a:r>
              <a:rPr lang="en-US" altLang="zh-CN" sz="2000" dirty="0" err="1"/>
              <a:t>sscanf</a:t>
            </a:r>
            <a:r>
              <a:rPr lang="en-US" altLang="zh-CN" sz="2000" dirty="0"/>
              <a:t>(</a:t>
            </a:r>
            <a:r>
              <a:rPr lang="en-US" altLang="zh-CN" sz="2000" dirty="0" err="1"/>
              <a:t>s,"%d",&amp;x</a:t>
            </a:r>
            <a:r>
              <a:rPr lang="en-US" altLang="zh-CN" sz="2000" dirty="0"/>
              <a:t>);</a:t>
            </a:r>
          </a:p>
          <a:p>
            <a:pPr marL="0" indent="0">
              <a:lnSpc>
                <a:spcPct val="150000"/>
              </a:lnSpc>
              <a:buNone/>
            </a:pPr>
            <a:r>
              <a:rPr lang="en-US" altLang="zh-CN" sz="2000" dirty="0"/>
              <a:t>		</a:t>
            </a:r>
            <a:r>
              <a:rPr lang="en-US" altLang="zh-CN" sz="2000" dirty="0" err="1"/>
              <a:t>scanf</a:t>
            </a:r>
            <a:r>
              <a:rPr lang="en-US" altLang="zh-CN" sz="2000" dirty="0"/>
              <a:t>("%</a:t>
            </a:r>
            <a:r>
              <a:rPr lang="en-US" altLang="zh-CN" sz="2000" dirty="0" err="1"/>
              <a:t>d",&amp;y</a:t>
            </a:r>
            <a:r>
              <a:rPr lang="en-US" altLang="zh-CN" sz="2000" dirty="0"/>
              <a:t>);</a:t>
            </a:r>
          </a:p>
          <a:p>
            <a:pPr marL="0" indent="0">
              <a:lnSpc>
                <a:spcPct val="150000"/>
              </a:lnSpc>
              <a:buNone/>
            </a:pPr>
            <a:r>
              <a:rPr lang="en-US" altLang="zh-CN" sz="2000" dirty="0"/>
              <a:t>		x=abs(x);</a:t>
            </a:r>
          </a:p>
          <a:p>
            <a:pPr marL="0" indent="0">
              <a:lnSpc>
                <a:spcPct val="150000"/>
              </a:lnSpc>
              <a:buNone/>
            </a:pPr>
            <a:r>
              <a:rPr lang="en-US" altLang="zh-CN" sz="2000" dirty="0"/>
              <a:t>		y=abs(y);</a:t>
            </a:r>
          </a:p>
          <a:p>
            <a:pPr marL="0" indent="0">
              <a:lnSpc>
                <a:spcPct val="150000"/>
              </a:lnSpc>
              <a:buNone/>
            </a:pPr>
            <a:r>
              <a:rPr lang="en-US" altLang="zh-CN" sz="2000" dirty="0"/>
              <a:t>		if(x&gt;y</a:t>
            </a:r>
            <a:r>
              <a:rPr lang="en-US" altLang="zh-CN" sz="2000" dirty="0" smtClean="0"/>
              <a:t>){</a:t>
            </a:r>
            <a:endParaRPr lang="en-US" altLang="zh-CN" sz="2000" dirty="0"/>
          </a:p>
          <a:p>
            <a:pPr marL="0" indent="0">
              <a:lnSpc>
                <a:spcPct val="150000"/>
              </a:lnSpc>
              <a:buNone/>
            </a:pPr>
            <a:r>
              <a:rPr lang="en-US" altLang="zh-CN" sz="2000" dirty="0"/>
              <a:t>			t=x;</a:t>
            </a:r>
          </a:p>
          <a:p>
            <a:pPr marL="0" indent="0">
              <a:lnSpc>
                <a:spcPct val="150000"/>
              </a:lnSpc>
              <a:buNone/>
            </a:pPr>
            <a:r>
              <a:rPr lang="en-US" altLang="zh-CN" sz="2000" dirty="0"/>
              <a:t>			x=y;</a:t>
            </a:r>
          </a:p>
          <a:p>
            <a:pPr marL="0" indent="0">
              <a:lnSpc>
                <a:spcPct val="150000"/>
              </a:lnSpc>
              <a:buNone/>
            </a:pPr>
            <a:r>
              <a:rPr lang="en-US" altLang="zh-CN" sz="2000" dirty="0"/>
              <a:t>			y=t;</a:t>
            </a:r>
          </a:p>
          <a:p>
            <a:pPr marL="0" indent="0">
              <a:lnSpc>
                <a:spcPct val="150000"/>
              </a:lnSpc>
              <a:buNone/>
            </a:pPr>
            <a:r>
              <a:rPr lang="en-US" altLang="zh-CN" sz="2000" dirty="0"/>
              <a:t>		}</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0660555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例题</a:t>
            </a:r>
          </a:p>
        </p:txBody>
      </p:sp>
      <p:sp>
        <p:nvSpPr>
          <p:cNvPr id="4099" name="内容占位符 2"/>
          <p:cNvSpPr>
            <a:spLocks noGrp="1"/>
          </p:cNvSpPr>
          <p:nvPr>
            <p:ph idx="1"/>
          </p:nvPr>
        </p:nvSpPr>
        <p:spPr>
          <a:xfrm>
            <a:off x="457200" y="1076325"/>
            <a:ext cx="8329642" cy="5248275"/>
          </a:xfrm>
        </p:spPr>
        <p:txBody>
          <a:bodyPr/>
          <a:lstStyle/>
          <a:p>
            <a:pPr marL="0" indent="0">
              <a:lnSpc>
                <a:spcPct val="150000"/>
              </a:lnSpc>
              <a:buNone/>
            </a:pPr>
            <a:r>
              <a:rPr lang="en-US" altLang="zh-CN" sz="2000" dirty="0" smtClean="0"/>
              <a:t>		if(y</a:t>
            </a:r>
            <a:r>
              <a:rPr lang="en-US" altLang="zh-CN" sz="2000" dirty="0"/>
              <a:t>==x*2</a:t>
            </a:r>
            <a:r>
              <a:rPr lang="en-US" altLang="zh-CN" sz="2000" dirty="0" smtClean="0"/>
              <a:t>){</a:t>
            </a:r>
            <a:endParaRPr lang="en-US" altLang="zh-CN" sz="2000" dirty="0"/>
          </a:p>
          <a:p>
            <a:pPr marL="0" indent="0">
              <a:lnSpc>
                <a:spcPct val="150000"/>
              </a:lnSpc>
              <a:buNone/>
            </a:pPr>
            <a:r>
              <a:rPr lang="en-US" altLang="zh-CN" sz="2000" dirty="0"/>
              <a:t>			</a:t>
            </a:r>
            <a:r>
              <a:rPr lang="en-US" altLang="zh-CN" sz="2000" dirty="0" err="1"/>
              <a:t>printf</a:t>
            </a:r>
            <a:r>
              <a:rPr lang="en-US" altLang="zh-CN" sz="2000" dirty="0"/>
              <a:t>("%d\n",(</a:t>
            </a:r>
            <a:r>
              <a:rPr lang="en-US" altLang="zh-CN" sz="2000" dirty="0" err="1"/>
              <a:t>x+y</a:t>
            </a:r>
            <a:r>
              <a:rPr lang="en-US" altLang="zh-CN" sz="2000" dirty="0"/>
              <a:t>)/3);</a:t>
            </a:r>
          </a:p>
          <a:p>
            <a:pPr marL="0" indent="0">
              <a:lnSpc>
                <a:spcPct val="150000"/>
              </a:lnSpc>
              <a:buNone/>
            </a:pPr>
            <a:r>
              <a:rPr lang="en-US" altLang="zh-CN" sz="2000" dirty="0"/>
              <a:t>			continue;</a:t>
            </a:r>
          </a:p>
          <a:p>
            <a:pPr marL="0" indent="0">
              <a:lnSpc>
                <a:spcPct val="150000"/>
              </a:lnSpc>
              <a:buNone/>
            </a:pPr>
            <a:r>
              <a:rPr lang="en-US" altLang="zh-CN" sz="2000" dirty="0"/>
              <a:t>		}</a:t>
            </a:r>
          </a:p>
          <a:p>
            <a:pPr marL="0" indent="0">
              <a:lnSpc>
                <a:spcPct val="150000"/>
              </a:lnSpc>
              <a:buNone/>
            </a:pPr>
            <a:r>
              <a:rPr lang="en-US" altLang="zh-CN" sz="2000" dirty="0"/>
              <a:t>		</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0660555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例题</a:t>
            </a:r>
          </a:p>
        </p:txBody>
      </p:sp>
      <p:sp>
        <p:nvSpPr>
          <p:cNvPr id="4099" name="内容占位符 2"/>
          <p:cNvSpPr>
            <a:spLocks noGrp="1"/>
          </p:cNvSpPr>
          <p:nvPr>
            <p:ph idx="1"/>
          </p:nvPr>
        </p:nvSpPr>
        <p:spPr>
          <a:xfrm>
            <a:off x="457200" y="1076325"/>
            <a:ext cx="8329642" cy="5248275"/>
          </a:xfrm>
        </p:spPr>
        <p:txBody>
          <a:bodyPr/>
          <a:lstStyle/>
          <a:p>
            <a:pPr marL="0" indent="0">
              <a:lnSpc>
                <a:spcPct val="150000"/>
              </a:lnSpc>
              <a:buNone/>
            </a:pPr>
            <a:r>
              <a:rPr lang="en-US" altLang="zh-CN" sz="2000" dirty="0" smtClean="0"/>
              <a:t>	</a:t>
            </a:r>
            <a:r>
              <a:rPr lang="en-US" altLang="zh-CN" sz="2000" dirty="0"/>
              <a:t>	if(y&lt;=2*x)</a:t>
            </a:r>
          </a:p>
          <a:p>
            <a:pPr marL="0" indent="0">
              <a:lnSpc>
                <a:spcPct val="150000"/>
              </a:lnSpc>
              <a:buNone/>
            </a:pPr>
            <a:r>
              <a:rPr lang="en-US" altLang="zh-CN" sz="2000" dirty="0"/>
              <a:t>		{</a:t>
            </a:r>
          </a:p>
          <a:p>
            <a:pPr marL="0" indent="0">
              <a:lnSpc>
                <a:spcPct val="150000"/>
              </a:lnSpc>
              <a:buNone/>
            </a:pPr>
            <a:r>
              <a:rPr lang="en-US" altLang="zh-CN" sz="2000" dirty="0"/>
              <a:t>			if(x==1&amp;&amp;y==1)</a:t>
            </a:r>
          </a:p>
          <a:p>
            <a:pPr marL="0" indent="0">
              <a:lnSpc>
                <a:spcPct val="150000"/>
              </a:lnSpc>
              <a:buNone/>
            </a:pPr>
            <a:r>
              <a:rPr lang="en-US" altLang="zh-CN" sz="2000" dirty="0"/>
              <a:t>				</a:t>
            </a:r>
            <a:r>
              <a:rPr lang="en-US" altLang="zh-CN" sz="2000" dirty="0" err="1"/>
              <a:t>ans</a:t>
            </a:r>
            <a:r>
              <a:rPr lang="en-US" altLang="zh-CN" sz="2000" dirty="0"/>
              <a:t>=2;</a:t>
            </a:r>
          </a:p>
          <a:p>
            <a:pPr marL="0" indent="0">
              <a:lnSpc>
                <a:spcPct val="150000"/>
              </a:lnSpc>
              <a:buNone/>
            </a:pPr>
            <a:r>
              <a:rPr lang="en-US" altLang="zh-CN" sz="2000" dirty="0"/>
              <a:t>			else if(x==2&amp;&amp;y==2)</a:t>
            </a:r>
          </a:p>
          <a:p>
            <a:pPr marL="0" indent="0">
              <a:lnSpc>
                <a:spcPct val="150000"/>
              </a:lnSpc>
              <a:buNone/>
            </a:pPr>
            <a:r>
              <a:rPr lang="en-US" altLang="zh-CN" sz="2000" dirty="0"/>
              <a:t>				</a:t>
            </a:r>
            <a:r>
              <a:rPr lang="en-US" altLang="zh-CN" sz="2000" dirty="0" err="1"/>
              <a:t>ans</a:t>
            </a:r>
            <a:r>
              <a:rPr lang="en-US" altLang="zh-CN" sz="2000" dirty="0"/>
              <a:t>=4;</a:t>
            </a:r>
          </a:p>
          <a:p>
            <a:pPr marL="0" indent="0">
              <a:lnSpc>
                <a:spcPct val="150000"/>
              </a:lnSpc>
              <a:buNone/>
            </a:pPr>
            <a:r>
              <a:rPr lang="en-US" altLang="zh-CN" sz="2000" dirty="0"/>
              <a:t>			else</a:t>
            </a:r>
          </a:p>
          <a:p>
            <a:pPr marL="0" indent="0">
              <a:lnSpc>
                <a:spcPct val="150000"/>
              </a:lnSpc>
              <a:buNone/>
            </a:pPr>
            <a:r>
              <a:rPr lang="en-US" altLang="zh-CN" sz="2000" dirty="0"/>
              <a:t>				</a:t>
            </a:r>
            <a:r>
              <a:rPr lang="en-US" altLang="zh-CN" sz="2000" dirty="0" err="1"/>
              <a:t>ans</a:t>
            </a:r>
            <a:r>
              <a:rPr lang="en-US" altLang="zh-CN" sz="2000" dirty="0"/>
              <a:t>=(</a:t>
            </a:r>
            <a:r>
              <a:rPr lang="en-US" altLang="zh-CN" sz="2000" dirty="0" err="1"/>
              <a:t>x+y</a:t>
            </a:r>
            <a:r>
              <a:rPr lang="en-US" altLang="zh-CN" sz="2000" dirty="0"/>
              <a:t>)/3+(</a:t>
            </a:r>
            <a:r>
              <a:rPr lang="en-US" altLang="zh-CN" sz="2000" dirty="0" err="1"/>
              <a:t>x+y</a:t>
            </a:r>
            <a:r>
              <a:rPr lang="en-US" altLang="zh-CN" sz="2000" dirty="0"/>
              <a:t>)%3;</a:t>
            </a:r>
          </a:p>
          <a:p>
            <a:pPr marL="0" indent="0">
              <a:lnSpc>
                <a:spcPct val="150000"/>
              </a:lnSpc>
              <a:buNone/>
            </a:pPr>
            <a:r>
              <a:rPr lang="en-US" altLang="zh-CN" sz="2000" dirty="0"/>
              <a:t>		}		</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9773502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例题</a:t>
            </a:r>
          </a:p>
        </p:txBody>
      </p:sp>
      <p:sp>
        <p:nvSpPr>
          <p:cNvPr id="4099" name="内容占位符 2"/>
          <p:cNvSpPr>
            <a:spLocks noGrp="1"/>
          </p:cNvSpPr>
          <p:nvPr>
            <p:ph idx="1"/>
          </p:nvPr>
        </p:nvSpPr>
        <p:spPr>
          <a:xfrm>
            <a:off x="457200" y="1076325"/>
            <a:ext cx="8329642" cy="5248275"/>
          </a:xfrm>
        </p:spPr>
        <p:txBody>
          <a:bodyPr/>
          <a:lstStyle/>
          <a:p>
            <a:pPr marL="0" indent="0">
              <a:lnSpc>
                <a:spcPct val="150000"/>
              </a:lnSpc>
              <a:buNone/>
            </a:pPr>
            <a:r>
              <a:rPr lang="en-US" altLang="zh-CN" sz="2000" dirty="0" smtClean="0"/>
              <a:t>		</a:t>
            </a:r>
            <a:r>
              <a:rPr lang="fr-FR" altLang="zh-CN" sz="2000" dirty="0" smtClean="0"/>
              <a:t>else{</a:t>
            </a:r>
            <a:endParaRPr lang="fr-FR" altLang="zh-CN" sz="2000" dirty="0"/>
          </a:p>
          <a:p>
            <a:pPr marL="0" indent="0">
              <a:lnSpc>
                <a:spcPct val="150000"/>
              </a:lnSpc>
              <a:buNone/>
            </a:pPr>
            <a:r>
              <a:rPr lang="fr-FR" altLang="zh-CN" sz="2000" dirty="0"/>
              <a:t>			ans=x;</a:t>
            </a:r>
          </a:p>
          <a:p>
            <a:pPr marL="0" indent="0">
              <a:lnSpc>
                <a:spcPct val="150000"/>
              </a:lnSpc>
              <a:buNone/>
            </a:pPr>
            <a:r>
              <a:rPr lang="fr-FR" altLang="zh-CN" sz="2000" dirty="0"/>
              <a:t>			c=(y-2*x)%4;</a:t>
            </a:r>
          </a:p>
          <a:p>
            <a:pPr marL="0" indent="0">
              <a:lnSpc>
                <a:spcPct val="150000"/>
              </a:lnSpc>
              <a:buNone/>
            </a:pPr>
            <a:r>
              <a:rPr lang="fr-FR" altLang="zh-CN" sz="2000" dirty="0"/>
              <a:t>			ans+=c;</a:t>
            </a:r>
          </a:p>
          <a:p>
            <a:pPr marL="0" indent="0">
              <a:lnSpc>
                <a:spcPct val="150000"/>
              </a:lnSpc>
              <a:buNone/>
            </a:pPr>
            <a:r>
              <a:rPr lang="fr-FR" altLang="zh-CN" sz="2000" dirty="0"/>
              <a:t>			ans+=(y-2*x-c)/2;</a:t>
            </a:r>
          </a:p>
          <a:p>
            <a:pPr marL="0" indent="0">
              <a:lnSpc>
                <a:spcPct val="150000"/>
              </a:lnSpc>
              <a:buNone/>
            </a:pPr>
            <a:r>
              <a:rPr lang="fr-FR" altLang="zh-CN" sz="2000" dirty="0"/>
              <a:t>			if(y==1&amp;&amp;x==0) ans=3;</a:t>
            </a:r>
          </a:p>
          <a:p>
            <a:pPr marL="0" indent="0">
              <a:lnSpc>
                <a:spcPct val="150000"/>
              </a:lnSpc>
              <a:buNone/>
            </a:pPr>
            <a:r>
              <a:rPr lang="fr-FR" altLang="zh-CN" sz="2000" dirty="0"/>
              <a:t>		}</a:t>
            </a:r>
          </a:p>
          <a:p>
            <a:pPr marL="0" indent="0">
              <a:lnSpc>
                <a:spcPct val="150000"/>
              </a:lnSpc>
              <a:buNone/>
            </a:pPr>
            <a:r>
              <a:rPr lang="fr-FR" altLang="zh-CN" sz="2000" dirty="0"/>
              <a:t>		printf("%d\n",ans);</a:t>
            </a:r>
          </a:p>
          <a:p>
            <a:pPr marL="0" indent="0">
              <a:lnSpc>
                <a:spcPct val="150000"/>
              </a:lnSpc>
              <a:buNone/>
            </a:pPr>
            <a:r>
              <a:rPr lang="fr-FR" altLang="zh-CN" sz="2000" dirty="0"/>
              <a:t>	}</a:t>
            </a:r>
          </a:p>
          <a:p>
            <a:pPr marL="0" indent="0">
              <a:lnSpc>
                <a:spcPct val="150000"/>
              </a:lnSpc>
              <a:buNone/>
            </a:pPr>
            <a:r>
              <a:rPr lang="fr-FR" altLang="zh-CN" sz="2000" dirty="0"/>
              <a:t>	return 0</a:t>
            </a:r>
            <a:r>
              <a:rPr lang="fr-FR" altLang="zh-CN" sz="2000" dirty="0" smtClean="0"/>
              <a:t>; }</a:t>
            </a:r>
            <a:endParaRPr lang="en-US" altLang="zh-CN" sz="2000"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9773502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a:t>
            </a:r>
            <a:r>
              <a:rPr lang="zh-CN" altLang="zh-CN" dirty="0"/>
              <a:t>练习题</a:t>
            </a:r>
            <a:endParaRPr lang="zh-CN" altLang="en-US" dirty="0"/>
          </a:p>
        </p:txBody>
      </p:sp>
      <p:sp>
        <p:nvSpPr>
          <p:cNvPr id="3" name="内容占位符 2"/>
          <p:cNvSpPr>
            <a:spLocks noGrp="1"/>
          </p:cNvSpPr>
          <p:nvPr>
            <p:ph idx="1"/>
          </p:nvPr>
        </p:nvSpPr>
        <p:spPr>
          <a:xfrm>
            <a:off x="457200" y="1076325"/>
            <a:ext cx="8401080" cy="5248275"/>
          </a:xfrm>
        </p:spPr>
        <p:txBody>
          <a:bodyPr/>
          <a:lstStyle/>
          <a:p>
            <a:pPr lvl="0"/>
            <a:r>
              <a:rPr lang="zh-CN" altLang="zh-CN" sz="2400" dirty="0"/>
              <a:t>找</a:t>
            </a:r>
            <a:r>
              <a:rPr lang="zh-CN" altLang="zh-CN" sz="2400" dirty="0" smtClean="0"/>
              <a:t>咖啡店</a:t>
            </a:r>
            <a:endParaRPr lang="en-US" altLang="zh-CN" sz="2400" dirty="0" smtClean="0"/>
          </a:p>
          <a:p>
            <a:pPr marL="0" indent="0">
              <a:buNone/>
            </a:pPr>
            <a:r>
              <a:rPr lang="en-US" altLang="zh-CN" sz="2400" dirty="0" smtClean="0"/>
              <a:t>   </a:t>
            </a:r>
            <a:r>
              <a:rPr lang="en-US" altLang="zh-CN" sz="2400" u="sng" dirty="0">
                <a:solidFill>
                  <a:srgbClr val="0000FF"/>
                </a:solidFill>
                <a:hlinkClick r:id="rId2"/>
              </a:rPr>
              <a:t>http://</a:t>
            </a:r>
            <a:r>
              <a:rPr lang="en-US" altLang="zh-CN" sz="2400" u="sng" dirty="0" smtClean="0">
                <a:solidFill>
                  <a:srgbClr val="0000FF"/>
                </a:solidFill>
                <a:hlinkClick r:id="rId2"/>
              </a:rPr>
              <a:t>acm.hdu.edu.cn/showproblem.php?pid=2612</a:t>
            </a:r>
            <a:endParaRPr lang="en-US" altLang="zh-CN" sz="2400" dirty="0"/>
          </a:p>
          <a:p>
            <a:pPr lvl="0"/>
            <a:r>
              <a:rPr lang="zh-CN" altLang="en-US" sz="2400" dirty="0" smtClean="0"/>
              <a:t>火网</a:t>
            </a:r>
            <a:endParaRPr lang="en-US" altLang="zh-CN" sz="2400" dirty="0" smtClean="0"/>
          </a:p>
          <a:p>
            <a:pPr marL="0" indent="0">
              <a:buNone/>
            </a:pPr>
            <a:r>
              <a:rPr lang="en-US" altLang="zh-CN" sz="2400" dirty="0"/>
              <a:t> </a:t>
            </a:r>
            <a:r>
              <a:rPr lang="en-US" altLang="zh-CN" sz="2400" dirty="0" smtClean="0"/>
              <a:t>  </a:t>
            </a:r>
            <a:r>
              <a:rPr lang="en-US" altLang="zh-CN" sz="2400" u="sng" dirty="0">
                <a:solidFill>
                  <a:srgbClr val="0000FF"/>
                </a:solidFill>
                <a:hlinkClick r:id="rId3"/>
              </a:rPr>
              <a:t>http://</a:t>
            </a:r>
            <a:r>
              <a:rPr lang="en-US" altLang="zh-CN" sz="2400" u="sng" dirty="0" smtClean="0">
                <a:solidFill>
                  <a:srgbClr val="0000FF"/>
                </a:solidFill>
                <a:hlinkClick r:id="rId3"/>
              </a:rPr>
              <a:t>acm.hdu.edu.cn/showproblem.php?pid=1045</a:t>
            </a:r>
            <a:endParaRPr lang="en-US" altLang="zh-CN" sz="2400" u="sng" dirty="0">
              <a:solidFill>
                <a:srgbClr val="0000FF"/>
              </a:solidFill>
            </a:endParaRPr>
          </a:p>
        </p:txBody>
      </p:sp>
    </p:spTree>
    <p:extLst>
      <p:ext uri="{BB962C8B-B14F-4D97-AF65-F5344CB8AC3E}">
        <p14:creationId xmlns:p14="http://schemas.microsoft.com/office/powerpoint/2010/main" val="24380904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WordArt 2"/>
          <p:cNvSpPr>
            <a:spLocks noChangeArrowheads="1" noChangeShapeType="1"/>
          </p:cNvSpPr>
          <p:nvPr/>
        </p:nvSpPr>
        <p:spPr bwMode="auto">
          <a:xfrm>
            <a:off x="2362200" y="3200400"/>
            <a:ext cx="4343400" cy="609600"/>
          </a:xfrm>
          <a:prstGeom prst="rect">
            <a:avLst/>
          </a:prstGeom>
        </p:spPr>
        <p:txBody>
          <a:bodyPr wrap="none" fromWordArt="1">
            <a:prstTxWarp prst="textDeflate">
              <a:avLst>
                <a:gd name="adj" fmla="val 0"/>
              </a:avLst>
            </a:prstTxWarp>
          </a:bodyPr>
          <a:lstStyle/>
          <a:p>
            <a:pPr algn="ctr"/>
            <a:r>
              <a:rPr lang="en-US" altLang="zh-CN" sz="3600" b="1" kern="10">
                <a:ln w="19050">
                  <a:solidFill>
                    <a:srgbClr val="FFFFFF"/>
                  </a:solidFill>
                  <a:round/>
                  <a:headEnd/>
                  <a:tailEnd/>
                </a:ln>
                <a:gradFill rotWithShape="1">
                  <a:gsLst>
                    <a:gs pos="0">
                      <a:schemeClr val="hlink"/>
                    </a:gs>
                    <a:gs pos="100000">
                      <a:schemeClr val="accent1"/>
                    </a:gs>
                  </a:gsLst>
                  <a:lin ang="0" scaled="1"/>
                </a:gradFill>
                <a:effectLst>
                  <a:outerShdw dist="71842" dir="2700000" algn="ctr" rotWithShape="0">
                    <a:schemeClr val="tx1">
                      <a:alpha val="50000"/>
                    </a:schemeClr>
                  </a:outerShdw>
                </a:effectLst>
                <a:latin typeface="Arial"/>
                <a:cs typeface="Arial"/>
              </a:rPr>
              <a:t>Thank You !</a:t>
            </a:r>
            <a:endParaRPr lang="zh-CN" altLang="en-US" sz="3600" b="1" kern="10">
              <a:ln w="19050">
                <a:solidFill>
                  <a:srgbClr val="FFFFFF"/>
                </a:solidFill>
                <a:round/>
                <a:headEnd/>
                <a:tailEnd/>
              </a:ln>
              <a:gradFill rotWithShape="1">
                <a:gsLst>
                  <a:gs pos="0">
                    <a:schemeClr val="hlink"/>
                  </a:gs>
                  <a:gs pos="100000">
                    <a:schemeClr val="accent1"/>
                  </a:gs>
                </a:gsLst>
                <a:lin ang="0" scaled="1"/>
              </a:gradFill>
              <a:effectLst>
                <a:outerShdw dist="71842" dir="2700000" algn="ctr" rotWithShape="0">
                  <a:schemeClr val="tx1">
                    <a:alpha val="50000"/>
                  </a:scheme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33794"/>
                                        </p:tgtEl>
                                        <p:attrNameLst>
                                          <p:attrName>style.visibility</p:attrName>
                                        </p:attrNameLst>
                                      </p:cBhvr>
                                      <p:to>
                                        <p:strVal val="visible"/>
                                      </p:to>
                                    </p:set>
                                    <p:anim calcmode="lin" valueType="num">
                                      <p:cBhvr>
                                        <p:cTn id="7" dur="500" fill="hold"/>
                                        <p:tgtEl>
                                          <p:spTgt spid="33794"/>
                                        </p:tgtEl>
                                        <p:attrNameLst>
                                          <p:attrName>ppt_w</p:attrName>
                                        </p:attrNameLst>
                                      </p:cBhvr>
                                      <p:tavLst>
                                        <p:tav tm="0">
                                          <p:val>
                                            <p:fltVal val="0"/>
                                          </p:val>
                                        </p:tav>
                                        <p:tav tm="100000">
                                          <p:val>
                                            <p:strVal val="#ppt_w"/>
                                          </p:val>
                                        </p:tav>
                                      </p:tavLst>
                                    </p:anim>
                                    <p:anim calcmode="lin" valueType="num">
                                      <p:cBhvr>
                                        <p:cTn id="8" dur="500" fill="hold"/>
                                        <p:tgtEl>
                                          <p:spTgt spid="33794"/>
                                        </p:tgtEl>
                                        <p:attrNameLst>
                                          <p:attrName>ppt_h</p:attrName>
                                        </p:attrNameLst>
                                      </p:cBhvr>
                                      <p:tavLst>
                                        <p:tav tm="0">
                                          <p:val>
                                            <p:fltVal val="0"/>
                                          </p:val>
                                        </p:tav>
                                        <p:tav tm="100000">
                                          <p:val>
                                            <p:strVal val="#ppt_h"/>
                                          </p:val>
                                        </p:tav>
                                      </p:tavLst>
                                    </p:anim>
                                    <p:animEffect transition="in" filter="fade">
                                      <p:cBhvr>
                                        <p:cTn id="9" dur="500"/>
                                        <p:tgtEl>
                                          <p:spTgt spid="337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一、搜索算法简介</a:t>
            </a:r>
          </a:p>
        </p:txBody>
      </p:sp>
      <p:sp>
        <p:nvSpPr>
          <p:cNvPr id="4099" name="内容占位符 2"/>
          <p:cNvSpPr>
            <a:spLocks noGrp="1"/>
          </p:cNvSpPr>
          <p:nvPr>
            <p:ph idx="1"/>
          </p:nvPr>
        </p:nvSpPr>
        <p:spPr>
          <a:xfrm>
            <a:off x="457200" y="1076325"/>
            <a:ext cx="8258204" cy="5248275"/>
          </a:xfrm>
        </p:spPr>
        <p:txBody>
          <a:bodyPr/>
          <a:lstStyle/>
          <a:p>
            <a:pPr algn="just"/>
            <a:r>
              <a:rPr lang="zh-CN" altLang="en-US" dirty="0"/>
              <a:t>搜索算法是利用计算机的高性能来有目的地穷举一个问题的部分或所有的可能情况，从而求出问题的解的一种方法</a:t>
            </a:r>
            <a:r>
              <a:rPr lang="zh-CN" altLang="en-US" dirty="0" smtClean="0"/>
              <a:t>。</a:t>
            </a:r>
            <a:endParaRPr lang="en-US" altLang="zh-CN" dirty="0" smtClean="0"/>
          </a:p>
          <a:p>
            <a:pPr algn="just">
              <a:buNone/>
            </a:pPr>
            <a:endParaRPr lang="zh-CN" altLang="en-US" dirty="0" smtClean="0"/>
          </a:p>
          <a:p>
            <a:pPr algn="just"/>
            <a:r>
              <a:rPr lang="zh-CN" altLang="en-US" dirty="0"/>
              <a:t>搜索过程实际上是根据初始条件和扩展规则构造一棵解答树并寻找符合目标状态的节点的过程</a:t>
            </a:r>
            <a:r>
              <a:rPr lang="zh-CN" altLang="en-US" dirty="0" smtClean="0"/>
              <a:t>。</a:t>
            </a:r>
            <a:endParaRPr lang="zh-CN" altLang="zh-CN" dirty="0"/>
          </a:p>
          <a:p>
            <a:pPr lvl="1"/>
            <a:endParaRPr lang="zh-CN" alt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二、常见搜索算法</a:t>
            </a:r>
          </a:p>
        </p:txBody>
      </p:sp>
      <p:sp>
        <p:nvSpPr>
          <p:cNvPr id="4099" name="内容占位符 2"/>
          <p:cNvSpPr>
            <a:spLocks noGrp="1"/>
          </p:cNvSpPr>
          <p:nvPr>
            <p:ph idx="1"/>
          </p:nvPr>
        </p:nvSpPr>
        <p:spPr>
          <a:xfrm>
            <a:off x="457200" y="1076325"/>
            <a:ext cx="8258204" cy="5248275"/>
          </a:xfrm>
        </p:spPr>
        <p:txBody>
          <a:bodyPr/>
          <a:lstStyle/>
          <a:p>
            <a:pPr algn="just">
              <a:buNone/>
            </a:pPr>
            <a:r>
              <a:rPr lang="zh-CN" altLang="en-US" dirty="0" smtClean="0"/>
              <a:t>常见数论算法：</a:t>
            </a:r>
            <a:endParaRPr lang="en-US" altLang="zh-CN" dirty="0" smtClean="0"/>
          </a:p>
          <a:p>
            <a:pPr algn="just">
              <a:lnSpc>
                <a:spcPct val="150000"/>
              </a:lnSpc>
            </a:pPr>
            <a:r>
              <a:rPr lang="zh-CN" altLang="en-US" dirty="0" smtClean="0"/>
              <a:t> 广度优先搜索</a:t>
            </a:r>
            <a:endParaRPr lang="en-US" altLang="zh-CN" dirty="0" smtClean="0"/>
          </a:p>
          <a:p>
            <a:pPr algn="just">
              <a:lnSpc>
                <a:spcPct val="150000"/>
              </a:lnSpc>
            </a:pPr>
            <a:r>
              <a:rPr lang="zh-CN" altLang="en-US" dirty="0" smtClean="0"/>
              <a:t> 深度优先搜索</a:t>
            </a:r>
          </a:p>
          <a:p>
            <a:pPr algn="just"/>
            <a:endParaRPr lang="en-US" altLang="zh-CN" dirty="0" smtClean="0"/>
          </a:p>
          <a:p>
            <a:pPr algn="just">
              <a:buNone/>
            </a:pPr>
            <a:endParaRPr lang="zh-CN" alt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pPr>
              <a:lnSpc>
                <a:spcPct val="150000"/>
              </a:lnSpc>
            </a:pPr>
            <a:r>
              <a:rPr lang="zh-CN" altLang="en-US" dirty="0"/>
              <a:t>广度优先搜索</a:t>
            </a:r>
            <a:endParaRPr lang="en-US" altLang="zh-CN" dirty="0"/>
          </a:p>
        </p:txBody>
      </p:sp>
      <p:sp>
        <p:nvSpPr>
          <p:cNvPr id="4099" name="内容占位符 2"/>
          <p:cNvSpPr>
            <a:spLocks noGrp="1"/>
          </p:cNvSpPr>
          <p:nvPr>
            <p:ph idx="1"/>
          </p:nvPr>
        </p:nvSpPr>
        <p:spPr>
          <a:xfrm>
            <a:off x="457200" y="1076325"/>
            <a:ext cx="8258204" cy="5248275"/>
          </a:xfrm>
        </p:spPr>
        <p:txBody>
          <a:bodyPr/>
          <a:lstStyle/>
          <a:p>
            <a:pPr marL="0" indent="0" algn="just">
              <a:buNone/>
            </a:pPr>
            <a:r>
              <a:rPr lang="zh-CN" altLang="en-US" dirty="0" smtClean="0"/>
              <a:t>    广度优先搜索</a:t>
            </a:r>
            <a:r>
              <a:rPr lang="zh-CN" altLang="en-US" dirty="0"/>
              <a:t>:从初始状态开始,通过规则来生成第一层结点,同时检查生成结点中是否有目标结点.若没有则生成下一层接点,并检查是否有目标结点</a:t>
            </a:r>
            <a:r>
              <a:rPr lang="zh-CN" altLang="en-US" dirty="0" smtClean="0"/>
              <a:t>…</a:t>
            </a:r>
            <a:endParaRPr lang="en-US" altLang="zh-CN" dirty="0" smtClean="0"/>
          </a:p>
          <a:p>
            <a:pPr algn="just">
              <a:buNone/>
            </a:pPr>
            <a:endParaRPr lang="zh-CN" altLang="en-US" dirty="0" smtClean="0"/>
          </a:p>
        </p:txBody>
      </p:sp>
    </p:spTree>
    <p:extLst>
      <p:ext uri="{BB962C8B-B14F-4D97-AF65-F5344CB8AC3E}">
        <p14:creationId xmlns:p14="http://schemas.microsoft.com/office/powerpoint/2010/main" val="28704286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pPr>
              <a:lnSpc>
                <a:spcPct val="150000"/>
              </a:lnSpc>
            </a:pPr>
            <a:r>
              <a:rPr lang="zh-CN" altLang="en-US" dirty="0"/>
              <a:t>广度优先搜索</a:t>
            </a:r>
            <a:endParaRPr lang="en-US" altLang="zh-CN" dirty="0"/>
          </a:p>
        </p:txBody>
      </p:sp>
      <p:sp>
        <p:nvSpPr>
          <p:cNvPr id="4099" name="内容占位符 2"/>
          <p:cNvSpPr>
            <a:spLocks noGrp="1"/>
          </p:cNvSpPr>
          <p:nvPr>
            <p:ph idx="1"/>
          </p:nvPr>
        </p:nvSpPr>
        <p:spPr>
          <a:xfrm>
            <a:off x="457200" y="1076325"/>
            <a:ext cx="8258204" cy="5248275"/>
          </a:xfrm>
        </p:spPr>
        <p:txBody>
          <a:bodyPr/>
          <a:lstStyle/>
          <a:p>
            <a:pPr eaLnBrk="1" hangingPunct="1"/>
            <a:r>
              <a:rPr lang="zh-CN" altLang="zh-CN" dirty="0"/>
              <a:t>采用队列存储</a:t>
            </a:r>
          </a:p>
          <a:p>
            <a:pPr eaLnBrk="1" hangingPunct="1"/>
            <a:r>
              <a:rPr lang="zh-CN" altLang="zh-CN" dirty="0"/>
              <a:t>每次扩展出当前结点的所有子结点</a:t>
            </a:r>
          </a:p>
          <a:p>
            <a:pPr algn="just">
              <a:buNone/>
            </a:pPr>
            <a:endParaRPr lang="zh-CN" altLang="en-US" dirty="0" smtClean="0"/>
          </a:p>
        </p:txBody>
      </p:sp>
      <p:sp>
        <p:nvSpPr>
          <p:cNvPr id="19" name="Oval 4"/>
          <p:cNvSpPr>
            <a:spLocks noChangeArrowheads="1"/>
          </p:cNvSpPr>
          <p:nvPr/>
        </p:nvSpPr>
        <p:spPr bwMode="auto">
          <a:xfrm>
            <a:off x="3924300" y="3148013"/>
            <a:ext cx="3048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dirty="0">
                <a:latin typeface="Tahoma" pitchFamily="34" charset="0"/>
              </a:rPr>
              <a:t>0</a:t>
            </a:r>
          </a:p>
        </p:txBody>
      </p:sp>
      <p:sp>
        <p:nvSpPr>
          <p:cNvPr id="20" name="Oval 5"/>
          <p:cNvSpPr>
            <a:spLocks noChangeArrowheads="1"/>
          </p:cNvSpPr>
          <p:nvPr/>
        </p:nvSpPr>
        <p:spPr bwMode="auto">
          <a:xfrm>
            <a:off x="3543300" y="3833813"/>
            <a:ext cx="381000" cy="3048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dirty="0">
                <a:latin typeface="Tahoma" pitchFamily="34" charset="0"/>
              </a:rPr>
              <a:t>1</a:t>
            </a:r>
          </a:p>
        </p:txBody>
      </p:sp>
      <p:sp>
        <p:nvSpPr>
          <p:cNvPr id="21" name="Oval 6"/>
          <p:cNvSpPr>
            <a:spLocks noChangeArrowheads="1"/>
          </p:cNvSpPr>
          <p:nvPr/>
        </p:nvSpPr>
        <p:spPr bwMode="auto">
          <a:xfrm>
            <a:off x="4305300" y="3833813"/>
            <a:ext cx="3810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dirty="0">
                <a:latin typeface="Tahoma" pitchFamily="34" charset="0"/>
              </a:rPr>
              <a:t>2</a:t>
            </a:r>
          </a:p>
        </p:txBody>
      </p:sp>
      <p:sp>
        <p:nvSpPr>
          <p:cNvPr id="22" name="Oval 7"/>
          <p:cNvSpPr>
            <a:spLocks noChangeArrowheads="1"/>
          </p:cNvSpPr>
          <p:nvPr/>
        </p:nvSpPr>
        <p:spPr bwMode="auto">
          <a:xfrm>
            <a:off x="3086100" y="4672013"/>
            <a:ext cx="3810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dirty="0">
                <a:latin typeface="Tahoma" pitchFamily="34" charset="0"/>
              </a:rPr>
              <a:t>3</a:t>
            </a:r>
          </a:p>
        </p:txBody>
      </p:sp>
      <p:sp>
        <p:nvSpPr>
          <p:cNvPr id="23" name="Oval 8"/>
          <p:cNvSpPr>
            <a:spLocks noChangeArrowheads="1"/>
          </p:cNvSpPr>
          <p:nvPr/>
        </p:nvSpPr>
        <p:spPr bwMode="auto">
          <a:xfrm>
            <a:off x="3924300" y="4672013"/>
            <a:ext cx="3048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a:latin typeface="Tahoma" pitchFamily="34" charset="0"/>
              </a:rPr>
              <a:t>4</a:t>
            </a:r>
          </a:p>
        </p:txBody>
      </p:sp>
      <p:sp>
        <p:nvSpPr>
          <p:cNvPr id="24" name="Oval 9"/>
          <p:cNvSpPr>
            <a:spLocks noChangeArrowheads="1"/>
          </p:cNvSpPr>
          <p:nvPr/>
        </p:nvSpPr>
        <p:spPr bwMode="auto">
          <a:xfrm>
            <a:off x="4457700" y="4672013"/>
            <a:ext cx="3810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a:latin typeface="Tahoma" pitchFamily="34" charset="0"/>
              </a:rPr>
              <a:t>5</a:t>
            </a:r>
          </a:p>
        </p:txBody>
      </p:sp>
      <p:cxnSp>
        <p:nvCxnSpPr>
          <p:cNvPr id="25" name="AutoShape 10"/>
          <p:cNvCxnSpPr>
            <a:cxnSpLocks noChangeShapeType="1"/>
            <a:stCxn id="20" idx="3"/>
            <a:endCxn id="22" idx="0"/>
          </p:cNvCxnSpPr>
          <p:nvPr/>
        </p:nvCxnSpPr>
        <p:spPr bwMode="auto">
          <a:xfrm flipH="1">
            <a:off x="3411538" y="3986213"/>
            <a:ext cx="131762" cy="741362"/>
          </a:xfrm>
          <a:prstGeom prst="straightConnector1">
            <a:avLst/>
          </a:prstGeom>
          <a:noFill/>
          <a:ln w="952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11"/>
          <p:cNvCxnSpPr>
            <a:cxnSpLocks noChangeShapeType="1"/>
            <a:stCxn id="19" idx="3"/>
            <a:endCxn id="20" idx="0"/>
          </p:cNvCxnSpPr>
          <p:nvPr/>
        </p:nvCxnSpPr>
        <p:spPr bwMode="auto">
          <a:xfrm flipH="1">
            <a:off x="3868738" y="3338513"/>
            <a:ext cx="55562" cy="539750"/>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12"/>
          <p:cNvCxnSpPr>
            <a:cxnSpLocks noChangeShapeType="1"/>
            <a:stCxn id="20" idx="5"/>
            <a:endCxn id="23" idx="0"/>
          </p:cNvCxnSpPr>
          <p:nvPr/>
        </p:nvCxnSpPr>
        <p:spPr bwMode="auto">
          <a:xfrm>
            <a:off x="3733800" y="4138613"/>
            <a:ext cx="450850" cy="588962"/>
          </a:xfrm>
          <a:prstGeom prst="straightConnector1">
            <a:avLst/>
          </a:prstGeom>
          <a:noFill/>
          <a:ln w="9525">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13"/>
          <p:cNvCxnSpPr>
            <a:cxnSpLocks noChangeShapeType="1"/>
            <a:stCxn id="19" idx="5"/>
            <a:endCxn id="21" idx="0"/>
          </p:cNvCxnSpPr>
          <p:nvPr/>
        </p:nvCxnSpPr>
        <p:spPr bwMode="auto">
          <a:xfrm>
            <a:off x="4076700" y="3529013"/>
            <a:ext cx="554038" cy="360362"/>
          </a:xfrm>
          <a:prstGeom prst="straightConnector1">
            <a:avLst/>
          </a:prstGeom>
          <a:noFill/>
          <a:ln w="9525">
            <a:solidFill>
              <a:schemeClr val="tx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14"/>
          <p:cNvCxnSpPr>
            <a:cxnSpLocks noChangeShapeType="1"/>
            <a:stCxn id="21" idx="4"/>
            <a:endCxn id="24" idx="0"/>
          </p:cNvCxnSpPr>
          <p:nvPr/>
        </p:nvCxnSpPr>
        <p:spPr bwMode="auto">
          <a:xfrm>
            <a:off x="4360863" y="4159250"/>
            <a:ext cx="422275" cy="568325"/>
          </a:xfrm>
          <a:prstGeom prst="straightConnector1">
            <a:avLst/>
          </a:prstGeom>
          <a:noFill/>
          <a:ln w="9525">
            <a:solidFill>
              <a:schemeClr val="tx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Oval 15"/>
          <p:cNvSpPr>
            <a:spLocks noChangeArrowheads="1"/>
          </p:cNvSpPr>
          <p:nvPr/>
        </p:nvSpPr>
        <p:spPr bwMode="auto">
          <a:xfrm>
            <a:off x="5067300" y="4672013"/>
            <a:ext cx="3810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a:latin typeface="Tahoma" pitchFamily="34" charset="0"/>
              </a:rPr>
              <a:t>6</a:t>
            </a:r>
          </a:p>
        </p:txBody>
      </p:sp>
      <p:cxnSp>
        <p:nvCxnSpPr>
          <p:cNvPr id="31" name="AutoShape 16"/>
          <p:cNvCxnSpPr>
            <a:cxnSpLocks noChangeShapeType="1"/>
            <a:stCxn id="21" idx="5"/>
            <a:endCxn id="30" idx="0"/>
          </p:cNvCxnSpPr>
          <p:nvPr/>
        </p:nvCxnSpPr>
        <p:spPr bwMode="auto">
          <a:xfrm>
            <a:off x="4495800" y="4214813"/>
            <a:ext cx="896938" cy="512762"/>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0212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0-#ppt_w/2"/>
                                          </p:val>
                                        </p:tav>
                                        <p:tav tm="100000">
                                          <p:val>
                                            <p:strVal val="#ppt_x"/>
                                          </p:val>
                                        </p:tav>
                                      </p:tavLst>
                                    </p:anim>
                                    <p:anim calcmode="lin" valueType="num">
                                      <p:cBhvr additive="base">
                                        <p:cTn id="14"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0-#ppt_w/2"/>
                                          </p:val>
                                        </p:tav>
                                        <p:tav tm="100000">
                                          <p:val>
                                            <p:strVal val="#ppt_x"/>
                                          </p:val>
                                        </p:tav>
                                      </p:tavLst>
                                    </p:anim>
                                    <p:anim calcmode="lin" valueType="num">
                                      <p:cBhvr additive="base">
                                        <p:cTn id="20"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0-#ppt_w/2"/>
                                          </p:val>
                                        </p:tav>
                                        <p:tav tm="100000">
                                          <p:val>
                                            <p:strVal val="#ppt_x"/>
                                          </p:val>
                                        </p:tav>
                                      </p:tavLst>
                                    </p:anim>
                                    <p:anim calcmode="lin" valueType="num">
                                      <p:cBhvr additive="base">
                                        <p:cTn id="26"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0-#ppt_w/2"/>
                                          </p:val>
                                        </p:tav>
                                        <p:tav tm="100000">
                                          <p:val>
                                            <p:strVal val="#ppt_x"/>
                                          </p:val>
                                        </p:tav>
                                      </p:tavLst>
                                    </p:anim>
                                    <p:anim calcmode="lin" valueType="num">
                                      <p:cBhvr additive="base">
                                        <p:cTn id="32"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500" fill="hold"/>
                                        <p:tgtEl>
                                          <p:spTgt spid="25"/>
                                        </p:tgtEl>
                                        <p:attrNameLst>
                                          <p:attrName>ppt_x</p:attrName>
                                        </p:attrNameLst>
                                      </p:cBhvr>
                                      <p:tavLst>
                                        <p:tav tm="0">
                                          <p:val>
                                            <p:strVal val="0-#ppt_w/2"/>
                                          </p:val>
                                        </p:tav>
                                        <p:tav tm="100000">
                                          <p:val>
                                            <p:strVal val="#ppt_x"/>
                                          </p:val>
                                        </p:tav>
                                      </p:tavLst>
                                    </p:anim>
                                    <p:anim calcmode="lin" valueType="num">
                                      <p:cBhvr additive="base">
                                        <p:cTn id="38"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0-#ppt_w/2"/>
                                          </p:val>
                                        </p:tav>
                                        <p:tav tm="100000">
                                          <p:val>
                                            <p:strVal val="#ppt_x"/>
                                          </p:val>
                                        </p:tav>
                                      </p:tavLst>
                                    </p:anim>
                                    <p:anim calcmode="lin" valueType="num">
                                      <p:cBhvr additive="base">
                                        <p:cTn id="44"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additive="base">
                                        <p:cTn id="49" dur="500" fill="hold"/>
                                        <p:tgtEl>
                                          <p:spTgt spid="27"/>
                                        </p:tgtEl>
                                        <p:attrNameLst>
                                          <p:attrName>ppt_x</p:attrName>
                                        </p:attrNameLst>
                                      </p:cBhvr>
                                      <p:tavLst>
                                        <p:tav tm="0">
                                          <p:val>
                                            <p:strVal val="0-#ppt_w/2"/>
                                          </p:val>
                                        </p:tav>
                                        <p:tav tm="100000">
                                          <p:val>
                                            <p:strVal val="#ppt_x"/>
                                          </p:val>
                                        </p:tav>
                                      </p:tavLst>
                                    </p:anim>
                                    <p:anim calcmode="lin" valueType="num">
                                      <p:cBhvr additive="base">
                                        <p:cTn id="50"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additive="base">
                                        <p:cTn id="55" dur="500" fill="hold"/>
                                        <p:tgtEl>
                                          <p:spTgt spid="23"/>
                                        </p:tgtEl>
                                        <p:attrNameLst>
                                          <p:attrName>ppt_x</p:attrName>
                                        </p:attrNameLst>
                                      </p:cBhvr>
                                      <p:tavLst>
                                        <p:tav tm="0">
                                          <p:val>
                                            <p:strVal val="0-#ppt_w/2"/>
                                          </p:val>
                                        </p:tav>
                                        <p:tav tm="100000">
                                          <p:val>
                                            <p:strVal val="#ppt_x"/>
                                          </p:val>
                                        </p:tav>
                                      </p:tavLst>
                                    </p:anim>
                                    <p:anim calcmode="lin" valueType="num">
                                      <p:cBhvr additive="base">
                                        <p:cTn id="56"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29"/>
                                        </p:tgtEl>
                                        <p:attrNameLst>
                                          <p:attrName>style.visibility</p:attrName>
                                        </p:attrNameLst>
                                      </p:cBhvr>
                                      <p:to>
                                        <p:strVal val="visible"/>
                                      </p:to>
                                    </p:set>
                                    <p:anim calcmode="lin" valueType="num">
                                      <p:cBhvr additive="base">
                                        <p:cTn id="61" dur="500" fill="hold"/>
                                        <p:tgtEl>
                                          <p:spTgt spid="29"/>
                                        </p:tgtEl>
                                        <p:attrNameLst>
                                          <p:attrName>ppt_x</p:attrName>
                                        </p:attrNameLst>
                                      </p:cBhvr>
                                      <p:tavLst>
                                        <p:tav tm="0">
                                          <p:val>
                                            <p:strVal val="0-#ppt_w/2"/>
                                          </p:val>
                                        </p:tav>
                                        <p:tav tm="100000">
                                          <p:val>
                                            <p:strVal val="#ppt_x"/>
                                          </p:val>
                                        </p:tav>
                                      </p:tavLst>
                                    </p:anim>
                                    <p:anim calcmode="lin" valueType="num">
                                      <p:cBhvr additive="base">
                                        <p:cTn id="62"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additive="base">
                                        <p:cTn id="67" dur="500" fill="hold"/>
                                        <p:tgtEl>
                                          <p:spTgt spid="24"/>
                                        </p:tgtEl>
                                        <p:attrNameLst>
                                          <p:attrName>ppt_x</p:attrName>
                                        </p:attrNameLst>
                                      </p:cBhvr>
                                      <p:tavLst>
                                        <p:tav tm="0">
                                          <p:val>
                                            <p:strVal val="0-#ppt_w/2"/>
                                          </p:val>
                                        </p:tav>
                                        <p:tav tm="100000">
                                          <p:val>
                                            <p:strVal val="#ppt_x"/>
                                          </p:val>
                                        </p:tav>
                                      </p:tavLst>
                                    </p:anim>
                                    <p:anim calcmode="lin" valueType="num">
                                      <p:cBhvr additive="base">
                                        <p:cTn id="68"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31"/>
                                        </p:tgtEl>
                                        <p:attrNameLst>
                                          <p:attrName>style.visibility</p:attrName>
                                        </p:attrNameLst>
                                      </p:cBhvr>
                                      <p:to>
                                        <p:strVal val="visible"/>
                                      </p:to>
                                    </p:set>
                                    <p:anim calcmode="lin" valueType="num">
                                      <p:cBhvr additive="base">
                                        <p:cTn id="73" dur="500" fill="hold"/>
                                        <p:tgtEl>
                                          <p:spTgt spid="31"/>
                                        </p:tgtEl>
                                        <p:attrNameLst>
                                          <p:attrName>ppt_x</p:attrName>
                                        </p:attrNameLst>
                                      </p:cBhvr>
                                      <p:tavLst>
                                        <p:tav tm="0">
                                          <p:val>
                                            <p:strVal val="0-#ppt_w/2"/>
                                          </p:val>
                                        </p:tav>
                                        <p:tav tm="100000">
                                          <p:val>
                                            <p:strVal val="#ppt_x"/>
                                          </p:val>
                                        </p:tav>
                                      </p:tavLst>
                                    </p:anim>
                                    <p:anim calcmode="lin" valueType="num">
                                      <p:cBhvr additive="base">
                                        <p:cTn id="74"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0"/>
                                        </p:tgtEl>
                                        <p:attrNameLst>
                                          <p:attrName>style.visibility</p:attrName>
                                        </p:attrNameLst>
                                      </p:cBhvr>
                                      <p:to>
                                        <p:strVal val="visible"/>
                                      </p:to>
                                    </p:set>
                                    <p:anim calcmode="lin" valueType="num">
                                      <p:cBhvr additive="base">
                                        <p:cTn id="79" dur="500" fill="hold"/>
                                        <p:tgtEl>
                                          <p:spTgt spid="30"/>
                                        </p:tgtEl>
                                        <p:attrNameLst>
                                          <p:attrName>ppt_x</p:attrName>
                                        </p:attrNameLst>
                                      </p:cBhvr>
                                      <p:tavLst>
                                        <p:tav tm="0">
                                          <p:val>
                                            <p:strVal val="0-#ppt_w/2"/>
                                          </p:val>
                                        </p:tav>
                                        <p:tav tm="100000">
                                          <p:val>
                                            <p:strVal val="#ppt_x"/>
                                          </p:val>
                                        </p:tav>
                                      </p:tavLst>
                                    </p:anim>
                                    <p:anim calcmode="lin" valueType="num">
                                      <p:cBhvr additive="base">
                                        <p:cTn id="80"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autoUpdateAnimBg="0"/>
      <p:bldP spid="20" grpId="0" bldLvl="0" animBg="1" autoUpdateAnimBg="0"/>
      <p:bldP spid="21" grpId="0" bldLvl="0" animBg="1" autoUpdateAnimBg="0"/>
      <p:bldP spid="22" grpId="0" bldLvl="0" animBg="1" autoUpdateAnimBg="0"/>
      <p:bldP spid="23" grpId="0" bldLvl="0" animBg="1" autoUpdateAnimBg="0"/>
      <p:bldP spid="24" grpId="0" bldLvl="0" animBg="1" autoUpdateAnimBg="0"/>
      <p:bldP spid="30" grpId="0" bldLvl="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pPr>
              <a:lnSpc>
                <a:spcPct val="150000"/>
              </a:lnSpc>
            </a:pPr>
            <a:r>
              <a:rPr lang="zh-CN" altLang="en-US" dirty="0"/>
              <a:t>广度优先搜索</a:t>
            </a:r>
            <a:endParaRPr lang="en-US" altLang="zh-CN" dirty="0"/>
          </a:p>
        </p:txBody>
      </p:sp>
      <p:sp>
        <p:nvSpPr>
          <p:cNvPr id="4099" name="内容占位符 2"/>
          <p:cNvSpPr>
            <a:spLocks noGrp="1"/>
          </p:cNvSpPr>
          <p:nvPr>
            <p:ph idx="1"/>
          </p:nvPr>
        </p:nvSpPr>
        <p:spPr>
          <a:xfrm>
            <a:off x="457200" y="1076325"/>
            <a:ext cx="8258204" cy="5248275"/>
          </a:xfrm>
        </p:spPr>
        <p:txBody>
          <a:bodyPr/>
          <a:lstStyle/>
          <a:p>
            <a:pPr marL="0" indent="0" algn="just">
              <a:buNone/>
            </a:pPr>
            <a:r>
              <a:rPr lang="zh-CN" altLang="zh-CN" dirty="0"/>
              <a:t>搜索算法</a:t>
            </a:r>
            <a:r>
              <a:rPr lang="zh-CN" altLang="zh-CN" dirty="0" smtClean="0"/>
              <a:t>举例</a:t>
            </a:r>
            <a:r>
              <a:rPr lang="zh-CN" altLang="zh-CN" dirty="0"/>
              <a:t>：八数码</a:t>
            </a:r>
            <a:r>
              <a:rPr lang="zh-CN" altLang="zh-CN" dirty="0" smtClean="0"/>
              <a:t>难题</a:t>
            </a:r>
            <a:endParaRPr lang="en-US" altLang="zh-CN" dirty="0" smtClean="0"/>
          </a:p>
          <a:p>
            <a:pPr marL="0" lvl="1" indent="0" algn="just">
              <a:spcBef>
                <a:spcPct val="20000"/>
              </a:spcBef>
              <a:buNone/>
            </a:pPr>
            <a:r>
              <a:rPr lang="zh-CN" altLang="en-US" dirty="0" smtClean="0"/>
              <a:t>    </a:t>
            </a:r>
            <a:r>
              <a:rPr lang="zh-CN" altLang="en-US" sz="3200" dirty="0">
                <a:latin typeface="+mn-lt"/>
                <a:ea typeface="+mn-ea"/>
                <a:cs typeface="+mn-cs"/>
              </a:rPr>
              <a:t>在</a:t>
            </a:r>
            <a:r>
              <a:rPr lang="en-US" altLang="zh-CN" sz="3200" dirty="0">
                <a:latin typeface="+mn-lt"/>
                <a:ea typeface="+mn-ea"/>
                <a:cs typeface="+mn-cs"/>
              </a:rPr>
              <a:t>3×3</a:t>
            </a:r>
            <a:r>
              <a:rPr lang="zh-CN" altLang="en-US" sz="3200" dirty="0">
                <a:latin typeface="+mn-lt"/>
                <a:ea typeface="+mn-ea"/>
                <a:cs typeface="+mn-cs"/>
              </a:rPr>
              <a:t>的方格棋盘上，分别放置了标有数字</a:t>
            </a:r>
            <a:r>
              <a:rPr lang="en-US" altLang="zh-CN" sz="3200" dirty="0">
                <a:latin typeface="+mn-lt"/>
                <a:ea typeface="+mn-ea"/>
                <a:cs typeface="+mn-cs"/>
              </a:rPr>
              <a:t>1</a:t>
            </a:r>
            <a:r>
              <a:rPr lang="zh-CN" altLang="en-US" sz="3200" dirty="0">
                <a:latin typeface="+mn-lt"/>
                <a:ea typeface="+mn-ea"/>
                <a:cs typeface="+mn-cs"/>
              </a:rPr>
              <a:t>、</a:t>
            </a:r>
            <a:r>
              <a:rPr lang="en-US" altLang="zh-CN" sz="3200" dirty="0">
                <a:latin typeface="+mn-lt"/>
                <a:ea typeface="+mn-ea"/>
                <a:cs typeface="+mn-cs"/>
              </a:rPr>
              <a:t>2</a:t>
            </a:r>
            <a:r>
              <a:rPr lang="zh-CN" altLang="en-US" sz="3200" dirty="0">
                <a:latin typeface="+mn-lt"/>
                <a:ea typeface="+mn-ea"/>
                <a:cs typeface="+mn-cs"/>
              </a:rPr>
              <a:t>、</a:t>
            </a:r>
            <a:r>
              <a:rPr lang="en-US" altLang="zh-CN" sz="3200" dirty="0">
                <a:latin typeface="+mn-lt"/>
                <a:ea typeface="+mn-ea"/>
                <a:cs typeface="+mn-cs"/>
              </a:rPr>
              <a:t>3</a:t>
            </a:r>
            <a:r>
              <a:rPr lang="zh-CN" altLang="en-US" sz="3200" dirty="0">
                <a:latin typeface="+mn-lt"/>
                <a:ea typeface="+mn-ea"/>
                <a:cs typeface="+mn-cs"/>
              </a:rPr>
              <a:t>、</a:t>
            </a:r>
            <a:r>
              <a:rPr lang="en-US" altLang="zh-CN" sz="3200" dirty="0">
                <a:latin typeface="+mn-lt"/>
                <a:ea typeface="+mn-ea"/>
                <a:cs typeface="+mn-cs"/>
              </a:rPr>
              <a:t>4</a:t>
            </a:r>
            <a:r>
              <a:rPr lang="zh-CN" altLang="en-US" sz="3200" dirty="0">
                <a:latin typeface="+mn-lt"/>
                <a:ea typeface="+mn-ea"/>
                <a:cs typeface="+mn-cs"/>
              </a:rPr>
              <a:t>、</a:t>
            </a:r>
            <a:r>
              <a:rPr lang="en-US" altLang="zh-CN" sz="3200" dirty="0">
                <a:latin typeface="+mn-lt"/>
                <a:ea typeface="+mn-ea"/>
                <a:cs typeface="+mn-cs"/>
              </a:rPr>
              <a:t>5</a:t>
            </a:r>
            <a:r>
              <a:rPr lang="zh-CN" altLang="en-US" sz="3200" dirty="0">
                <a:latin typeface="+mn-lt"/>
                <a:ea typeface="+mn-ea"/>
                <a:cs typeface="+mn-cs"/>
              </a:rPr>
              <a:t>、</a:t>
            </a:r>
            <a:r>
              <a:rPr lang="en-US" altLang="zh-CN" sz="3200" dirty="0">
                <a:latin typeface="+mn-lt"/>
                <a:ea typeface="+mn-ea"/>
                <a:cs typeface="+mn-cs"/>
              </a:rPr>
              <a:t>6</a:t>
            </a:r>
            <a:r>
              <a:rPr lang="zh-CN" altLang="en-US" sz="3200" dirty="0">
                <a:latin typeface="+mn-lt"/>
                <a:ea typeface="+mn-ea"/>
                <a:cs typeface="+mn-cs"/>
              </a:rPr>
              <a:t>、</a:t>
            </a:r>
            <a:r>
              <a:rPr lang="en-US" altLang="zh-CN" sz="3200" dirty="0">
                <a:latin typeface="+mn-lt"/>
                <a:ea typeface="+mn-ea"/>
                <a:cs typeface="+mn-cs"/>
              </a:rPr>
              <a:t>7</a:t>
            </a:r>
            <a:r>
              <a:rPr lang="zh-CN" altLang="en-US" sz="3200" dirty="0">
                <a:latin typeface="+mn-lt"/>
                <a:ea typeface="+mn-ea"/>
                <a:cs typeface="+mn-cs"/>
              </a:rPr>
              <a:t>、</a:t>
            </a:r>
            <a:r>
              <a:rPr lang="en-US" altLang="zh-CN" sz="3200" dirty="0">
                <a:latin typeface="+mn-lt"/>
                <a:ea typeface="+mn-ea"/>
                <a:cs typeface="+mn-cs"/>
              </a:rPr>
              <a:t>8</a:t>
            </a:r>
            <a:r>
              <a:rPr lang="zh-CN" altLang="en-US" sz="3200" dirty="0">
                <a:latin typeface="+mn-lt"/>
                <a:ea typeface="+mn-ea"/>
                <a:cs typeface="+mn-cs"/>
              </a:rPr>
              <a:t>的八个棋子，</a:t>
            </a:r>
            <a:r>
              <a:rPr lang="zh-CN" altLang="zh-CN" sz="3200" dirty="0">
                <a:latin typeface="+mn-lt"/>
                <a:ea typeface="+mn-ea"/>
                <a:cs typeface="+mn-cs"/>
              </a:rPr>
              <a:t>空出一个位置使棋子可以移动，形成不同的局面</a:t>
            </a:r>
            <a:r>
              <a:rPr lang="zh-CN" altLang="en-US" sz="3200" dirty="0">
                <a:latin typeface="+mn-lt"/>
                <a:ea typeface="+mn-ea"/>
                <a:cs typeface="+mn-cs"/>
              </a:rPr>
              <a:t>，</a:t>
            </a:r>
            <a:r>
              <a:rPr lang="zh-CN" altLang="zh-CN" sz="3200" dirty="0" smtClean="0">
                <a:latin typeface="+mn-lt"/>
                <a:ea typeface="+mn-ea"/>
                <a:cs typeface="+mn-cs"/>
              </a:rPr>
              <a:t>问题</a:t>
            </a:r>
            <a:r>
              <a:rPr lang="zh-CN" altLang="en-US" sz="3200" dirty="0" smtClean="0">
                <a:latin typeface="+mn-lt"/>
                <a:ea typeface="+mn-ea"/>
                <a:cs typeface="+mn-cs"/>
              </a:rPr>
              <a:t>：</a:t>
            </a:r>
            <a:r>
              <a:rPr lang="zh-CN" altLang="zh-CN" sz="3200" dirty="0" smtClean="0">
                <a:latin typeface="+mn-lt"/>
                <a:ea typeface="+mn-ea"/>
                <a:cs typeface="+mn-cs"/>
              </a:rPr>
              <a:t>要</a:t>
            </a:r>
            <a:r>
              <a:rPr lang="zh-CN" altLang="zh-CN" sz="3200" dirty="0">
                <a:latin typeface="+mn-lt"/>
                <a:ea typeface="+mn-ea"/>
                <a:cs typeface="+mn-cs"/>
              </a:rPr>
              <a:t>使棋盘进入某种预定局面应如何移动</a:t>
            </a:r>
            <a:r>
              <a:rPr lang="zh-CN" altLang="zh-CN" sz="3200" dirty="0" smtClean="0">
                <a:latin typeface="+mn-lt"/>
                <a:ea typeface="+mn-ea"/>
                <a:cs typeface="+mn-cs"/>
              </a:rPr>
              <a:t>棋子</a:t>
            </a:r>
            <a:r>
              <a:rPr lang="zh-CN" altLang="en-US" sz="3200" dirty="0" smtClean="0">
                <a:latin typeface="+mn-lt"/>
                <a:ea typeface="+mn-ea"/>
                <a:cs typeface="+mn-cs"/>
              </a:rPr>
              <a:t>。</a:t>
            </a:r>
            <a:endParaRPr lang="zh-CN" altLang="zh-CN" sz="3200" dirty="0">
              <a:latin typeface="+mn-lt"/>
              <a:ea typeface="+mn-ea"/>
              <a:cs typeface="+mn-cs"/>
            </a:endParaRPr>
          </a:p>
          <a:p>
            <a:pPr marL="0" indent="0" algn="just">
              <a:buNone/>
            </a:pPr>
            <a:endParaRPr lang="zh-CN" altLang="zh-CN" dirty="0"/>
          </a:p>
          <a:p>
            <a:pPr marL="0" indent="0" algn="just">
              <a:buNone/>
            </a:pPr>
            <a:endParaRPr lang="zh-CN" altLang="en-US" dirty="0"/>
          </a:p>
        </p:txBody>
      </p:sp>
      <p:grpSp>
        <p:nvGrpSpPr>
          <p:cNvPr id="4" name="Group 4"/>
          <p:cNvGrpSpPr>
            <a:grpSpLocks/>
          </p:cNvGrpSpPr>
          <p:nvPr/>
        </p:nvGrpSpPr>
        <p:grpSpPr bwMode="auto">
          <a:xfrm>
            <a:off x="1773436" y="4525541"/>
            <a:ext cx="2078037" cy="1544638"/>
            <a:chOff x="0" y="0"/>
            <a:chExt cx="1309" cy="1297"/>
          </a:xfrm>
        </p:grpSpPr>
        <p:grpSp>
          <p:nvGrpSpPr>
            <p:cNvPr id="5" name="Group 5"/>
            <p:cNvGrpSpPr>
              <a:grpSpLocks/>
            </p:cNvGrpSpPr>
            <p:nvPr/>
          </p:nvGrpSpPr>
          <p:grpSpPr bwMode="auto">
            <a:xfrm>
              <a:off x="0" y="0"/>
              <a:ext cx="1309" cy="1297"/>
              <a:chOff x="0" y="0"/>
              <a:chExt cx="1309" cy="1297"/>
            </a:xfrm>
          </p:grpSpPr>
          <p:sp>
            <p:nvSpPr>
              <p:cNvPr id="14" name="Rectangle 6"/>
              <p:cNvSpPr>
                <a:spLocks noChangeArrowheads="1"/>
              </p:cNvSpPr>
              <p:nvPr/>
            </p:nvSpPr>
            <p:spPr bwMode="auto">
              <a:xfrm>
                <a:off x="0" y="0"/>
                <a:ext cx="1296" cy="129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a:p>
            </p:txBody>
          </p:sp>
          <p:sp>
            <p:nvSpPr>
              <p:cNvPr id="15" name="Line 7"/>
              <p:cNvSpPr>
                <a:spLocks noChangeShapeType="1"/>
              </p:cNvSpPr>
              <p:nvPr/>
            </p:nvSpPr>
            <p:spPr bwMode="auto">
              <a:xfrm>
                <a:off x="4" y="435"/>
                <a:ext cx="129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8"/>
              <p:cNvSpPr>
                <a:spLocks noChangeShapeType="1"/>
              </p:cNvSpPr>
              <p:nvPr/>
            </p:nvSpPr>
            <p:spPr bwMode="auto">
              <a:xfrm>
                <a:off x="10" y="891"/>
                <a:ext cx="129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9"/>
              <p:cNvSpPr>
                <a:spLocks noChangeShapeType="1"/>
              </p:cNvSpPr>
              <p:nvPr/>
            </p:nvSpPr>
            <p:spPr bwMode="auto">
              <a:xfrm>
                <a:off x="447" y="6"/>
                <a:ext cx="0" cy="128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0"/>
              <p:cNvSpPr>
                <a:spLocks noChangeShapeType="1"/>
              </p:cNvSpPr>
              <p:nvPr/>
            </p:nvSpPr>
            <p:spPr bwMode="auto">
              <a:xfrm>
                <a:off x="873" y="12"/>
                <a:ext cx="0" cy="128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 name="Rectangle 11"/>
            <p:cNvSpPr>
              <a:spLocks noChangeArrowheads="1"/>
            </p:cNvSpPr>
            <p:nvPr/>
          </p:nvSpPr>
          <p:spPr bwMode="auto">
            <a:xfrm>
              <a:off x="952" y="894"/>
              <a:ext cx="259"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spcBef>
                  <a:spcPct val="20000"/>
                </a:spcBef>
                <a:defRPr/>
              </a:pPr>
              <a:r>
                <a:rPr lang="en-US" altLang="zh-CN" sz="3200" b="1" dirty="0" smtClean="0">
                  <a:effectLst>
                    <a:outerShdw blurRad="38100" dist="38100" dir="2700000" algn="tl">
                      <a:srgbClr val="C0C0C0"/>
                    </a:outerShdw>
                  </a:effectLst>
                  <a:latin typeface="宋体" pitchFamily="2" charset="-122"/>
                </a:rPr>
                <a:t>5</a:t>
              </a:r>
            </a:p>
          </p:txBody>
        </p:sp>
        <p:sp>
          <p:nvSpPr>
            <p:cNvPr id="7" name="Rectangle 12"/>
            <p:cNvSpPr>
              <a:spLocks noChangeArrowheads="1"/>
            </p:cNvSpPr>
            <p:nvPr/>
          </p:nvSpPr>
          <p:spPr bwMode="auto">
            <a:xfrm>
              <a:off x="542" y="469"/>
              <a:ext cx="25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spcBef>
                  <a:spcPct val="20000"/>
                </a:spcBef>
                <a:defRPr/>
              </a:pPr>
              <a:r>
                <a:rPr lang="en-US" altLang="zh-CN" sz="3200" b="1" smtClean="0">
                  <a:effectLst>
                    <a:outerShdw blurRad="38100" dist="38100" dir="2700000" algn="tl">
                      <a:srgbClr val="C0C0C0"/>
                    </a:outerShdw>
                  </a:effectLst>
                  <a:latin typeface="宋体" pitchFamily="2" charset="-122"/>
                </a:rPr>
                <a:t>8</a:t>
              </a:r>
            </a:p>
          </p:txBody>
        </p:sp>
        <p:sp>
          <p:nvSpPr>
            <p:cNvPr id="8" name="Rectangle 13"/>
            <p:cNvSpPr>
              <a:spLocks noChangeArrowheads="1"/>
            </p:cNvSpPr>
            <p:nvPr/>
          </p:nvSpPr>
          <p:spPr bwMode="auto">
            <a:xfrm>
              <a:off x="952" y="481"/>
              <a:ext cx="25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spcBef>
                  <a:spcPct val="20000"/>
                </a:spcBef>
                <a:defRPr/>
              </a:pPr>
              <a:r>
                <a:rPr lang="en-US" altLang="zh-CN" sz="3200" b="1" smtClean="0">
                  <a:effectLst>
                    <a:outerShdw blurRad="38100" dist="38100" dir="2700000" algn="tl">
                      <a:srgbClr val="C0C0C0"/>
                    </a:outerShdw>
                  </a:effectLst>
                  <a:latin typeface="宋体" pitchFamily="2" charset="-122"/>
                </a:rPr>
                <a:t>4</a:t>
              </a:r>
            </a:p>
          </p:txBody>
        </p:sp>
        <p:sp>
          <p:nvSpPr>
            <p:cNvPr id="9" name="Rectangle 14"/>
            <p:cNvSpPr>
              <a:spLocks noChangeArrowheads="1"/>
            </p:cNvSpPr>
            <p:nvPr/>
          </p:nvSpPr>
          <p:spPr bwMode="auto">
            <a:xfrm>
              <a:off x="113" y="892"/>
              <a:ext cx="25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spcBef>
                  <a:spcPct val="20000"/>
                </a:spcBef>
                <a:defRPr/>
              </a:pPr>
              <a:r>
                <a:rPr lang="en-US" altLang="zh-CN" sz="3200" b="1" dirty="0" smtClean="0">
                  <a:effectLst>
                    <a:outerShdw blurRad="38100" dist="38100" dir="2700000" algn="tl">
                      <a:srgbClr val="C0C0C0"/>
                    </a:outerShdw>
                  </a:effectLst>
                  <a:latin typeface="宋体" pitchFamily="2" charset="-122"/>
                </a:rPr>
                <a:t>7</a:t>
              </a:r>
            </a:p>
          </p:txBody>
        </p:sp>
        <p:sp>
          <p:nvSpPr>
            <p:cNvPr id="10" name="Rectangle 15"/>
            <p:cNvSpPr>
              <a:spLocks noChangeArrowheads="1"/>
            </p:cNvSpPr>
            <p:nvPr/>
          </p:nvSpPr>
          <p:spPr bwMode="auto">
            <a:xfrm>
              <a:off x="967" y="39"/>
              <a:ext cx="25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spcBef>
                  <a:spcPct val="20000"/>
                </a:spcBef>
                <a:defRPr/>
              </a:pPr>
              <a:r>
                <a:rPr lang="en-US" altLang="zh-CN" sz="3200" b="1" dirty="0" smtClean="0">
                  <a:effectLst>
                    <a:outerShdw blurRad="38100" dist="38100" dir="2700000" algn="tl">
                      <a:srgbClr val="C0C0C0"/>
                    </a:outerShdw>
                  </a:effectLst>
                  <a:latin typeface="宋体" pitchFamily="2" charset="-122"/>
                </a:rPr>
                <a:t>3</a:t>
              </a:r>
            </a:p>
          </p:txBody>
        </p:sp>
        <p:sp>
          <p:nvSpPr>
            <p:cNvPr id="11" name="Rectangle 16"/>
            <p:cNvSpPr>
              <a:spLocks noChangeArrowheads="1"/>
            </p:cNvSpPr>
            <p:nvPr/>
          </p:nvSpPr>
          <p:spPr bwMode="auto">
            <a:xfrm>
              <a:off x="542" y="890"/>
              <a:ext cx="259"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spcBef>
                  <a:spcPct val="20000"/>
                </a:spcBef>
                <a:defRPr/>
              </a:pPr>
              <a:r>
                <a:rPr lang="en-US" altLang="zh-CN" sz="3200" b="1" smtClean="0">
                  <a:effectLst>
                    <a:outerShdw blurRad="38100" dist="38100" dir="2700000" algn="tl">
                      <a:srgbClr val="C0C0C0"/>
                    </a:outerShdw>
                  </a:effectLst>
                  <a:latin typeface="宋体" pitchFamily="2" charset="-122"/>
                </a:rPr>
                <a:t>6</a:t>
              </a:r>
            </a:p>
          </p:txBody>
        </p:sp>
        <p:sp>
          <p:nvSpPr>
            <p:cNvPr id="12" name="Rectangle 17"/>
            <p:cNvSpPr>
              <a:spLocks noChangeArrowheads="1"/>
            </p:cNvSpPr>
            <p:nvPr/>
          </p:nvSpPr>
          <p:spPr bwMode="auto">
            <a:xfrm>
              <a:off x="107" y="49"/>
              <a:ext cx="25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spcBef>
                  <a:spcPct val="20000"/>
                </a:spcBef>
                <a:defRPr/>
              </a:pPr>
              <a:r>
                <a:rPr lang="en-US" altLang="zh-CN" sz="3200" b="1" smtClean="0">
                  <a:effectLst>
                    <a:outerShdw blurRad="38100" dist="38100" dir="2700000" algn="tl">
                      <a:srgbClr val="C0C0C0"/>
                    </a:outerShdw>
                  </a:effectLst>
                  <a:latin typeface="宋体" pitchFamily="2" charset="-122"/>
                </a:rPr>
                <a:t>2</a:t>
              </a:r>
            </a:p>
          </p:txBody>
        </p:sp>
        <p:sp>
          <p:nvSpPr>
            <p:cNvPr id="13" name="Rectangle 18"/>
            <p:cNvSpPr>
              <a:spLocks noChangeArrowheads="1"/>
            </p:cNvSpPr>
            <p:nvPr/>
          </p:nvSpPr>
          <p:spPr bwMode="auto">
            <a:xfrm>
              <a:off x="109" y="449"/>
              <a:ext cx="25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spcBef>
                  <a:spcPct val="20000"/>
                </a:spcBef>
                <a:defRPr/>
              </a:pPr>
              <a:r>
                <a:rPr lang="en-US" altLang="zh-CN" sz="3200" b="1" smtClean="0">
                  <a:effectLst>
                    <a:outerShdw blurRad="38100" dist="38100" dir="2700000" algn="tl">
                      <a:srgbClr val="C0C0C0"/>
                    </a:outerShdw>
                  </a:effectLst>
                  <a:latin typeface="宋体" pitchFamily="2" charset="-122"/>
                </a:rPr>
                <a:t>1</a:t>
              </a:r>
            </a:p>
          </p:txBody>
        </p:sp>
      </p:grpSp>
      <p:sp>
        <p:nvSpPr>
          <p:cNvPr id="19" name="AutoShape 34"/>
          <p:cNvSpPr>
            <a:spLocks noChangeArrowheads="1"/>
          </p:cNvSpPr>
          <p:nvPr/>
        </p:nvSpPr>
        <p:spPr bwMode="auto">
          <a:xfrm>
            <a:off x="4067944" y="5128409"/>
            <a:ext cx="1085850" cy="195263"/>
          </a:xfrm>
          <a:prstGeom prst="rightArrow">
            <a:avLst>
              <a:gd name="adj1" fmla="val 50000"/>
              <a:gd name="adj2" fmla="val 17418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a:p>
        </p:txBody>
      </p:sp>
      <p:grpSp>
        <p:nvGrpSpPr>
          <p:cNvPr id="20" name="Group 19"/>
          <p:cNvGrpSpPr>
            <a:grpSpLocks/>
          </p:cNvGrpSpPr>
          <p:nvPr/>
        </p:nvGrpSpPr>
        <p:grpSpPr bwMode="auto">
          <a:xfrm>
            <a:off x="5453062" y="4491039"/>
            <a:ext cx="2078038" cy="1543050"/>
            <a:chOff x="0" y="0"/>
            <a:chExt cx="1309" cy="1297"/>
          </a:xfrm>
        </p:grpSpPr>
        <p:grpSp>
          <p:nvGrpSpPr>
            <p:cNvPr id="21" name="Group 20"/>
            <p:cNvGrpSpPr>
              <a:grpSpLocks/>
            </p:cNvGrpSpPr>
            <p:nvPr/>
          </p:nvGrpSpPr>
          <p:grpSpPr bwMode="auto">
            <a:xfrm>
              <a:off x="0" y="0"/>
              <a:ext cx="1309" cy="1297"/>
              <a:chOff x="0" y="0"/>
              <a:chExt cx="1309" cy="1297"/>
            </a:xfrm>
          </p:grpSpPr>
          <p:sp>
            <p:nvSpPr>
              <p:cNvPr id="30" name="Rectangle 21"/>
              <p:cNvSpPr>
                <a:spLocks noChangeArrowheads="1"/>
              </p:cNvSpPr>
              <p:nvPr/>
            </p:nvSpPr>
            <p:spPr bwMode="auto">
              <a:xfrm>
                <a:off x="0" y="0"/>
                <a:ext cx="1296" cy="129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a:p>
            </p:txBody>
          </p:sp>
          <p:sp>
            <p:nvSpPr>
              <p:cNvPr id="31" name="Line 22"/>
              <p:cNvSpPr>
                <a:spLocks noChangeShapeType="1"/>
              </p:cNvSpPr>
              <p:nvPr/>
            </p:nvSpPr>
            <p:spPr bwMode="auto">
              <a:xfrm>
                <a:off x="4" y="435"/>
                <a:ext cx="129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23"/>
              <p:cNvSpPr>
                <a:spLocks noChangeShapeType="1"/>
              </p:cNvSpPr>
              <p:nvPr/>
            </p:nvSpPr>
            <p:spPr bwMode="auto">
              <a:xfrm>
                <a:off x="10" y="891"/>
                <a:ext cx="129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24"/>
              <p:cNvSpPr>
                <a:spLocks noChangeShapeType="1"/>
              </p:cNvSpPr>
              <p:nvPr/>
            </p:nvSpPr>
            <p:spPr bwMode="auto">
              <a:xfrm>
                <a:off x="447" y="6"/>
                <a:ext cx="0" cy="128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25"/>
              <p:cNvSpPr>
                <a:spLocks noChangeShapeType="1"/>
              </p:cNvSpPr>
              <p:nvPr/>
            </p:nvSpPr>
            <p:spPr bwMode="auto">
              <a:xfrm>
                <a:off x="873" y="12"/>
                <a:ext cx="0" cy="128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 name="Rectangle 26"/>
            <p:cNvSpPr>
              <a:spLocks noChangeArrowheads="1"/>
            </p:cNvSpPr>
            <p:nvPr/>
          </p:nvSpPr>
          <p:spPr bwMode="auto">
            <a:xfrm>
              <a:off x="952" y="895"/>
              <a:ext cx="25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spcBef>
                  <a:spcPct val="20000"/>
                </a:spcBef>
                <a:defRPr/>
              </a:pPr>
              <a:r>
                <a:rPr lang="en-US" altLang="zh-CN" sz="3200" b="1" smtClean="0">
                  <a:effectLst>
                    <a:outerShdw blurRad="38100" dist="38100" dir="2700000" algn="tl">
                      <a:srgbClr val="C0C0C0"/>
                    </a:outerShdw>
                  </a:effectLst>
                  <a:latin typeface="宋体" pitchFamily="2" charset="-122"/>
                </a:rPr>
                <a:t>5</a:t>
              </a:r>
            </a:p>
          </p:txBody>
        </p:sp>
        <p:sp>
          <p:nvSpPr>
            <p:cNvPr id="23" name="Rectangle 27"/>
            <p:cNvSpPr>
              <a:spLocks noChangeArrowheads="1"/>
            </p:cNvSpPr>
            <p:nvPr/>
          </p:nvSpPr>
          <p:spPr bwMode="auto">
            <a:xfrm>
              <a:off x="77" y="484"/>
              <a:ext cx="25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spcBef>
                  <a:spcPct val="20000"/>
                </a:spcBef>
                <a:defRPr/>
              </a:pPr>
              <a:r>
                <a:rPr lang="en-US" altLang="zh-CN" sz="3200" b="1" smtClean="0">
                  <a:effectLst>
                    <a:outerShdw blurRad="38100" dist="38100" dir="2700000" algn="tl">
                      <a:srgbClr val="C0C0C0"/>
                    </a:outerShdw>
                  </a:effectLst>
                  <a:latin typeface="宋体" pitchFamily="2" charset="-122"/>
                </a:rPr>
                <a:t>8</a:t>
              </a:r>
            </a:p>
          </p:txBody>
        </p:sp>
        <p:sp>
          <p:nvSpPr>
            <p:cNvPr id="24" name="Rectangle 28"/>
            <p:cNvSpPr>
              <a:spLocks noChangeArrowheads="1"/>
            </p:cNvSpPr>
            <p:nvPr/>
          </p:nvSpPr>
          <p:spPr bwMode="auto">
            <a:xfrm>
              <a:off x="952" y="480"/>
              <a:ext cx="259"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spcBef>
                  <a:spcPct val="20000"/>
                </a:spcBef>
                <a:defRPr/>
              </a:pPr>
              <a:r>
                <a:rPr lang="en-US" altLang="zh-CN" sz="3200" b="1" dirty="0" smtClean="0">
                  <a:effectLst>
                    <a:outerShdw blurRad="38100" dist="38100" dir="2700000" algn="tl">
                      <a:srgbClr val="C0C0C0"/>
                    </a:outerShdw>
                  </a:effectLst>
                  <a:latin typeface="宋体" pitchFamily="2" charset="-122"/>
                </a:rPr>
                <a:t>4</a:t>
              </a:r>
            </a:p>
          </p:txBody>
        </p:sp>
        <p:sp>
          <p:nvSpPr>
            <p:cNvPr id="25" name="Rectangle 29"/>
            <p:cNvSpPr>
              <a:spLocks noChangeArrowheads="1"/>
            </p:cNvSpPr>
            <p:nvPr/>
          </p:nvSpPr>
          <p:spPr bwMode="auto">
            <a:xfrm>
              <a:off x="113" y="891"/>
              <a:ext cx="259"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spcBef>
                  <a:spcPct val="20000"/>
                </a:spcBef>
                <a:defRPr/>
              </a:pPr>
              <a:r>
                <a:rPr lang="en-US" altLang="zh-CN" sz="3200" b="1" smtClean="0">
                  <a:effectLst>
                    <a:outerShdw blurRad="38100" dist="38100" dir="2700000" algn="tl">
                      <a:srgbClr val="C0C0C0"/>
                    </a:outerShdw>
                  </a:effectLst>
                  <a:latin typeface="宋体" pitchFamily="2" charset="-122"/>
                </a:rPr>
                <a:t>7</a:t>
              </a:r>
            </a:p>
          </p:txBody>
        </p:sp>
        <p:sp>
          <p:nvSpPr>
            <p:cNvPr id="26" name="Rectangle 30"/>
            <p:cNvSpPr>
              <a:spLocks noChangeArrowheads="1"/>
            </p:cNvSpPr>
            <p:nvPr/>
          </p:nvSpPr>
          <p:spPr bwMode="auto">
            <a:xfrm>
              <a:off x="967" y="37"/>
              <a:ext cx="259"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spcBef>
                  <a:spcPct val="20000"/>
                </a:spcBef>
                <a:defRPr/>
              </a:pPr>
              <a:r>
                <a:rPr lang="en-US" altLang="zh-CN" sz="3200" b="1" smtClean="0">
                  <a:effectLst>
                    <a:outerShdw blurRad="38100" dist="38100" dir="2700000" algn="tl">
                      <a:srgbClr val="C0C0C0"/>
                    </a:outerShdw>
                  </a:effectLst>
                  <a:latin typeface="宋体" pitchFamily="2" charset="-122"/>
                </a:rPr>
                <a:t>3</a:t>
              </a:r>
            </a:p>
          </p:txBody>
        </p:sp>
        <p:sp>
          <p:nvSpPr>
            <p:cNvPr id="27" name="Rectangle 31"/>
            <p:cNvSpPr>
              <a:spLocks noChangeArrowheads="1"/>
            </p:cNvSpPr>
            <p:nvPr/>
          </p:nvSpPr>
          <p:spPr bwMode="auto">
            <a:xfrm>
              <a:off x="542" y="891"/>
              <a:ext cx="25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spcBef>
                  <a:spcPct val="20000"/>
                </a:spcBef>
                <a:defRPr/>
              </a:pPr>
              <a:r>
                <a:rPr lang="en-US" altLang="zh-CN" sz="3200" b="1" smtClean="0">
                  <a:effectLst>
                    <a:outerShdw blurRad="38100" dist="38100" dir="2700000" algn="tl">
                      <a:srgbClr val="C0C0C0"/>
                    </a:outerShdw>
                  </a:effectLst>
                  <a:latin typeface="宋体" pitchFamily="2" charset="-122"/>
                </a:rPr>
                <a:t>6</a:t>
              </a:r>
            </a:p>
          </p:txBody>
        </p:sp>
        <p:sp>
          <p:nvSpPr>
            <p:cNvPr id="28" name="Rectangle 32"/>
            <p:cNvSpPr>
              <a:spLocks noChangeArrowheads="1"/>
            </p:cNvSpPr>
            <p:nvPr/>
          </p:nvSpPr>
          <p:spPr bwMode="auto">
            <a:xfrm>
              <a:off x="542" y="49"/>
              <a:ext cx="25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spcBef>
                  <a:spcPct val="20000"/>
                </a:spcBef>
                <a:defRPr/>
              </a:pPr>
              <a:r>
                <a:rPr lang="en-US" altLang="zh-CN" sz="3200" b="1" smtClean="0">
                  <a:effectLst>
                    <a:outerShdw blurRad="38100" dist="38100" dir="2700000" algn="tl">
                      <a:srgbClr val="C0C0C0"/>
                    </a:outerShdw>
                  </a:effectLst>
                  <a:latin typeface="宋体" pitchFamily="2" charset="-122"/>
                </a:rPr>
                <a:t>2</a:t>
              </a:r>
            </a:p>
          </p:txBody>
        </p:sp>
        <p:sp>
          <p:nvSpPr>
            <p:cNvPr id="29" name="Rectangle 33"/>
            <p:cNvSpPr>
              <a:spLocks noChangeArrowheads="1"/>
            </p:cNvSpPr>
            <p:nvPr/>
          </p:nvSpPr>
          <p:spPr bwMode="auto">
            <a:xfrm>
              <a:off x="109" y="29"/>
              <a:ext cx="25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spcBef>
                  <a:spcPct val="20000"/>
                </a:spcBef>
                <a:defRPr/>
              </a:pPr>
              <a:r>
                <a:rPr lang="en-US" altLang="zh-CN" sz="3200" b="1" smtClean="0">
                  <a:effectLst>
                    <a:outerShdw blurRad="38100" dist="38100" dir="2700000" algn="tl">
                      <a:srgbClr val="C0C0C0"/>
                    </a:outerShdw>
                  </a:effectLst>
                  <a:latin typeface="宋体" pitchFamily="2" charset="-122"/>
                </a:rPr>
                <a:t>1</a:t>
              </a:r>
            </a:p>
          </p:txBody>
        </p:sp>
      </p:grpSp>
      <p:sp>
        <p:nvSpPr>
          <p:cNvPr id="35" name="Rectangle 35"/>
          <p:cNvSpPr>
            <a:spLocks noChangeArrowheads="1"/>
          </p:cNvSpPr>
          <p:nvPr/>
        </p:nvSpPr>
        <p:spPr bwMode="auto">
          <a:xfrm>
            <a:off x="683568" y="4488411"/>
            <a:ext cx="928688" cy="126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spcBef>
                <a:spcPct val="20000"/>
              </a:spcBef>
              <a:defRPr/>
            </a:pPr>
            <a:r>
              <a:rPr lang="zh-CN" altLang="en-US" sz="3200" b="1" dirty="0" smtClean="0">
                <a:effectLst>
                  <a:outerShdw blurRad="38100" dist="38100" dir="2700000" algn="tl">
                    <a:srgbClr val="C0C0C0"/>
                  </a:outerShdw>
                </a:effectLst>
                <a:latin typeface="宋体" pitchFamily="2" charset="-122"/>
              </a:rPr>
              <a:t> </a:t>
            </a:r>
            <a:r>
              <a:rPr lang="en-US" altLang="zh-CN" sz="3200" b="1" dirty="0" smtClean="0">
                <a:solidFill>
                  <a:schemeClr val="tx2"/>
                </a:solidFill>
                <a:effectLst>
                  <a:outerShdw blurRad="38100" dist="38100" dir="2700000" algn="tl">
                    <a:srgbClr val="C0C0C0"/>
                  </a:outerShdw>
                </a:effectLst>
                <a:latin typeface="宋体" pitchFamily="2" charset="-122"/>
              </a:rPr>
              <a:t>S</a:t>
            </a:r>
            <a:r>
              <a:rPr lang="en-US" altLang="zh-CN" sz="3200" b="1" baseline="-10000" dirty="0" smtClean="0">
                <a:solidFill>
                  <a:schemeClr val="tx2"/>
                </a:solidFill>
                <a:effectLst>
                  <a:outerShdw blurRad="38100" dist="38100" dir="2700000" algn="tl">
                    <a:srgbClr val="C0C0C0"/>
                  </a:outerShdw>
                </a:effectLst>
                <a:latin typeface="宋体" pitchFamily="2" charset="-122"/>
              </a:rPr>
              <a:t>0</a:t>
            </a:r>
          </a:p>
          <a:p>
            <a:pPr>
              <a:spcBef>
                <a:spcPct val="20000"/>
              </a:spcBef>
              <a:defRPr/>
            </a:pPr>
            <a:r>
              <a:rPr lang="zh-CN" altLang="en-US" sz="2800" b="1" dirty="0" smtClean="0">
                <a:solidFill>
                  <a:schemeClr val="tx2"/>
                </a:solidFill>
                <a:effectLst>
                  <a:outerShdw blurRad="38100" dist="38100" dir="2700000" algn="tl">
                    <a:srgbClr val="C0C0C0"/>
                  </a:outerShdw>
                </a:effectLst>
                <a:latin typeface="宋体" pitchFamily="2" charset="-122"/>
              </a:rPr>
              <a:t>初始</a:t>
            </a:r>
          </a:p>
          <a:p>
            <a:pPr>
              <a:spcBef>
                <a:spcPct val="20000"/>
              </a:spcBef>
              <a:defRPr/>
            </a:pPr>
            <a:r>
              <a:rPr lang="zh-CN" altLang="en-US" sz="2800" b="1" dirty="0" smtClean="0">
                <a:solidFill>
                  <a:schemeClr val="tx2"/>
                </a:solidFill>
                <a:effectLst>
                  <a:outerShdw blurRad="38100" dist="38100" dir="2700000" algn="tl">
                    <a:srgbClr val="C0C0C0"/>
                  </a:outerShdw>
                </a:effectLst>
                <a:latin typeface="宋体" pitchFamily="2" charset="-122"/>
              </a:rPr>
              <a:t>状态</a:t>
            </a:r>
            <a:r>
              <a:rPr lang="zh-CN" altLang="en-US" sz="2800" b="1" dirty="0" smtClean="0">
                <a:effectLst>
                  <a:outerShdw blurRad="38100" dist="38100" dir="2700000" algn="tl">
                    <a:srgbClr val="C0C0C0"/>
                  </a:outerShdw>
                </a:effectLst>
                <a:latin typeface="宋体" pitchFamily="2" charset="-122"/>
              </a:rPr>
              <a:t> </a:t>
            </a:r>
          </a:p>
        </p:txBody>
      </p:sp>
      <p:sp>
        <p:nvSpPr>
          <p:cNvPr id="36" name="Rectangle 36"/>
          <p:cNvSpPr>
            <a:spLocks noChangeArrowheads="1"/>
          </p:cNvSpPr>
          <p:nvPr/>
        </p:nvSpPr>
        <p:spPr bwMode="auto">
          <a:xfrm>
            <a:off x="7728625" y="4414394"/>
            <a:ext cx="1058862"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spcBef>
                <a:spcPct val="20000"/>
              </a:spcBef>
              <a:defRPr/>
            </a:pPr>
            <a:r>
              <a:rPr lang="zh-CN" altLang="en-US" sz="3200" b="1" dirty="0" smtClean="0">
                <a:solidFill>
                  <a:schemeClr val="tx2"/>
                </a:solidFill>
                <a:effectLst>
                  <a:outerShdw blurRad="38100" dist="38100" dir="2700000" algn="tl">
                    <a:srgbClr val="C0C0C0"/>
                  </a:outerShdw>
                </a:effectLst>
                <a:latin typeface="宋体" pitchFamily="2" charset="-122"/>
              </a:rPr>
              <a:t> </a:t>
            </a:r>
            <a:r>
              <a:rPr lang="en-US" altLang="zh-CN" sz="3200" b="1" dirty="0" smtClean="0">
                <a:solidFill>
                  <a:schemeClr val="tx2"/>
                </a:solidFill>
                <a:effectLst>
                  <a:outerShdw blurRad="38100" dist="38100" dir="2700000" algn="tl">
                    <a:srgbClr val="C0C0C0"/>
                  </a:outerShdw>
                </a:effectLst>
                <a:latin typeface="宋体" pitchFamily="2" charset="-122"/>
              </a:rPr>
              <a:t>Sg</a:t>
            </a:r>
          </a:p>
          <a:p>
            <a:pPr>
              <a:spcBef>
                <a:spcPct val="20000"/>
              </a:spcBef>
              <a:defRPr/>
            </a:pPr>
            <a:r>
              <a:rPr lang="zh-CN" altLang="en-US" sz="2800" b="1" dirty="0" smtClean="0">
                <a:solidFill>
                  <a:schemeClr val="tx2"/>
                </a:solidFill>
                <a:effectLst>
                  <a:outerShdw blurRad="38100" dist="38100" dir="2700000" algn="tl">
                    <a:srgbClr val="C0C0C0"/>
                  </a:outerShdw>
                </a:effectLst>
                <a:latin typeface="宋体" pitchFamily="2" charset="-122"/>
              </a:rPr>
              <a:t>目标</a:t>
            </a:r>
          </a:p>
          <a:p>
            <a:pPr>
              <a:spcBef>
                <a:spcPct val="20000"/>
              </a:spcBef>
              <a:defRPr/>
            </a:pPr>
            <a:r>
              <a:rPr lang="zh-CN" altLang="en-US" sz="2800" b="1" dirty="0" smtClean="0">
                <a:solidFill>
                  <a:schemeClr val="tx2"/>
                </a:solidFill>
                <a:effectLst>
                  <a:outerShdw blurRad="38100" dist="38100" dir="2700000" algn="tl">
                    <a:srgbClr val="C0C0C0"/>
                  </a:outerShdw>
                </a:effectLst>
                <a:latin typeface="宋体" pitchFamily="2" charset="-122"/>
              </a:rPr>
              <a:t>状态</a:t>
            </a:r>
            <a:endParaRPr lang="zh-CN" altLang="en-US" sz="3200" b="1" baseline="-10000" dirty="0" smtClean="0">
              <a:solidFill>
                <a:schemeClr val="tx2"/>
              </a:solidFill>
              <a:effectLst>
                <a:outerShdw blurRad="38100" dist="38100" dir="2700000" algn="tl">
                  <a:srgbClr val="C0C0C0"/>
                </a:outerShdw>
              </a:effectLst>
              <a:latin typeface="宋体" pitchFamily="2" charset="-122"/>
            </a:endParaRPr>
          </a:p>
        </p:txBody>
      </p:sp>
    </p:spTree>
    <p:extLst>
      <p:ext uri="{BB962C8B-B14F-4D97-AF65-F5344CB8AC3E}">
        <p14:creationId xmlns:p14="http://schemas.microsoft.com/office/powerpoint/2010/main" val="30212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ppt_w/2"/>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ppt_w</p:attrName>
                                        </p:attrNameLst>
                                      </p:cBhvr>
                                      <p:tavLst>
                                        <p:tav tm="0">
                                          <p:val>
                                            <p:fltVal val="0"/>
                                          </p:val>
                                        </p:tav>
                                        <p:tav tm="100000">
                                          <p:val>
                                            <p:strVal val="#ppt_w"/>
                                          </p:val>
                                        </p:tav>
                                      </p:tavLst>
                                    </p:anim>
                                    <p:anim calcmode="lin" valueType="num">
                                      <p:cBhvr>
                                        <p:cTn id="15" dur="500" fill="hold"/>
                                        <p:tgtEl>
                                          <p:spTgt spid="19"/>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box(in)">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box(in)">
                                      <p:cBhvr>
                                        <p:cTn id="25" dur="500"/>
                                        <p:tgtEl>
                                          <p:spTgt spid="35"/>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box(in)">
                                      <p:cBhvr>
                                        <p:cTn id="3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5" grpId="0" autoUpdateAnimBg="0"/>
      <p:bldP spid="36"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pPr>
              <a:lnSpc>
                <a:spcPct val="150000"/>
              </a:lnSpc>
            </a:pPr>
            <a:r>
              <a:rPr lang="zh-CN" altLang="en-US" dirty="0"/>
              <a:t>广度优先搜索</a:t>
            </a:r>
            <a:endParaRPr lang="en-US" altLang="zh-CN" dirty="0"/>
          </a:p>
        </p:txBody>
      </p:sp>
      <p:sp>
        <p:nvSpPr>
          <p:cNvPr id="4099" name="内容占位符 2"/>
          <p:cNvSpPr>
            <a:spLocks noGrp="1"/>
          </p:cNvSpPr>
          <p:nvPr>
            <p:ph idx="1"/>
          </p:nvPr>
        </p:nvSpPr>
        <p:spPr>
          <a:xfrm>
            <a:off x="457200" y="1076325"/>
            <a:ext cx="8258204" cy="5248275"/>
          </a:xfrm>
        </p:spPr>
        <p:txBody>
          <a:bodyPr/>
          <a:lstStyle/>
          <a:p>
            <a:pPr marL="0" indent="0" algn="just">
              <a:buNone/>
            </a:pPr>
            <a:endParaRPr lang="zh-CN" altLang="en-US" dirty="0"/>
          </a:p>
        </p:txBody>
      </p:sp>
      <p:sp>
        <p:nvSpPr>
          <p:cNvPr id="38" name="Text Box 3"/>
          <p:cNvSpPr txBox="1">
            <a:spLocks noChangeArrowheads="1"/>
          </p:cNvSpPr>
          <p:nvPr/>
        </p:nvSpPr>
        <p:spPr bwMode="auto">
          <a:xfrm>
            <a:off x="4537158" y="1795463"/>
            <a:ext cx="822325" cy="641350"/>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dirty="0">
                <a:effectLst>
                  <a:outerShdw blurRad="38100" dist="38100" dir="2700000" algn="tl">
                    <a:srgbClr val="C0C0C0"/>
                  </a:outerShdw>
                </a:effectLst>
                <a:latin typeface="Calibri" pitchFamily="34" charset="0"/>
              </a:rPr>
              <a:t>2        3</a:t>
            </a:r>
          </a:p>
          <a:p>
            <a:pPr>
              <a:defRPr/>
            </a:pPr>
            <a:r>
              <a:rPr lang="en-US" altLang="zh-CN" sz="1600" b="1" dirty="0">
                <a:effectLst>
                  <a:outerShdw blurRad="38100" dist="38100" dir="2700000" algn="tl">
                    <a:srgbClr val="C0C0C0"/>
                  </a:outerShdw>
                </a:effectLst>
                <a:latin typeface="Calibri" pitchFamily="34" charset="0"/>
              </a:rPr>
              <a:t>1   8   4</a:t>
            </a:r>
          </a:p>
          <a:p>
            <a:pPr>
              <a:defRPr/>
            </a:pPr>
            <a:r>
              <a:rPr lang="en-US" altLang="zh-CN" sz="1600" b="1" dirty="0">
                <a:effectLst>
                  <a:outerShdw blurRad="38100" dist="38100" dir="2700000" algn="tl">
                    <a:srgbClr val="C0C0C0"/>
                  </a:outerShdw>
                </a:effectLst>
                <a:latin typeface="Calibri" pitchFamily="34" charset="0"/>
              </a:rPr>
              <a:t>7   6   5</a:t>
            </a:r>
          </a:p>
        </p:txBody>
      </p:sp>
      <p:sp>
        <p:nvSpPr>
          <p:cNvPr id="39" name="Oval 4"/>
          <p:cNvSpPr>
            <a:spLocks noChangeArrowheads="1"/>
          </p:cNvSpPr>
          <p:nvPr/>
        </p:nvSpPr>
        <p:spPr bwMode="auto">
          <a:xfrm>
            <a:off x="5342021" y="1503363"/>
            <a:ext cx="406400" cy="315913"/>
          </a:xfrm>
          <a:prstGeom prst="ellipse">
            <a:avLst/>
          </a:prstGeom>
          <a:noFill/>
          <a:ln w="28575" cmpd="sng">
            <a:solidFill>
              <a:schemeClr va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defRPr/>
            </a:pPr>
            <a:r>
              <a:rPr lang="en-US" altLang="zh-CN" sz="1400" b="1">
                <a:effectLst>
                  <a:outerShdw blurRad="38100" dist="38100" dir="2700000" algn="tl">
                    <a:srgbClr val="C0C0C0"/>
                  </a:outerShdw>
                </a:effectLst>
                <a:latin typeface="Calibri" pitchFamily="34" charset="0"/>
              </a:rPr>
              <a:t>1</a:t>
            </a:r>
            <a:endParaRPr lang="en-US" altLang="zh-CN" b="1">
              <a:effectLst>
                <a:outerShdw blurRad="38100" dist="38100" dir="2700000" algn="tl">
                  <a:srgbClr val="C0C0C0"/>
                </a:outerShdw>
              </a:effectLst>
              <a:latin typeface="Calibri" pitchFamily="34" charset="0"/>
            </a:endParaRPr>
          </a:p>
        </p:txBody>
      </p:sp>
      <p:sp>
        <p:nvSpPr>
          <p:cNvPr id="40" name="Oval 5"/>
          <p:cNvSpPr>
            <a:spLocks noChangeArrowheads="1"/>
          </p:cNvSpPr>
          <p:nvPr/>
        </p:nvSpPr>
        <p:spPr bwMode="auto">
          <a:xfrm>
            <a:off x="3132221" y="2474913"/>
            <a:ext cx="406400" cy="315913"/>
          </a:xfrm>
          <a:prstGeom prst="ellipse">
            <a:avLst/>
          </a:prstGeom>
          <a:noFill/>
          <a:ln w="28575" cmpd="sng">
            <a:solidFill>
              <a:schemeClr va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defRPr/>
            </a:pPr>
            <a:r>
              <a:rPr lang="en-US" altLang="zh-CN" sz="1400" b="1">
                <a:effectLst>
                  <a:outerShdw blurRad="38100" dist="38100" dir="2700000" algn="tl">
                    <a:srgbClr val="C0C0C0"/>
                  </a:outerShdw>
                </a:effectLst>
                <a:latin typeface="Calibri" pitchFamily="34" charset="0"/>
              </a:rPr>
              <a:t>2</a:t>
            </a:r>
            <a:endParaRPr lang="en-US" altLang="zh-CN" b="1">
              <a:effectLst>
                <a:outerShdw blurRad="38100" dist="38100" dir="2700000" algn="tl">
                  <a:srgbClr val="C0C0C0"/>
                </a:outerShdw>
              </a:effectLst>
              <a:latin typeface="Calibri" pitchFamily="34" charset="0"/>
            </a:endParaRPr>
          </a:p>
        </p:txBody>
      </p:sp>
      <p:sp>
        <p:nvSpPr>
          <p:cNvPr id="41" name="Oval 6"/>
          <p:cNvSpPr>
            <a:spLocks noChangeArrowheads="1"/>
          </p:cNvSpPr>
          <p:nvPr/>
        </p:nvSpPr>
        <p:spPr bwMode="auto">
          <a:xfrm>
            <a:off x="1913021" y="3389313"/>
            <a:ext cx="406400" cy="315913"/>
          </a:xfrm>
          <a:prstGeom prst="ellipse">
            <a:avLst/>
          </a:prstGeom>
          <a:noFill/>
          <a:ln w="28575" cmpd="sng">
            <a:solidFill>
              <a:schemeClr va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defRPr/>
            </a:pPr>
            <a:r>
              <a:rPr lang="en-US" altLang="zh-CN" sz="1400" b="1">
                <a:effectLst>
                  <a:outerShdw blurRad="38100" dist="38100" dir="2700000" algn="tl">
                    <a:srgbClr val="C0C0C0"/>
                  </a:outerShdw>
                </a:effectLst>
                <a:latin typeface="Calibri" pitchFamily="34" charset="0"/>
              </a:rPr>
              <a:t>5</a:t>
            </a:r>
            <a:endParaRPr lang="en-US" altLang="zh-CN" b="1">
              <a:effectLst>
                <a:outerShdw blurRad="38100" dist="38100" dir="2700000" algn="tl">
                  <a:srgbClr val="C0C0C0"/>
                </a:outerShdw>
              </a:effectLst>
              <a:latin typeface="Calibri" pitchFamily="34" charset="0"/>
            </a:endParaRPr>
          </a:p>
        </p:txBody>
      </p:sp>
      <p:sp>
        <p:nvSpPr>
          <p:cNvPr id="42" name="Oval 7"/>
          <p:cNvSpPr>
            <a:spLocks noChangeArrowheads="1"/>
          </p:cNvSpPr>
          <p:nvPr/>
        </p:nvSpPr>
        <p:spPr bwMode="auto">
          <a:xfrm>
            <a:off x="3665621" y="3509963"/>
            <a:ext cx="406400" cy="317500"/>
          </a:xfrm>
          <a:prstGeom prst="ellipse">
            <a:avLst/>
          </a:prstGeom>
          <a:noFill/>
          <a:ln w="28575" cmpd="sng">
            <a:solidFill>
              <a:schemeClr va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defRPr/>
            </a:pPr>
            <a:r>
              <a:rPr lang="en-US" altLang="zh-CN" sz="1400" b="1">
                <a:effectLst>
                  <a:outerShdw blurRad="38100" dist="38100" dir="2700000" algn="tl">
                    <a:srgbClr val="C0C0C0"/>
                  </a:outerShdw>
                </a:effectLst>
                <a:latin typeface="Calibri" pitchFamily="34" charset="0"/>
              </a:rPr>
              <a:t>6</a:t>
            </a:r>
            <a:endParaRPr lang="en-US" altLang="zh-CN" b="1">
              <a:effectLst>
                <a:outerShdw blurRad="38100" dist="38100" dir="2700000" algn="tl">
                  <a:srgbClr val="C0C0C0"/>
                </a:outerShdw>
              </a:effectLst>
              <a:latin typeface="Calibri" pitchFamily="34" charset="0"/>
            </a:endParaRPr>
          </a:p>
        </p:txBody>
      </p:sp>
      <p:sp>
        <p:nvSpPr>
          <p:cNvPr id="43" name="Oval 8"/>
          <p:cNvSpPr>
            <a:spLocks noChangeArrowheads="1"/>
          </p:cNvSpPr>
          <p:nvPr/>
        </p:nvSpPr>
        <p:spPr bwMode="auto">
          <a:xfrm>
            <a:off x="4884821" y="3503613"/>
            <a:ext cx="406400" cy="315913"/>
          </a:xfrm>
          <a:prstGeom prst="ellipse">
            <a:avLst/>
          </a:prstGeom>
          <a:noFill/>
          <a:ln w="28575" cmpd="sng">
            <a:solidFill>
              <a:schemeClr va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defRPr/>
            </a:pPr>
            <a:r>
              <a:rPr lang="en-US" altLang="zh-CN" sz="1400" b="1">
                <a:effectLst>
                  <a:outerShdw blurRad="38100" dist="38100" dir="2700000" algn="tl">
                    <a:srgbClr val="C0C0C0"/>
                  </a:outerShdw>
                </a:effectLst>
                <a:latin typeface="Calibri" pitchFamily="34" charset="0"/>
              </a:rPr>
              <a:t>7</a:t>
            </a:r>
            <a:endParaRPr lang="en-US" altLang="zh-CN" b="1">
              <a:effectLst>
                <a:outerShdw blurRad="38100" dist="38100" dir="2700000" algn="tl">
                  <a:srgbClr val="C0C0C0"/>
                </a:outerShdw>
              </a:effectLst>
              <a:latin typeface="Calibri" pitchFamily="34" charset="0"/>
            </a:endParaRPr>
          </a:p>
        </p:txBody>
      </p:sp>
      <p:sp>
        <p:nvSpPr>
          <p:cNvPr id="44" name="Oval 9"/>
          <p:cNvSpPr>
            <a:spLocks noChangeArrowheads="1"/>
          </p:cNvSpPr>
          <p:nvPr/>
        </p:nvSpPr>
        <p:spPr bwMode="auto">
          <a:xfrm>
            <a:off x="4961021" y="2532063"/>
            <a:ext cx="406400" cy="315913"/>
          </a:xfrm>
          <a:prstGeom prst="ellipse">
            <a:avLst/>
          </a:prstGeom>
          <a:noFill/>
          <a:ln w="28575" cmpd="sng">
            <a:solidFill>
              <a:schemeClr va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defRPr/>
            </a:pPr>
            <a:r>
              <a:rPr lang="en-US" altLang="zh-CN" sz="1400" b="1">
                <a:effectLst>
                  <a:outerShdw blurRad="38100" dist="38100" dir="2700000" algn="tl">
                    <a:srgbClr val="C0C0C0"/>
                  </a:outerShdw>
                </a:effectLst>
                <a:latin typeface="Calibri" pitchFamily="34" charset="0"/>
              </a:rPr>
              <a:t>3</a:t>
            </a:r>
            <a:endParaRPr lang="en-US" altLang="zh-CN" b="1">
              <a:effectLst>
                <a:outerShdw blurRad="38100" dist="38100" dir="2700000" algn="tl">
                  <a:srgbClr val="C0C0C0"/>
                </a:outerShdw>
              </a:effectLst>
              <a:latin typeface="Calibri" pitchFamily="34" charset="0"/>
            </a:endParaRPr>
          </a:p>
        </p:txBody>
      </p:sp>
      <p:sp>
        <p:nvSpPr>
          <p:cNvPr id="45" name="AutoShape 10"/>
          <p:cNvSpPr>
            <a:spLocks noChangeArrowheads="1"/>
          </p:cNvSpPr>
          <p:nvPr/>
        </p:nvSpPr>
        <p:spPr bwMode="auto">
          <a:xfrm>
            <a:off x="8236033" y="5916613"/>
            <a:ext cx="838200" cy="342900"/>
          </a:xfrm>
          <a:prstGeom prst="wedgeRectCallout">
            <a:avLst>
              <a:gd name="adj1" fmla="val -23676"/>
              <a:gd name="adj2" fmla="val -198611"/>
            </a:avLst>
          </a:prstGeom>
          <a:noFill/>
          <a:ln w="28575" cmpd="sng">
            <a:solidFill>
              <a:srgbClr val="00FF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zh-CN" altLang="en-US" b="1">
                <a:solidFill>
                  <a:schemeClr val="hlink"/>
                </a:solidFill>
                <a:effectLst>
                  <a:outerShdw blurRad="38100" dist="38100" dir="2700000" algn="tl">
                    <a:srgbClr val="C0C0C0"/>
                  </a:outerShdw>
                </a:effectLst>
                <a:latin typeface="Calibri" pitchFamily="34" charset="0"/>
              </a:rPr>
              <a:t>目标</a:t>
            </a:r>
          </a:p>
        </p:txBody>
      </p:sp>
      <p:sp>
        <p:nvSpPr>
          <p:cNvPr id="46" name="Oval 11"/>
          <p:cNvSpPr>
            <a:spLocks noChangeArrowheads="1"/>
          </p:cNvSpPr>
          <p:nvPr/>
        </p:nvSpPr>
        <p:spPr bwMode="auto">
          <a:xfrm>
            <a:off x="6332621" y="3446463"/>
            <a:ext cx="406400" cy="315913"/>
          </a:xfrm>
          <a:prstGeom prst="ellipse">
            <a:avLst/>
          </a:prstGeom>
          <a:noFill/>
          <a:ln w="28575" cmpd="sng">
            <a:solidFill>
              <a:schemeClr va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defRPr/>
            </a:pPr>
            <a:r>
              <a:rPr lang="en-US" altLang="zh-CN" sz="1400" b="1">
                <a:effectLst>
                  <a:outerShdw blurRad="38100" dist="38100" dir="2700000" algn="tl">
                    <a:srgbClr val="C0C0C0"/>
                  </a:outerShdw>
                </a:effectLst>
                <a:latin typeface="Calibri" pitchFamily="34" charset="0"/>
              </a:rPr>
              <a:t>8</a:t>
            </a:r>
            <a:endParaRPr lang="en-US" altLang="zh-CN" b="1">
              <a:effectLst>
                <a:outerShdw blurRad="38100" dist="38100" dir="2700000" algn="tl">
                  <a:srgbClr val="C0C0C0"/>
                </a:outerShdw>
              </a:effectLst>
              <a:latin typeface="Calibri" pitchFamily="34" charset="0"/>
            </a:endParaRPr>
          </a:p>
        </p:txBody>
      </p:sp>
      <p:sp>
        <p:nvSpPr>
          <p:cNvPr id="47" name="Oval 12"/>
          <p:cNvSpPr>
            <a:spLocks noChangeArrowheads="1"/>
          </p:cNvSpPr>
          <p:nvPr/>
        </p:nvSpPr>
        <p:spPr bwMode="auto">
          <a:xfrm>
            <a:off x="6485021" y="2532063"/>
            <a:ext cx="406400" cy="315913"/>
          </a:xfrm>
          <a:prstGeom prst="ellipse">
            <a:avLst/>
          </a:prstGeom>
          <a:noFill/>
          <a:ln w="28575" cmpd="sng">
            <a:solidFill>
              <a:schemeClr va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defRPr/>
            </a:pPr>
            <a:r>
              <a:rPr lang="en-US" altLang="zh-CN" sz="1400" b="1">
                <a:effectLst>
                  <a:outerShdw blurRad="38100" dist="38100" dir="2700000" algn="tl">
                    <a:srgbClr val="C0C0C0"/>
                  </a:outerShdw>
                </a:effectLst>
                <a:latin typeface="Calibri" pitchFamily="34" charset="0"/>
              </a:rPr>
              <a:t>4</a:t>
            </a:r>
            <a:endParaRPr lang="en-US" altLang="zh-CN" b="1">
              <a:effectLst>
                <a:outerShdw blurRad="38100" dist="38100" dir="2700000" algn="tl">
                  <a:srgbClr val="C0C0C0"/>
                </a:outerShdw>
              </a:effectLst>
              <a:latin typeface="Calibri" pitchFamily="34" charset="0"/>
            </a:endParaRPr>
          </a:p>
        </p:txBody>
      </p:sp>
      <p:sp>
        <p:nvSpPr>
          <p:cNvPr id="48" name="Rectangle 13"/>
          <p:cNvSpPr>
            <a:spLocks noChangeArrowheads="1"/>
          </p:cNvSpPr>
          <p:nvPr/>
        </p:nvSpPr>
        <p:spPr bwMode="auto">
          <a:xfrm>
            <a:off x="158833" y="1874838"/>
            <a:ext cx="642938"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b="1">
                <a:effectLst>
                  <a:outerShdw blurRad="38100" dist="38100" dir="2700000" algn="tl">
                    <a:srgbClr val="C0C0C0"/>
                  </a:outerShdw>
                </a:effectLst>
                <a:latin typeface="Calibri" pitchFamily="34" charset="0"/>
              </a:rPr>
              <a:t>0</a:t>
            </a:r>
            <a:r>
              <a:rPr lang="zh-CN" altLang="en-US" b="1">
                <a:effectLst>
                  <a:outerShdw blurRad="38100" dist="38100" dir="2700000" algn="tl">
                    <a:srgbClr val="C0C0C0"/>
                  </a:outerShdw>
                </a:effectLst>
                <a:latin typeface="Calibri" pitchFamily="34" charset="0"/>
              </a:rPr>
              <a:t>层</a:t>
            </a:r>
          </a:p>
        </p:txBody>
      </p:sp>
      <p:sp>
        <p:nvSpPr>
          <p:cNvPr id="49" name="Rectangle 14"/>
          <p:cNvSpPr>
            <a:spLocks noChangeArrowheads="1"/>
          </p:cNvSpPr>
          <p:nvPr/>
        </p:nvSpPr>
        <p:spPr bwMode="auto">
          <a:xfrm>
            <a:off x="158833" y="2830513"/>
            <a:ext cx="642938"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b="1">
                <a:effectLst>
                  <a:outerShdw blurRad="38100" dist="38100" dir="2700000" algn="tl">
                    <a:srgbClr val="C0C0C0"/>
                  </a:outerShdw>
                </a:effectLst>
                <a:latin typeface="Calibri" pitchFamily="34" charset="0"/>
              </a:rPr>
              <a:t>1</a:t>
            </a:r>
            <a:r>
              <a:rPr lang="zh-CN" altLang="en-US" b="1">
                <a:effectLst>
                  <a:outerShdw blurRad="38100" dist="38100" dir="2700000" algn="tl">
                    <a:srgbClr val="C0C0C0"/>
                  </a:outerShdw>
                </a:effectLst>
                <a:latin typeface="Calibri" pitchFamily="34" charset="0"/>
              </a:rPr>
              <a:t>层</a:t>
            </a:r>
          </a:p>
        </p:txBody>
      </p:sp>
      <p:sp>
        <p:nvSpPr>
          <p:cNvPr id="50" name="Rectangle 15"/>
          <p:cNvSpPr>
            <a:spLocks noChangeArrowheads="1"/>
          </p:cNvSpPr>
          <p:nvPr/>
        </p:nvSpPr>
        <p:spPr bwMode="auto">
          <a:xfrm>
            <a:off x="158833" y="3859213"/>
            <a:ext cx="642938"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b="1">
                <a:effectLst>
                  <a:outerShdw blurRad="38100" dist="38100" dir="2700000" algn="tl">
                    <a:srgbClr val="C0C0C0"/>
                  </a:outerShdw>
                </a:effectLst>
                <a:latin typeface="Calibri" pitchFamily="34" charset="0"/>
              </a:rPr>
              <a:t>2</a:t>
            </a:r>
            <a:r>
              <a:rPr lang="zh-CN" altLang="en-US" b="1">
                <a:effectLst>
                  <a:outerShdw blurRad="38100" dist="38100" dir="2700000" algn="tl">
                    <a:srgbClr val="C0C0C0"/>
                  </a:outerShdw>
                </a:effectLst>
                <a:latin typeface="Calibri" pitchFamily="34" charset="0"/>
              </a:rPr>
              <a:t>层</a:t>
            </a:r>
          </a:p>
        </p:txBody>
      </p:sp>
      <p:sp>
        <p:nvSpPr>
          <p:cNvPr id="51" name="Rectangle 16"/>
          <p:cNvSpPr>
            <a:spLocks noChangeArrowheads="1"/>
          </p:cNvSpPr>
          <p:nvPr/>
        </p:nvSpPr>
        <p:spPr bwMode="auto">
          <a:xfrm>
            <a:off x="158833" y="4887913"/>
            <a:ext cx="642938"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b="1">
                <a:effectLst>
                  <a:outerShdw blurRad="38100" dist="38100" dir="2700000" algn="tl">
                    <a:srgbClr val="C0C0C0"/>
                  </a:outerShdw>
                </a:effectLst>
                <a:latin typeface="Calibri" pitchFamily="34" charset="0"/>
              </a:rPr>
              <a:t>3</a:t>
            </a:r>
            <a:r>
              <a:rPr lang="zh-CN" altLang="en-US" b="1">
                <a:effectLst>
                  <a:outerShdw blurRad="38100" dist="38100" dir="2700000" algn="tl">
                    <a:srgbClr val="C0C0C0"/>
                  </a:outerShdw>
                </a:effectLst>
                <a:latin typeface="Calibri" pitchFamily="34" charset="0"/>
              </a:rPr>
              <a:t>层</a:t>
            </a:r>
          </a:p>
        </p:txBody>
      </p:sp>
      <p:grpSp>
        <p:nvGrpSpPr>
          <p:cNvPr id="52" name="Group 17"/>
          <p:cNvGrpSpPr>
            <a:grpSpLocks/>
          </p:cNvGrpSpPr>
          <p:nvPr/>
        </p:nvGrpSpPr>
        <p:grpSpPr bwMode="auto">
          <a:xfrm>
            <a:off x="3130633" y="2373313"/>
            <a:ext cx="3870325" cy="1092200"/>
            <a:chOff x="0" y="0"/>
            <a:chExt cx="2438" cy="916"/>
          </a:xfrm>
        </p:grpSpPr>
        <p:grpSp>
          <p:nvGrpSpPr>
            <p:cNvPr id="53" name="Group 18"/>
            <p:cNvGrpSpPr>
              <a:grpSpLocks/>
            </p:cNvGrpSpPr>
            <p:nvPr/>
          </p:nvGrpSpPr>
          <p:grpSpPr bwMode="auto">
            <a:xfrm>
              <a:off x="0" y="48"/>
              <a:ext cx="2438" cy="868"/>
              <a:chOff x="0" y="0"/>
              <a:chExt cx="2438" cy="868"/>
            </a:xfrm>
          </p:grpSpPr>
          <p:sp>
            <p:nvSpPr>
              <p:cNvPr id="57" name="Text Box 19"/>
              <p:cNvSpPr txBox="1">
                <a:spLocks noChangeArrowheads="1"/>
              </p:cNvSpPr>
              <p:nvPr/>
            </p:nvSpPr>
            <p:spPr bwMode="auto">
              <a:xfrm>
                <a:off x="912" y="330"/>
                <a:ext cx="518" cy="538"/>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zh-CN" altLang="en-US" sz="1600" b="1" dirty="0">
                    <a:effectLst>
                      <a:outerShdw blurRad="38100" dist="38100" dir="2700000" algn="tl">
                        <a:srgbClr val="C0C0C0"/>
                      </a:outerShdw>
                    </a:effectLst>
                    <a:latin typeface="Calibri" pitchFamily="34" charset="0"/>
                  </a:rPr>
                  <a:t>     </a:t>
                </a:r>
                <a:r>
                  <a:rPr lang="en-US" altLang="zh-CN" sz="1600" b="1" dirty="0">
                    <a:effectLst>
                      <a:outerShdw blurRad="38100" dist="38100" dir="2700000" algn="tl">
                        <a:srgbClr val="C0C0C0"/>
                      </a:outerShdw>
                    </a:effectLst>
                    <a:latin typeface="Calibri" pitchFamily="34" charset="0"/>
                  </a:rPr>
                  <a:t>2   3</a:t>
                </a:r>
              </a:p>
              <a:p>
                <a:pPr>
                  <a:defRPr/>
                </a:pPr>
                <a:r>
                  <a:rPr lang="en-US" altLang="zh-CN" sz="1600" b="1" dirty="0">
                    <a:effectLst>
                      <a:outerShdw blurRad="38100" dist="38100" dir="2700000" algn="tl">
                        <a:srgbClr val="C0C0C0"/>
                      </a:outerShdw>
                    </a:effectLst>
                    <a:latin typeface="Calibri" pitchFamily="34" charset="0"/>
                  </a:rPr>
                  <a:t>1   8   4</a:t>
                </a:r>
              </a:p>
              <a:p>
                <a:pPr>
                  <a:defRPr/>
                </a:pPr>
                <a:r>
                  <a:rPr lang="en-US" altLang="zh-CN" sz="1600" b="1" dirty="0">
                    <a:effectLst>
                      <a:outerShdw blurRad="38100" dist="38100" dir="2700000" algn="tl">
                        <a:srgbClr val="C0C0C0"/>
                      </a:outerShdw>
                    </a:effectLst>
                    <a:latin typeface="Calibri" pitchFamily="34" charset="0"/>
                  </a:rPr>
                  <a:t>7   6   5</a:t>
                </a:r>
              </a:p>
            </p:txBody>
          </p:sp>
          <p:sp>
            <p:nvSpPr>
              <p:cNvPr id="58" name="Text Box 20"/>
              <p:cNvSpPr txBox="1">
                <a:spLocks noChangeArrowheads="1"/>
              </p:cNvSpPr>
              <p:nvPr/>
            </p:nvSpPr>
            <p:spPr bwMode="auto">
              <a:xfrm>
                <a:off x="0" y="330"/>
                <a:ext cx="518" cy="538"/>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dirty="0">
                    <a:effectLst>
                      <a:outerShdw blurRad="38100" dist="38100" dir="2700000" algn="tl">
                        <a:srgbClr val="C0C0C0"/>
                      </a:outerShdw>
                    </a:effectLst>
                    <a:latin typeface="Calibri" pitchFamily="34" charset="0"/>
                  </a:rPr>
                  <a:t>2   8   3</a:t>
                </a:r>
              </a:p>
              <a:p>
                <a:pPr>
                  <a:defRPr/>
                </a:pPr>
                <a:r>
                  <a:rPr lang="en-US" altLang="zh-CN" sz="1600" b="1" dirty="0">
                    <a:effectLst>
                      <a:outerShdw blurRad="38100" dist="38100" dir="2700000" algn="tl">
                        <a:srgbClr val="C0C0C0"/>
                      </a:outerShdw>
                    </a:effectLst>
                    <a:latin typeface="Calibri" pitchFamily="34" charset="0"/>
                  </a:rPr>
                  <a:t>1        4</a:t>
                </a:r>
              </a:p>
              <a:p>
                <a:pPr>
                  <a:defRPr/>
                </a:pPr>
                <a:r>
                  <a:rPr lang="en-US" altLang="zh-CN" sz="1600" b="1" dirty="0">
                    <a:effectLst>
                      <a:outerShdw blurRad="38100" dist="38100" dir="2700000" algn="tl">
                        <a:srgbClr val="C0C0C0"/>
                      </a:outerShdw>
                    </a:effectLst>
                    <a:latin typeface="Calibri" pitchFamily="34" charset="0"/>
                  </a:rPr>
                  <a:t>7   6   5</a:t>
                </a:r>
              </a:p>
            </p:txBody>
          </p:sp>
          <p:sp>
            <p:nvSpPr>
              <p:cNvPr id="59" name="Text Box 21"/>
              <p:cNvSpPr txBox="1">
                <a:spLocks noChangeArrowheads="1"/>
              </p:cNvSpPr>
              <p:nvPr/>
            </p:nvSpPr>
            <p:spPr bwMode="auto">
              <a:xfrm>
                <a:off x="1920" y="330"/>
                <a:ext cx="518" cy="538"/>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dirty="0">
                    <a:effectLst>
                      <a:outerShdw blurRad="38100" dist="38100" dir="2700000" algn="tl">
                        <a:srgbClr val="C0C0C0"/>
                      </a:outerShdw>
                    </a:effectLst>
                    <a:latin typeface="Calibri" pitchFamily="34" charset="0"/>
                  </a:rPr>
                  <a:t>2   3</a:t>
                </a:r>
              </a:p>
              <a:p>
                <a:pPr>
                  <a:defRPr/>
                </a:pPr>
                <a:r>
                  <a:rPr lang="en-US" altLang="zh-CN" sz="1600" b="1" dirty="0">
                    <a:effectLst>
                      <a:outerShdw blurRad="38100" dist="38100" dir="2700000" algn="tl">
                        <a:srgbClr val="C0C0C0"/>
                      </a:outerShdw>
                    </a:effectLst>
                    <a:latin typeface="Calibri" pitchFamily="34" charset="0"/>
                  </a:rPr>
                  <a:t>1   8   4</a:t>
                </a:r>
              </a:p>
              <a:p>
                <a:pPr>
                  <a:defRPr/>
                </a:pPr>
                <a:r>
                  <a:rPr lang="en-US" altLang="zh-CN" sz="1600" b="1" dirty="0">
                    <a:effectLst>
                      <a:outerShdw blurRad="38100" dist="38100" dir="2700000" algn="tl">
                        <a:srgbClr val="C0C0C0"/>
                      </a:outerShdw>
                    </a:effectLst>
                    <a:latin typeface="Calibri" pitchFamily="34" charset="0"/>
                  </a:rPr>
                  <a:t>7   6   5</a:t>
                </a:r>
              </a:p>
            </p:txBody>
          </p:sp>
          <p:sp>
            <p:nvSpPr>
              <p:cNvPr id="60" name="Line 22"/>
              <p:cNvSpPr>
                <a:spLocks noChangeShapeType="1"/>
              </p:cNvSpPr>
              <p:nvPr/>
            </p:nvSpPr>
            <p:spPr bwMode="auto">
              <a:xfrm flipV="1">
                <a:off x="240" y="0"/>
                <a:ext cx="864" cy="33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Line 23"/>
              <p:cNvSpPr>
                <a:spLocks noChangeShapeType="1"/>
              </p:cNvSpPr>
              <p:nvPr/>
            </p:nvSpPr>
            <p:spPr bwMode="auto">
              <a:xfrm flipH="1" flipV="1">
                <a:off x="1104" y="0"/>
                <a:ext cx="48" cy="336"/>
              </a:xfrm>
              <a:prstGeom prst="line">
                <a:avLst/>
              </a:prstGeom>
              <a:noFill/>
              <a:ln w="2857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Line 24"/>
              <p:cNvSpPr>
                <a:spLocks noChangeShapeType="1"/>
              </p:cNvSpPr>
              <p:nvPr/>
            </p:nvSpPr>
            <p:spPr bwMode="auto">
              <a:xfrm flipH="1" flipV="1">
                <a:off x="1200" y="0"/>
                <a:ext cx="960" cy="33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4" name="Rectangle 25"/>
            <p:cNvSpPr>
              <a:spLocks noChangeArrowheads="1"/>
            </p:cNvSpPr>
            <p:nvPr/>
          </p:nvSpPr>
          <p:spPr bwMode="auto">
            <a:xfrm>
              <a:off x="336" y="0"/>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b="1">
                  <a:effectLst>
                    <a:outerShdw blurRad="38100" dist="38100" dir="2700000" algn="tl">
                      <a:srgbClr val="C0C0C0"/>
                    </a:outerShdw>
                  </a:effectLst>
                  <a:latin typeface="Calibri" pitchFamily="34" charset="0"/>
                </a:rPr>
                <a:t>下</a:t>
              </a:r>
            </a:p>
          </p:txBody>
        </p:sp>
        <p:sp>
          <p:nvSpPr>
            <p:cNvPr id="55" name="Rectangle 26"/>
            <p:cNvSpPr>
              <a:spLocks noChangeArrowheads="1"/>
            </p:cNvSpPr>
            <p:nvPr/>
          </p:nvSpPr>
          <p:spPr bwMode="auto">
            <a:xfrm>
              <a:off x="843" y="96"/>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b="1">
                  <a:solidFill>
                    <a:schemeClr val="hlink"/>
                  </a:solidFill>
                  <a:effectLst>
                    <a:outerShdw blurRad="38100" dist="38100" dir="2700000" algn="tl">
                      <a:srgbClr val="C0C0C0"/>
                    </a:outerShdw>
                  </a:effectLst>
                  <a:latin typeface="Calibri" pitchFamily="34" charset="0"/>
                </a:rPr>
                <a:t>左</a:t>
              </a:r>
            </a:p>
          </p:txBody>
        </p:sp>
        <p:sp>
          <p:nvSpPr>
            <p:cNvPr id="56" name="Rectangle 27"/>
            <p:cNvSpPr>
              <a:spLocks noChangeArrowheads="1"/>
            </p:cNvSpPr>
            <p:nvPr/>
          </p:nvSpPr>
          <p:spPr bwMode="auto">
            <a:xfrm>
              <a:off x="1707" y="0"/>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b="1">
                  <a:effectLst>
                    <a:outerShdw blurRad="38100" dist="38100" dir="2700000" algn="tl">
                      <a:srgbClr val="C0C0C0"/>
                    </a:outerShdw>
                  </a:effectLst>
                  <a:latin typeface="Calibri" pitchFamily="34" charset="0"/>
                </a:rPr>
                <a:t>右</a:t>
              </a:r>
            </a:p>
          </p:txBody>
        </p:sp>
      </p:grpSp>
      <p:grpSp>
        <p:nvGrpSpPr>
          <p:cNvPr id="63" name="Group 28"/>
          <p:cNvGrpSpPr>
            <a:grpSpLocks/>
          </p:cNvGrpSpPr>
          <p:nvPr/>
        </p:nvGrpSpPr>
        <p:grpSpPr bwMode="auto">
          <a:xfrm>
            <a:off x="1987633" y="3281363"/>
            <a:ext cx="3413125" cy="1147763"/>
            <a:chOff x="0" y="0"/>
            <a:chExt cx="2150" cy="964"/>
          </a:xfrm>
        </p:grpSpPr>
        <p:grpSp>
          <p:nvGrpSpPr>
            <p:cNvPr id="64" name="Group 29"/>
            <p:cNvGrpSpPr>
              <a:grpSpLocks/>
            </p:cNvGrpSpPr>
            <p:nvPr/>
          </p:nvGrpSpPr>
          <p:grpSpPr bwMode="auto">
            <a:xfrm>
              <a:off x="0" y="144"/>
              <a:ext cx="2150" cy="820"/>
              <a:chOff x="0" y="0"/>
              <a:chExt cx="2150" cy="820"/>
            </a:xfrm>
          </p:grpSpPr>
          <p:sp>
            <p:nvSpPr>
              <p:cNvPr id="68" name="Text Box 30"/>
              <p:cNvSpPr txBox="1">
                <a:spLocks noChangeArrowheads="1"/>
              </p:cNvSpPr>
              <p:nvPr/>
            </p:nvSpPr>
            <p:spPr bwMode="auto">
              <a:xfrm>
                <a:off x="1632" y="283"/>
                <a:ext cx="518" cy="537"/>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a:effectLst>
                      <a:outerShdw blurRad="38100" dist="38100" dir="2700000" algn="tl">
                        <a:srgbClr val="C0C0C0"/>
                      </a:outerShdw>
                    </a:effectLst>
                    <a:latin typeface="Calibri" pitchFamily="34" charset="0"/>
                  </a:rPr>
                  <a:t>2   8   3</a:t>
                </a:r>
              </a:p>
              <a:p>
                <a:pPr>
                  <a:defRPr/>
                </a:pPr>
                <a:r>
                  <a:rPr lang="en-US" altLang="zh-CN" sz="1600" b="1">
                    <a:effectLst>
                      <a:outerShdw blurRad="38100" dist="38100" dir="2700000" algn="tl">
                        <a:srgbClr val="C0C0C0"/>
                      </a:outerShdw>
                    </a:effectLst>
                    <a:latin typeface="Calibri" pitchFamily="34" charset="0"/>
                  </a:rPr>
                  <a:t>1   4</a:t>
                </a:r>
              </a:p>
              <a:p>
                <a:pPr>
                  <a:defRPr/>
                </a:pPr>
                <a:r>
                  <a:rPr lang="en-US" altLang="zh-CN" sz="1600" b="1">
                    <a:effectLst>
                      <a:outerShdw blurRad="38100" dist="38100" dir="2700000" algn="tl">
                        <a:srgbClr val="C0C0C0"/>
                      </a:outerShdw>
                    </a:effectLst>
                    <a:latin typeface="Calibri" pitchFamily="34" charset="0"/>
                  </a:rPr>
                  <a:t>7   6   5</a:t>
                </a:r>
              </a:p>
            </p:txBody>
          </p:sp>
          <p:sp>
            <p:nvSpPr>
              <p:cNvPr id="69" name="Text Box 31"/>
              <p:cNvSpPr txBox="1">
                <a:spLocks noChangeArrowheads="1"/>
              </p:cNvSpPr>
              <p:nvPr/>
            </p:nvSpPr>
            <p:spPr bwMode="auto">
              <a:xfrm>
                <a:off x="0" y="235"/>
                <a:ext cx="518" cy="537"/>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a:effectLst>
                      <a:outerShdw blurRad="38100" dist="38100" dir="2700000" algn="tl">
                        <a:srgbClr val="C0C0C0"/>
                      </a:outerShdw>
                    </a:effectLst>
                    <a:latin typeface="Calibri" pitchFamily="34" charset="0"/>
                  </a:rPr>
                  <a:t>2   8   3</a:t>
                </a:r>
              </a:p>
              <a:p>
                <a:pPr>
                  <a:defRPr/>
                </a:pPr>
                <a:r>
                  <a:rPr lang="en-US" altLang="zh-CN" sz="1600" b="1">
                    <a:effectLst>
                      <a:outerShdw blurRad="38100" dist="38100" dir="2700000" algn="tl">
                        <a:srgbClr val="C0C0C0"/>
                      </a:outerShdw>
                    </a:effectLst>
                    <a:latin typeface="Calibri" pitchFamily="34" charset="0"/>
                  </a:rPr>
                  <a:t>1   6   4</a:t>
                </a:r>
              </a:p>
              <a:p>
                <a:pPr>
                  <a:defRPr/>
                </a:pPr>
                <a:r>
                  <a:rPr lang="en-US" altLang="zh-CN" sz="1600" b="1">
                    <a:effectLst>
                      <a:outerShdw blurRad="38100" dist="38100" dir="2700000" algn="tl">
                        <a:srgbClr val="C0C0C0"/>
                      </a:outerShdw>
                    </a:effectLst>
                    <a:latin typeface="Calibri" pitchFamily="34" charset="0"/>
                  </a:rPr>
                  <a:t>7        5</a:t>
                </a:r>
              </a:p>
            </p:txBody>
          </p:sp>
          <p:sp>
            <p:nvSpPr>
              <p:cNvPr id="70" name="Text Box 32"/>
              <p:cNvSpPr txBox="1">
                <a:spLocks noChangeArrowheads="1"/>
              </p:cNvSpPr>
              <p:nvPr/>
            </p:nvSpPr>
            <p:spPr bwMode="auto">
              <a:xfrm>
                <a:off x="816" y="235"/>
                <a:ext cx="518" cy="537"/>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dirty="0">
                    <a:effectLst>
                      <a:outerShdw blurRad="38100" dist="38100" dir="2700000" algn="tl">
                        <a:srgbClr val="C0C0C0"/>
                      </a:outerShdw>
                    </a:effectLst>
                    <a:latin typeface="Calibri" pitchFamily="34" charset="0"/>
                  </a:rPr>
                  <a:t>2   8   3</a:t>
                </a:r>
              </a:p>
              <a:p>
                <a:pPr>
                  <a:defRPr/>
                </a:pPr>
                <a:r>
                  <a:rPr lang="en-US" altLang="zh-CN" sz="1600" b="1" dirty="0">
                    <a:effectLst>
                      <a:outerShdw blurRad="38100" dist="38100" dir="2700000" algn="tl">
                        <a:srgbClr val="C0C0C0"/>
                      </a:outerShdw>
                    </a:effectLst>
                    <a:latin typeface="Calibri" pitchFamily="34" charset="0"/>
                  </a:rPr>
                  <a:t>     1   4</a:t>
                </a:r>
              </a:p>
              <a:p>
                <a:pPr>
                  <a:defRPr/>
                </a:pPr>
                <a:r>
                  <a:rPr lang="en-US" altLang="zh-CN" sz="1600" b="1" dirty="0">
                    <a:effectLst>
                      <a:outerShdw blurRad="38100" dist="38100" dir="2700000" algn="tl">
                        <a:srgbClr val="C0C0C0"/>
                      </a:outerShdw>
                    </a:effectLst>
                    <a:latin typeface="Calibri" pitchFamily="34" charset="0"/>
                  </a:rPr>
                  <a:t>7   6   5</a:t>
                </a:r>
              </a:p>
            </p:txBody>
          </p:sp>
          <p:sp>
            <p:nvSpPr>
              <p:cNvPr id="71" name="Line 33"/>
              <p:cNvSpPr>
                <a:spLocks noChangeShapeType="1"/>
              </p:cNvSpPr>
              <p:nvPr/>
            </p:nvSpPr>
            <p:spPr bwMode="auto">
              <a:xfrm flipV="1">
                <a:off x="240" y="0"/>
                <a:ext cx="672" cy="24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Line 34"/>
              <p:cNvSpPr>
                <a:spLocks noChangeShapeType="1"/>
              </p:cNvSpPr>
              <p:nvPr/>
            </p:nvSpPr>
            <p:spPr bwMode="auto">
              <a:xfrm flipH="1" flipV="1">
                <a:off x="960" y="0"/>
                <a:ext cx="96" cy="24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Line 35"/>
              <p:cNvSpPr>
                <a:spLocks noChangeShapeType="1"/>
              </p:cNvSpPr>
              <p:nvPr/>
            </p:nvSpPr>
            <p:spPr bwMode="auto">
              <a:xfrm flipH="1" flipV="1">
                <a:off x="1008" y="0"/>
                <a:ext cx="864"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5" name="Rectangle 36"/>
            <p:cNvSpPr>
              <a:spLocks noChangeArrowheads="1"/>
            </p:cNvSpPr>
            <p:nvPr/>
          </p:nvSpPr>
          <p:spPr bwMode="auto">
            <a:xfrm>
              <a:off x="240" y="48"/>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b="1">
                  <a:effectLst>
                    <a:outerShdw blurRad="38100" dist="38100" dir="2700000" algn="tl">
                      <a:srgbClr val="C0C0C0"/>
                    </a:outerShdw>
                  </a:effectLst>
                  <a:latin typeface="Calibri" pitchFamily="34" charset="0"/>
                </a:rPr>
                <a:t>下</a:t>
              </a:r>
            </a:p>
          </p:txBody>
        </p:sp>
        <p:sp>
          <p:nvSpPr>
            <p:cNvPr id="66" name="Rectangle 37"/>
            <p:cNvSpPr>
              <a:spLocks noChangeArrowheads="1"/>
            </p:cNvSpPr>
            <p:nvPr/>
          </p:nvSpPr>
          <p:spPr bwMode="auto">
            <a:xfrm>
              <a:off x="768" y="144"/>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b="1">
                  <a:effectLst>
                    <a:outerShdw blurRad="38100" dist="38100" dir="2700000" algn="tl">
                      <a:srgbClr val="C0C0C0"/>
                    </a:outerShdw>
                  </a:effectLst>
                  <a:latin typeface="Calibri" pitchFamily="34" charset="0"/>
                </a:rPr>
                <a:t>左</a:t>
              </a:r>
            </a:p>
          </p:txBody>
        </p:sp>
        <p:sp>
          <p:nvSpPr>
            <p:cNvPr id="67" name="Rectangle 38"/>
            <p:cNvSpPr>
              <a:spLocks noChangeArrowheads="1"/>
            </p:cNvSpPr>
            <p:nvPr/>
          </p:nvSpPr>
          <p:spPr bwMode="auto">
            <a:xfrm>
              <a:off x="1296" y="0"/>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b="1">
                  <a:effectLst>
                    <a:outerShdw blurRad="38100" dist="38100" dir="2700000" algn="tl">
                      <a:srgbClr val="C0C0C0"/>
                    </a:outerShdw>
                  </a:effectLst>
                  <a:latin typeface="Calibri" pitchFamily="34" charset="0"/>
                </a:rPr>
                <a:t>右</a:t>
              </a:r>
            </a:p>
          </p:txBody>
        </p:sp>
      </p:grpSp>
      <p:grpSp>
        <p:nvGrpSpPr>
          <p:cNvPr id="74" name="Group 39"/>
          <p:cNvGrpSpPr>
            <a:grpSpLocks/>
          </p:cNvGrpSpPr>
          <p:nvPr/>
        </p:nvGrpSpPr>
        <p:grpSpPr bwMode="auto">
          <a:xfrm>
            <a:off x="5035633" y="3287713"/>
            <a:ext cx="1889125" cy="1092200"/>
            <a:chOff x="0" y="0"/>
            <a:chExt cx="1190" cy="916"/>
          </a:xfrm>
        </p:grpSpPr>
        <p:grpSp>
          <p:nvGrpSpPr>
            <p:cNvPr id="75" name="Group 40"/>
            <p:cNvGrpSpPr>
              <a:grpSpLocks/>
            </p:cNvGrpSpPr>
            <p:nvPr/>
          </p:nvGrpSpPr>
          <p:grpSpPr bwMode="auto">
            <a:xfrm>
              <a:off x="0" y="144"/>
              <a:ext cx="1190" cy="772"/>
              <a:chOff x="0" y="0"/>
              <a:chExt cx="1190" cy="772"/>
            </a:xfrm>
          </p:grpSpPr>
          <p:sp>
            <p:nvSpPr>
              <p:cNvPr id="77" name="Text Box 41"/>
              <p:cNvSpPr txBox="1">
                <a:spLocks noChangeArrowheads="1"/>
              </p:cNvSpPr>
              <p:nvPr/>
            </p:nvSpPr>
            <p:spPr bwMode="auto">
              <a:xfrm>
                <a:off x="672" y="234"/>
                <a:ext cx="518" cy="538"/>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a:effectLst>
                      <a:outerShdw blurRad="38100" dist="38100" dir="2700000" algn="tl">
                        <a:srgbClr val="C0C0C0"/>
                      </a:outerShdw>
                    </a:effectLst>
                    <a:latin typeface="Calibri" pitchFamily="34" charset="0"/>
                  </a:rPr>
                  <a:t>1   2   3</a:t>
                </a:r>
              </a:p>
              <a:p>
                <a:pPr>
                  <a:defRPr/>
                </a:pPr>
                <a:r>
                  <a:rPr lang="en-US" altLang="zh-CN" sz="1600" b="1">
                    <a:effectLst>
                      <a:outerShdw blurRad="38100" dist="38100" dir="2700000" algn="tl">
                        <a:srgbClr val="C0C0C0"/>
                      </a:outerShdw>
                    </a:effectLst>
                    <a:latin typeface="Calibri" pitchFamily="34" charset="0"/>
                  </a:rPr>
                  <a:t>     8   4</a:t>
                </a:r>
              </a:p>
              <a:p>
                <a:pPr>
                  <a:defRPr/>
                </a:pPr>
                <a:r>
                  <a:rPr lang="en-US" altLang="zh-CN" sz="1600" b="1">
                    <a:effectLst>
                      <a:outerShdw blurRad="38100" dist="38100" dir="2700000" algn="tl">
                        <a:srgbClr val="C0C0C0"/>
                      </a:outerShdw>
                    </a:effectLst>
                    <a:latin typeface="Calibri" pitchFamily="34" charset="0"/>
                  </a:rPr>
                  <a:t>7   6   5</a:t>
                </a:r>
              </a:p>
            </p:txBody>
          </p:sp>
          <p:sp>
            <p:nvSpPr>
              <p:cNvPr id="78" name="Line 42"/>
              <p:cNvSpPr>
                <a:spLocks noChangeShapeType="1"/>
              </p:cNvSpPr>
              <p:nvPr/>
            </p:nvSpPr>
            <p:spPr bwMode="auto">
              <a:xfrm flipH="1" flipV="1">
                <a:off x="0" y="0"/>
                <a:ext cx="912" cy="240"/>
              </a:xfrm>
              <a:prstGeom prst="line">
                <a:avLst/>
              </a:prstGeom>
              <a:noFill/>
              <a:ln w="2857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6" name="Rectangle 43"/>
            <p:cNvSpPr>
              <a:spLocks noChangeArrowheads="1"/>
            </p:cNvSpPr>
            <p:nvPr/>
          </p:nvSpPr>
          <p:spPr bwMode="auto">
            <a:xfrm>
              <a:off x="336" y="0"/>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b="1">
                  <a:solidFill>
                    <a:schemeClr val="hlink"/>
                  </a:solidFill>
                  <a:effectLst>
                    <a:outerShdw blurRad="38100" dist="38100" dir="2700000" algn="tl">
                      <a:srgbClr val="C0C0C0"/>
                    </a:outerShdw>
                  </a:effectLst>
                  <a:latin typeface="Calibri" pitchFamily="34" charset="0"/>
                </a:rPr>
                <a:t>下</a:t>
              </a:r>
            </a:p>
          </p:txBody>
        </p:sp>
      </p:grpSp>
      <p:grpSp>
        <p:nvGrpSpPr>
          <p:cNvPr id="79" name="Group 44"/>
          <p:cNvGrpSpPr>
            <a:grpSpLocks/>
          </p:cNvGrpSpPr>
          <p:nvPr/>
        </p:nvGrpSpPr>
        <p:grpSpPr bwMode="auto">
          <a:xfrm>
            <a:off x="6635833" y="3344863"/>
            <a:ext cx="1736725" cy="1035050"/>
            <a:chOff x="0" y="0"/>
            <a:chExt cx="1094" cy="868"/>
          </a:xfrm>
        </p:grpSpPr>
        <p:grpSp>
          <p:nvGrpSpPr>
            <p:cNvPr id="80" name="Group 45"/>
            <p:cNvGrpSpPr>
              <a:grpSpLocks/>
            </p:cNvGrpSpPr>
            <p:nvPr/>
          </p:nvGrpSpPr>
          <p:grpSpPr bwMode="auto">
            <a:xfrm>
              <a:off x="0" y="96"/>
              <a:ext cx="1094" cy="772"/>
              <a:chOff x="0" y="0"/>
              <a:chExt cx="1094" cy="772"/>
            </a:xfrm>
          </p:grpSpPr>
          <p:sp>
            <p:nvSpPr>
              <p:cNvPr id="82" name="Text Box 46"/>
              <p:cNvSpPr txBox="1">
                <a:spLocks noChangeArrowheads="1"/>
              </p:cNvSpPr>
              <p:nvPr/>
            </p:nvSpPr>
            <p:spPr bwMode="auto">
              <a:xfrm>
                <a:off x="576" y="234"/>
                <a:ext cx="518" cy="538"/>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a:effectLst>
                      <a:outerShdw blurRad="38100" dist="38100" dir="2700000" algn="tl">
                        <a:srgbClr val="C0C0C0"/>
                      </a:outerShdw>
                    </a:effectLst>
                    <a:latin typeface="Calibri" pitchFamily="34" charset="0"/>
                  </a:rPr>
                  <a:t>2   3   4</a:t>
                </a:r>
              </a:p>
              <a:p>
                <a:pPr>
                  <a:defRPr/>
                </a:pPr>
                <a:r>
                  <a:rPr lang="en-US" altLang="zh-CN" sz="1600" b="1">
                    <a:effectLst>
                      <a:outerShdw blurRad="38100" dist="38100" dir="2700000" algn="tl">
                        <a:srgbClr val="C0C0C0"/>
                      </a:outerShdw>
                    </a:effectLst>
                    <a:latin typeface="Calibri" pitchFamily="34" charset="0"/>
                  </a:rPr>
                  <a:t>1   8   </a:t>
                </a:r>
              </a:p>
              <a:p>
                <a:pPr>
                  <a:defRPr/>
                </a:pPr>
                <a:r>
                  <a:rPr lang="en-US" altLang="zh-CN" sz="1600" b="1">
                    <a:effectLst>
                      <a:outerShdw blurRad="38100" dist="38100" dir="2700000" algn="tl">
                        <a:srgbClr val="C0C0C0"/>
                      </a:outerShdw>
                    </a:effectLst>
                    <a:latin typeface="Calibri" pitchFamily="34" charset="0"/>
                  </a:rPr>
                  <a:t>7   6   5</a:t>
                </a:r>
              </a:p>
            </p:txBody>
          </p:sp>
          <p:sp>
            <p:nvSpPr>
              <p:cNvPr id="83" name="Line 47"/>
              <p:cNvSpPr>
                <a:spLocks noChangeShapeType="1"/>
              </p:cNvSpPr>
              <p:nvPr/>
            </p:nvSpPr>
            <p:spPr bwMode="auto">
              <a:xfrm flipH="1" flipV="1">
                <a:off x="0" y="0"/>
                <a:ext cx="816" cy="24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1" name="Rectangle 48"/>
            <p:cNvSpPr>
              <a:spLocks noChangeArrowheads="1"/>
            </p:cNvSpPr>
            <p:nvPr/>
          </p:nvSpPr>
          <p:spPr bwMode="auto">
            <a:xfrm>
              <a:off x="432" y="0"/>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b="1">
                  <a:effectLst>
                    <a:outerShdw blurRad="38100" dist="38100" dir="2700000" algn="tl">
                      <a:srgbClr val="C0C0C0"/>
                    </a:outerShdw>
                  </a:effectLst>
                  <a:latin typeface="Calibri" pitchFamily="34" charset="0"/>
                </a:rPr>
                <a:t>下</a:t>
              </a:r>
            </a:p>
          </p:txBody>
        </p:sp>
      </p:grpSp>
      <p:grpSp>
        <p:nvGrpSpPr>
          <p:cNvPr id="84" name="Group 49"/>
          <p:cNvGrpSpPr>
            <a:grpSpLocks/>
          </p:cNvGrpSpPr>
          <p:nvPr/>
        </p:nvGrpSpPr>
        <p:grpSpPr bwMode="auto">
          <a:xfrm>
            <a:off x="727158" y="4316413"/>
            <a:ext cx="1979613" cy="1092200"/>
            <a:chOff x="0" y="0"/>
            <a:chExt cx="1247" cy="916"/>
          </a:xfrm>
        </p:grpSpPr>
        <p:grpSp>
          <p:nvGrpSpPr>
            <p:cNvPr id="85" name="Group 50"/>
            <p:cNvGrpSpPr>
              <a:grpSpLocks/>
            </p:cNvGrpSpPr>
            <p:nvPr/>
          </p:nvGrpSpPr>
          <p:grpSpPr bwMode="auto">
            <a:xfrm>
              <a:off x="0" y="48"/>
              <a:ext cx="1190" cy="868"/>
              <a:chOff x="0" y="0"/>
              <a:chExt cx="1190" cy="868"/>
            </a:xfrm>
          </p:grpSpPr>
          <p:sp>
            <p:nvSpPr>
              <p:cNvPr id="88" name="Text Box 51"/>
              <p:cNvSpPr txBox="1">
                <a:spLocks noChangeArrowheads="1"/>
              </p:cNvSpPr>
              <p:nvPr/>
            </p:nvSpPr>
            <p:spPr bwMode="auto">
              <a:xfrm>
                <a:off x="672" y="330"/>
                <a:ext cx="518" cy="538"/>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a:effectLst>
                      <a:outerShdw blurRad="38100" dist="38100" dir="2700000" algn="tl">
                        <a:srgbClr val="C0C0C0"/>
                      </a:outerShdw>
                    </a:effectLst>
                    <a:latin typeface="Calibri" pitchFamily="34" charset="0"/>
                  </a:rPr>
                  <a:t>2   8   3</a:t>
                </a:r>
              </a:p>
              <a:p>
                <a:pPr>
                  <a:defRPr/>
                </a:pPr>
                <a:r>
                  <a:rPr lang="en-US" altLang="zh-CN" sz="1600" b="1">
                    <a:effectLst>
                      <a:outerShdw blurRad="38100" dist="38100" dir="2700000" algn="tl">
                        <a:srgbClr val="C0C0C0"/>
                      </a:outerShdw>
                    </a:effectLst>
                    <a:latin typeface="Calibri" pitchFamily="34" charset="0"/>
                  </a:rPr>
                  <a:t>1   6   4</a:t>
                </a:r>
              </a:p>
              <a:p>
                <a:pPr>
                  <a:defRPr/>
                </a:pPr>
                <a:r>
                  <a:rPr lang="en-US" altLang="zh-CN" sz="1600" b="1">
                    <a:effectLst>
                      <a:outerShdw blurRad="38100" dist="38100" dir="2700000" algn="tl">
                        <a:srgbClr val="C0C0C0"/>
                      </a:outerShdw>
                    </a:effectLst>
                    <a:latin typeface="Calibri" pitchFamily="34" charset="0"/>
                  </a:rPr>
                  <a:t>7   5</a:t>
                </a:r>
              </a:p>
            </p:txBody>
          </p:sp>
          <p:sp>
            <p:nvSpPr>
              <p:cNvPr id="89" name="Text Box 52"/>
              <p:cNvSpPr txBox="1">
                <a:spLocks noChangeArrowheads="1"/>
              </p:cNvSpPr>
              <p:nvPr/>
            </p:nvSpPr>
            <p:spPr bwMode="auto">
              <a:xfrm>
                <a:off x="0" y="330"/>
                <a:ext cx="518" cy="538"/>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a:effectLst>
                      <a:outerShdw blurRad="38100" dist="38100" dir="2700000" algn="tl">
                        <a:srgbClr val="C0C0C0"/>
                      </a:outerShdw>
                    </a:effectLst>
                    <a:latin typeface="Calibri" pitchFamily="34" charset="0"/>
                  </a:rPr>
                  <a:t>2   8   3</a:t>
                </a:r>
              </a:p>
              <a:p>
                <a:pPr>
                  <a:defRPr/>
                </a:pPr>
                <a:r>
                  <a:rPr lang="en-US" altLang="zh-CN" sz="1600" b="1">
                    <a:effectLst>
                      <a:outerShdw blurRad="38100" dist="38100" dir="2700000" algn="tl">
                        <a:srgbClr val="C0C0C0"/>
                      </a:outerShdw>
                    </a:effectLst>
                    <a:latin typeface="Calibri" pitchFamily="34" charset="0"/>
                  </a:rPr>
                  <a:t>1   6   4</a:t>
                </a:r>
              </a:p>
              <a:p>
                <a:pPr>
                  <a:defRPr/>
                </a:pPr>
                <a:r>
                  <a:rPr lang="en-US" altLang="zh-CN" sz="1600" b="1">
                    <a:effectLst>
                      <a:outerShdw blurRad="38100" dist="38100" dir="2700000" algn="tl">
                        <a:srgbClr val="C0C0C0"/>
                      </a:outerShdw>
                    </a:effectLst>
                    <a:latin typeface="Calibri" pitchFamily="34" charset="0"/>
                  </a:rPr>
                  <a:t>    7   5</a:t>
                </a:r>
              </a:p>
            </p:txBody>
          </p:sp>
          <p:sp>
            <p:nvSpPr>
              <p:cNvPr id="90" name="Line 53"/>
              <p:cNvSpPr>
                <a:spLocks noChangeShapeType="1"/>
              </p:cNvSpPr>
              <p:nvPr/>
            </p:nvSpPr>
            <p:spPr bwMode="auto">
              <a:xfrm flipV="1">
                <a:off x="266" y="0"/>
                <a:ext cx="720" cy="33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 name="Line 54"/>
              <p:cNvSpPr>
                <a:spLocks noChangeShapeType="1"/>
              </p:cNvSpPr>
              <p:nvPr/>
            </p:nvSpPr>
            <p:spPr bwMode="auto">
              <a:xfrm flipV="1">
                <a:off x="938" y="0"/>
                <a:ext cx="48" cy="33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6" name="Rectangle 55"/>
            <p:cNvSpPr>
              <a:spLocks noChangeArrowheads="1"/>
            </p:cNvSpPr>
            <p:nvPr/>
          </p:nvSpPr>
          <p:spPr bwMode="auto">
            <a:xfrm>
              <a:off x="314" y="0"/>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b="1">
                  <a:effectLst>
                    <a:outerShdw blurRad="38100" dist="38100" dir="2700000" algn="tl">
                      <a:srgbClr val="C0C0C0"/>
                    </a:outerShdw>
                  </a:effectLst>
                  <a:latin typeface="Calibri" pitchFamily="34" charset="0"/>
                </a:rPr>
                <a:t>左</a:t>
              </a:r>
            </a:p>
          </p:txBody>
        </p:sp>
        <p:sp>
          <p:nvSpPr>
            <p:cNvPr id="87" name="Rectangle 56"/>
            <p:cNvSpPr>
              <a:spLocks noChangeArrowheads="1"/>
            </p:cNvSpPr>
            <p:nvPr/>
          </p:nvSpPr>
          <p:spPr bwMode="auto">
            <a:xfrm>
              <a:off x="938" y="96"/>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b="1">
                  <a:effectLst>
                    <a:outerShdw blurRad="38100" dist="38100" dir="2700000" algn="tl">
                      <a:srgbClr val="C0C0C0"/>
                    </a:outerShdw>
                  </a:effectLst>
                  <a:latin typeface="Calibri" pitchFamily="34" charset="0"/>
                </a:rPr>
                <a:t>右</a:t>
              </a:r>
            </a:p>
          </p:txBody>
        </p:sp>
      </p:grpSp>
      <p:grpSp>
        <p:nvGrpSpPr>
          <p:cNvPr id="92" name="Group 57"/>
          <p:cNvGrpSpPr>
            <a:grpSpLocks/>
          </p:cNvGrpSpPr>
          <p:nvPr/>
        </p:nvGrpSpPr>
        <p:grpSpPr bwMode="auto">
          <a:xfrm>
            <a:off x="2860758" y="4373563"/>
            <a:ext cx="1889125" cy="1035050"/>
            <a:chOff x="0" y="0"/>
            <a:chExt cx="1190" cy="868"/>
          </a:xfrm>
        </p:grpSpPr>
        <p:grpSp>
          <p:nvGrpSpPr>
            <p:cNvPr id="93" name="Group 58"/>
            <p:cNvGrpSpPr>
              <a:grpSpLocks/>
            </p:cNvGrpSpPr>
            <p:nvPr/>
          </p:nvGrpSpPr>
          <p:grpSpPr bwMode="auto">
            <a:xfrm>
              <a:off x="0" y="0"/>
              <a:ext cx="1190" cy="868"/>
              <a:chOff x="0" y="0"/>
              <a:chExt cx="1190" cy="868"/>
            </a:xfrm>
          </p:grpSpPr>
          <p:sp>
            <p:nvSpPr>
              <p:cNvPr id="96" name="Text Box 59"/>
              <p:cNvSpPr txBox="1">
                <a:spLocks noChangeArrowheads="1"/>
              </p:cNvSpPr>
              <p:nvPr/>
            </p:nvSpPr>
            <p:spPr bwMode="auto">
              <a:xfrm>
                <a:off x="672" y="330"/>
                <a:ext cx="518" cy="538"/>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a:effectLst>
                      <a:outerShdw blurRad="38100" dist="38100" dir="2700000" algn="tl">
                        <a:srgbClr val="C0C0C0"/>
                      </a:outerShdw>
                    </a:effectLst>
                    <a:latin typeface="Calibri" pitchFamily="34" charset="0"/>
                  </a:rPr>
                  <a:t>2   8   3</a:t>
                </a:r>
              </a:p>
              <a:p>
                <a:pPr>
                  <a:defRPr/>
                </a:pPr>
                <a:r>
                  <a:rPr lang="en-US" altLang="zh-CN" sz="1600" b="1">
                    <a:effectLst>
                      <a:outerShdw blurRad="38100" dist="38100" dir="2700000" algn="tl">
                        <a:srgbClr val="C0C0C0"/>
                      </a:outerShdw>
                    </a:effectLst>
                    <a:latin typeface="Calibri" pitchFamily="34" charset="0"/>
                  </a:rPr>
                  <a:t>7   1   4</a:t>
                </a:r>
              </a:p>
              <a:p>
                <a:pPr>
                  <a:defRPr/>
                </a:pPr>
                <a:r>
                  <a:rPr lang="en-US" altLang="zh-CN" sz="1600" b="1">
                    <a:effectLst>
                      <a:outerShdw blurRad="38100" dist="38100" dir="2700000" algn="tl">
                        <a:srgbClr val="C0C0C0"/>
                      </a:outerShdw>
                    </a:effectLst>
                    <a:latin typeface="Calibri" pitchFamily="34" charset="0"/>
                  </a:rPr>
                  <a:t>     6   5</a:t>
                </a:r>
              </a:p>
            </p:txBody>
          </p:sp>
          <p:sp>
            <p:nvSpPr>
              <p:cNvPr id="97" name="Text Box 60"/>
              <p:cNvSpPr txBox="1">
                <a:spLocks noChangeArrowheads="1"/>
              </p:cNvSpPr>
              <p:nvPr/>
            </p:nvSpPr>
            <p:spPr bwMode="auto">
              <a:xfrm>
                <a:off x="0" y="330"/>
                <a:ext cx="518" cy="538"/>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zh-CN" altLang="en-US" sz="1600" b="1">
                    <a:effectLst>
                      <a:outerShdw blurRad="38100" dist="38100" dir="2700000" algn="tl">
                        <a:srgbClr val="C0C0C0"/>
                      </a:outerShdw>
                    </a:effectLst>
                    <a:latin typeface="Calibri" pitchFamily="34" charset="0"/>
                  </a:rPr>
                  <a:t>     </a:t>
                </a:r>
                <a:r>
                  <a:rPr lang="en-US" altLang="zh-CN" sz="1600" b="1">
                    <a:effectLst>
                      <a:outerShdw blurRad="38100" dist="38100" dir="2700000" algn="tl">
                        <a:srgbClr val="C0C0C0"/>
                      </a:outerShdw>
                    </a:effectLst>
                    <a:latin typeface="Calibri" pitchFamily="34" charset="0"/>
                  </a:rPr>
                  <a:t>8   3</a:t>
                </a:r>
              </a:p>
              <a:p>
                <a:pPr>
                  <a:defRPr/>
                </a:pPr>
                <a:r>
                  <a:rPr lang="en-US" altLang="zh-CN" sz="1600" b="1">
                    <a:effectLst>
                      <a:outerShdw blurRad="38100" dist="38100" dir="2700000" algn="tl">
                        <a:srgbClr val="C0C0C0"/>
                      </a:outerShdw>
                    </a:effectLst>
                    <a:latin typeface="Calibri" pitchFamily="34" charset="0"/>
                  </a:rPr>
                  <a:t>2   1   4</a:t>
                </a:r>
              </a:p>
              <a:p>
                <a:pPr>
                  <a:defRPr/>
                </a:pPr>
                <a:r>
                  <a:rPr lang="en-US" altLang="zh-CN" sz="1600" b="1">
                    <a:effectLst>
                      <a:outerShdw blurRad="38100" dist="38100" dir="2700000" algn="tl">
                        <a:srgbClr val="C0C0C0"/>
                      </a:outerShdw>
                    </a:effectLst>
                    <a:latin typeface="Calibri" pitchFamily="34" charset="0"/>
                  </a:rPr>
                  <a:t>7   6   5</a:t>
                </a:r>
              </a:p>
            </p:txBody>
          </p:sp>
          <p:sp>
            <p:nvSpPr>
              <p:cNvPr id="98" name="Line 61"/>
              <p:cNvSpPr>
                <a:spLocks noChangeShapeType="1"/>
              </p:cNvSpPr>
              <p:nvPr/>
            </p:nvSpPr>
            <p:spPr bwMode="auto">
              <a:xfrm flipV="1">
                <a:off x="266" y="0"/>
                <a:ext cx="240" cy="33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Line 62"/>
              <p:cNvSpPr>
                <a:spLocks noChangeShapeType="1"/>
              </p:cNvSpPr>
              <p:nvPr/>
            </p:nvSpPr>
            <p:spPr bwMode="auto">
              <a:xfrm flipH="1" flipV="1">
                <a:off x="554" y="0"/>
                <a:ext cx="384" cy="33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4" name="Rectangle 63"/>
            <p:cNvSpPr>
              <a:spLocks noChangeArrowheads="1"/>
            </p:cNvSpPr>
            <p:nvPr/>
          </p:nvSpPr>
          <p:spPr bwMode="auto">
            <a:xfrm>
              <a:off x="101" y="0"/>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b="1">
                  <a:effectLst>
                    <a:outerShdw blurRad="38100" dist="38100" dir="2700000" algn="tl">
                      <a:srgbClr val="C0C0C0"/>
                    </a:outerShdw>
                  </a:effectLst>
                  <a:latin typeface="Calibri" pitchFamily="34" charset="0"/>
                </a:rPr>
                <a:t>上</a:t>
              </a:r>
            </a:p>
          </p:txBody>
        </p:sp>
        <p:sp>
          <p:nvSpPr>
            <p:cNvPr id="95" name="Rectangle 64"/>
            <p:cNvSpPr>
              <a:spLocks noChangeArrowheads="1"/>
            </p:cNvSpPr>
            <p:nvPr/>
          </p:nvSpPr>
          <p:spPr bwMode="auto">
            <a:xfrm>
              <a:off x="698" y="0"/>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b="1">
                  <a:effectLst>
                    <a:outerShdw blurRad="38100" dist="38100" dir="2700000" algn="tl">
                      <a:srgbClr val="C0C0C0"/>
                    </a:outerShdw>
                  </a:effectLst>
                  <a:latin typeface="Calibri" pitchFamily="34" charset="0"/>
                </a:rPr>
                <a:t>下</a:t>
              </a:r>
            </a:p>
          </p:txBody>
        </p:sp>
      </p:grpSp>
      <p:grpSp>
        <p:nvGrpSpPr>
          <p:cNvPr id="100" name="Group 65"/>
          <p:cNvGrpSpPr>
            <a:grpSpLocks/>
          </p:cNvGrpSpPr>
          <p:nvPr/>
        </p:nvGrpSpPr>
        <p:grpSpPr bwMode="auto">
          <a:xfrm>
            <a:off x="4654633" y="4373563"/>
            <a:ext cx="2152650" cy="1035050"/>
            <a:chOff x="0" y="0"/>
            <a:chExt cx="1356" cy="868"/>
          </a:xfrm>
        </p:grpSpPr>
        <p:grpSp>
          <p:nvGrpSpPr>
            <p:cNvPr id="101" name="Group 66"/>
            <p:cNvGrpSpPr>
              <a:grpSpLocks/>
            </p:cNvGrpSpPr>
            <p:nvPr/>
          </p:nvGrpSpPr>
          <p:grpSpPr bwMode="auto">
            <a:xfrm>
              <a:off x="166" y="48"/>
              <a:ext cx="1190" cy="820"/>
              <a:chOff x="0" y="0"/>
              <a:chExt cx="1190" cy="820"/>
            </a:xfrm>
          </p:grpSpPr>
          <p:sp>
            <p:nvSpPr>
              <p:cNvPr id="104" name="Text Box 67"/>
              <p:cNvSpPr txBox="1">
                <a:spLocks noChangeArrowheads="1"/>
              </p:cNvSpPr>
              <p:nvPr/>
            </p:nvSpPr>
            <p:spPr bwMode="auto">
              <a:xfrm>
                <a:off x="0" y="282"/>
                <a:ext cx="518" cy="538"/>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a:effectLst>
                      <a:outerShdw blurRad="38100" dist="38100" dir="2700000" algn="tl">
                        <a:srgbClr val="C0C0C0"/>
                      </a:outerShdw>
                    </a:effectLst>
                    <a:latin typeface="Calibri" pitchFamily="34" charset="0"/>
                  </a:rPr>
                  <a:t>2   8</a:t>
                </a:r>
              </a:p>
              <a:p>
                <a:pPr>
                  <a:defRPr/>
                </a:pPr>
                <a:r>
                  <a:rPr lang="en-US" altLang="zh-CN" sz="1600" b="1">
                    <a:effectLst>
                      <a:outerShdw blurRad="38100" dist="38100" dir="2700000" algn="tl">
                        <a:srgbClr val="C0C0C0"/>
                      </a:outerShdw>
                    </a:effectLst>
                    <a:latin typeface="Calibri" pitchFamily="34" charset="0"/>
                  </a:rPr>
                  <a:t>1   4   3</a:t>
                </a:r>
              </a:p>
              <a:p>
                <a:pPr>
                  <a:defRPr/>
                </a:pPr>
                <a:r>
                  <a:rPr lang="en-US" altLang="zh-CN" sz="1600" b="1">
                    <a:effectLst>
                      <a:outerShdw blurRad="38100" dist="38100" dir="2700000" algn="tl">
                        <a:srgbClr val="C0C0C0"/>
                      </a:outerShdw>
                    </a:effectLst>
                    <a:latin typeface="Calibri" pitchFamily="34" charset="0"/>
                  </a:rPr>
                  <a:t>7   6   5</a:t>
                </a:r>
              </a:p>
            </p:txBody>
          </p:sp>
          <p:sp>
            <p:nvSpPr>
              <p:cNvPr id="105" name="Text Box 68"/>
              <p:cNvSpPr txBox="1">
                <a:spLocks noChangeArrowheads="1"/>
              </p:cNvSpPr>
              <p:nvPr/>
            </p:nvSpPr>
            <p:spPr bwMode="auto">
              <a:xfrm>
                <a:off x="672" y="282"/>
                <a:ext cx="518" cy="538"/>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a:effectLst>
                      <a:outerShdw blurRad="38100" dist="38100" dir="2700000" algn="tl">
                        <a:srgbClr val="C0C0C0"/>
                      </a:outerShdw>
                    </a:effectLst>
                    <a:latin typeface="Calibri" pitchFamily="34" charset="0"/>
                  </a:rPr>
                  <a:t>2   8   3</a:t>
                </a:r>
              </a:p>
              <a:p>
                <a:pPr>
                  <a:defRPr/>
                </a:pPr>
                <a:r>
                  <a:rPr lang="en-US" altLang="zh-CN" sz="1600" b="1">
                    <a:effectLst>
                      <a:outerShdw blurRad="38100" dist="38100" dir="2700000" algn="tl">
                        <a:srgbClr val="C0C0C0"/>
                      </a:outerShdw>
                    </a:effectLst>
                    <a:latin typeface="Calibri" pitchFamily="34" charset="0"/>
                  </a:rPr>
                  <a:t>1   4   5</a:t>
                </a:r>
              </a:p>
              <a:p>
                <a:pPr>
                  <a:defRPr/>
                </a:pPr>
                <a:r>
                  <a:rPr lang="en-US" altLang="zh-CN" sz="1600" b="1">
                    <a:effectLst>
                      <a:outerShdw blurRad="38100" dist="38100" dir="2700000" algn="tl">
                        <a:srgbClr val="C0C0C0"/>
                      </a:outerShdw>
                    </a:effectLst>
                    <a:latin typeface="Calibri" pitchFamily="34" charset="0"/>
                  </a:rPr>
                  <a:t>7   6   </a:t>
                </a:r>
              </a:p>
            </p:txBody>
          </p:sp>
          <p:sp>
            <p:nvSpPr>
              <p:cNvPr id="106" name="Line 69"/>
              <p:cNvSpPr>
                <a:spLocks noChangeShapeType="1"/>
              </p:cNvSpPr>
              <p:nvPr/>
            </p:nvSpPr>
            <p:spPr bwMode="auto">
              <a:xfrm flipH="1" flipV="1">
                <a:off x="26" y="0"/>
                <a:ext cx="24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 name="Line 70"/>
              <p:cNvSpPr>
                <a:spLocks noChangeShapeType="1"/>
              </p:cNvSpPr>
              <p:nvPr/>
            </p:nvSpPr>
            <p:spPr bwMode="auto">
              <a:xfrm flipH="1" flipV="1">
                <a:off x="74" y="0"/>
                <a:ext cx="864"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2" name="Rectangle 71"/>
            <p:cNvSpPr>
              <a:spLocks noChangeArrowheads="1"/>
            </p:cNvSpPr>
            <p:nvPr/>
          </p:nvSpPr>
          <p:spPr bwMode="auto">
            <a:xfrm>
              <a:off x="0" y="48"/>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b="1">
                  <a:effectLst>
                    <a:outerShdw blurRad="38100" dist="38100" dir="2700000" algn="tl">
                      <a:srgbClr val="C0C0C0"/>
                    </a:outerShdw>
                  </a:effectLst>
                  <a:latin typeface="Calibri" pitchFamily="34" charset="0"/>
                </a:rPr>
                <a:t>上</a:t>
              </a:r>
            </a:p>
          </p:txBody>
        </p:sp>
        <p:sp>
          <p:nvSpPr>
            <p:cNvPr id="103" name="Rectangle 72"/>
            <p:cNvSpPr>
              <a:spLocks noChangeArrowheads="1"/>
            </p:cNvSpPr>
            <p:nvPr/>
          </p:nvSpPr>
          <p:spPr bwMode="auto">
            <a:xfrm>
              <a:off x="624" y="0"/>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b="1">
                  <a:effectLst>
                    <a:outerShdw blurRad="38100" dist="38100" dir="2700000" algn="tl">
                      <a:srgbClr val="C0C0C0"/>
                    </a:outerShdw>
                  </a:effectLst>
                  <a:latin typeface="Calibri" pitchFamily="34" charset="0"/>
                </a:rPr>
                <a:t>下</a:t>
              </a:r>
            </a:p>
          </p:txBody>
        </p:sp>
      </p:grpSp>
      <p:grpSp>
        <p:nvGrpSpPr>
          <p:cNvPr id="108" name="Group 73"/>
          <p:cNvGrpSpPr>
            <a:grpSpLocks/>
          </p:cNvGrpSpPr>
          <p:nvPr/>
        </p:nvGrpSpPr>
        <p:grpSpPr bwMode="auto">
          <a:xfrm>
            <a:off x="6407233" y="4373563"/>
            <a:ext cx="2482850" cy="1035050"/>
            <a:chOff x="0" y="0"/>
            <a:chExt cx="1564" cy="868"/>
          </a:xfrm>
        </p:grpSpPr>
        <p:grpSp>
          <p:nvGrpSpPr>
            <p:cNvPr id="109" name="Group 74"/>
            <p:cNvGrpSpPr>
              <a:grpSpLocks/>
            </p:cNvGrpSpPr>
            <p:nvPr/>
          </p:nvGrpSpPr>
          <p:grpSpPr bwMode="auto">
            <a:xfrm>
              <a:off x="48" y="0"/>
              <a:ext cx="1516" cy="868"/>
              <a:chOff x="0" y="0"/>
              <a:chExt cx="1516" cy="868"/>
            </a:xfrm>
          </p:grpSpPr>
          <p:sp>
            <p:nvSpPr>
              <p:cNvPr id="112" name="Text Box 75"/>
              <p:cNvSpPr txBox="1">
                <a:spLocks noChangeArrowheads="1"/>
              </p:cNvSpPr>
              <p:nvPr/>
            </p:nvSpPr>
            <p:spPr bwMode="auto">
              <a:xfrm>
                <a:off x="358" y="330"/>
                <a:ext cx="518" cy="538"/>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a:effectLst>
                      <a:outerShdw blurRad="38100" dist="38100" dir="2700000" algn="tl">
                        <a:srgbClr val="C0C0C0"/>
                      </a:outerShdw>
                    </a:effectLst>
                    <a:latin typeface="Calibri" pitchFamily="34" charset="0"/>
                  </a:rPr>
                  <a:t>1   2   3</a:t>
                </a:r>
              </a:p>
              <a:p>
                <a:pPr>
                  <a:defRPr/>
                </a:pPr>
                <a:r>
                  <a:rPr lang="en-US" altLang="zh-CN" sz="1600" b="1">
                    <a:effectLst>
                      <a:outerShdw blurRad="38100" dist="38100" dir="2700000" algn="tl">
                        <a:srgbClr val="C0C0C0"/>
                      </a:outerShdw>
                    </a:effectLst>
                    <a:latin typeface="Calibri" pitchFamily="34" charset="0"/>
                  </a:rPr>
                  <a:t>7   8   4</a:t>
                </a:r>
              </a:p>
              <a:p>
                <a:pPr>
                  <a:defRPr/>
                </a:pPr>
                <a:r>
                  <a:rPr lang="en-US" altLang="zh-CN" sz="1600" b="1">
                    <a:effectLst>
                      <a:outerShdw blurRad="38100" dist="38100" dir="2700000" algn="tl">
                        <a:srgbClr val="C0C0C0"/>
                      </a:outerShdw>
                    </a:effectLst>
                    <a:latin typeface="Calibri" pitchFamily="34" charset="0"/>
                  </a:rPr>
                  <a:t>     6   5</a:t>
                </a:r>
              </a:p>
            </p:txBody>
          </p:sp>
          <p:sp>
            <p:nvSpPr>
              <p:cNvPr id="113" name="Text Box 76"/>
              <p:cNvSpPr txBox="1">
                <a:spLocks noChangeArrowheads="1"/>
              </p:cNvSpPr>
              <p:nvPr/>
            </p:nvSpPr>
            <p:spPr bwMode="auto">
              <a:xfrm>
                <a:off x="1030" y="330"/>
                <a:ext cx="486" cy="538"/>
              </a:xfrm>
              <a:prstGeom prst="rect">
                <a:avLst/>
              </a:prstGeom>
              <a:noFill/>
              <a:ln w="28575" cmpd="sng">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1600" b="1" dirty="0">
                    <a:effectLst>
                      <a:outerShdw blurRad="38100" dist="38100" dir="2700000" algn="tl">
                        <a:srgbClr val="C0C0C0"/>
                      </a:outerShdw>
                    </a:effectLst>
                    <a:latin typeface="Calibri" pitchFamily="34" charset="0"/>
                  </a:rPr>
                  <a:t>1  2   3</a:t>
                </a:r>
              </a:p>
              <a:p>
                <a:pPr>
                  <a:defRPr/>
                </a:pPr>
                <a:r>
                  <a:rPr lang="en-US" altLang="zh-CN" sz="1600" b="1" dirty="0">
                    <a:effectLst>
                      <a:outerShdw blurRad="38100" dist="38100" dir="2700000" algn="tl">
                        <a:srgbClr val="C0C0C0"/>
                      </a:outerShdw>
                    </a:effectLst>
                    <a:latin typeface="Calibri" pitchFamily="34" charset="0"/>
                  </a:rPr>
                  <a:t>8       4</a:t>
                </a:r>
              </a:p>
              <a:p>
                <a:pPr>
                  <a:defRPr/>
                </a:pPr>
                <a:r>
                  <a:rPr lang="en-US" altLang="zh-CN" sz="1600" b="1" dirty="0">
                    <a:effectLst>
                      <a:outerShdw blurRad="38100" dist="38100" dir="2700000" algn="tl">
                        <a:srgbClr val="C0C0C0"/>
                      </a:outerShdw>
                    </a:effectLst>
                    <a:latin typeface="Calibri" pitchFamily="34" charset="0"/>
                  </a:rPr>
                  <a:t>7   6  5</a:t>
                </a:r>
              </a:p>
            </p:txBody>
          </p:sp>
          <p:sp>
            <p:nvSpPr>
              <p:cNvPr id="114" name="Line 77"/>
              <p:cNvSpPr>
                <a:spLocks noChangeShapeType="1"/>
              </p:cNvSpPr>
              <p:nvPr/>
            </p:nvSpPr>
            <p:spPr bwMode="auto">
              <a:xfrm flipH="1" flipV="1">
                <a:off x="0" y="0"/>
                <a:ext cx="576" cy="33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 name="Line 78"/>
              <p:cNvSpPr>
                <a:spLocks noChangeShapeType="1"/>
              </p:cNvSpPr>
              <p:nvPr/>
            </p:nvSpPr>
            <p:spPr bwMode="auto">
              <a:xfrm flipH="1" flipV="1">
                <a:off x="96" y="0"/>
                <a:ext cx="1152" cy="336"/>
              </a:xfrm>
              <a:prstGeom prst="line">
                <a:avLst/>
              </a:prstGeom>
              <a:noFill/>
              <a:ln w="2857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0" name="Rectangle 79"/>
            <p:cNvSpPr>
              <a:spLocks noChangeArrowheads="1"/>
            </p:cNvSpPr>
            <p:nvPr/>
          </p:nvSpPr>
          <p:spPr bwMode="auto">
            <a:xfrm>
              <a:off x="0" y="48"/>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b="1">
                  <a:effectLst>
                    <a:outerShdw blurRad="38100" dist="38100" dir="2700000" algn="tl">
                      <a:srgbClr val="C0C0C0"/>
                    </a:outerShdw>
                  </a:effectLst>
                  <a:latin typeface="Calibri" pitchFamily="34" charset="0"/>
                </a:rPr>
                <a:t>下</a:t>
              </a:r>
            </a:p>
          </p:txBody>
        </p:sp>
        <p:sp>
          <p:nvSpPr>
            <p:cNvPr id="111" name="Rectangle 80"/>
            <p:cNvSpPr>
              <a:spLocks noChangeArrowheads="1"/>
            </p:cNvSpPr>
            <p:nvPr/>
          </p:nvSpPr>
          <p:spPr bwMode="auto">
            <a:xfrm>
              <a:off x="864" y="0"/>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b="1">
                  <a:solidFill>
                    <a:schemeClr val="hlink"/>
                  </a:solidFill>
                  <a:effectLst>
                    <a:outerShdw blurRad="38100" dist="38100" dir="2700000" algn="tl">
                      <a:srgbClr val="C0C0C0"/>
                    </a:outerShdw>
                  </a:effectLst>
                  <a:latin typeface="Calibri" pitchFamily="34" charset="0"/>
                </a:rPr>
                <a:t>右</a:t>
              </a:r>
            </a:p>
          </p:txBody>
        </p:sp>
      </p:grpSp>
      <p:sp>
        <p:nvSpPr>
          <p:cNvPr id="116" name="Rectangle 81"/>
          <p:cNvSpPr>
            <a:spLocks noChangeArrowheads="1"/>
          </p:cNvSpPr>
          <p:nvPr/>
        </p:nvSpPr>
        <p:spPr bwMode="auto">
          <a:xfrm>
            <a:off x="844633" y="1509713"/>
            <a:ext cx="29718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b="1">
                <a:solidFill>
                  <a:schemeClr val="hlink"/>
                </a:solidFill>
                <a:effectLst>
                  <a:outerShdw blurRad="38100" dist="38100" dir="2700000" algn="tl">
                    <a:srgbClr val="C0C0C0"/>
                  </a:outerShdw>
                </a:effectLst>
                <a:latin typeface="Calibri" pitchFamily="34" charset="0"/>
              </a:rPr>
              <a:t>规则：空格上下左右</a:t>
            </a:r>
          </a:p>
        </p:txBody>
      </p:sp>
    </p:spTree>
    <p:extLst>
      <p:ext uri="{BB962C8B-B14F-4D97-AF65-F5344CB8AC3E}">
        <p14:creationId xmlns:p14="http://schemas.microsoft.com/office/powerpoint/2010/main" val="791200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linds(vertical)">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slide(fromBottom)">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blinds(vertical)">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blinds(horizontal)">
                                      <p:cBhvr>
                                        <p:cTn id="22" dur="500"/>
                                        <p:tgtEl>
                                          <p:spTgt spid="52"/>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slide(fromBottom)">
                                      <p:cBhvr>
                                        <p:cTn id="27" dur="500"/>
                                        <p:tgtEl>
                                          <p:spTgt spid="4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blinds(vertical)">
                                      <p:cBhvr>
                                        <p:cTn id="32" dur="500"/>
                                        <p:tgtEl>
                                          <p:spTgt spid="4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3"/>
                                        </p:tgtEl>
                                        <p:attrNameLst>
                                          <p:attrName>style.visibility</p:attrName>
                                        </p:attrNameLst>
                                      </p:cBhvr>
                                      <p:to>
                                        <p:strVal val="visible"/>
                                      </p:to>
                                    </p:set>
                                    <p:animEffect transition="in" filter="blinds(horizontal)">
                                      <p:cBhvr>
                                        <p:cTn id="37" dur="500"/>
                                        <p:tgtEl>
                                          <p:spTgt spid="6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blinds(vertical)">
                                      <p:cBhvr>
                                        <p:cTn id="42" dur="500"/>
                                        <p:tgtEl>
                                          <p:spTgt spid="4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4"/>
                                        </p:tgtEl>
                                        <p:attrNameLst>
                                          <p:attrName>style.visibility</p:attrName>
                                        </p:attrNameLst>
                                      </p:cBhvr>
                                      <p:to>
                                        <p:strVal val="visible"/>
                                      </p:to>
                                    </p:set>
                                    <p:animEffect transition="in" filter="blinds(horizontal)">
                                      <p:cBhvr>
                                        <p:cTn id="47" dur="500"/>
                                        <p:tgtEl>
                                          <p:spTgt spid="7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5" fill="hold" grpId="0" nodeType="click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blinds(vertical)">
                                      <p:cBhvr>
                                        <p:cTn id="52" dur="500"/>
                                        <p:tgtEl>
                                          <p:spTgt spid="47"/>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9"/>
                                        </p:tgtEl>
                                        <p:attrNameLst>
                                          <p:attrName>style.visibility</p:attrName>
                                        </p:attrNameLst>
                                      </p:cBhvr>
                                      <p:to>
                                        <p:strVal val="visible"/>
                                      </p:to>
                                    </p:set>
                                    <p:animEffect transition="in" filter="blinds(horizontal)">
                                      <p:cBhvr>
                                        <p:cTn id="57" dur="500"/>
                                        <p:tgtEl>
                                          <p:spTgt spid="79"/>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4" fill="hold" grpId="0" nodeType="click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slide(fromBottom)">
                                      <p:cBhvr>
                                        <p:cTn id="62" dur="500"/>
                                        <p:tgtEl>
                                          <p:spTgt spid="50"/>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5" fill="hold" grpId="0" nodeType="click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blinds(vertical)">
                                      <p:cBhvr>
                                        <p:cTn id="67" dur="500"/>
                                        <p:tgtEl>
                                          <p:spTgt spid="41"/>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84"/>
                                        </p:tgtEl>
                                        <p:attrNameLst>
                                          <p:attrName>style.visibility</p:attrName>
                                        </p:attrNameLst>
                                      </p:cBhvr>
                                      <p:to>
                                        <p:strVal val="visible"/>
                                      </p:to>
                                    </p:set>
                                    <p:animEffect transition="in" filter="blinds(horizontal)">
                                      <p:cBhvr>
                                        <p:cTn id="72" dur="500"/>
                                        <p:tgtEl>
                                          <p:spTgt spid="84"/>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5" fill="hold" grpId="0" nodeType="click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blinds(vertical)">
                                      <p:cBhvr>
                                        <p:cTn id="77" dur="500"/>
                                        <p:tgtEl>
                                          <p:spTgt spid="42"/>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92"/>
                                        </p:tgtEl>
                                        <p:attrNameLst>
                                          <p:attrName>style.visibility</p:attrName>
                                        </p:attrNameLst>
                                      </p:cBhvr>
                                      <p:to>
                                        <p:strVal val="visible"/>
                                      </p:to>
                                    </p:set>
                                    <p:animEffect transition="in" filter="blinds(horizontal)">
                                      <p:cBhvr>
                                        <p:cTn id="82" dur="500"/>
                                        <p:tgtEl>
                                          <p:spTgt spid="92"/>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5" fill="hold" grpId="0" nodeType="click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blinds(vertical)">
                                      <p:cBhvr>
                                        <p:cTn id="87" dur="500"/>
                                        <p:tgtEl>
                                          <p:spTgt spid="43"/>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100"/>
                                        </p:tgtEl>
                                        <p:attrNameLst>
                                          <p:attrName>style.visibility</p:attrName>
                                        </p:attrNameLst>
                                      </p:cBhvr>
                                      <p:to>
                                        <p:strVal val="visible"/>
                                      </p:to>
                                    </p:set>
                                    <p:animEffect transition="in" filter="blinds(horizontal)">
                                      <p:cBhvr>
                                        <p:cTn id="92" dur="500"/>
                                        <p:tgtEl>
                                          <p:spTgt spid="100"/>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5" fill="hold" grpId="0" nodeType="clickEffect">
                                  <p:stCondLst>
                                    <p:cond delay="0"/>
                                  </p:stCondLst>
                                  <p:childTnLst>
                                    <p:set>
                                      <p:cBhvr>
                                        <p:cTn id="96" dur="1" fill="hold">
                                          <p:stCondLst>
                                            <p:cond delay="0"/>
                                          </p:stCondLst>
                                        </p:cTn>
                                        <p:tgtEl>
                                          <p:spTgt spid="46"/>
                                        </p:tgtEl>
                                        <p:attrNameLst>
                                          <p:attrName>style.visibility</p:attrName>
                                        </p:attrNameLst>
                                      </p:cBhvr>
                                      <p:to>
                                        <p:strVal val="visible"/>
                                      </p:to>
                                    </p:set>
                                    <p:animEffect transition="in" filter="blinds(vertical)">
                                      <p:cBhvr>
                                        <p:cTn id="97" dur="500"/>
                                        <p:tgtEl>
                                          <p:spTgt spid="46"/>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108"/>
                                        </p:tgtEl>
                                        <p:attrNameLst>
                                          <p:attrName>style.visibility</p:attrName>
                                        </p:attrNameLst>
                                      </p:cBhvr>
                                      <p:to>
                                        <p:strVal val="visible"/>
                                      </p:to>
                                    </p:set>
                                    <p:animEffect transition="in" filter="blinds(horizontal)">
                                      <p:cBhvr>
                                        <p:cTn id="102" dur="500"/>
                                        <p:tgtEl>
                                          <p:spTgt spid="108"/>
                                        </p:tgtEl>
                                      </p:cBhvr>
                                    </p:animEffect>
                                  </p:childTnLst>
                                </p:cTn>
                              </p:par>
                            </p:childTnLst>
                          </p:cTn>
                        </p:par>
                      </p:childTnLst>
                    </p:cTn>
                  </p:par>
                  <p:par>
                    <p:cTn id="103" fill="hold">
                      <p:stCondLst>
                        <p:cond delay="indefinite"/>
                      </p:stCondLst>
                      <p:childTnLst>
                        <p:par>
                          <p:cTn id="104" fill="hold">
                            <p:stCondLst>
                              <p:cond delay="0"/>
                            </p:stCondLst>
                            <p:childTnLst>
                              <p:par>
                                <p:cTn id="105" presetID="18" presetClass="entr" presetSubtype="9" fill="hold" grpId="0" nodeType="clickEffect">
                                  <p:stCondLst>
                                    <p:cond delay="0"/>
                                  </p:stCondLst>
                                  <p:childTnLst>
                                    <p:set>
                                      <p:cBhvr>
                                        <p:cTn id="106" dur="1" fill="hold">
                                          <p:stCondLst>
                                            <p:cond delay="0"/>
                                          </p:stCondLst>
                                        </p:cTn>
                                        <p:tgtEl>
                                          <p:spTgt spid="45"/>
                                        </p:tgtEl>
                                        <p:attrNameLst>
                                          <p:attrName>style.visibility</p:attrName>
                                        </p:attrNameLst>
                                      </p:cBhvr>
                                      <p:to>
                                        <p:strVal val="visible"/>
                                      </p:to>
                                    </p:set>
                                    <p:animEffect transition="in" filter="strips(upLeft)">
                                      <p:cBhvr>
                                        <p:cTn id="107" dur="500"/>
                                        <p:tgtEl>
                                          <p:spTgt spid="45"/>
                                        </p:tgtEl>
                                      </p:cBhvr>
                                    </p:animEffect>
                                  </p:childTnLst>
                                </p:cTn>
                              </p:par>
                            </p:childTnLst>
                          </p:cTn>
                        </p:par>
                      </p:childTnLst>
                    </p:cTn>
                  </p:par>
                  <p:par>
                    <p:cTn id="108" fill="hold">
                      <p:stCondLst>
                        <p:cond delay="indefinite"/>
                      </p:stCondLst>
                      <p:childTnLst>
                        <p:par>
                          <p:cTn id="109" fill="hold">
                            <p:stCondLst>
                              <p:cond delay="0"/>
                            </p:stCondLst>
                            <p:childTnLst>
                              <p:par>
                                <p:cTn id="110" presetID="12" presetClass="entr" presetSubtype="4" fill="hold" grpId="0" nodeType="clickEffect">
                                  <p:stCondLst>
                                    <p:cond delay="0"/>
                                  </p:stCondLst>
                                  <p:childTnLst>
                                    <p:set>
                                      <p:cBhvr>
                                        <p:cTn id="111" dur="1" fill="hold">
                                          <p:stCondLst>
                                            <p:cond delay="0"/>
                                          </p:stCondLst>
                                        </p:cTn>
                                        <p:tgtEl>
                                          <p:spTgt spid="51"/>
                                        </p:tgtEl>
                                        <p:attrNameLst>
                                          <p:attrName>style.visibility</p:attrName>
                                        </p:attrNameLst>
                                      </p:cBhvr>
                                      <p:to>
                                        <p:strVal val="visible"/>
                                      </p:to>
                                    </p:set>
                                    <p:animEffect transition="in" filter="slide(fromBottom)">
                                      <p:cBhvr>
                                        <p:cTn id="112" dur="500"/>
                                        <p:tgtEl>
                                          <p:spTgt spid="51"/>
                                        </p:tgtEl>
                                      </p:cBhvr>
                                    </p:animEffect>
                                  </p:childTnLst>
                                </p:cTn>
                              </p:par>
                            </p:childTnLst>
                          </p:cTn>
                        </p:par>
                      </p:childTnLst>
                    </p:cTn>
                  </p:par>
                  <p:par>
                    <p:cTn id="113" fill="hold">
                      <p:stCondLst>
                        <p:cond delay="indefinite"/>
                      </p:stCondLst>
                      <p:childTnLst>
                        <p:par>
                          <p:cTn id="114" fill="hold">
                            <p:stCondLst>
                              <p:cond delay="0"/>
                            </p:stCondLst>
                            <p:childTnLst>
                              <p:par>
                                <p:cTn id="115" presetID="12" presetClass="entr" presetSubtype="4" fill="hold" grpId="0" nodeType="clickEffect">
                                  <p:stCondLst>
                                    <p:cond delay="0"/>
                                  </p:stCondLst>
                                  <p:childTnLst>
                                    <p:set>
                                      <p:cBhvr>
                                        <p:cTn id="116" dur="1" fill="hold">
                                          <p:stCondLst>
                                            <p:cond delay="0"/>
                                          </p:stCondLst>
                                        </p:cTn>
                                        <p:tgtEl>
                                          <p:spTgt spid="116">
                                            <p:txEl>
                                              <p:pRg st="0" end="0"/>
                                            </p:txEl>
                                          </p:spTgt>
                                        </p:tgtEl>
                                        <p:attrNameLst>
                                          <p:attrName>style.visibility</p:attrName>
                                        </p:attrNameLst>
                                      </p:cBhvr>
                                      <p:to>
                                        <p:strVal val="visible"/>
                                      </p:to>
                                    </p:set>
                                    <p:animEffect transition="in" filter="slide(fromBottom)">
                                      <p:cBhvr>
                                        <p:cTn id="117" dur="500"/>
                                        <p:tgtEl>
                                          <p:spTgt spid="1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autoUpdateAnimBg="0"/>
      <p:bldP spid="39" grpId="0" animBg="1" autoUpdateAnimBg="0"/>
      <p:bldP spid="40" grpId="0" animBg="1" autoUpdateAnimBg="0"/>
      <p:bldP spid="41" grpId="0" animBg="1" autoUpdateAnimBg="0"/>
      <p:bldP spid="42" grpId="0" animBg="1" autoUpdateAnimBg="0"/>
      <p:bldP spid="43" grpId="0" animBg="1" autoUpdateAnimBg="0"/>
      <p:bldP spid="44" grpId="0" animBg="1" autoUpdateAnimBg="0"/>
      <p:bldP spid="45" grpId="0" animBg="1" autoUpdateAnimBg="0"/>
      <p:bldP spid="46" grpId="0" animBg="1" autoUpdateAnimBg="0"/>
      <p:bldP spid="47" grpId="0" animBg="1" autoUpdateAnimBg="0"/>
      <p:bldP spid="48" grpId="0" autoUpdateAnimBg="0"/>
      <p:bldP spid="49" grpId="0" autoUpdateAnimBg="0"/>
      <p:bldP spid="50" grpId="0" autoUpdateAnimBg="0"/>
      <p:bldP spid="51" grpId="0" autoUpdateAnimBg="0"/>
      <p:bldP spid="116"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smtClean="0">
                <a:ea typeface="宋体" pitchFamily="2" charset="-122"/>
              </a:rPr>
              <a:t>广度优先搜索</a:t>
            </a:r>
          </a:p>
        </p:txBody>
      </p:sp>
      <p:sp>
        <p:nvSpPr>
          <p:cNvPr id="4099" name="内容占位符 2"/>
          <p:cNvSpPr>
            <a:spLocks noGrp="1"/>
          </p:cNvSpPr>
          <p:nvPr>
            <p:ph idx="1"/>
          </p:nvPr>
        </p:nvSpPr>
        <p:spPr>
          <a:xfrm>
            <a:off x="457200" y="1076325"/>
            <a:ext cx="8258204" cy="5248275"/>
          </a:xfrm>
        </p:spPr>
        <p:txBody>
          <a:bodyPr/>
          <a:lstStyle/>
          <a:p>
            <a:pPr eaLnBrk="1" hangingPunct="1"/>
            <a:r>
              <a:rPr lang="zh-CN" altLang="en-US" dirty="0"/>
              <a:t>优点</a:t>
            </a:r>
            <a:endParaRPr lang="en-US" altLang="zh-CN" dirty="0"/>
          </a:p>
          <a:p>
            <a:pPr lvl="1" eaLnBrk="1" hangingPunct="1"/>
            <a:r>
              <a:rPr lang="zh-CN" altLang="en-US" sz="3200" dirty="0">
                <a:latin typeface="+mn-lt"/>
                <a:ea typeface="+mn-ea"/>
                <a:cs typeface="+mn-cs"/>
              </a:rPr>
              <a:t>目标节点如果存在，用广度优先搜索算法总可以找到该目标节点，而且是最小（即最短路径）的节点。</a:t>
            </a:r>
            <a:endParaRPr lang="en-US" altLang="zh-CN" sz="3200" dirty="0">
              <a:latin typeface="+mn-lt"/>
              <a:ea typeface="+mn-ea"/>
              <a:cs typeface="+mn-cs"/>
            </a:endParaRPr>
          </a:p>
          <a:p>
            <a:pPr algn="just">
              <a:buNone/>
            </a:pPr>
            <a:endParaRPr lang="zh-CN" altLang="en-US" dirty="0" smtClean="0"/>
          </a:p>
          <a:p>
            <a:pPr eaLnBrk="1" hangingPunct="1"/>
            <a:r>
              <a:rPr lang="zh-CN" altLang="en-US" dirty="0"/>
              <a:t>缺点</a:t>
            </a:r>
            <a:endParaRPr lang="en-US" altLang="zh-CN" dirty="0"/>
          </a:p>
          <a:p>
            <a:pPr lvl="1" eaLnBrk="1" hangingPunct="1"/>
            <a:r>
              <a:rPr lang="zh-CN" altLang="en-US" sz="3200" dirty="0">
                <a:latin typeface="+mn-lt"/>
                <a:ea typeface="+mn-ea"/>
                <a:cs typeface="+mn-cs"/>
              </a:rPr>
              <a:t>当目标节点距离初始节点较远时，会产生许多无用的节点，搜索效率低。</a:t>
            </a:r>
            <a:endParaRPr lang="zh-CN" altLang="zh-CN" sz="3200" dirty="0">
              <a:latin typeface="+mn-lt"/>
              <a:ea typeface="+mn-ea"/>
              <a:cs typeface="+mn-cs"/>
            </a:endParaRPr>
          </a:p>
          <a:p>
            <a:pPr lvl="1"/>
            <a:endParaRPr lang="zh-CN" altLang="en-US" dirty="0" smtClean="0"/>
          </a:p>
        </p:txBody>
      </p:sp>
    </p:spTree>
    <p:extLst>
      <p:ext uri="{BB962C8B-B14F-4D97-AF65-F5344CB8AC3E}">
        <p14:creationId xmlns:p14="http://schemas.microsoft.com/office/powerpoint/2010/main" val="2390611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a:ea typeface="宋体" pitchFamily="2" charset="-122"/>
              </a:rPr>
              <a:t>深</a:t>
            </a:r>
            <a:r>
              <a:rPr lang="zh-CN" altLang="en-US" dirty="0" smtClean="0">
                <a:ea typeface="宋体" pitchFamily="2" charset="-122"/>
              </a:rPr>
              <a:t>度优先搜索</a:t>
            </a:r>
          </a:p>
        </p:txBody>
      </p:sp>
      <p:sp>
        <p:nvSpPr>
          <p:cNvPr id="4099" name="内容占位符 2"/>
          <p:cNvSpPr>
            <a:spLocks noGrp="1"/>
          </p:cNvSpPr>
          <p:nvPr>
            <p:ph idx="1"/>
          </p:nvPr>
        </p:nvSpPr>
        <p:spPr>
          <a:xfrm>
            <a:off x="457200" y="1076325"/>
            <a:ext cx="8258204" cy="5248275"/>
          </a:xfrm>
        </p:spPr>
        <p:txBody>
          <a:bodyPr/>
          <a:lstStyle/>
          <a:p>
            <a:pPr eaLnBrk="1" hangingPunct="1"/>
            <a:r>
              <a:rPr lang="zh-CN" altLang="zh-CN" dirty="0"/>
              <a:t>用堆栈存储</a:t>
            </a:r>
          </a:p>
          <a:p>
            <a:pPr eaLnBrk="1" hangingPunct="1"/>
            <a:r>
              <a:rPr lang="zh-CN" altLang="zh-CN" dirty="0"/>
              <a:t>当前结点为下一次扩展结点的父结点</a:t>
            </a:r>
          </a:p>
        </p:txBody>
      </p:sp>
      <p:sp>
        <p:nvSpPr>
          <p:cNvPr id="4" name="Oval 4"/>
          <p:cNvSpPr>
            <a:spLocks noChangeArrowheads="1"/>
          </p:cNvSpPr>
          <p:nvPr/>
        </p:nvSpPr>
        <p:spPr bwMode="auto">
          <a:xfrm>
            <a:off x="3924300" y="3148013"/>
            <a:ext cx="3048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a:latin typeface="Tahoma" pitchFamily="34" charset="0"/>
              </a:rPr>
              <a:t>0</a:t>
            </a:r>
          </a:p>
        </p:txBody>
      </p:sp>
      <p:sp>
        <p:nvSpPr>
          <p:cNvPr id="5" name="Oval 5"/>
          <p:cNvSpPr>
            <a:spLocks noChangeArrowheads="1"/>
          </p:cNvSpPr>
          <p:nvPr/>
        </p:nvSpPr>
        <p:spPr bwMode="auto">
          <a:xfrm>
            <a:off x="3543300" y="3833813"/>
            <a:ext cx="381000" cy="3048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a:latin typeface="Tahoma" pitchFamily="34" charset="0"/>
              </a:rPr>
              <a:t>1</a:t>
            </a:r>
          </a:p>
        </p:txBody>
      </p:sp>
      <p:sp>
        <p:nvSpPr>
          <p:cNvPr id="6" name="Oval 6"/>
          <p:cNvSpPr>
            <a:spLocks noChangeArrowheads="1"/>
          </p:cNvSpPr>
          <p:nvPr/>
        </p:nvSpPr>
        <p:spPr bwMode="auto">
          <a:xfrm>
            <a:off x="4305300" y="3833813"/>
            <a:ext cx="3810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a:latin typeface="Tahoma" pitchFamily="34" charset="0"/>
              </a:rPr>
              <a:t>2</a:t>
            </a:r>
          </a:p>
        </p:txBody>
      </p:sp>
      <p:sp>
        <p:nvSpPr>
          <p:cNvPr id="7" name="Oval 7"/>
          <p:cNvSpPr>
            <a:spLocks noChangeArrowheads="1"/>
          </p:cNvSpPr>
          <p:nvPr/>
        </p:nvSpPr>
        <p:spPr bwMode="auto">
          <a:xfrm>
            <a:off x="3086100" y="4672013"/>
            <a:ext cx="3810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a:latin typeface="Tahoma" pitchFamily="34" charset="0"/>
              </a:rPr>
              <a:t>3</a:t>
            </a:r>
          </a:p>
        </p:txBody>
      </p:sp>
      <p:sp>
        <p:nvSpPr>
          <p:cNvPr id="8" name="Oval 8"/>
          <p:cNvSpPr>
            <a:spLocks noChangeArrowheads="1"/>
          </p:cNvSpPr>
          <p:nvPr/>
        </p:nvSpPr>
        <p:spPr bwMode="auto">
          <a:xfrm>
            <a:off x="3924300" y="4672013"/>
            <a:ext cx="3048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a:latin typeface="Tahoma" pitchFamily="34" charset="0"/>
              </a:rPr>
              <a:t>4</a:t>
            </a:r>
          </a:p>
        </p:txBody>
      </p:sp>
      <p:sp>
        <p:nvSpPr>
          <p:cNvPr id="9" name="Oval 9"/>
          <p:cNvSpPr>
            <a:spLocks noChangeArrowheads="1"/>
          </p:cNvSpPr>
          <p:nvPr/>
        </p:nvSpPr>
        <p:spPr bwMode="auto">
          <a:xfrm>
            <a:off x="4457700" y="4672013"/>
            <a:ext cx="3810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a:latin typeface="Tahoma" pitchFamily="34" charset="0"/>
              </a:rPr>
              <a:t>5</a:t>
            </a:r>
          </a:p>
        </p:txBody>
      </p:sp>
      <p:cxnSp>
        <p:nvCxnSpPr>
          <p:cNvPr id="10" name="AutoShape 10"/>
          <p:cNvCxnSpPr>
            <a:cxnSpLocks noChangeShapeType="1"/>
            <a:stCxn id="5" idx="3"/>
            <a:endCxn id="7" idx="0"/>
          </p:cNvCxnSpPr>
          <p:nvPr/>
        </p:nvCxnSpPr>
        <p:spPr bwMode="auto">
          <a:xfrm flipH="1">
            <a:off x="3411538" y="3986213"/>
            <a:ext cx="131762" cy="741362"/>
          </a:xfrm>
          <a:prstGeom prst="straightConnector1">
            <a:avLst/>
          </a:prstGeom>
          <a:noFill/>
          <a:ln w="952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11"/>
          <p:cNvCxnSpPr>
            <a:cxnSpLocks noChangeShapeType="1"/>
            <a:stCxn id="4" idx="3"/>
            <a:endCxn id="5" idx="0"/>
          </p:cNvCxnSpPr>
          <p:nvPr/>
        </p:nvCxnSpPr>
        <p:spPr bwMode="auto">
          <a:xfrm flipH="1">
            <a:off x="3868738" y="3338513"/>
            <a:ext cx="55562" cy="539750"/>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2"/>
          <p:cNvCxnSpPr>
            <a:cxnSpLocks noChangeShapeType="1"/>
            <a:stCxn id="5" idx="5"/>
            <a:endCxn id="8" idx="0"/>
          </p:cNvCxnSpPr>
          <p:nvPr/>
        </p:nvCxnSpPr>
        <p:spPr bwMode="auto">
          <a:xfrm>
            <a:off x="3733800" y="4138613"/>
            <a:ext cx="450850" cy="588962"/>
          </a:xfrm>
          <a:prstGeom prst="straightConnector1">
            <a:avLst/>
          </a:prstGeom>
          <a:noFill/>
          <a:ln w="9525">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3"/>
          <p:cNvCxnSpPr>
            <a:cxnSpLocks noChangeShapeType="1"/>
            <a:stCxn id="4" idx="5"/>
            <a:endCxn id="6" idx="0"/>
          </p:cNvCxnSpPr>
          <p:nvPr/>
        </p:nvCxnSpPr>
        <p:spPr bwMode="auto">
          <a:xfrm>
            <a:off x="4076700" y="3529013"/>
            <a:ext cx="554038" cy="360362"/>
          </a:xfrm>
          <a:prstGeom prst="straightConnector1">
            <a:avLst/>
          </a:prstGeom>
          <a:noFill/>
          <a:ln w="9525">
            <a:solidFill>
              <a:schemeClr val="tx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4"/>
          <p:cNvCxnSpPr>
            <a:cxnSpLocks noChangeShapeType="1"/>
            <a:stCxn id="6" idx="4"/>
            <a:endCxn id="9" idx="0"/>
          </p:cNvCxnSpPr>
          <p:nvPr/>
        </p:nvCxnSpPr>
        <p:spPr bwMode="auto">
          <a:xfrm>
            <a:off x="4360863" y="4159250"/>
            <a:ext cx="422275" cy="568325"/>
          </a:xfrm>
          <a:prstGeom prst="straightConnector1">
            <a:avLst/>
          </a:prstGeom>
          <a:noFill/>
          <a:ln w="9525">
            <a:solidFill>
              <a:schemeClr val="tx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Oval 15"/>
          <p:cNvSpPr>
            <a:spLocks noChangeArrowheads="1"/>
          </p:cNvSpPr>
          <p:nvPr/>
        </p:nvSpPr>
        <p:spPr bwMode="auto">
          <a:xfrm>
            <a:off x="5067300" y="4672013"/>
            <a:ext cx="3810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a:latin typeface="Tahoma" pitchFamily="34" charset="0"/>
              </a:rPr>
              <a:t>6</a:t>
            </a:r>
          </a:p>
        </p:txBody>
      </p:sp>
      <p:cxnSp>
        <p:nvCxnSpPr>
          <p:cNvPr id="16" name="AutoShape 16"/>
          <p:cNvCxnSpPr>
            <a:cxnSpLocks noChangeShapeType="1"/>
            <a:stCxn id="6" idx="5"/>
            <a:endCxn id="15" idx="0"/>
          </p:cNvCxnSpPr>
          <p:nvPr/>
        </p:nvCxnSpPr>
        <p:spPr bwMode="auto">
          <a:xfrm>
            <a:off x="4495800" y="4214813"/>
            <a:ext cx="896938" cy="512762"/>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233478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0-#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0-#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0-#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0-#ppt_w/2"/>
                                          </p:val>
                                        </p:tav>
                                        <p:tav tm="100000">
                                          <p:val>
                                            <p:strVal val="#ppt_x"/>
                                          </p:val>
                                        </p:tav>
                                      </p:tavLst>
                                    </p:anim>
                                    <p:anim calcmode="lin" valueType="num">
                                      <p:cBhvr additive="base">
                                        <p:cTn id="3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0-#ppt_w/2"/>
                                          </p:val>
                                        </p:tav>
                                        <p:tav tm="100000">
                                          <p:val>
                                            <p:strVal val="#ppt_x"/>
                                          </p:val>
                                        </p:tav>
                                      </p:tavLst>
                                    </p:anim>
                                    <p:anim calcmode="lin" valueType="num">
                                      <p:cBhvr additive="base">
                                        <p:cTn id="4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0-#ppt_w/2"/>
                                          </p:val>
                                        </p:tav>
                                        <p:tav tm="100000">
                                          <p:val>
                                            <p:strVal val="#ppt_x"/>
                                          </p:val>
                                        </p:tav>
                                      </p:tavLst>
                                    </p:anim>
                                    <p:anim calcmode="lin" valueType="num">
                                      <p:cBhvr additive="base">
                                        <p:cTn id="50"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500" fill="hold"/>
                                        <p:tgtEl>
                                          <p:spTgt spid="6"/>
                                        </p:tgtEl>
                                        <p:attrNameLst>
                                          <p:attrName>ppt_x</p:attrName>
                                        </p:attrNameLst>
                                      </p:cBhvr>
                                      <p:tavLst>
                                        <p:tav tm="0">
                                          <p:val>
                                            <p:strVal val="0-#ppt_w/2"/>
                                          </p:val>
                                        </p:tav>
                                        <p:tav tm="100000">
                                          <p:val>
                                            <p:strVal val="#ppt_x"/>
                                          </p:val>
                                        </p:tav>
                                      </p:tavLst>
                                    </p:anim>
                                    <p:anim calcmode="lin" valueType="num">
                                      <p:cBhvr additive="base">
                                        <p:cTn id="5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0-#ppt_w/2"/>
                                          </p:val>
                                        </p:tav>
                                        <p:tav tm="100000">
                                          <p:val>
                                            <p:strVal val="#ppt_x"/>
                                          </p:val>
                                        </p:tav>
                                      </p:tavLst>
                                    </p:anim>
                                    <p:anim calcmode="lin" valueType="num">
                                      <p:cBhvr additive="base">
                                        <p:cTn id="62"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additive="base">
                                        <p:cTn id="67" dur="500" fill="hold"/>
                                        <p:tgtEl>
                                          <p:spTgt spid="9"/>
                                        </p:tgtEl>
                                        <p:attrNameLst>
                                          <p:attrName>ppt_x</p:attrName>
                                        </p:attrNameLst>
                                      </p:cBhvr>
                                      <p:tavLst>
                                        <p:tav tm="0">
                                          <p:val>
                                            <p:strVal val="0-#ppt_w/2"/>
                                          </p:val>
                                        </p:tav>
                                        <p:tav tm="100000">
                                          <p:val>
                                            <p:strVal val="#ppt_x"/>
                                          </p:val>
                                        </p:tav>
                                      </p:tavLst>
                                    </p:anim>
                                    <p:anim calcmode="lin" valueType="num">
                                      <p:cBhvr additive="base">
                                        <p:cTn id="6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0-#ppt_w/2"/>
                                          </p:val>
                                        </p:tav>
                                        <p:tav tm="100000">
                                          <p:val>
                                            <p:strVal val="#ppt_x"/>
                                          </p:val>
                                        </p:tav>
                                      </p:tavLst>
                                    </p:anim>
                                    <p:anim calcmode="lin" valueType="num">
                                      <p:cBhvr additive="base">
                                        <p:cTn id="74"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additive="base">
                                        <p:cTn id="79" dur="500" fill="hold"/>
                                        <p:tgtEl>
                                          <p:spTgt spid="15"/>
                                        </p:tgtEl>
                                        <p:attrNameLst>
                                          <p:attrName>ppt_x</p:attrName>
                                        </p:attrNameLst>
                                      </p:cBhvr>
                                      <p:tavLst>
                                        <p:tav tm="0">
                                          <p:val>
                                            <p:strVal val="0-#ppt_w/2"/>
                                          </p:val>
                                        </p:tav>
                                        <p:tav tm="100000">
                                          <p:val>
                                            <p:strVal val="#ppt_x"/>
                                          </p:val>
                                        </p:tav>
                                      </p:tavLst>
                                    </p:anim>
                                    <p:anim calcmode="lin" valueType="num">
                                      <p:cBhvr additive="base">
                                        <p:cTn id="80"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P spid="5" grpId="0" bldLvl="0" animBg="1" autoUpdateAnimBg="0"/>
      <p:bldP spid="6" grpId="0" bldLvl="0" animBg="1" autoUpdateAnimBg="0"/>
      <p:bldP spid="7" grpId="0" bldLvl="0" animBg="1" autoUpdateAnimBg="0"/>
      <p:bldP spid="8" grpId="0" bldLvl="0" animBg="1" autoUpdateAnimBg="0"/>
      <p:bldP spid="9" grpId="0" bldLvl="0" animBg="1" autoUpdateAnimBg="0"/>
      <p:bldP spid="15" grpId="0" bldLvl="0" animBg="1" autoUpdateAnimBg="0"/>
    </p:bldLst>
  </p:timing>
</p:sld>
</file>

<file path=ppt/theme/theme1.xml><?xml version="1.0" encoding="utf-8"?>
<a:theme xmlns:a="http://schemas.openxmlformats.org/drawingml/2006/main" name="sample">
  <a:themeElements>
    <a:clrScheme name="sample 3">
      <a:dk1>
        <a:srgbClr val="000000"/>
      </a:dk1>
      <a:lt1>
        <a:srgbClr val="FFFFFF"/>
      </a:lt1>
      <a:dk2>
        <a:srgbClr val="173D89"/>
      </a:dk2>
      <a:lt2>
        <a:srgbClr val="969696"/>
      </a:lt2>
      <a:accent1>
        <a:srgbClr val="9181E1"/>
      </a:accent1>
      <a:accent2>
        <a:srgbClr val="4CD2AF"/>
      </a:accent2>
      <a:accent3>
        <a:srgbClr val="FFFFFF"/>
      </a:accent3>
      <a:accent4>
        <a:srgbClr val="000000"/>
      </a:accent4>
      <a:accent5>
        <a:srgbClr val="C7C1EE"/>
      </a:accent5>
      <a:accent6>
        <a:srgbClr val="44BE9E"/>
      </a:accent6>
      <a:hlink>
        <a:srgbClr val="5FB6F1"/>
      </a:hlink>
      <a:folHlink>
        <a:srgbClr val="94B1EC"/>
      </a:folHlink>
    </a:clrScheme>
    <a:fontScheme name="sample">
      <a:majorFont>
        <a:latin typeface="Tahoma"/>
        <a:ea typeface=""/>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altLang="zh-CN"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altLang="zh-CN"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sample 1">
        <a:dk1>
          <a:srgbClr val="000000"/>
        </a:dk1>
        <a:lt1>
          <a:srgbClr val="FFFFFF"/>
        </a:lt1>
        <a:dk2>
          <a:srgbClr val="7E6256"/>
        </a:dk2>
        <a:lt2>
          <a:srgbClr val="969696"/>
        </a:lt2>
        <a:accent1>
          <a:srgbClr val="E4CF84"/>
        </a:accent1>
        <a:accent2>
          <a:srgbClr val="92A5E0"/>
        </a:accent2>
        <a:accent3>
          <a:srgbClr val="FFFFFF"/>
        </a:accent3>
        <a:accent4>
          <a:srgbClr val="000000"/>
        </a:accent4>
        <a:accent5>
          <a:srgbClr val="EFE4C2"/>
        </a:accent5>
        <a:accent6>
          <a:srgbClr val="8495CB"/>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sample 2">
        <a:dk1>
          <a:srgbClr val="000000"/>
        </a:dk1>
        <a:lt1>
          <a:srgbClr val="FFFFFF"/>
        </a:lt1>
        <a:dk2>
          <a:srgbClr val="515F7B"/>
        </a:dk2>
        <a:lt2>
          <a:srgbClr val="808080"/>
        </a:lt2>
        <a:accent1>
          <a:srgbClr val="9FCAD3"/>
        </a:accent1>
        <a:accent2>
          <a:srgbClr val="8DB1F3"/>
        </a:accent2>
        <a:accent3>
          <a:srgbClr val="FFFFFF"/>
        </a:accent3>
        <a:accent4>
          <a:srgbClr val="000000"/>
        </a:accent4>
        <a:accent5>
          <a:srgbClr val="CDE1E6"/>
        </a:accent5>
        <a:accent6>
          <a:srgbClr val="7FA0DC"/>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sample 3">
        <a:dk1>
          <a:srgbClr val="000000"/>
        </a:dk1>
        <a:lt1>
          <a:srgbClr val="FFFFFF"/>
        </a:lt1>
        <a:dk2>
          <a:srgbClr val="173D89"/>
        </a:dk2>
        <a:lt2>
          <a:srgbClr val="969696"/>
        </a:lt2>
        <a:accent1>
          <a:srgbClr val="9181E1"/>
        </a:accent1>
        <a:accent2>
          <a:srgbClr val="4CD2AF"/>
        </a:accent2>
        <a:accent3>
          <a:srgbClr val="FFFFFF"/>
        </a:accent3>
        <a:accent4>
          <a:srgbClr val="000000"/>
        </a:accent4>
        <a:accent5>
          <a:srgbClr val="C7C1EE"/>
        </a:accent5>
        <a:accent6>
          <a:srgbClr val="44BE9E"/>
        </a:accent6>
        <a:hlink>
          <a:srgbClr val="5FB6F1"/>
        </a:hlink>
        <a:folHlink>
          <a:srgbClr val="94B1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682</TotalTime>
  <Pages>0</Pages>
  <Words>859</Words>
  <Characters>0</Characters>
  <Application>Microsoft Office PowerPoint</Application>
  <DocSecurity>0</DocSecurity>
  <PresentationFormat>全屏显示(4:3)</PresentationFormat>
  <Lines>0</Lines>
  <Paragraphs>303</Paragraphs>
  <Slides>19</Slides>
  <Notes>0</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sample</vt:lpstr>
      <vt:lpstr>PowerPoint 演示文稿</vt:lpstr>
      <vt:lpstr>一、搜索算法简介</vt:lpstr>
      <vt:lpstr>二、常见搜索算法</vt:lpstr>
      <vt:lpstr>广度优先搜索</vt:lpstr>
      <vt:lpstr>广度优先搜索</vt:lpstr>
      <vt:lpstr>广度优先搜索</vt:lpstr>
      <vt:lpstr>广度优先搜索</vt:lpstr>
      <vt:lpstr>广度优先搜索</vt:lpstr>
      <vt:lpstr>深度优先搜索</vt:lpstr>
      <vt:lpstr>深度优先搜索</vt:lpstr>
      <vt:lpstr>深度优先搜索</vt:lpstr>
      <vt:lpstr>三、例题</vt:lpstr>
      <vt:lpstr>例题</vt:lpstr>
      <vt:lpstr>例题</vt:lpstr>
      <vt:lpstr>例题</vt:lpstr>
      <vt:lpstr>例题</vt:lpstr>
      <vt:lpstr>例题</vt:lpstr>
      <vt:lpstr>四、练习题</vt:lpstr>
      <vt:lpstr>PowerPoint 演示文稿</vt:lpstr>
    </vt:vector>
  </TitlesOfParts>
  <Company>GuildDesign Inc.</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计算机基础知识</dc:title>
  <dc:creator>刘超慧</dc:creator>
  <cp:lastModifiedBy>st</cp:lastModifiedBy>
  <cp:revision>346</cp:revision>
  <dcterms:created xsi:type="dcterms:W3CDTF">2004-08-26T06:30:40Z</dcterms:created>
  <dcterms:modified xsi:type="dcterms:W3CDTF">2017-10-18T05:32:17Z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2052-9.1.0.4369</vt:lpwstr>
  </property>
</Properties>
</file>