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76f7f1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76f7f1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6f7f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6f7f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6f7f1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6f7f1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6f7f1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6f7f1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76f7f1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76f7f1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76f7f1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76f7f1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76f7f1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76f7f1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76f7f1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76f7f1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76f7f1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76f7f1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design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graphs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systematically perform the empirical studies?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computers did you use to run the experiments?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did you focus on?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input parameters did you vary?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observations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challenges that you encountered in this project?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did you overcome these challenges?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(optional)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