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BCA53-6E1B-464F-8DBF-0F041E6F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EB0AEC-8052-4E36-A9A6-A6256F7C6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1F81E-7FF2-4A9A-8D0B-73F95EB6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036F-52CE-48C2-A8C2-2E176A83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96FFE-E84B-452C-9CC0-DBA0494B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3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DC860-8FBF-4F1A-B6A2-9A0ACF2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37DD1-7EFC-46B2-8DE1-565D73A6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5D116-38FA-4E7D-84EF-6E764A7A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7832F-1BAA-44BF-A22D-D6D6522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A93FF-5B03-4DC6-A18D-27D9DEEA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4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63C189-C71E-403D-87CA-0DE6588F1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9DCEE-AD4D-4DD9-82B7-35A786ED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ACE86-00C6-49E4-842F-ABE9FB70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62BB9-2C2A-4119-8692-E366A25C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F7001-AB55-4977-BB44-7326A712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3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5882E-552D-4F23-84E1-C2417C9C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335BE-7975-4110-A978-5722C938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648A6-1071-4874-8DE4-408C8AA8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289DD-0D74-4AB6-913D-F05F1DF2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AD12-11AE-49B0-A68F-6F1E8F9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1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6C760-FC5E-4B68-BCE0-0FD8BEDD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ACC1B-D5DC-4461-8DC9-2E90796C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64CC8-ECCA-4D4D-9995-3325AF5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D47B0-4999-4CB3-A0BC-35D1CDB8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DFBE2-30B9-4FBF-85C7-FD8A20A8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7A2C-1BD0-4485-AF54-F8C2BC62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B8378-5554-45E6-983D-13F3BFF6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47343-5248-477E-B6FF-E7640465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93B56-0961-4BF8-A2FB-CEF0A15B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7A493-2615-424D-9302-5A056BEB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76BEE-7A2E-4BB4-A524-42A4EFE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84480-3046-45D0-8156-A0F9912C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9B6A9-E39A-4F30-AD3B-F5A873F4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8536B-03DA-4973-B678-4AE1C932D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0257C2-9C81-4378-BC04-EA8CA950D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43448B-454E-4562-842D-B028E0CE7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8D9E5-8729-4508-A7A6-5E832B23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4C9E00-B69E-4DB3-9BF0-AB04178B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54F515-FD22-40DB-A3CA-EC7C2E76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3A8A6-2A49-49AD-973E-F6F54D60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C2C2B-AD7C-469E-8494-7B0B8D2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1ADEF-B33F-4735-9A44-2B70B6C8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7BADAC-3D22-4B20-9C81-9DE1AD93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2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5FA0E1-1E83-4450-AF31-8DA83CF3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9FC721-10B3-40F3-9479-768C98FD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77BE8-B88E-49D5-A788-AB37034B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1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3146-65A3-4F3A-8A8A-0F387580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94577-05C6-4BB2-8C84-566E4732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9A7E9-8682-4A61-AAEE-25330812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B5952-4129-4C6E-ADAD-DA54525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69E69-C279-49A1-92FD-7ED75018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401C3-0A80-40C5-8D9C-E7CE91D5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4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5B23E-7CFF-44F3-B991-2EB28466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DFC481-C1C1-442C-9806-371896B9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D7ACC-A1B5-45CE-A04B-5B4BAA9E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7A934-C2C7-40FE-87F7-44EC3AA8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B4150-8C7F-44E2-8174-5883C8F2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8E093-14B7-406B-AEDB-8D5A0C5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5F62C5-79E7-421F-B98B-1F7AFCBD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717A7-3CA0-4321-B585-4BF6FDA4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E87EC-98FD-46EE-AF92-F9E17F817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750A-66D7-4913-AD5E-BC4B59D7EAD8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5A597-3C74-41C5-8297-B5FBCBB5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E55BF-E12A-43E9-8AD2-63F45337D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788B-C11F-412A-99CF-C797174A6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湖边的景色&#10;&#10;描述已自动生成">
            <a:extLst>
              <a:ext uri="{FF2B5EF4-FFF2-40B4-BE49-F238E27FC236}">
                <a16:creationId xmlns:a16="http://schemas.microsoft.com/office/drawing/2014/main" id="{BB4F9529-34DA-44C3-82E3-4006C4388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r="-3" b="5728"/>
          <a:stretch/>
        </p:blipFill>
        <p:spPr>
          <a:xfrm>
            <a:off x="321730" y="321732"/>
            <a:ext cx="5728548" cy="30791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BF6D00-3CF6-4ACE-A1CC-A84841C1E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9" r="-3" b="5492"/>
          <a:stretch/>
        </p:blipFill>
        <p:spPr bwMode="auto">
          <a:xfrm>
            <a:off x="321730" y="3489158"/>
            <a:ext cx="5728548" cy="304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片包含 户外, 自然, 水, 大&#10;&#10;描述已自动生成">
            <a:extLst>
              <a:ext uri="{FF2B5EF4-FFF2-40B4-BE49-F238E27FC236}">
                <a16:creationId xmlns:a16="http://schemas.microsoft.com/office/drawing/2014/main" id="{5410AB11-454A-4168-8797-BF019997E8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1" r="9518" b="-1"/>
          <a:stretch/>
        </p:blipFill>
        <p:spPr>
          <a:xfrm>
            <a:off x="6141723" y="321732"/>
            <a:ext cx="5728547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C8887-6224-4E9E-BFDC-7DC0ECC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湖边的景色&#10;&#10;描述已自动生成">
            <a:extLst>
              <a:ext uri="{FF2B5EF4-FFF2-40B4-BE49-F238E27FC236}">
                <a16:creationId xmlns:a16="http://schemas.microsoft.com/office/drawing/2014/main" id="{4CCD6DE3-1B55-4520-83DD-355880D21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80" y="904452"/>
            <a:ext cx="12261980" cy="5309736"/>
          </a:xfrm>
        </p:spPr>
      </p:pic>
    </p:spTree>
    <p:extLst>
      <p:ext uri="{BB962C8B-B14F-4D97-AF65-F5344CB8AC3E}">
        <p14:creationId xmlns:p14="http://schemas.microsoft.com/office/powerpoint/2010/main" val="127296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69868-4C47-4402-A83C-02633C52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建筑的摆设布局&#10;&#10;描述已自动生成">
            <a:extLst>
              <a:ext uri="{FF2B5EF4-FFF2-40B4-BE49-F238E27FC236}">
                <a16:creationId xmlns:a16="http://schemas.microsoft.com/office/drawing/2014/main" id="{85102C38-814A-478E-9FDF-9D20F614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48656"/>
            <a:ext cx="6096000" cy="4105275"/>
          </a:xfrm>
        </p:spPr>
      </p:pic>
      <p:pic>
        <p:nvPicPr>
          <p:cNvPr id="7" name="图片 6" descr="图片包含 游戏机, 灯光&#10;&#10;描述已自动生成">
            <a:extLst>
              <a:ext uri="{FF2B5EF4-FFF2-40B4-BE49-F238E27FC236}">
                <a16:creationId xmlns:a16="http://schemas.microsoft.com/office/drawing/2014/main" id="{6CFE0B03-DD7A-4F94-92E5-A407D12B8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948655"/>
            <a:ext cx="6095999" cy="4105275"/>
          </a:xfrm>
          <a:prstGeom prst="rect">
            <a:avLst/>
          </a:prstGeom>
        </p:spPr>
      </p:pic>
      <p:pic>
        <p:nvPicPr>
          <p:cNvPr id="9" name="图片 8" descr="水中的建筑&#10;&#10;描述已自动生成">
            <a:extLst>
              <a:ext uri="{FF2B5EF4-FFF2-40B4-BE49-F238E27FC236}">
                <a16:creationId xmlns:a16="http://schemas.microsoft.com/office/drawing/2014/main" id="{F924A56C-A149-40D2-9C01-F62EDB37B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948655"/>
            <a:ext cx="6095999" cy="4105275"/>
          </a:xfrm>
          <a:prstGeom prst="rect">
            <a:avLst/>
          </a:prstGeom>
        </p:spPr>
      </p:pic>
      <p:pic>
        <p:nvPicPr>
          <p:cNvPr id="11" name="图片 10" descr="河边的风景&#10;&#10;描述已自动生成">
            <a:extLst>
              <a:ext uri="{FF2B5EF4-FFF2-40B4-BE49-F238E27FC236}">
                <a16:creationId xmlns:a16="http://schemas.microsoft.com/office/drawing/2014/main" id="{2CE3BE8B-17CC-45E4-9511-CB24A6A4E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6" y="1948653"/>
            <a:ext cx="6116073" cy="4105275"/>
          </a:xfrm>
          <a:prstGeom prst="rect">
            <a:avLst/>
          </a:prstGeom>
        </p:spPr>
      </p:pic>
      <p:pic>
        <p:nvPicPr>
          <p:cNvPr id="13" name="图片 12" descr="水上有许多云&#10;&#10;描述已自动生成">
            <a:extLst>
              <a:ext uri="{FF2B5EF4-FFF2-40B4-BE49-F238E27FC236}">
                <a16:creationId xmlns:a16="http://schemas.microsoft.com/office/drawing/2014/main" id="{1A8C49A5-9BE3-48CF-896E-E90ACE293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6" y="1948649"/>
            <a:ext cx="6116072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9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49F4-2D02-41A7-B873-0A5045C4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山上的风景&#10;&#10;描述已自动生成">
            <a:extLst>
              <a:ext uri="{FF2B5EF4-FFF2-40B4-BE49-F238E27FC236}">
                <a16:creationId xmlns:a16="http://schemas.microsoft.com/office/drawing/2014/main" id="{09FC88A6-A13D-4A79-979B-5114E8A9E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2267744"/>
            <a:ext cx="8286750" cy="3467100"/>
          </a:xfrm>
        </p:spPr>
      </p:pic>
      <p:pic>
        <p:nvPicPr>
          <p:cNvPr id="7" name="图片 6" descr="海上有许多云&#10;&#10;描述已自动生成">
            <a:extLst>
              <a:ext uri="{FF2B5EF4-FFF2-40B4-BE49-F238E27FC236}">
                <a16:creationId xmlns:a16="http://schemas.microsoft.com/office/drawing/2014/main" id="{6EE05436-63B5-4885-8FA6-822D2251E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2273542"/>
            <a:ext cx="8286750" cy="34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8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FE8AA-1410-486E-806A-021CB84B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7E294-E4FD-456C-8E27-A0F54F40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5B9D4-7780-4E38-9B19-993FA1E0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328180"/>
            <a:ext cx="5868219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1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F81E7-6F65-4731-BFF1-61ED8194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户外, 草, 建筑, 旧&#10;&#10;描述已自动生成">
            <a:extLst>
              <a:ext uri="{FF2B5EF4-FFF2-40B4-BE49-F238E27FC236}">
                <a16:creationId xmlns:a16="http://schemas.microsoft.com/office/drawing/2014/main" id="{2AA65B9C-0C4F-49DB-846D-DEB9E7FF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1000" y="1931194"/>
            <a:ext cx="6350000" cy="4140200"/>
          </a:xfrm>
        </p:spPr>
      </p:pic>
    </p:spTree>
    <p:extLst>
      <p:ext uri="{BB962C8B-B14F-4D97-AF65-F5344CB8AC3E}">
        <p14:creationId xmlns:p14="http://schemas.microsoft.com/office/powerpoint/2010/main" val="183284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Yuhang He</dc:creator>
  <cp:lastModifiedBy>Yuhang He</cp:lastModifiedBy>
  <cp:revision>15</cp:revision>
  <dcterms:created xsi:type="dcterms:W3CDTF">2020-05-09T12:52:18Z</dcterms:created>
  <dcterms:modified xsi:type="dcterms:W3CDTF">2020-05-16T07:35:13Z</dcterms:modified>
</cp:coreProperties>
</file>