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84" r:id="rId7"/>
    <p:sldId id="285" r:id="rId8"/>
    <p:sldId id="262" r:id="rId9"/>
    <p:sldId id="281" r:id="rId10"/>
    <p:sldId id="263" r:id="rId11"/>
    <p:sldId id="282" r:id="rId12"/>
    <p:sldId id="288" r:id="rId13"/>
    <p:sldId id="289" r:id="rId14"/>
    <p:sldId id="286" r:id="rId15"/>
    <p:sldId id="293" r:id="rId16"/>
    <p:sldId id="294" r:id="rId17"/>
    <p:sldId id="291" r:id="rId18"/>
    <p:sldId id="280" r:id="rId19"/>
    <p:sldId id="292" r:id="rId20"/>
    <p:sldId id="273" r:id="rId21"/>
    <p:sldId id="270" r:id="rId22"/>
    <p:sldId id="272" r:id="rId23"/>
    <p:sldId id="271" r:id="rId24"/>
    <p:sldId id="274" r:id="rId25"/>
    <p:sldId id="269" r:id="rId26"/>
    <p:sldId id="276" r:id="rId27"/>
    <p:sldId id="277" r:id="rId28"/>
    <p:sldId id="295" r:id="rId29"/>
    <p:sldId id="296" r:id="rId30"/>
    <p:sldId id="297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l Sanjay Ghatpande" initials="SSG" lastIdx="1" clrIdx="0">
    <p:extLst>
      <p:ext uri="{19B8F6BF-5375-455C-9EA6-DF929625EA0E}">
        <p15:presenceInfo xmlns:p15="http://schemas.microsoft.com/office/powerpoint/2012/main" userId="S::sghatpan@syr.edu::45a70f7f-4700-44bf-a22c-4c683af48772" providerId="AD"/>
      </p:ext>
    </p:extLst>
  </p:cmAuthor>
  <p:cmAuthor id="2" name="Heer Pinakin Thaker" initials="HT" lastIdx="2" clrIdx="1">
    <p:extLst>
      <p:ext uri="{19B8F6BF-5375-455C-9EA6-DF929625EA0E}">
        <p15:presenceInfo xmlns:p15="http://schemas.microsoft.com/office/powerpoint/2012/main" userId="S::hthaker@syr.edu::763442a1-a889-4473-842c-fa72220b00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DBBD1-6F36-C705-456A-67E03B7726B5}" v="503" dt="2020-11-20T01:04:12.031"/>
    <p1510:client id="{180969D5-EB5A-BE4C-F168-47BEECE5ACD9}" v="40" dt="2020-11-19T23:02:12.845"/>
    <p1510:client id="{2CF5CB42-2CC4-49E0-8D99-BC89EAEA1712}" v="78" dt="2020-11-19T20:07:03.790"/>
    <p1510:client id="{2F060A4A-8D44-49B5-9CE4-B90B1002EC7A}" v="43" dt="2020-11-19T21:53:23.159"/>
    <p1510:client id="{333E1B71-84E2-095E-F792-86A008B53A3E}" v="222" dt="2020-11-19T20:31:14.171"/>
    <p1510:client id="{79C4A2B1-0CA5-9DB8-0260-FC1BF8B54BDC}" v="379" dt="2020-11-19T22:48:47.582"/>
    <p1510:client id="{7AA4E427-5EA1-50D5-F6F8-3F9FA2B75D7E}" v="3" dt="2020-11-23T18:33:09.193"/>
    <p1510:client id="{900B3CA4-2A6C-468A-8CF0-F3DF97DFC994}" v="2" dt="2020-11-19T22:33:24.736"/>
    <p1510:client id="{CD6919CD-2BFE-4F44-80F9-2CDC29F2F7A5}" v="227" dt="2020-11-19T20:24:00.156"/>
    <p1510:client id="{E4C1A5A9-9D39-DC89-4461-F3ED1B57E034}" v="50" dt="2020-11-19T23:41:37.720"/>
    <p1510:client id="{FD3DF17F-1831-1D39-1C99-E4A56E63D450}" v="1680" dt="2020-11-19T23:27:02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han Amanuddin Fakir" userId="S::rafakir@syr.edu::68bd99ad-1325-4454-8d79-95f8f79c5e42" providerId="AD" clId="Web-{180969D5-EB5A-BE4C-F168-47BEECE5ACD9}"/>
    <pc:docChg chg="modSld">
      <pc:chgData name="Rehan Amanuddin Fakir" userId="S::rafakir@syr.edu::68bd99ad-1325-4454-8d79-95f8f79c5e42" providerId="AD" clId="Web-{180969D5-EB5A-BE4C-F168-47BEECE5ACD9}" dt="2020-11-19T23:02:12.845" v="39" actId="20577"/>
      <pc:docMkLst>
        <pc:docMk/>
      </pc:docMkLst>
      <pc:sldChg chg="modSp">
        <pc:chgData name="Rehan Amanuddin Fakir" userId="S::rafakir@syr.edu::68bd99ad-1325-4454-8d79-95f8f79c5e42" providerId="AD" clId="Web-{180969D5-EB5A-BE4C-F168-47BEECE5ACD9}" dt="2020-11-19T23:02:12.845" v="38" actId="20577"/>
        <pc:sldMkLst>
          <pc:docMk/>
          <pc:sldMk cId="1681737650" sldId="276"/>
        </pc:sldMkLst>
        <pc:spChg chg="mod">
          <ac:chgData name="Rehan Amanuddin Fakir" userId="S::rafakir@syr.edu::68bd99ad-1325-4454-8d79-95f8f79c5e42" providerId="AD" clId="Web-{180969D5-EB5A-BE4C-F168-47BEECE5ACD9}" dt="2020-11-19T23:02:12.845" v="38" actId="20577"/>
          <ac:spMkLst>
            <pc:docMk/>
            <pc:sldMk cId="1681737650" sldId="276"/>
            <ac:spMk id="2" creationId="{C03FAEF7-4CE3-4249-A442-65B2C8C5FEB5}"/>
          </ac:spMkLst>
        </pc:spChg>
      </pc:sldChg>
      <pc:sldChg chg="modSp">
        <pc:chgData name="Rehan Amanuddin Fakir" userId="S::rafakir@syr.edu::68bd99ad-1325-4454-8d79-95f8f79c5e42" providerId="AD" clId="Web-{180969D5-EB5A-BE4C-F168-47BEECE5ACD9}" dt="2020-11-19T22:57:12.541" v="18" actId="20577"/>
        <pc:sldMkLst>
          <pc:docMk/>
          <pc:sldMk cId="3586965706" sldId="277"/>
        </pc:sldMkLst>
        <pc:spChg chg="mod">
          <ac:chgData name="Rehan Amanuddin Fakir" userId="S::rafakir@syr.edu::68bd99ad-1325-4454-8d79-95f8f79c5e42" providerId="AD" clId="Web-{180969D5-EB5A-BE4C-F168-47BEECE5ACD9}" dt="2020-11-19T22:57:12.541" v="18" actId="20577"/>
          <ac:spMkLst>
            <pc:docMk/>
            <pc:sldMk cId="3586965706" sldId="277"/>
            <ac:spMk id="2" creationId="{C03FAEF7-4CE3-4249-A442-65B2C8C5FEB5}"/>
          </ac:spMkLst>
        </pc:spChg>
      </pc:sldChg>
    </pc:docChg>
  </pc:docChgLst>
  <pc:docChgLst>
    <pc:chgData name="Dishank Kalyanji Solanki" userId="S::dsolanki@syr.edu::57686829-229e-4d30-80cd-784a8d4ff3f5" providerId="AD" clId="Web-{CD6919CD-2BFE-4F44-80F9-2CDC29F2F7A5}"/>
    <pc:docChg chg="addSld modSld sldOrd">
      <pc:chgData name="Dishank Kalyanji Solanki" userId="S::dsolanki@syr.edu::57686829-229e-4d30-80cd-784a8d4ff3f5" providerId="AD" clId="Web-{CD6919CD-2BFE-4F44-80F9-2CDC29F2F7A5}" dt="2020-11-19T20:24:00.156" v="221"/>
      <pc:docMkLst>
        <pc:docMk/>
      </pc:docMkLst>
      <pc:sldChg chg="ord">
        <pc:chgData name="Dishank Kalyanji Solanki" userId="S::dsolanki@syr.edu::57686829-229e-4d30-80cd-784a8d4ff3f5" providerId="AD" clId="Web-{CD6919CD-2BFE-4F44-80F9-2CDC29F2F7A5}" dt="2020-11-19T20:08:11.976" v="82"/>
        <pc:sldMkLst>
          <pc:docMk/>
          <pc:sldMk cId="3126578477" sldId="267"/>
        </pc:sldMkLst>
      </pc:sldChg>
      <pc:sldChg chg="modSp">
        <pc:chgData name="Dishank Kalyanji Solanki" userId="S::dsolanki@syr.edu::57686829-229e-4d30-80cd-784a8d4ff3f5" providerId="AD" clId="Web-{CD6919CD-2BFE-4F44-80F9-2CDC29F2F7A5}" dt="2020-11-19T20:05:58.366" v="80" actId="20577"/>
        <pc:sldMkLst>
          <pc:docMk/>
          <pc:sldMk cId="3824436654" sldId="285"/>
        </pc:sldMkLst>
        <pc:spChg chg="mod">
          <ac:chgData name="Dishank Kalyanji Solanki" userId="S::dsolanki@syr.edu::57686829-229e-4d30-80cd-784a8d4ff3f5" providerId="AD" clId="Web-{CD6919CD-2BFE-4F44-80F9-2CDC29F2F7A5}" dt="2020-11-19T20:05:58.366" v="80" actId="20577"/>
          <ac:spMkLst>
            <pc:docMk/>
            <pc:sldMk cId="3824436654" sldId="285"/>
            <ac:spMk id="3" creationId="{DDEB476B-DCF6-48F9-AB1D-805ECC462A5C}"/>
          </ac:spMkLst>
        </pc:spChg>
      </pc:sldChg>
      <pc:sldChg chg="addSp delSp modSp new ord">
        <pc:chgData name="Dishank Kalyanji Solanki" userId="S::dsolanki@syr.edu::57686829-229e-4d30-80cd-784a8d4ff3f5" providerId="AD" clId="Web-{CD6919CD-2BFE-4F44-80F9-2CDC29F2F7A5}" dt="2020-11-19T20:24:00.156" v="221"/>
        <pc:sldMkLst>
          <pc:docMk/>
          <pc:sldMk cId="2194523769" sldId="286"/>
        </pc:sldMkLst>
        <pc:spChg chg="del mod">
          <ac:chgData name="Dishank Kalyanji Solanki" userId="S::dsolanki@syr.edu::57686829-229e-4d30-80cd-784a8d4ff3f5" providerId="AD" clId="Web-{CD6919CD-2BFE-4F44-80F9-2CDC29F2F7A5}" dt="2020-11-19T20:17:18.606" v="194"/>
          <ac:spMkLst>
            <pc:docMk/>
            <pc:sldMk cId="2194523769" sldId="286"/>
            <ac:spMk id="2" creationId="{82FD65CB-F14C-452F-BD82-6AAE5CC4C316}"/>
          </ac:spMkLst>
        </pc:spChg>
        <pc:spChg chg="del mod">
          <ac:chgData name="Dishank Kalyanji Solanki" userId="S::dsolanki@syr.edu::57686829-229e-4d30-80cd-784a8d4ff3f5" providerId="AD" clId="Web-{CD6919CD-2BFE-4F44-80F9-2CDC29F2F7A5}" dt="2020-11-19T20:18:23.091" v="202"/>
          <ac:spMkLst>
            <pc:docMk/>
            <pc:sldMk cId="2194523769" sldId="286"/>
            <ac:spMk id="3" creationId="{FD590ABB-44A3-40C4-A2F2-908C48689AF2}"/>
          </ac:spMkLst>
        </pc:spChg>
        <pc:spChg chg="add del mod">
          <ac:chgData name="Dishank Kalyanji Solanki" userId="S::dsolanki@syr.edu::57686829-229e-4d30-80cd-784a8d4ff3f5" providerId="AD" clId="Web-{CD6919CD-2BFE-4F44-80F9-2CDC29F2F7A5}" dt="2020-11-19T20:17:52.606" v="197"/>
          <ac:spMkLst>
            <pc:docMk/>
            <pc:sldMk cId="2194523769" sldId="286"/>
            <ac:spMk id="5" creationId="{3896E1E4-3536-44AE-928D-5E6F0D117166}"/>
          </ac:spMkLst>
        </pc:spChg>
        <pc:spChg chg="add mod">
          <ac:chgData name="Dishank Kalyanji Solanki" userId="S::dsolanki@syr.edu::57686829-229e-4d30-80cd-784a8d4ff3f5" providerId="AD" clId="Web-{CD6919CD-2BFE-4F44-80F9-2CDC29F2F7A5}" dt="2020-11-19T20:23:40.781" v="218" actId="20577"/>
          <ac:spMkLst>
            <pc:docMk/>
            <pc:sldMk cId="2194523769" sldId="286"/>
            <ac:spMk id="7" creationId="{ADFAF05A-054C-4C4A-AEFD-84FD03C00722}"/>
          </ac:spMkLst>
        </pc:spChg>
        <pc:graphicFrameChg chg="add del mod">
          <ac:chgData name="Dishank Kalyanji Solanki" userId="S::dsolanki@syr.edu::57686829-229e-4d30-80cd-784a8d4ff3f5" providerId="AD" clId="Web-{CD6919CD-2BFE-4F44-80F9-2CDC29F2F7A5}" dt="2020-11-19T20:24:00.156" v="221"/>
          <ac:graphicFrameMkLst>
            <pc:docMk/>
            <pc:sldMk cId="2194523769" sldId="286"/>
            <ac:graphicFrameMk id="8" creationId="{06671555-B092-468B-876F-2077300D5020}"/>
          </ac:graphicFrameMkLst>
        </pc:graphicFrameChg>
      </pc:sldChg>
      <pc:sldChg chg="addSp delSp modSp add mod replId setBg">
        <pc:chgData name="Dishank Kalyanji Solanki" userId="S::dsolanki@syr.edu::57686829-229e-4d30-80cd-784a8d4ff3f5" providerId="AD" clId="Web-{CD6919CD-2BFE-4F44-80F9-2CDC29F2F7A5}" dt="2020-11-19T20:23:27" v="211"/>
        <pc:sldMkLst>
          <pc:docMk/>
          <pc:sldMk cId="1975688750" sldId="287"/>
        </pc:sldMkLst>
        <pc:spChg chg="del mod ord">
          <ac:chgData name="Dishank Kalyanji Solanki" userId="S::dsolanki@syr.edu::57686829-229e-4d30-80cd-784a8d4ff3f5" providerId="AD" clId="Web-{CD6919CD-2BFE-4F44-80F9-2CDC29F2F7A5}" dt="2020-11-19T20:23:24.828" v="210"/>
          <ac:spMkLst>
            <pc:docMk/>
            <pc:sldMk cId="1975688750" sldId="287"/>
            <ac:spMk id="2" creationId="{82FD65CB-F14C-452F-BD82-6AAE5CC4C316}"/>
          </ac:spMkLst>
        </pc:spChg>
        <pc:spChg chg="del">
          <ac:chgData name="Dishank Kalyanji Solanki" userId="S::dsolanki@syr.edu::57686829-229e-4d30-80cd-784a8d4ff3f5" providerId="AD" clId="Web-{CD6919CD-2BFE-4F44-80F9-2CDC29F2F7A5}" dt="2020-11-19T20:12:04.884" v="171"/>
          <ac:spMkLst>
            <pc:docMk/>
            <pc:sldMk cId="1975688750" sldId="287"/>
            <ac:spMk id="3" creationId="{FD590ABB-44A3-40C4-A2F2-908C48689AF2}"/>
          </ac:spMkLst>
        </pc:spChg>
        <pc:spChg chg="add del mod">
          <ac:chgData name="Dishank Kalyanji Solanki" userId="S::dsolanki@syr.edu::57686829-229e-4d30-80cd-784a8d4ff3f5" providerId="AD" clId="Web-{CD6919CD-2BFE-4F44-80F9-2CDC29F2F7A5}" dt="2020-11-19T20:13:00.104" v="177"/>
          <ac:spMkLst>
            <pc:docMk/>
            <pc:sldMk cId="1975688750" sldId="287"/>
            <ac:spMk id="4" creationId="{3FC1F3D0-5C5F-4FAE-A735-39CA8D3B3B6F}"/>
          </ac:spMkLst>
        </pc:spChg>
        <pc:spChg chg="add del mod">
          <ac:chgData name="Dishank Kalyanji Solanki" userId="S::dsolanki@syr.edu::57686829-229e-4d30-80cd-784a8d4ff3f5" providerId="AD" clId="Web-{CD6919CD-2BFE-4F44-80F9-2CDC29F2F7A5}" dt="2020-11-19T20:13:13.572" v="181"/>
          <ac:spMkLst>
            <pc:docMk/>
            <pc:sldMk cId="1975688750" sldId="287"/>
            <ac:spMk id="7" creationId="{B7128F73-5695-4098-8194-F024910631F6}"/>
          </ac:spMkLst>
        </pc:spChg>
        <pc:spChg chg="add del mod">
          <ac:chgData name="Dishank Kalyanji Solanki" userId="S::dsolanki@syr.edu::57686829-229e-4d30-80cd-784a8d4ff3f5" providerId="AD" clId="Web-{CD6919CD-2BFE-4F44-80F9-2CDC29F2F7A5}" dt="2020-11-19T20:23:27" v="211"/>
          <ac:spMkLst>
            <pc:docMk/>
            <pc:sldMk cId="1975688750" sldId="287"/>
            <ac:spMk id="11" creationId="{948D3489-B1F9-462C-897D-8697B36AD52E}"/>
          </ac:spMkLst>
        </pc:spChg>
        <pc:spChg chg="add">
          <ac:chgData name="Dishank Kalyanji Solanki" userId="S::dsolanki@syr.edu::57686829-229e-4d30-80cd-784a8d4ff3f5" providerId="AD" clId="Web-{CD6919CD-2BFE-4F44-80F9-2CDC29F2F7A5}" dt="2020-11-19T20:15:17.121" v="188"/>
          <ac:spMkLst>
            <pc:docMk/>
            <pc:sldMk cId="1975688750" sldId="287"/>
            <ac:spMk id="14" creationId="{A4AC5506-6312-4701-8D3C-40187889A947}"/>
          </ac:spMkLst>
        </pc:spChg>
        <pc:picChg chg="add del mod ord">
          <ac:chgData name="Dishank Kalyanji Solanki" userId="S::dsolanki@syr.edu::57686829-229e-4d30-80cd-784a8d4ff3f5" providerId="AD" clId="Web-{CD6919CD-2BFE-4F44-80F9-2CDC29F2F7A5}" dt="2020-11-19T20:13:12.729" v="180"/>
          <ac:picMkLst>
            <pc:docMk/>
            <pc:sldMk cId="1975688750" sldId="287"/>
            <ac:picMk id="5" creationId="{98CE7763-12EA-41E2-92DD-A702747CB110}"/>
          </ac:picMkLst>
        </pc:picChg>
        <pc:picChg chg="add mod ord">
          <ac:chgData name="Dishank Kalyanji Solanki" userId="S::dsolanki@syr.edu::57686829-229e-4d30-80cd-784a8d4ff3f5" providerId="AD" clId="Web-{CD6919CD-2BFE-4F44-80F9-2CDC29F2F7A5}" dt="2020-11-19T20:22:40.609" v="206" actId="14100"/>
          <ac:picMkLst>
            <pc:docMk/>
            <pc:sldMk cId="1975688750" sldId="287"/>
            <ac:picMk id="8" creationId="{A1582CC0-3D6B-4E54-BBDB-A730C39F2FAB}"/>
          </ac:picMkLst>
        </pc:picChg>
        <pc:picChg chg="add mod">
          <ac:chgData name="Dishank Kalyanji Solanki" userId="S::dsolanki@syr.edu::57686829-229e-4d30-80cd-784a8d4ff3f5" providerId="AD" clId="Web-{CD6919CD-2BFE-4F44-80F9-2CDC29F2F7A5}" dt="2020-11-19T20:15:24.246" v="189" actId="1076"/>
          <ac:picMkLst>
            <pc:docMk/>
            <pc:sldMk cId="1975688750" sldId="287"/>
            <ac:picMk id="9" creationId="{AD23912C-F03A-494B-9CD8-A7B7E0B59905}"/>
          </ac:picMkLst>
        </pc:picChg>
      </pc:sldChg>
    </pc:docChg>
  </pc:docChgLst>
  <pc:docChgLst>
    <pc:chgData name="Dishank Kalyanji Solanki" userId="S::dsolanki@syr.edu::57686829-229e-4d30-80cd-784a8d4ff3f5" providerId="AD" clId="Web-{7AA4E427-5EA1-50D5-F6F8-3F9FA2B75D7E}"/>
    <pc:docChg chg="modSld">
      <pc:chgData name="Dishank Kalyanji Solanki" userId="S::dsolanki@syr.edu::57686829-229e-4d30-80cd-784a8d4ff3f5" providerId="AD" clId="Web-{7AA4E427-5EA1-50D5-F6F8-3F9FA2B75D7E}" dt="2020-11-23T18:33:09.193" v="2"/>
      <pc:docMkLst>
        <pc:docMk/>
      </pc:docMkLst>
      <pc:sldChg chg="delSp modSp">
        <pc:chgData name="Dishank Kalyanji Solanki" userId="S::dsolanki@syr.edu::57686829-229e-4d30-80cd-784a8d4ff3f5" providerId="AD" clId="Web-{7AA4E427-5EA1-50D5-F6F8-3F9FA2B75D7E}" dt="2020-11-23T18:33:09.193" v="2"/>
        <pc:sldMkLst>
          <pc:docMk/>
          <pc:sldMk cId="3954060114" sldId="273"/>
        </pc:sldMkLst>
        <pc:spChg chg="del">
          <ac:chgData name="Dishank Kalyanji Solanki" userId="S::dsolanki@syr.edu::57686829-229e-4d30-80cd-784a8d4ff3f5" providerId="AD" clId="Web-{7AA4E427-5EA1-50D5-F6F8-3F9FA2B75D7E}" dt="2020-11-23T18:33:09.193" v="2"/>
          <ac:spMkLst>
            <pc:docMk/>
            <pc:sldMk cId="3954060114" sldId="273"/>
            <ac:spMk id="5" creationId="{C242DD5D-D85A-4503-92FB-6715C53B8014}"/>
          </ac:spMkLst>
        </pc:spChg>
        <pc:spChg chg="mod">
          <ac:chgData name="Dishank Kalyanji Solanki" userId="S::dsolanki@syr.edu::57686829-229e-4d30-80cd-784a8d4ff3f5" providerId="AD" clId="Web-{7AA4E427-5EA1-50D5-F6F8-3F9FA2B75D7E}" dt="2020-11-23T18:33:06.646" v="1" actId="1076"/>
          <ac:spMkLst>
            <pc:docMk/>
            <pc:sldMk cId="3954060114" sldId="273"/>
            <ac:spMk id="7" creationId="{7A33413D-4782-4913-B322-4734364E9CF4}"/>
          </ac:spMkLst>
        </pc:spChg>
      </pc:sldChg>
    </pc:docChg>
  </pc:docChgLst>
  <pc:docChgLst>
    <pc:chgData name="Yueyuan He" userId="S::yhe187@syr.edu::0bef7742-6cea-411b-b317-d199efd9f5a0" providerId="AD" clId="Web-{900B3CA4-2A6C-468A-8CF0-F3DF97DFC994}"/>
    <pc:docChg chg="sldOrd">
      <pc:chgData name="Yueyuan He" userId="S::yhe187@syr.edu::0bef7742-6cea-411b-b317-d199efd9f5a0" providerId="AD" clId="Web-{900B3CA4-2A6C-468A-8CF0-F3DF97DFC994}" dt="2020-11-19T22:33:24.736" v="1"/>
      <pc:docMkLst>
        <pc:docMk/>
      </pc:docMkLst>
      <pc:sldChg chg="ord">
        <pc:chgData name="Yueyuan He" userId="S::yhe187@syr.edu::0bef7742-6cea-411b-b317-d199efd9f5a0" providerId="AD" clId="Web-{900B3CA4-2A6C-468A-8CF0-F3DF97DFC994}" dt="2020-11-19T22:33:24.736" v="1"/>
        <pc:sldMkLst>
          <pc:docMk/>
          <pc:sldMk cId="1998551594" sldId="272"/>
        </pc:sldMkLst>
      </pc:sldChg>
    </pc:docChg>
  </pc:docChgLst>
  <pc:docChgLst>
    <pc:chgData name="Rehan Amanuddin Fakir" userId="S::rafakir@syr.edu::68bd99ad-1325-4454-8d79-95f8f79c5e42" providerId="AD" clId="Web-{79C4A2B1-0CA5-9DB8-0260-FC1BF8B54BDC}"/>
    <pc:docChg chg="modSld sldOrd">
      <pc:chgData name="Rehan Amanuddin Fakir" userId="S::rafakir@syr.edu::68bd99ad-1325-4454-8d79-95f8f79c5e42" providerId="AD" clId="Web-{79C4A2B1-0CA5-9DB8-0260-FC1BF8B54BDC}" dt="2020-11-19T22:48:47.582" v="376" actId="20577"/>
      <pc:docMkLst>
        <pc:docMk/>
      </pc:docMkLst>
      <pc:sldChg chg="modSp">
        <pc:chgData name="Rehan Amanuddin Fakir" userId="S::rafakir@syr.edu::68bd99ad-1325-4454-8d79-95f8f79c5e42" providerId="AD" clId="Web-{79C4A2B1-0CA5-9DB8-0260-FC1BF8B54BDC}" dt="2020-11-19T22:27:33.144" v="319" actId="20577"/>
        <pc:sldMkLst>
          <pc:docMk/>
          <pc:sldMk cId="2330349030" sldId="264"/>
        </pc:sldMkLst>
        <pc:spChg chg="mod">
          <ac:chgData name="Rehan Amanuddin Fakir" userId="S::rafakir@syr.edu::68bd99ad-1325-4454-8d79-95f8f79c5e42" providerId="AD" clId="Web-{79C4A2B1-0CA5-9DB8-0260-FC1BF8B54BDC}" dt="2020-11-19T22:27:33.144" v="319" actId="20577"/>
          <ac:spMkLst>
            <pc:docMk/>
            <pc:sldMk cId="2330349030" sldId="264"/>
            <ac:spMk id="3" creationId="{C3D52E97-2694-4DD6-971A-7B1F7EE477C3}"/>
          </ac:spMkLst>
        </pc:spChg>
      </pc:sldChg>
      <pc:sldChg chg="modSp ord">
        <pc:chgData name="Rehan Amanuddin Fakir" userId="S::rafakir@syr.edu::68bd99ad-1325-4454-8d79-95f8f79c5e42" providerId="AD" clId="Web-{79C4A2B1-0CA5-9DB8-0260-FC1BF8B54BDC}" dt="2020-11-19T21:47:15.840" v="124" actId="1076"/>
        <pc:sldMkLst>
          <pc:docMk/>
          <pc:sldMk cId="1220902324" sldId="268"/>
        </pc:sldMkLst>
        <pc:picChg chg="mod">
          <ac:chgData name="Rehan Amanuddin Fakir" userId="S::rafakir@syr.edu::68bd99ad-1325-4454-8d79-95f8f79c5e42" providerId="AD" clId="Web-{79C4A2B1-0CA5-9DB8-0260-FC1BF8B54BDC}" dt="2020-11-19T21:47:15.840" v="124" actId="1076"/>
          <ac:picMkLst>
            <pc:docMk/>
            <pc:sldMk cId="1220902324" sldId="268"/>
            <ac:picMk id="1026" creationId="{D23BC81C-BA94-4C10-BAB6-B4FF16822E67}"/>
          </ac:picMkLst>
        </pc:picChg>
      </pc:sldChg>
      <pc:sldChg chg="ord">
        <pc:chgData name="Rehan Amanuddin Fakir" userId="S::rafakir@syr.edu::68bd99ad-1325-4454-8d79-95f8f79c5e42" providerId="AD" clId="Web-{79C4A2B1-0CA5-9DB8-0260-FC1BF8B54BDC}" dt="2020-11-19T21:29:12.820" v="121"/>
        <pc:sldMkLst>
          <pc:docMk/>
          <pc:sldMk cId="4055853257" sldId="270"/>
        </pc:sldMkLst>
      </pc:sldChg>
      <pc:sldChg chg="ord">
        <pc:chgData name="Rehan Amanuddin Fakir" userId="S::rafakir@syr.edu::68bd99ad-1325-4454-8d79-95f8f79c5e42" providerId="AD" clId="Web-{79C4A2B1-0CA5-9DB8-0260-FC1BF8B54BDC}" dt="2020-11-19T21:29:15.102" v="122"/>
        <pc:sldMkLst>
          <pc:docMk/>
          <pc:sldMk cId="2638132712" sldId="271"/>
        </pc:sldMkLst>
      </pc:sldChg>
      <pc:sldChg chg="ord">
        <pc:chgData name="Rehan Amanuddin Fakir" userId="S::rafakir@syr.edu::68bd99ad-1325-4454-8d79-95f8f79c5e42" providerId="AD" clId="Web-{79C4A2B1-0CA5-9DB8-0260-FC1BF8B54BDC}" dt="2020-11-19T21:27:50.425" v="119"/>
        <pc:sldMkLst>
          <pc:docMk/>
          <pc:sldMk cId="2148471357" sldId="275"/>
        </pc:sldMkLst>
      </pc:sldChg>
      <pc:sldChg chg="modSp">
        <pc:chgData name="Rehan Amanuddin Fakir" userId="S::rafakir@syr.edu::68bd99ad-1325-4454-8d79-95f8f79c5e42" providerId="AD" clId="Web-{79C4A2B1-0CA5-9DB8-0260-FC1BF8B54BDC}" dt="2020-11-19T22:35:04.922" v="334" actId="20577"/>
        <pc:sldMkLst>
          <pc:docMk/>
          <pc:sldMk cId="3824436654" sldId="285"/>
        </pc:sldMkLst>
        <pc:spChg chg="mod">
          <ac:chgData name="Rehan Amanuddin Fakir" userId="S::rafakir@syr.edu::68bd99ad-1325-4454-8d79-95f8f79c5e42" providerId="AD" clId="Web-{79C4A2B1-0CA5-9DB8-0260-FC1BF8B54BDC}" dt="2020-11-19T22:35:04.922" v="334" actId="20577"/>
          <ac:spMkLst>
            <pc:docMk/>
            <pc:sldMk cId="3824436654" sldId="285"/>
            <ac:spMk id="3" creationId="{DDEB476B-DCF6-48F9-AB1D-805ECC462A5C}"/>
          </ac:spMkLst>
        </pc:spChg>
      </pc:sldChg>
      <pc:sldChg chg="modSp ord">
        <pc:chgData name="Rehan Amanuddin Fakir" userId="S::rafakir@syr.edu::68bd99ad-1325-4454-8d79-95f8f79c5e42" providerId="AD" clId="Web-{79C4A2B1-0CA5-9DB8-0260-FC1BF8B54BDC}" dt="2020-11-19T21:24:18.459" v="118" actId="14100"/>
        <pc:sldMkLst>
          <pc:docMk/>
          <pc:sldMk cId="4224672749" sldId="290"/>
        </pc:sldMkLst>
        <pc:picChg chg="mod">
          <ac:chgData name="Rehan Amanuddin Fakir" userId="S::rafakir@syr.edu::68bd99ad-1325-4454-8d79-95f8f79c5e42" providerId="AD" clId="Web-{79C4A2B1-0CA5-9DB8-0260-FC1BF8B54BDC}" dt="2020-11-19T21:24:18.459" v="118" actId="14100"/>
          <ac:picMkLst>
            <pc:docMk/>
            <pc:sldMk cId="4224672749" sldId="290"/>
            <ac:picMk id="3" creationId="{8C2D021C-8882-41BA-8EA4-60D605DD55DD}"/>
          </ac:picMkLst>
        </pc:picChg>
      </pc:sldChg>
      <pc:sldChg chg="modSp">
        <pc:chgData name="Rehan Amanuddin Fakir" userId="S::rafakir@syr.edu::68bd99ad-1325-4454-8d79-95f8f79c5e42" providerId="AD" clId="Web-{79C4A2B1-0CA5-9DB8-0260-FC1BF8B54BDC}" dt="2020-11-19T22:48:46.113" v="374" actId="20577"/>
        <pc:sldMkLst>
          <pc:docMk/>
          <pc:sldMk cId="1738583148" sldId="295"/>
        </pc:sldMkLst>
        <pc:spChg chg="mod">
          <ac:chgData name="Rehan Amanuddin Fakir" userId="S::rafakir@syr.edu::68bd99ad-1325-4454-8d79-95f8f79c5e42" providerId="AD" clId="Web-{79C4A2B1-0CA5-9DB8-0260-FC1BF8B54BDC}" dt="2020-11-19T22:48:46.113" v="374" actId="20577"/>
          <ac:spMkLst>
            <pc:docMk/>
            <pc:sldMk cId="1738583148" sldId="295"/>
            <ac:spMk id="2" creationId="{C03FAEF7-4CE3-4249-A442-65B2C8C5FEB5}"/>
          </ac:spMkLst>
        </pc:spChg>
      </pc:sldChg>
      <pc:sldChg chg="addSp delSp modSp">
        <pc:chgData name="Rehan Amanuddin Fakir" userId="S::rafakir@syr.edu::68bd99ad-1325-4454-8d79-95f8f79c5e42" providerId="AD" clId="Web-{79C4A2B1-0CA5-9DB8-0260-FC1BF8B54BDC}" dt="2020-11-19T22:44:03.017" v="344"/>
        <pc:sldMkLst>
          <pc:docMk/>
          <pc:sldMk cId="2556627797" sldId="296"/>
        </pc:sldMkLst>
        <pc:picChg chg="add del mod">
          <ac:chgData name="Rehan Amanuddin Fakir" userId="S::rafakir@syr.edu::68bd99ad-1325-4454-8d79-95f8f79c5e42" providerId="AD" clId="Web-{79C4A2B1-0CA5-9DB8-0260-FC1BF8B54BDC}" dt="2020-11-19T22:43:24.296" v="336"/>
          <ac:picMkLst>
            <pc:docMk/>
            <pc:sldMk cId="2556627797" sldId="296"/>
            <ac:picMk id="4" creationId="{348D872B-490C-4CBE-8E63-3E20724CD6FF}"/>
          </ac:picMkLst>
        </pc:picChg>
        <pc:picChg chg="add del">
          <ac:chgData name="Rehan Amanuddin Fakir" userId="S::rafakir@syr.edu::68bd99ad-1325-4454-8d79-95f8f79c5e42" providerId="AD" clId="Web-{79C4A2B1-0CA5-9DB8-0260-FC1BF8B54BDC}" dt="2020-11-19T22:44:03.017" v="344"/>
          <ac:picMkLst>
            <pc:docMk/>
            <pc:sldMk cId="2556627797" sldId="296"/>
            <ac:picMk id="5" creationId="{5E49BAC6-EA72-494F-8A52-343F0DAC61D7}"/>
          </ac:picMkLst>
        </pc:picChg>
        <pc:picChg chg="add del mod">
          <ac:chgData name="Rehan Amanuddin Fakir" userId="S::rafakir@syr.edu::68bd99ad-1325-4454-8d79-95f8f79c5e42" providerId="AD" clId="Web-{79C4A2B1-0CA5-9DB8-0260-FC1BF8B54BDC}" dt="2020-11-19T22:44:01.470" v="343"/>
          <ac:picMkLst>
            <pc:docMk/>
            <pc:sldMk cId="2556627797" sldId="296"/>
            <ac:picMk id="6" creationId="{F3D66E61-021C-479E-874B-F877F081F690}"/>
          </ac:picMkLst>
        </pc:picChg>
      </pc:sldChg>
    </pc:docChg>
  </pc:docChgLst>
  <pc:docChgLst>
    <pc:chgData name="Snehal Sanjay Ghatpande" userId="S::sghatpan@syr.edu::45a70f7f-4700-44bf-a22c-4c683af48772" providerId="AD" clId="Web-{333E1B71-84E2-095E-F792-86A008B53A3E}"/>
    <pc:docChg chg="addSld delSld modSld sldOrd addMainMaster delMainMaster">
      <pc:chgData name="Snehal Sanjay Ghatpande" userId="S::sghatpan@syr.edu::45a70f7f-4700-44bf-a22c-4c683af48772" providerId="AD" clId="Web-{333E1B71-84E2-095E-F792-86A008B53A3E}" dt="2020-11-19T20:31:13.139" v="318"/>
      <pc:docMkLst>
        <pc:docMk/>
      </pc:docMkLst>
      <pc:sldChg chg="addSp delSp modSp mod modClrScheme delDesignElem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800914758" sldId="256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00914758" sldId="256"/>
            <ac:spMk id="2" creationId="{1A864578-09A7-43A6-A8CB-0B670A726FE9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00914758" sldId="256"/>
            <ac:spMk id="3" creationId="{EA1718EE-17D9-4141-9CB6-CFDD0048C9F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00914758" sldId="256"/>
            <ac:spMk id="16" creationId="{CEEF22E7-C7EB-4303-91B7-B38A2A46C2B4}"/>
          </ac:spMkLst>
        </pc:spChg>
      </pc:sldChg>
      <pc:sldChg chg="addSp delSp modSp mod modClrScheme delDesignElem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270925382" sldId="258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70925382" sldId="258"/>
            <ac:spMk id="2" creationId="{D8553933-EE3D-4FE8-AE0F-6441AA0B9961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70925382" sldId="258"/>
            <ac:spMk id="3" creationId="{DDEB476B-DCF6-48F9-AB1D-805ECC462A5C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70925382" sldId="258"/>
            <ac:spMk id="25" creationId="{70DFC902-7D23-471A-B557-B6B6917D7A0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70925382" sldId="258"/>
            <ac:spMk id="26" creationId="{A55D5633-D557-4DCA-982C-FF36EB7A1C0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70925382" sldId="258"/>
            <ac:spMk id="27" creationId="{450D3AD2-FA80-415F-A9CE-54D884561CD7}"/>
          </ac:spMkLst>
        </pc:spChg>
      </pc:sldChg>
      <pc:sldChg chg="addSp delSp modSp mod modClrScheme delDesignElem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899492874" sldId="262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99492874" sldId="262"/>
            <ac:spMk id="2" creationId="{E7D7E82A-18B1-4A9D-ACA2-D319AE67FEF8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99492874" sldId="262"/>
            <ac:spMk id="3" creationId="{90D9B584-296A-4D2F-A860-14725D37DA1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99492874" sldId="262"/>
            <ac:spMk id="10" creationId="{EBF87945-A001-489F-9D9B-7D9435F0B9CA}"/>
          </ac:spMkLst>
        </pc:spChg>
      </pc:sldChg>
      <pc:sldChg chg="addSp modSp mod setBg modClrScheme chgLayout">
        <pc:chgData name="Snehal Sanjay Ghatpande" userId="S::sghatpan@syr.edu::45a70f7f-4700-44bf-a22c-4c683af48772" providerId="AD" clId="Web-{333E1B71-84E2-095E-F792-86A008B53A3E}" dt="2020-11-19T20:15:55.148" v="117" actId="1076"/>
        <pc:sldMkLst>
          <pc:docMk/>
          <pc:sldMk cId="3183625141" sldId="263"/>
        </pc:sldMkLst>
        <pc:spChg chg="mod ord">
          <ac:chgData name="Snehal Sanjay Ghatpande" userId="S::sghatpan@syr.edu::45a70f7f-4700-44bf-a22c-4c683af48772" providerId="AD" clId="Web-{333E1B71-84E2-095E-F792-86A008B53A3E}" dt="2020-11-19T20:15:55.148" v="117" actId="1076"/>
          <ac:spMkLst>
            <pc:docMk/>
            <pc:sldMk cId="3183625141" sldId="263"/>
            <ac:spMk id="2" creationId="{9C3506C4-EFD7-4E0D-878C-810893165F94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15:50.492" v="116"/>
          <ac:spMkLst>
            <pc:docMk/>
            <pc:sldMk cId="3183625141" sldId="263"/>
            <ac:spMk id="10" creationId="{7CA0DAA6-33B8-4A25-810D-2F4D816FB40E}"/>
          </ac:spMkLst>
        </pc:spChg>
        <pc:picChg chg="mod">
          <ac:chgData name="Snehal Sanjay Ghatpande" userId="S::sghatpan@syr.edu::45a70f7f-4700-44bf-a22c-4c683af48772" providerId="AD" clId="Web-{333E1B71-84E2-095E-F792-86A008B53A3E}" dt="2020-11-19T20:15:50.492" v="116"/>
          <ac:picMkLst>
            <pc:docMk/>
            <pc:sldMk cId="3183625141" sldId="263"/>
            <ac:picMk id="5" creationId="{9356338E-8666-4C8B-9989-1B1385D4C44B}"/>
          </ac:picMkLst>
        </pc:pic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2330349030" sldId="264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330349030" sldId="264"/>
            <ac:spMk id="2" creationId="{A56395C4-B03A-483E-B6B4-204CEB22245C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330349030" sldId="264"/>
            <ac:spMk id="3" creationId="{C3D52E97-2694-4DD6-971A-7B1F7EE477C3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2914549321" sldId="265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914549321" sldId="265"/>
            <ac:spMk id="4" creationId="{E4F5403B-26BF-4936-9286-3F85798E73F7}"/>
          </ac:spMkLst>
        </pc:spChg>
      </pc:sldChg>
      <pc:sldChg chg="addSp delSp modSp del mod setBg modClrScheme chgLayout">
        <pc:chgData name="Snehal Sanjay Ghatpande" userId="S::sghatpan@syr.edu::45a70f7f-4700-44bf-a22c-4c683af48772" providerId="AD" clId="Web-{333E1B71-84E2-095E-F792-86A008B53A3E}" dt="2020-11-19T20:14:03.099" v="60"/>
        <pc:sldMkLst>
          <pc:docMk/>
          <pc:sldMk cId="4107460505" sldId="266"/>
        </pc:sldMkLst>
        <pc:spChg chg="mod ord">
          <ac:chgData name="Snehal Sanjay Ghatpande" userId="S::sghatpan@syr.edu::45a70f7f-4700-44bf-a22c-4c683af48772" providerId="AD" clId="Web-{333E1B71-84E2-095E-F792-86A008B53A3E}" dt="2020-11-19T20:13:23.879" v="41"/>
          <ac:spMkLst>
            <pc:docMk/>
            <pc:sldMk cId="4107460505" sldId="266"/>
            <ac:spMk id="2" creationId="{E7D7E82A-18B1-4A9D-ACA2-D319AE67FEF8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2.129" v="33"/>
          <ac:spMkLst>
            <pc:docMk/>
            <pc:sldMk cId="4107460505" sldId="266"/>
            <ac:spMk id="10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2.129" v="33"/>
          <ac:spMkLst>
            <pc:docMk/>
            <pc:sldMk cId="4107460505" sldId="266"/>
            <ac:spMk id="11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2.129" v="33"/>
          <ac:spMkLst>
            <pc:docMk/>
            <pc:sldMk cId="4107460505" sldId="266"/>
            <ac:spMk id="12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4.348" v="35"/>
          <ac:spMkLst>
            <pc:docMk/>
            <pc:sldMk cId="4107460505" sldId="266"/>
            <ac:spMk id="14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4.348" v="35"/>
          <ac:spMkLst>
            <pc:docMk/>
            <pc:sldMk cId="4107460505" sldId="266"/>
            <ac:spMk id="16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7.816" v="37"/>
          <ac:spMkLst>
            <pc:docMk/>
            <pc:sldMk cId="4107460505" sldId="266"/>
            <ac:spMk id="18" creationId="{16C5FA50-8D52-4617-AF91-5C7B1C8352F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07.816" v="37"/>
          <ac:spMkLst>
            <pc:docMk/>
            <pc:sldMk cId="4107460505" sldId="266"/>
            <ac:spMk id="19" creationId="{E223798C-12AD-4B0C-A50C-D676347D67CF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23.879" v="41"/>
          <ac:spMkLst>
            <pc:docMk/>
            <pc:sldMk cId="4107460505" sldId="266"/>
            <ac:spMk id="20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23.879" v="41"/>
          <ac:spMkLst>
            <pc:docMk/>
            <pc:sldMk cId="4107460505" sldId="266"/>
            <ac:spMk id="21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3:23.879" v="41"/>
          <ac:spMkLst>
            <pc:docMk/>
            <pc:sldMk cId="4107460505" sldId="266"/>
            <ac:spMk id="22" creationId="{6832F003-FCA6-4CFB-A2EA-308F3AA257D1}"/>
          </ac:spMkLst>
        </pc:spChg>
        <pc:picChg chg="mod">
          <ac:chgData name="Snehal Sanjay Ghatpande" userId="S::sghatpan@syr.edu::45a70f7f-4700-44bf-a22c-4c683af48772" providerId="AD" clId="Web-{333E1B71-84E2-095E-F792-86A008B53A3E}" dt="2020-11-19T20:13:23.879" v="41"/>
          <ac:picMkLst>
            <pc:docMk/>
            <pc:sldMk cId="4107460505" sldId="266"/>
            <ac:picMk id="8" creationId="{EFBCDD97-744B-4070-A8F2-D7E7D5026C86}"/>
          </ac:picMkLst>
        </pc:picChg>
      </pc:sldChg>
      <pc:sldChg chg="addSp delSp modSp add del mod setBg modClrScheme chgLayout">
        <pc:chgData name="Snehal Sanjay Ghatpande" userId="S::sghatpan@syr.edu::45a70f7f-4700-44bf-a22c-4c683af48772" providerId="AD" clId="Web-{333E1B71-84E2-095E-F792-86A008B53A3E}" dt="2020-11-19T20:22:59.065" v="174"/>
        <pc:sldMkLst>
          <pc:docMk/>
          <pc:sldMk cId="3126578477" sldId="267"/>
        </pc:sldMkLst>
        <pc:spChg chg="mod ord">
          <ac:chgData name="Snehal Sanjay Ghatpande" userId="S::sghatpan@syr.edu::45a70f7f-4700-44bf-a22c-4c683af48772" providerId="AD" clId="Web-{333E1B71-84E2-095E-F792-86A008B53A3E}" dt="2020-11-19T20:16:35.243" v="121"/>
          <ac:spMkLst>
            <pc:docMk/>
            <pc:sldMk cId="3126578477" sldId="267"/>
            <ac:spMk id="2" creationId="{BD7FCDEA-A571-45C9-92B4-9102C315A3C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6:35.243" v="121"/>
          <ac:spMkLst>
            <pc:docMk/>
            <pc:sldMk cId="3126578477" sldId="267"/>
            <ac:spMk id="9" creationId="{53F29798-D584-4792-9B62-3F5F5C36D61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6:27.915" v="119"/>
          <ac:spMkLst>
            <pc:docMk/>
            <pc:sldMk cId="3126578477" sldId="267"/>
            <ac:spMk id="12" creationId="{37C89E4B-3C9F-44B9-8B86-D9E3D112D8EC}"/>
          </ac:spMkLst>
        </pc:spChg>
        <pc:picChg chg="mod">
          <ac:chgData name="Snehal Sanjay Ghatpande" userId="S::sghatpan@syr.edu::45a70f7f-4700-44bf-a22c-4c683af48772" providerId="AD" clId="Web-{333E1B71-84E2-095E-F792-86A008B53A3E}" dt="2020-11-19T20:16:35.243" v="121"/>
          <ac:picMkLst>
            <pc:docMk/>
            <pc:sldMk cId="3126578477" sldId="267"/>
            <ac:picMk id="7" creationId="{42386B11-ECA0-4AD3-84E6-CFB81D18EA9B}"/>
          </ac:picMkLst>
        </pc:picChg>
        <pc:cxnChg chg="add del">
          <ac:chgData name="Snehal Sanjay Ghatpande" userId="S::sghatpan@syr.edu::45a70f7f-4700-44bf-a22c-4c683af48772" providerId="AD" clId="Web-{333E1B71-84E2-095E-F792-86A008B53A3E}" dt="2020-11-19T20:16:27.915" v="119"/>
          <ac:cxnSpMkLst>
            <pc:docMk/>
            <pc:sldMk cId="3126578477" sldId="267"/>
            <ac:cxnSpMk id="14" creationId="{AA2EAA10-076F-46BD-8F0F-B9A2FB77A85C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16:27.915" v="119"/>
          <ac:cxnSpMkLst>
            <pc:docMk/>
            <pc:sldMk cId="3126578477" sldId="267"/>
            <ac:cxnSpMk id="16" creationId="{D891E407-403B-4764-86C9-33A56D3BCAA3}"/>
          </ac:cxnSpMkLst>
        </pc:cxn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220902324" sldId="268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220902324" sldId="268"/>
            <ac:spMk id="2" creationId="{9C3506C4-EFD7-4E0D-878C-810893165F94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3592534920" sldId="269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592534920" sldId="269"/>
            <ac:spMk id="2" creationId="{9C3506C4-EFD7-4E0D-878C-810893165F94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4055853257" sldId="270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4055853257" sldId="270"/>
            <ac:spMk id="2" creationId="{9C3506C4-EFD7-4E0D-878C-810893165F94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2638132712" sldId="271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638132712" sldId="271"/>
            <ac:spMk id="2" creationId="{9C3506C4-EFD7-4E0D-878C-810893165F94}"/>
          </ac:spMkLst>
        </pc:spChg>
      </pc:sldChg>
      <pc:sldChg chg="addSp delSp modSp mod setBg modClrScheme chgLayout">
        <pc:chgData name="Snehal Sanjay Ghatpande" userId="S::sghatpan@syr.edu::45a70f7f-4700-44bf-a22c-4c683af48772" providerId="AD" clId="Web-{333E1B71-84E2-095E-F792-86A008B53A3E}" dt="2020-11-19T20:31:13.139" v="318"/>
        <pc:sldMkLst>
          <pc:docMk/>
          <pc:sldMk cId="1998551594" sldId="272"/>
        </pc:sldMkLst>
        <pc:spChg chg="mod ord">
          <ac:chgData name="Snehal Sanjay Ghatpande" userId="S::sghatpan@syr.edu::45a70f7f-4700-44bf-a22c-4c683af48772" providerId="AD" clId="Web-{333E1B71-84E2-095E-F792-86A008B53A3E}" dt="2020-11-19T20:31:13.139" v="318"/>
          <ac:spMkLst>
            <pc:docMk/>
            <pc:sldMk cId="1998551594" sldId="272"/>
            <ac:spMk id="2" creationId="{BD7FCDEA-A571-45C9-92B4-9102C315A3C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31:13.139" v="318"/>
          <ac:spMkLst>
            <pc:docMk/>
            <pc:sldMk cId="1998551594" sldId="272"/>
            <ac:spMk id="8" creationId="{16C5FA50-8D52-4617-AF91-5C7B1C8352F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31:13.139" v="318"/>
          <ac:spMkLst>
            <pc:docMk/>
            <pc:sldMk cId="1998551594" sldId="272"/>
            <ac:spMk id="10" creationId="{E223798C-12AD-4B0C-A50C-D676347D67CF}"/>
          </ac:spMkLst>
        </pc:spChg>
        <pc:picChg chg="mod">
          <ac:chgData name="Snehal Sanjay Ghatpande" userId="S::sghatpan@syr.edu::45a70f7f-4700-44bf-a22c-4c683af48772" providerId="AD" clId="Web-{333E1B71-84E2-095E-F792-86A008B53A3E}" dt="2020-11-19T20:31:13.139" v="318"/>
          <ac:picMkLst>
            <pc:docMk/>
            <pc:sldMk cId="1998551594" sldId="272"/>
            <ac:picMk id="3" creationId="{AA4153E2-3902-40F5-B6B9-023A38097F1D}"/>
          </ac:picMkLst>
        </pc:pic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3954060114" sldId="273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954060114" sldId="273"/>
            <ac:spMk id="2" creationId="{BD7FCDEA-A571-45C9-92B4-9102C315A3CE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860192842" sldId="274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860192842" sldId="274"/>
            <ac:spMk id="2" creationId="{9C3506C4-EFD7-4E0D-878C-810893165F94}"/>
          </ac:spMkLst>
        </pc:spChg>
        <pc:picChg chg="mod ord">
          <ac:chgData name="Snehal Sanjay Ghatpande" userId="S::sghatpan@syr.edu::45a70f7f-4700-44bf-a22c-4c683af48772" providerId="AD" clId="Web-{333E1B71-84E2-095E-F792-86A008B53A3E}" dt="2020-11-19T20:12:30.565" v="29"/>
          <ac:picMkLst>
            <pc:docMk/>
            <pc:sldMk cId="1860192842" sldId="274"/>
            <ac:picMk id="4" creationId="{98A70ECE-70F5-4748-9AA4-5B4CB2100391}"/>
          </ac:picMkLst>
        </pc:pic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2148471357" sldId="275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148471357" sldId="275"/>
            <ac:spMk id="2" creationId="{9C3506C4-EFD7-4E0D-878C-810893165F94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681737650" sldId="276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681737650" sldId="276"/>
            <ac:spMk id="2" creationId="{C03FAEF7-4CE3-4249-A442-65B2C8C5FEB5}"/>
          </ac:spMkLst>
        </pc:spChg>
        <pc:picChg chg="mod ord">
          <ac:chgData name="Snehal Sanjay Ghatpande" userId="S::sghatpan@syr.edu::45a70f7f-4700-44bf-a22c-4c683af48772" providerId="AD" clId="Web-{333E1B71-84E2-095E-F792-86A008B53A3E}" dt="2020-11-19T20:12:30.565" v="29"/>
          <ac:picMkLst>
            <pc:docMk/>
            <pc:sldMk cId="1681737650" sldId="276"/>
            <ac:picMk id="3074" creationId="{F21580C0-6647-4AEF-AAC5-00C770E27990}"/>
          </ac:picMkLst>
        </pc:pic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3586965706" sldId="277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586965706" sldId="277"/>
            <ac:spMk id="2" creationId="{C03FAEF7-4CE3-4249-A442-65B2C8C5FEB5}"/>
          </ac:spMkLst>
        </pc:spChg>
      </pc:sldChg>
      <pc:sldChg chg="addSp delSp modSp del mod setBg modClrScheme setClrOvrMap chgLayout">
        <pc:chgData name="Snehal Sanjay Ghatpande" userId="S::sghatpan@syr.edu::45a70f7f-4700-44bf-a22c-4c683af48772" providerId="AD" clId="Web-{333E1B71-84E2-095E-F792-86A008B53A3E}" dt="2020-11-19T20:29:00.230" v="283"/>
        <pc:sldMkLst>
          <pc:docMk/>
          <pc:sldMk cId="1861791988" sldId="278"/>
        </pc:sldMkLst>
        <pc:spChg chg="mod ord">
          <ac:chgData name="Snehal Sanjay Ghatpande" userId="S::sghatpan@syr.edu::45a70f7f-4700-44bf-a22c-4c683af48772" providerId="AD" clId="Web-{333E1B71-84E2-095E-F792-86A008B53A3E}" dt="2020-11-19T20:27:27.790" v="249"/>
          <ac:spMkLst>
            <pc:docMk/>
            <pc:sldMk cId="1861791988" sldId="278"/>
            <ac:spMk id="2" creationId="{AF26D3F5-E561-4F00-98BA-123A9BF21D4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3:28.722" v="178"/>
          <ac:spMkLst>
            <pc:docMk/>
            <pc:sldMk cId="1861791988" sldId="278"/>
            <ac:spMk id="7" creationId="{823AC064-BC96-4F32-8AE1-B2FD3875482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17.756" v="210"/>
          <ac:spMkLst>
            <pc:docMk/>
            <pc:sldMk cId="1861791988" sldId="278"/>
            <ac:spMk id="8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3:20.753" v="176"/>
          <ac:spMkLst>
            <pc:docMk/>
            <pc:sldMk cId="1861791988" sldId="278"/>
            <ac:spMk id="10" creationId="{D12DDE76-C203-4047-9998-63900085B5E8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7.790" v="249"/>
          <ac:spMkLst>
            <pc:docMk/>
            <pc:sldMk cId="1861791988" sldId="278"/>
            <ac:spMk id="11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17.756" v="209"/>
          <ac:spMkLst>
            <pc:docMk/>
            <pc:sldMk cId="1861791988" sldId="278"/>
            <ac:spMk id="13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17.756" v="209"/>
          <ac:spMkLst>
            <pc:docMk/>
            <pc:sldMk cId="1861791988" sldId="278"/>
            <ac:spMk id="15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3.180" v="238"/>
          <ac:spMkLst>
            <pc:docMk/>
            <pc:sldMk cId="1861791988" sldId="278"/>
            <ac:spMk id="16" creationId="{0DE6A193-4755-479A-BC6F-A7EBCA73BE1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17.756" v="209"/>
          <ac:spMkLst>
            <pc:docMk/>
            <pc:sldMk cId="1861791988" sldId="278"/>
            <ac:spMk id="17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3.180" v="238"/>
          <ac:spMkLst>
            <pc:docMk/>
            <pc:sldMk cId="1861791988" sldId="278"/>
            <ac:spMk id="18" creationId="{5A55B759-31A7-423C-9BC2-A8BC09FE98B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8.462" v="240"/>
          <ac:spMkLst>
            <pc:docMk/>
            <pc:sldMk cId="1861791988" sldId="278"/>
            <ac:spMk id="19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3.180" v="238"/>
          <ac:spMkLst>
            <pc:docMk/>
            <pc:sldMk cId="1861791988" sldId="278"/>
            <ac:spMk id="20" creationId="{617D17FB-975C-487E-8519-38E547609E3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8.462" v="240"/>
          <ac:spMkLst>
            <pc:docMk/>
            <pc:sldMk cId="1861791988" sldId="278"/>
            <ac:spMk id="21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18.462" v="240"/>
          <ac:spMkLst>
            <pc:docMk/>
            <pc:sldMk cId="1861791988" sldId="278"/>
            <ac:spMk id="22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1.853" v="242"/>
          <ac:spMkLst>
            <pc:docMk/>
            <pc:sldMk cId="1861791988" sldId="278"/>
            <ac:spMk id="23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1.853" v="242"/>
          <ac:spMkLst>
            <pc:docMk/>
            <pc:sldMk cId="1861791988" sldId="278"/>
            <ac:spMk id="24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1.853" v="242"/>
          <ac:spMkLst>
            <pc:docMk/>
            <pc:sldMk cId="1861791988" sldId="278"/>
            <ac:spMk id="25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4.103" v="244"/>
          <ac:spMkLst>
            <pc:docMk/>
            <pc:sldMk cId="1861791988" sldId="278"/>
            <ac:spMk id="26" creationId="{42285737-90EE-47DC-AC80-8AE156B1196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6.462" v="246"/>
          <ac:spMkLst>
            <pc:docMk/>
            <pc:sldMk cId="1861791988" sldId="278"/>
            <ac:spMk id="28" creationId="{823AC064-BC96-4F32-8AE1-B2FD3875482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7:27.790" v="248"/>
          <ac:spMkLst>
            <pc:docMk/>
            <pc:sldMk cId="1861791988" sldId="278"/>
            <ac:spMk id="31" creationId="{A87EA4E9-DFD6-45D4-965D-8A79984EF440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27:27.790" v="249"/>
          <ac:spMkLst>
            <pc:docMk/>
            <pc:sldMk cId="1861791988" sldId="278"/>
            <ac:spMk id="32" creationId="{99ED5833-B85B-4103-8A3B-CAB0308E6C15}"/>
          </ac:spMkLst>
        </pc:spChg>
        <pc:grpChg chg="add del">
          <ac:chgData name="Snehal Sanjay Ghatpande" userId="S::sghatpan@syr.edu::45a70f7f-4700-44bf-a22c-4c683af48772" providerId="AD" clId="Web-{333E1B71-84E2-095E-F792-86A008B53A3E}" dt="2020-11-19T20:27:24.103" v="244"/>
          <ac:grpSpMkLst>
            <pc:docMk/>
            <pc:sldMk cId="1861791988" sldId="278"/>
            <ac:grpSpMk id="27" creationId="{B57BDC17-F1B3-455F-BBF1-680AA1F25C06}"/>
          </ac:grpSpMkLst>
        </pc:grpChg>
        <pc:picChg chg="mod ord">
          <ac:chgData name="Snehal Sanjay Ghatpande" userId="S::sghatpan@syr.edu::45a70f7f-4700-44bf-a22c-4c683af48772" providerId="AD" clId="Web-{333E1B71-84E2-095E-F792-86A008B53A3E}" dt="2020-11-19T20:27:27.790" v="249"/>
          <ac:picMkLst>
            <pc:docMk/>
            <pc:sldMk cId="1861791988" sldId="278"/>
            <ac:picMk id="4" creationId="{C33163CF-8C1C-432F-8DCD-001522E48BAF}"/>
          </ac:picMkLst>
        </pc:picChg>
        <pc:picChg chg="mod ord">
          <ac:chgData name="Snehal Sanjay Ghatpande" userId="S::sghatpan@syr.edu::45a70f7f-4700-44bf-a22c-4c683af48772" providerId="AD" clId="Web-{333E1B71-84E2-095E-F792-86A008B53A3E}" dt="2020-11-19T20:27:27.790" v="249"/>
          <ac:picMkLst>
            <pc:docMk/>
            <pc:sldMk cId="1861791988" sldId="278"/>
            <ac:picMk id="5" creationId="{6A0C5A9B-274B-4C34-B1DC-7A4953D82202}"/>
          </ac:picMkLst>
        </pc:picChg>
        <pc:cxnChg chg="add del">
          <ac:chgData name="Snehal Sanjay Ghatpande" userId="S::sghatpan@syr.edu::45a70f7f-4700-44bf-a22c-4c683af48772" providerId="AD" clId="Web-{333E1B71-84E2-095E-F792-86A008B53A3E}" dt="2020-11-19T20:23:28.722" v="178"/>
          <ac:cxnSpMkLst>
            <pc:docMk/>
            <pc:sldMk cId="1861791988" sldId="278"/>
            <ac:cxnSpMk id="12" creationId="{7E7C77BC-7138-40B1-A15B-20F57A494629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3:28.722" v="178"/>
          <ac:cxnSpMkLst>
            <pc:docMk/>
            <pc:sldMk cId="1861791988" sldId="278"/>
            <ac:cxnSpMk id="14" creationId="{DB146403-F3D6-484B-B2ED-97F9565D0370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7:26.462" v="246"/>
          <ac:cxnSpMkLst>
            <pc:docMk/>
            <pc:sldMk cId="1861791988" sldId="278"/>
            <ac:cxnSpMk id="29" creationId="{7E7C77BC-7138-40B1-A15B-20F57A494629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7:26.462" v="246"/>
          <ac:cxnSpMkLst>
            <pc:docMk/>
            <pc:sldMk cId="1861791988" sldId="278"/>
            <ac:cxnSpMk id="30" creationId="{DB146403-F3D6-484B-B2ED-97F9565D0370}"/>
          </ac:cxnSpMkLst>
        </pc:cxnChg>
      </pc:sldChg>
      <pc:sldChg chg="addSp delSp modSp del mod setBg modClrScheme chgLayout">
        <pc:chgData name="Snehal Sanjay Ghatpande" userId="S::sghatpan@syr.edu::45a70f7f-4700-44bf-a22c-4c683af48772" providerId="AD" clId="Web-{333E1B71-84E2-095E-F792-86A008B53A3E}" dt="2020-11-19T20:30:04.122" v="316"/>
        <pc:sldMkLst>
          <pc:docMk/>
          <pc:sldMk cId="2623310924" sldId="279"/>
        </pc:sldMkLst>
        <pc:spChg chg="mod ord">
          <ac:chgData name="Snehal Sanjay Ghatpande" userId="S::sghatpan@syr.edu::45a70f7f-4700-44bf-a22c-4c683af48772" providerId="AD" clId="Web-{333E1B71-84E2-095E-F792-86A008B53A3E}" dt="2020-11-19T20:26:09.507" v="222"/>
          <ac:spMkLst>
            <pc:docMk/>
            <pc:sldMk cId="2623310924" sldId="279"/>
            <ac:spMk id="2" creationId="{AF26D3F5-E561-4F00-98BA-123A9BF21D4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41.599" v="207"/>
          <ac:spMkLst>
            <pc:docMk/>
            <pc:sldMk cId="2623310924" sldId="279"/>
            <ac:spMk id="11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14.457" v="192"/>
          <ac:spMkLst>
            <pc:docMk/>
            <pc:sldMk cId="2623310924" sldId="279"/>
            <ac:spMk id="13" creationId="{46C2E80F-49A6-4372-B103-219D417A55E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16.317" v="194"/>
          <ac:spMkLst>
            <pc:docMk/>
            <pc:sldMk cId="2623310924" sldId="279"/>
            <ac:spMk id="14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22.036" v="196"/>
          <ac:spMkLst>
            <pc:docMk/>
            <pc:sldMk cId="2623310924" sldId="279"/>
            <ac:spMk id="15" creationId="{99ED5833-B85B-4103-8A3B-CAB0308E6C15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10.567" v="190"/>
          <ac:spMkLst>
            <pc:docMk/>
            <pc:sldMk cId="2623310924" sldId="279"/>
            <ac:spMk id="16" creationId="{823AC064-BC96-4F32-8AE1-B2FD3875482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23.161" v="198"/>
          <ac:spMkLst>
            <pc:docMk/>
            <pc:sldMk cId="2623310924" sldId="279"/>
            <ac:spMk id="17" creationId="{70BDD0CE-06A4-404B-8A13-580229C1C92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23.161" v="198"/>
          <ac:spMkLst>
            <pc:docMk/>
            <pc:sldMk cId="2623310924" sldId="279"/>
            <ac:spMk id="19" creationId="{EE9899FA-8881-472C-AA59-D08A89CA8AEF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23.161" v="198"/>
          <ac:spMkLst>
            <pc:docMk/>
            <pc:sldMk cId="2623310924" sldId="279"/>
            <ac:spMk id="21" creationId="{080B7D90-3DF1-4514-B26D-616BE35553C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34.474" v="200"/>
          <ac:spMkLst>
            <pc:docMk/>
            <pc:sldMk cId="2623310924" sldId="279"/>
            <ac:spMk id="22" creationId="{022BDE4A-8A20-4A69-9C5A-581C82036A4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37.927" v="202"/>
          <ac:spMkLst>
            <pc:docMk/>
            <pc:sldMk cId="2623310924" sldId="279"/>
            <ac:spMk id="23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37.927" v="202"/>
          <ac:spMkLst>
            <pc:docMk/>
            <pc:sldMk cId="2623310924" sldId="279"/>
            <ac:spMk id="24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37.927" v="202"/>
          <ac:spMkLst>
            <pc:docMk/>
            <pc:sldMk cId="2623310924" sldId="279"/>
            <ac:spMk id="25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38.599" v="204"/>
          <ac:spMkLst>
            <pc:docMk/>
            <pc:sldMk cId="2623310924" sldId="279"/>
            <ac:spMk id="26" creationId="{99ED5833-B85B-4103-8A3B-CAB0308E6C15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4:41.583" v="206"/>
          <ac:spMkLst>
            <pc:docMk/>
            <pc:sldMk cId="2623310924" sldId="279"/>
            <ac:spMk id="27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55.757" v="218"/>
          <ac:spMkLst>
            <pc:docMk/>
            <pc:sldMk cId="2623310924" sldId="279"/>
            <ac:spMk id="28" creationId="{46C2E80F-49A6-4372-B103-219D417A55E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6:09.507" v="223"/>
          <ac:spMkLst>
            <pc:docMk/>
            <pc:sldMk cId="2623310924" sldId="279"/>
            <ac:spMk id="33" creationId="{A87EA4E9-DFD6-45D4-965D-8A79984EF440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26:09.507" v="223"/>
          <ac:spMkLst>
            <pc:docMk/>
            <pc:sldMk cId="2623310924" sldId="279"/>
            <ac:spMk id="35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6:09.507" v="222"/>
          <ac:spMkLst>
            <pc:docMk/>
            <pc:sldMk cId="2623310924" sldId="279"/>
            <ac:spMk id="38" creationId="{823AC064-BC96-4F32-8AE1-B2FD38754823}"/>
          </ac:spMkLst>
        </pc:spChg>
        <pc:picChg chg="mod ord">
          <ac:chgData name="Snehal Sanjay Ghatpande" userId="S::sghatpan@syr.edu::45a70f7f-4700-44bf-a22c-4c683af48772" providerId="AD" clId="Web-{333E1B71-84E2-095E-F792-86A008B53A3E}" dt="2020-11-19T20:26:46.149" v="235" actId="1076"/>
          <ac:picMkLst>
            <pc:docMk/>
            <pc:sldMk cId="2623310924" sldId="279"/>
            <ac:picMk id="3" creationId="{95063EDC-5163-4032-A3F7-78303327D9DA}"/>
          </ac:picMkLst>
        </pc:picChg>
        <pc:picChg chg="mod">
          <ac:chgData name="Snehal Sanjay Ghatpande" userId="S::sghatpan@syr.edu::45a70f7f-4700-44bf-a22c-4c683af48772" providerId="AD" clId="Web-{333E1B71-84E2-095E-F792-86A008B53A3E}" dt="2020-11-19T20:26:43.555" v="234" actId="1076"/>
          <ac:picMkLst>
            <pc:docMk/>
            <pc:sldMk cId="2623310924" sldId="279"/>
            <ac:picMk id="6" creationId="{211A884F-427B-4B6D-B3EB-31D822F7B4C6}"/>
          </ac:picMkLst>
        </pc:picChg>
        <pc:cxnChg chg="add del">
          <ac:chgData name="Snehal Sanjay Ghatpande" userId="S::sghatpan@syr.edu::45a70f7f-4700-44bf-a22c-4c683af48772" providerId="AD" clId="Web-{333E1B71-84E2-095E-F792-86A008B53A3E}" dt="2020-11-19T20:24:10.567" v="190"/>
          <ac:cxnSpMkLst>
            <pc:docMk/>
            <pc:sldMk cId="2623310924" sldId="279"/>
            <ac:cxnSpMk id="18" creationId="{7E7C77BC-7138-40B1-A15B-20F57A494629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4:10.567" v="190"/>
          <ac:cxnSpMkLst>
            <pc:docMk/>
            <pc:sldMk cId="2623310924" sldId="279"/>
            <ac:cxnSpMk id="20" creationId="{DB146403-F3D6-484B-B2ED-97F9565D0370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6:09.507" v="222"/>
          <ac:cxnSpMkLst>
            <pc:docMk/>
            <pc:sldMk cId="2623310924" sldId="279"/>
            <ac:cxnSpMk id="40" creationId="{7E7C77BC-7138-40B1-A15B-20F57A494629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6:09.507" v="222"/>
          <ac:cxnSpMkLst>
            <pc:docMk/>
            <pc:sldMk cId="2623310924" sldId="279"/>
            <ac:cxnSpMk id="42" creationId="{DB146403-F3D6-484B-B2ED-97F9565D0370}"/>
          </ac:cxnSpMkLst>
        </pc:cxnChg>
      </pc:sldChg>
      <pc:sldChg chg="addSp delSp modSp mod setBg modClrScheme chgLayout">
        <pc:chgData name="Snehal Sanjay Ghatpande" userId="S::sghatpan@syr.edu::45a70f7f-4700-44bf-a22c-4c683af48772" providerId="AD" clId="Web-{333E1B71-84E2-095E-F792-86A008B53A3E}" dt="2020-11-19T20:30:01.106" v="315" actId="1076"/>
        <pc:sldMkLst>
          <pc:docMk/>
          <pc:sldMk cId="4113508582" sldId="280"/>
        </pc:sldMkLst>
        <pc:spChg chg="mod ord">
          <ac:chgData name="Snehal Sanjay Ghatpande" userId="S::sghatpan@syr.edu::45a70f7f-4700-44bf-a22c-4c683af48772" providerId="AD" clId="Web-{333E1B71-84E2-095E-F792-86A008B53A3E}" dt="2020-11-19T20:29:22.590" v="303" actId="20577"/>
          <ac:spMkLst>
            <pc:docMk/>
            <pc:sldMk cId="4113508582" sldId="280"/>
            <ac:spMk id="2" creationId="{AF26D3F5-E561-4F00-98BA-123A9BF21D4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40.944" v="214"/>
          <ac:spMkLst>
            <pc:docMk/>
            <pc:sldMk cId="4113508582" sldId="280"/>
            <ac:spMk id="7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44.022" v="216"/>
          <ac:spMkLst>
            <pc:docMk/>
            <pc:sldMk cId="4113508582" sldId="280"/>
            <ac:spMk id="8" creationId="{823AC064-BC96-4F32-8AE1-B2FD3875482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6:57.680" v="236"/>
          <ac:spMkLst>
            <pc:docMk/>
            <pc:sldMk cId="4113508582" sldId="280"/>
            <ac:spMk id="9" creationId="{A87EA4E9-DFD6-45D4-965D-8A79984EF44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5:38.709" v="212"/>
          <ac:spMkLst>
            <pc:docMk/>
            <pc:sldMk cId="4113508582" sldId="280"/>
            <ac:spMk id="10" creationId="{73DE2CFE-42F2-48F0-8706-5264E012B10C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26:57.680" v="236"/>
          <ac:spMkLst>
            <pc:docMk/>
            <pc:sldMk cId="4113508582" sldId="280"/>
            <ac:spMk id="11" creationId="{73DE2CFE-42F2-48F0-8706-5264E012B10C}"/>
          </ac:spMkLst>
        </pc:spChg>
        <pc:picChg chg="add mod">
          <ac:chgData name="Snehal Sanjay Ghatpande" userId="S::sghatpan@syr.edu::45a70f7f-4700-44bf-a22c-4c683af48772" providerId="AD" clId="Web-{333E1B71-84E2-095E-F792-86A008B53A3E}" dt="2020-11-19T20:29:43.137" v="310" actId="1076"/>
          <ac:picMkLst>
            <pc:docMk/>
            <pc:sldMk cId="4113508582" sldId="280"/>
            <ac:picMk id="3" creationId="{EDDBD7F0-DF9B-46FC-B92E-A8A25C378679}"/>
          </ac:picMkLst>
        </pc:picChg>
        <pc:picChg chg="del mod ord">
          <ac:chgData name="Snehal Sanjay Ghatpande" userId="S::sghatpan@syr.edu::45a70f7f-4700-44bf-a22c-4c683af48772" providerId="AD" clId="Web-{333E1B71-84E2-095E-F792-86A008B53A3E}" dt="2020-11-19T20:29:51.778" v="311"/>
          <ac:picMkLst>
            <pc:docMk/>
            <pc:sldMk cId="4113508582" sldId="280"/>
            <ac:picMk id="4" creationId="{DADB4C26-D28D-4461-B030-4A141F5A4B7F}"/>
          </ac:picMkLst>
        </pc:picChg>
        <pc:picChg chg="del mod">
          <ac:chgData name="Snehal Sanjay Ghatpande" userId="S::sghatpan@syr.edu::45a70f7f-4700-44bf-a22c-4c683af48772" providerId="AD" clId="Web-{333E1B71-84E2-095E-F792-86A008B53A3E}" dt="2020-11-19T20:29:37.012" v="306"/>
          <ac:picMkLst>
            <pc:docMk/>
            <pc:sldMk cId="4113508582" sldId="280"/>
            <ac:picMk id="5" creationId="{E82B7909-62F6-4C09-A7FD-D8F824E0B3DE}"/>
          </ac:picMkLst>
        </pc:picChg>
        <pc:picChg chg="add mod">
          <ac:chgData name="Snehal Sanjay Ghatpande" userId="S::sghatpan@syr.edu::45a70f7f-4700-44bf-a22c-4c683af48772" providerId="AD" clId="Web-{333E1B71-84E2-095E-F792-86A008B53A3E}" dt="2020-11-19T20:30:01.106" v="315" actId="1076"/>
          <ac:picMkLst>
            <pc:docMk/>
            <pc:sldMk cId="4113508582" sldId="280"/>
            <ac:picMk id="6" creationId="{911FD761-3875-41AD-AC61-000E62667A3F}"/>
          </ac:picMkLst>
        </pc:picChg>
        <pc:cxnChg chg="add del">
          <ac:chgData name="Snehal Sanjay Ghatpande" userId="S::sghatpan@syr.edu::45a70f7f-4700-44bf-a22c-4c683af48772" providerId="AD" clId="Web-{333E1B71-84E2-095E-F792-86A008B53A3E}" dt="2020-11-19T20:25:44.022" v="216"/>
          <ac:cxnSpMkLst>
            <pc:docMk/>
            <pc:sldMk cId="4113508582" sldId="280"/>
            <ac:cxnSpMk id="12" creationId="{7E7C77BC-7138-40B1-A15B-20F57A494629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25:44.022" v="216"/>
          <ac:cxnSpMkLst>
            <pc:docMk/>
            <pc:sldMk cId="4113508582" sldId="280"/>
            <ac:cxnSpMk id="14" creationId="{DB146403-F3D6-484B-B2ED-97F9565D0370}"/>
          </ac:cxnSpMkLst>
        </pc:cxnChg>
      </pc:sldChg>
      <pc:sldChg chg="addSp delSp modSp mod setBg modClrScheme chgLayout">
        <pc:chgData name="Snehal Sanjay Ghatpande" userId="S::sghatpan@syr.edu::45a70f7f-4700-44bf-a22c-4c683af48772" providerId="AD" clId="Web-{333E1B71-84E2-095E-F792-86A008B53A3E}" dt="2020-11-19T20:15:39.742" v="115"/>
        <pc:sldMkLst>
          <pc:docMk/>
          <pc:sldMk cId="4206176399" sldId="281"/>
        </pc:sldMkLst>
        <pc:spChg chg="mod ord">
          <ac:chgData name="Snehal Sanjay Ghatpande" userId="S::sghatpan@syr.edu::45a70f7f-4700-44bf-a22c-4c683af48772" providerId="AD" clId="Web-{333E1B71-84E2-095E-F792-86A008B53A3E}" dt="2020-11-19T20:15:39.742" v="115"/>
          <ac:spMkLst>
            <pc:docMk/>
            <pc:sldMk cId="4206176399" sldId="281"/>
            <ac:spMk id="2" creationId="{E7D7E82A-18B1-4A9D-ACA2-D319AE67FEF8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4:54.850" v="104"/>
          <ac:spMkLst>
            <pc:docMk/>
            <pc:sldMk cId="4206176399" sldId="281"/>
            <ac:spMk id="9" creationId="{D1D3426A-3668-482D-824B-089BE026FFF4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21.132" v="109"/>
          <ac:spMkLst>
            <pc:docMk/>
            <pc:sldMk cId="4206176399" sldId="281"/>
            <ac:spMk id="12" creationId="{B0792D4F-247E-46FE-85FC-881DEFA41D94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39.742" v="115"/>
          <ac:spMkLst>
            <pc:docMk/>
            <pc:sldMk cId="4206176399" sldId="281"/>
            <ac:spMk id="17" creationId="{7CA0DAA6-33B8-4A25-810D-2F4D816FB40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18.491" v="106"/>
          <ac:spMkLst>
            <pc:docMk/>
            <pc:sldMk cId="4206176399" sldId="281"/>
            <ac:spMk id="19" creationId="{D4771268-CB57-404A-9271-370EB28F609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39.726" v="114"/>
          <ac:spMkLst>
            <pc:docMk/>
            <pc:sldMk cId="4206176399" sldId="281"/>
            <ac:spMk id="20" creationId="{D4771268-CB57-404A-9271-370EB28F609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21.101" v="108"/>
          <ac:spMkLst>
            <pc:docMk/>
            <pc:sldMk cId="4206176399" sldId="281"/>
            <ac:spMk id="21" creationId="{7F57BEA8-497D-4AA8-8A18-BDCD696B25F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37.211" v="112"/>
          <ac:spMkLst>
            <pc:docMk/>
            <pc:sldMk cId="4206176399" sldId="281"/>
            <ac:spMk id="22" creationId="{6753252F-4873-4F63-801D-CC719279A7D5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5:37.211" v="112"/>
          <ac:spMkLst>
            <pc:docMk/>
            <pc:sldMk cId="4206176399" sldId="281"/>
            <ac:spMk id="24" creationId="{047C8CCB-F95D-4249-92DD-651249D3535A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15:39.742" v="115"/>
          <ac:spMkLst>
            <pc:docMk/>
            <pc:sldMk cId="4206176399" sldId="281"/>
            <ac:spMk id="26" creationId="{A4AC5506-6312-4701-8D3C-40187889A947}"/>
          </ac:spMkLst>
        </pc:spChg>
        <pc:graphicFrameChg chg="del mod ord modGraphic">
          <ac:chgData name="Snehal Sanjay Ghatpande" userId="S::sghatpan@syr.edu::45a70f7f-4700-44bf-a22c-4c683af48772" providerId="AD" clId="Web-{333E1B71-84E2-095E-F792-86A008B53A3E}" dt="2020-11-19T20:14:45.912" v="103"/>
          <ac:graphicFrameMkLst>
            <pc:docMk/>
            <pc:sldMk cId="4206176399" sldId="281"/>
            <ac:graphicFrameMk id="4" creationId="{D531D213-CFF5-41A8-9777-39E236F240A0}"/>
          </ac:graphicFrameMkLst>
        </pc:graphicFrameChg>
        <pc:graphicFrameChg chg="add mod modGraphic">
          <ac:chgData name="Snehal Sanjay Ghatpande" userId="S::sghatpan@syr.edu::45a70f7f-4700-44bf-a22c-4c683af48772" providerId="AD" clId="Web-{333E1B71-84E2-095E-F792-86A008B53A3E}" dt="2020-11-19T20:15:39.742" v="115"/>
          <ac:graphicFrameMkLst>
            <pc:docMk/>
            <pc:sldMk cId="4206176399" sldId="281"/>
            <ac:graphicFrameMk id="7" creationId="{D531D213-CFF5-41A8-9777-39E236F240A0}"/>
          </ac:graphicFrameMkLst>
        </pc:graphicFrameChg>
        <pc:cxnChg chg="add del">
          <ac:chgData name="Snehal Sanjay Ghatpande" userId="S::sghatpan@syr.edu::45a70f7f-4700-44bf-a22c-4c683af48772" providerId="AD" clId="Web-{333E1B71-84E2-095E-F792-86A008B53A3E}" dt="2020-11-19T20:15:21.132" v="109"/>
          <ac:cxnSpMkLst>
            <pc:docMk/>
            <pc:sldMk cId="4206176399" sldId="281"/>
            <ac:cxnSpMk id="14" creationId="{CE272F12-AF86-441A-BC1B-C014BBBF85B5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15:21.101" v="108"/>
          <ac:cxnSpMkLst>
            <pc:docMk/>
            <pc:sldMk cId="4206176399" sldId="281"/>
            <ac:cxnSpMk id="16" creationId="{D2E961F1-4A28-4A5F-BBD4-6E400E5E6C75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15:21.101" v="108"/>
          <ac:cxnSpMkLst>
            <pc:docMk/>
            <pc:sldMk cId="4206176399" sldId="281"/>
            <ac:cxnSpMk id="23" creationId="{A82415D3-DDE5-4D63-8CB3-23A5EC581B27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15:21.101" v="108"/>
          <ac:cxnSpMkLst>
            <pc:docMk/>
            <pc:sldMk cId="4206176399" sldId="281"/>
            <ac:cxnSpMk id="25" creationId="{AD7193FB-6AE6-4B3B-8F89-56B55DD63B4D}"/>
          </ac:cxnSpMkLst>
        </pc:cxnChg>
      </pc:sldChg>
      <pc:sldChg chg="addSp delSp modSp mod setBg modClrScheme setClrOvrMap chgLayout">
        <pc:chgData name="Snehal Sanjay Ghatpande" userId="S::sghatpan@syr.edu::45a70f7f-4700-44bf-a22c-4c683af48772" providerId="AD" clId="Web-{333E1B71-84E2-095E-F792-86A008B53A3E}" dt="2020-11-19T20:12:45.831" v="31"/>
        <pc:sldMkLst>
          <pc:docMk/>
          <pc:sldMk cId="3115336903" sldId="282"/>
        </pc:sldMkLst>
        <pc:spChg chg="mod ord">
          <ac:chgData name="Snehal Sanjay Ghatpande" userId="S::sghatpan@syr.edu::45a70f7f-4700-44bf-a22c-4c683af48772" providerId="AD" clId="Web-{333E1B71-84E2-095E-F792-86A008B53A3E}" dt="2020-11-19T20:12:45.831" v="31"/>
          <ac:spMkLst>
            <pc:docMk/>
            <pc:sldMk cId="3115336903" sldId="282"/>
            <ac:spMk id="2" creationId="{E7D7E82A-18B1-4A9D-ACA2-D319AE67FEF8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0:47.094" v="1"/>
          <ac:spMkLst>
            <pc:docMk/>
            <pc:sldMk cId="3115336903" sldId="282"/>
            <ac:spMk id="9" creationId="{6F66A575-7835-4400-BEDE-89F2EF034034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4.079" v="3"/>
          <ac:spMkLst>
            <pc:docMk/>
            <pc:sldMk cId="3115336903" sldId="282"/>
            <ac:spMk id="10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4.079" v="3"/>
          <ac:spMkLst>
            <pc:docMk/>
            <pc:sldMk cId="3115336903" sldId="282"/>
            <ac:spMk id="11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4.079" v="3"/>
          <ac:spMkLst>
            <pc:docMk/>
            <pc:sldMk cId="3115336903" sldId="282"/>
            <ac:spMk id="13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7.751" v="5"/>
          <ac:spMkLst>
            <pc:docMk/>
            <pc:sldMk cId="3115336903" sldId="282"/>
            <ac:spMk id="15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7.751" v="5"/>
          <ac:spMkLst>
            <pc:docMk/>
            <pc:sldMk cId="3115336903" sldId="282"/>
            <ac:spMk id="17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7.751" v="5"/>
          <ac:spMkLst>
            <pc:docMk/>
            <pc:sldMk cId="3115336903" sldId="282"/>
            <ac:spMk id="18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09.845" v="7"/>
          <ac:spMkLst>
            <pc:docMk/>
            <pc:sldMk cId="3115336903" sldId="282"/>
            <ac:spMk id="19" creationId="{6F66A575-7835-4400-BEDE-89F2EF034034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0.579" v="9"/>
          <ac:spMkLst>
            <pc:docMk/>
            <pc:sldMk cId="3115336903" sldId="282"/>
            <ac:spMk id="20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0.579" v="9"/>
          <ac:spMkLst>
            <pc:docMk/>
            <pc:sldMk cId="3115336903" sldId="282"/>
            <ac:spMk id="21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3.689" v="11"/>
          <ac:spMkLst>
            <pc:docMk/>
            <pc:sldMk cId="3115336903" sldId="282"/>
            <ac:spMk id="22" creationId="{71FC7D98-7B8B-402A-90FC-F027482F214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3.689" v="11"/>
          <ac:spMkLst>
            <pc:docMk/>
            <pc:sldMk cId="3115336903" sldId="282"/>
            <ac:spMk id="23" creationId="{AD7356EA-285B-4E5D-8FEC-104659A4FD2C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6.407" v="13"/>
          <ac:spMkLst>
            <pc:docMk/>
            <pc:sldMk cId="3115336903" sldId="282"/>
            <ac:spMk id="24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16.407" v="13"/>
          <ac:spMkLst>
            <pc:docMk/>
            <pc:sldMk cId="3115336903" sldId="282"/>
            <ac:spMk id="25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22.095" v="15"/>
          <ac:spMkLst>
            <pc:docMk/>
            <pc:sldMk cId="3115336903" sldId="282"/>
            <ac:spMk id="26" creationId="{86295E7F-EA66-480B-B001-C8BE7CD61903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29.314" v="17"/>
          <ac:spMkLst>
            <pc:docMk/>
            <pc:sldMk cId="3115336903" sldId="282"/>
            <ac:spMk id="28" creationId="{7CA0DAA6-33B8-4A25-810D-2F4D816FB40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36.502" v="19"/>
          <ac:spMkLst>
            <pc:docMk/>
            <pc:sldMk cId="3115336903" sldId="282"/>
            <ac:spMk id="29" creationId="{BEE73255-8084-4DF9-BB0B-15EAC92E2CB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36.502" v="19"/>
          <ac:spMkLst>
            <pc:docMk/>
            <pc:sldMk cId="3115336903" sldId="282"/>
            <ac:spMk id="30" creationId="{67048353-8981-459A-9BC6-9711CE462E06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37.845" v="21"/>
          <ac:spMkLst>
            <pc:docMk/>
            <pc:sldMk cId="3115336903" sldId="282"/>
            <ac:spMk id="31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37.845" v="21"/>
          <ac:spMkLst>
            <pc:docMk/>
            <pc:sldMk cId="3115336903" sldId="282"/>
            <ac:spMk id="32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37.845" v="21"/>
          <ac:spMkLst>
            <pc:docMk/>
            <pc:sldMk cId="3115336903" sldId="282"/>
            <ac:spMk id="33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1:40.517" v="23"/>
          <ac:spMkLst>
            <pc:docMk/>
            <pc:sldMk cId="3115336903" sldId="282"/>
            <ac:spMk id="34" creationId="{A254D376-7060-4491-9779-FC35E62F3F6F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14.909" v="25"/>
          <ac:spMkLst>
            <pc:docMk/>
            <pc:sldMk cId="3115336903" sldId="282"/>
            <ac:spMk id="35" creationId="{F40CA114-B78B-4E3B-A785-96745276B6FB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20.925" v="27"/>
          <ac:spMkLst>
            <pc:docMk/>
            <pc:sldMk cId="3115336903" sldId="282"/>
            <ac:spMk id="37" creationId="{CEBA909C-4BF1-43B3-A191-1F6BD1F816DF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12:45.831" v="31"/>
          <ac:spMkLst>
            <pc:docMk/>
            <pc:sldMk cId="3115336903" sldId="282"/>
            <ac:spMk id="38" creationId="{B34F5AD2-EDBD-4BBD-A55C-EAFFD0C7097A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12:45.831" v="31"/>
          <ac:spMkLst>
            <pc:docMk/>
            <pc:sldMk cId="3115336903" sldId="282"/>
            <ac:spMk id="39" creationId="{C3896A03-3945-419A-B66B-4EE266EDD152}"/>
          </ac:spMkLst>
        </pc:spChg>
        <pc:spChg chg="add">
          <ac:chgData name="Snehal Sanjay Ghatpande" userId="S::sghatpan@syr.edu::45a70f7f-4700-44bf-a22c-4c683af48772" providerId="AD" clId="Web-{333E1B71-84E2-095E-F792-86A008B53A3E}" dt="2020-11-19T20:12:45.831" v="31"/>
          <ac:spMkLst>
            <pc:docMk/>
            <pc:sldMk cId="3115336903" sldId="282"/>
            <ac:spMk id="40" creationId="{6832F003-FCA6-4CFB-A2EA-308F3AA257D1}"/>
          </ac:spMkLst>
        </pc:spChg>
        <pc:picChg chg="mod">
          <ac:chgData name="Snehal Sanjay Ghatpande" userId="S::sghatpan@syr.edu::45a70f7f-4700-44bf-a22c-4c683af48772" providerId="AD" clId="Web-{333E1B71-84E2-095E-F792-86A008B53A3E}" dt="2020-11-19T20:12:45.831" v="31"/>
          <ac:picMkLst>
            <pc:docMk/>
            <pc:sldMk cId="3115336903" sldId="282"/>
            <ac:picMk id="7" creationId="{905E5306-B4E3-442D-837C-68E7B22363E9}"/>
          </ac:picMkLst>
        </pc:picChg>
        <pc:cxnChg chg="add del">
          <ac:chgData name="Snehal Sanjay Ghatpande" userId="S::sghatpan@syr.edu::45a70f7f-4700-44bf-a22c-4c683af48772" providerId="AD" clId="Web-{333E1B71-84E2-095E-F792-86A008B53A3E}" dt="2020-11-19T20:11:22.095" v="15"/>
          <ac:cxnSpMkLst>
            <pc:docMk/>
            <pc:sldMk cId="3115336903" sldId="282"/>
            <ac:cxnSpMk id="27" creationId="{E126E481-B945-4179-BD79-05E96E9B29E1}"/>
          </ac:cxnSpMkLst>
        </pc:cxnChg>
        <pc:cxnChg chg="add del">
          <ac:chgData name="Snehal Sanjay Ghatpande" userId="S::sghatpan@syr.edu::45a70f7f-4700-44bf-a22c-4c683af48772" providerId="AD" clId="Web-{333E1B71-84E2-095E-F792-86A008B53A3E}" dt="2020-11-19T20:12:14.909" v="25"/>
          <ac:cxnSpMkLst>
            <pc:docMk/>
            <pc:sldMk cId="3115336903" sldId="282"/>
            <ac:cxnSpMk id="36" creationId="{E126E481-B945-4179-BD79-05E96E9B29E1}"/>
          </ac:cxnSpMkLst>
        </pc:cxnChg>
      </pc:sldChg>
      <pc:sldChg chg="modSp del mod modClrScheme chgLayout">
        <pc:chgData name="Snehal Sanjay Ghatpande" userId="S::sghatpan@syr.edu::45a70f7f-4700-44bf-a22c-4c683af48772" providerId="AD" clId="Web-{333E1B71-84E2-095E-F792-86A008B53A3E}" dt="2020-11-19T20:14:40.444" v="102"/>
        <pc:sldMkLst>
          <pc:docMk/>
          <pc:sldMk cId="2586057034" sldId="283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586057034" sldId="283"/>
            <ac:spMk id="2" creationId="{E7D7E82A-18B1-4A9D-ACA2-D319AE67FEF8}"/>
          </ac:spMkLst>
        </pc:spChg>
      </pc:sldChg>
      <pc:sldChg chg="addSp delSp modSp mod modClrScheme delDesignElem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640601832" sldId="284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640601832" sldId="284"/>
            <ac:spMk id="2" creationId="{D8553933-EE3D-4FE8-AE0F-6441AA0B9961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640601832" sldId="284"/>
            <ac:spMk id="3" creationId="{DDEB476B-DCF6-48F9-AB1D-805ECC462A5C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640601832" sldId="284"/>
            <ac:spMk id="25" creationId="{70DFC902-7D23-471A-B557-B6B6917D7A0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640601832" sldId="284"/>
            <ac:spMk id="26" creationId="{A55D5633-D557-4DCA-982C-FF36EB7A1C0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640601832" sldId="284"/>
            <ac:spMk id="27" creationId="{450D3AD2-FA80-415F-A9CE-54D884561CD7}"/>
          </ac:spMkLst>
        </pc:spChg>
      </pc:sldChg>
      <pc:sldChg chg="addSp delSp modSp mod modClrScheme delDesignElem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3824436654" sldId="285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824436654" sldId="285"/>
            <ac:spMk id="2" creationId="{D8553933-EE3D-4FE8-AE0F-6441AA0B9961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824436654" sldId="285"/>
            <ac:spMk id="3" creationId="{DDEB476B-DCF6-48F9-AB1D-805ECC462A5C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824436654" sldId="285"/>
            <ac:spMk id="25" creationId="{70DFC902-7D23-471A-B557-B6B6917D7A0D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824436654" sldId="285"/>
            <ac:spMk id="26" creationId="{A55D5633-D557-4DCA-982C-FF36EB7A1C00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3824436654" sldId="285"/>
            <ac:spMk id="27" creationId="{450D3AD2-FA80-415F-A9CE-54D884561CD7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2194523769" sldId="286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194523769" sldId="286"/>
            <ac:spMk id="2" creationId="{82FD65CB-F14C-452F-BD82-6AAE5CC4C316}"/>
          </ac:spMkLst>
        </pc:spChg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2194523769" sldId="286"/>
            <ac:spMk id="3" creationId="{FD590ABB-44A3-40C4-A2F2-908C48689AF2}"/>
          </ac:spMkLst>
        </pc:spChg>
      </pc:sldChg>
      <pc:sldChg chg="modSp mod modClrScheme chgLayout">
        <pc:chgData name="Snehal Sanjay Ghatpande" userId="S::sghatpan@syr.edu::45a70f7f-4700-44bf-a22c-4c683af48772" providerId="AD" clId="Web-{333E1B71-84E2-095E-F792-86A008B53A3E}" dt="2020-11-19T20:12:30.565" v="29"/>
        <pc:sldMkLst>
          <pc:docMk/>
          <pc:sldMk cId="1975688750" sldId="287"/>
        </pc:sldMkLst>
        <pc:spChg chg="mod ord">
          <ac:chgData name="Snehal Sanjay Ghatpande" userId="S::sghatpan@syr.edu::45a70f7f-4700-44bf-a22c-4c683af48772" providerId="AD" clId="Web-{333E1B71-84E2-095E-F792-86A008B53A3E}" dt="2020-11-19T20:12:30.565" v="29"/>
          <ac:spMkLst>
            <pc:docMk/>
            <pc:sldMk cId="1975688750" sldId="287"/>
            <ac:spMk id="2" creationId="{82FD65CB-F14C-452F-BD82-6AAE5CC4C316}"/>
          </ac:spMkLst>
        </pc:spChg>
        <pc:picChg chg="mod ord">
          <ac:chgData name="Snehal Sanjay Ghatpande" userId="S::sghatpan@syr.edu::45a70f7f-4700-44bf-a22c-4c683af48772" providerId="AD" clId="Web-{333E1B71-84E2-095E-F792-86A008B53A3E}" dt="2020-11-19T20:12:30.565" v="29"/>
          <ac:picMkLst>
            <pc:docMk/>
            <pc:sldMk cId="1975688750" sldId="287"/>
            <ac:picMk id="5" creationId="{98CE7763-12EA-41E2-92DD-A702747CB110}"/>
          </ac:picMkLst>
        </pc:picChg>
      </pc:sldChg>
      <pc:sldChg chg="addSp delSp modSp add replId">
        <pc:chgData name="Snehal Sanjay Ghatpande" userId="S::sghatpan@syr.edu::45a70f7f-4700-44bf-a22c-4c683af48772" providerId="AD" clId="Web-{333E1B71-84E2-095E-F792-86A008B53A3E}" dt="2020-11-19T20:13:55.521" v="59" actId="1076"/>
        <pc:sldMkLst>
          <pc:docMk/>
          <pc:sldMk cId="2567254218" sldId="288"/>
        </pc:sldMkLst>
        <pc:spChg chg="mod">
          <ac:chgData name="Snehal Sanjay Ghatpande" userId="S::sghatpan@syr.edu::45a70f7f-4700-44bf-a22c-4c683af48772" providerId="AD" clId="Web-{333E1B71-84E2-095E-F792-86A008B53A3E}" dt="2020-11-19T20:13:44.630" v="53" actId="20577"/>
          <ac:spMkLst>
            <pc:docMk/>
            <pc:sldMk cId="2567254218" sldId="288"/>
            <ac:spMk id="2" creationId="{E7D7E82A-18B1-4A9D-ACA2-D319AE67FEF8}"/>
          </ac:spMkLst>
        </pc:spChg>
        <pc:picChg chg="add mod">
          <ac:chgData name="Snehal Sanjay Ghatpande" userId="S::sghatpan@syr.edu::45a70f7f-4700-44bf-a22c-4c683af48772" providerId="AD" clId="Web-{333E1B71-84E2-095E-F792-86A008B53A3E}" dt="2020-11-19T20:13:55.521" v="59" actId="1076"/>
          <ac:picMkLst>
            <pc:docMk/>
            <pc:sldMk cId="2567254218" sldId="288"/>
            <ac:picMk id="3" creationId="{7C0F2929-64B9-4C89-B47B-0FA87C78D7D2}"/>
          </ac:picMkLst>
        </pc:picChg>
        <pc:picChg chg="del">
          <ac:chgData name="Snehal Sanjay Ghatpande" userId="S::sghatpan@syr.edu::45a70f7f-4700-44bf-a22c-4c683af48772" providerId="AD" clId="Web-{333E1B71-84E2-095E-F792-86A008B53A3E}" dt="2020-11-19T20:13:50.145" v="56"/>
          <ac:picMkLst>
            <pc:docMk/>
            <pc:sldMk cId="2567254218" sldId="288"/>
            <ac:picMk id="7" creationId="{905E5306-B4E3-442D-837C-68E7B22363E9}"/>
          </ac:picMkLst>
        </pc:picChg>
      </pc:sldChg>
      <pc:sldChg chg="addSp delSp modSp add replId">
        <pc:chgData name="Snehal Sanjay Ghatpande" userId="S::sghatpan@syr.edu::45a70f7f-4700-44bf-a22c-4c683af48772" providerId="AD" clId="Web-{333E1B71-84E2-095E-F792-86A008B53A3E}" dt="2020-11-19T20:14:35.475" v="101" actId="1076"/>
        <pc:sldMkLst>
          <pc:docMk/>
          <pc:sldMk cId="3422428813" sldId="289"/>
        </pc:sldMkLst>
        <pc:spChg chg="mod">
          <ac:chgData name="Snehal Sanjay Ghatpande" userId="S::sghatpan@syr.edu::45a70f7f-4700-44bf-a22c-4c683af48772" providerId="AD" clId="Web-{333E1B71-84E2-095E-F792-86A008B53A3E}" dt="2020-11-19T20:14:24.412" v="96" actId="20577"/>
          <ac:spMkLst>
            <pc:docMk/>
            <pc:sldMk cId="3422428813" sldId="289"/>
            <ac:spMk id="2" creationId="{E7D7E82A-18B1-4A9D-ACA2-D319AE67FEF8}"/>
          </ac:spMkLst>
        </pc:spChg>
        <pc:picChg chg="del">
          <ac:chgData name="Snehal Sanjay Ghatpande" userId="S::sghatpan@syr.edu::45a70f7f-4700-44bf-a22c-4c683af48772" providerId="AD" clId="Web-{333E1B71-84E2-095E-F792-86A008B53A3E}" dt="2020-11-19T20:14:31.271" v="99"/>
          <ac:picMkLst>
            <pc:docMk/>
            <pc:sldMk cId="3422428813" sldId="289"/>
            <ac:picMk id="3" creationId="{7C0F2929-64B9-4C89-B47B-0FA87C78D7D2}"/>
          </ac:picMkLst>
        </pc:picChg>
        <pc:picChg chg="add mod">
          <ac:chgData name="Snehal Sanjay Ghatpande" userId="S::sghatpan@syr.edu::45a70f7f-4700-44bf-a22c-4c683af48772" providerId="AD" clId="Web-{333E1B71-84E2-095E-F792-86A008B53A3E}" dt="2020-11-19T20:14:35.475" v="101" actId="1076"/>
          <ac:picMkLst>
            <pc:docMk/>
            <pc:sldMk cId="3422428813" sldId="289"/>
            <ac:picMk id="4" creationId="{FCD5C2DB-9674-4DF5-90B4-7F659A439B3C}"/>
          </ac:picMkLst>
        </pc:picChg>
      </pc:sldChg>
      <pc:sldChg chg="addSp delSp modSp add mod replId setBg setClrOvrMap">
        <pc:chgData name="Snehal Sanjay Ghatpande" userId="S::sghatpan@syr.edu::45a70f7f-4700-44bf-a22c-4c683af48772" providerId="AD" clId="Web-{333E1B71-84E2-095E-F792-86A008B53A3E}" dt="2020-11-19T20:22:50.065" v="173" actId="1076"/>
        <pc:sldMkLst>
          <pc:docMk/>
          <pc:sldMk cId="4224672749" sldId="290"/>
        </pc:sldMkLst>
        <pc:spChg chg="mod ord">
          <ac:chgData name="Snehal Sanjay Ghatpande" userId="S::sghatpan@syr.edu::45a70f7f-4700-44bf-a22c-4c683af48772" providerId="AD" clId="Web-{333E1B71-84E2-095E-F792-86A008B53A3E}" dt="2020-11-19T20:22:27.455" v="166" actId="1076"/>
          <ac:spMkLst>
            <pc:docMk/>
            <pc:sldMk cId="4224672749" sldId="290"/>
            <ac:spMk id="2" creationId="{BD7FCDEA-A571-45C9-92B4-9102C315A3CE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1:19" v="150"/>
          <ac:spMkLst>
            <pc:docMk/>
            <pc:sldMk cId="4224672749" sldId="290"/>
            <ac:spMk id="12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1:19" v="150"/>
          <ac:spMkLst>
            <pc:docMk/>
            <pc:sldMk cId="4224672749" sldId="290"/>
            <ac:spMk id="14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8:55.153" v="142"/>
          <ac:spMkLst>
            <pc:docMk/>
            <pc:sldMk cId="4224672749" sldId="290"/>
            <ac:spMk id="16" creationId="{53F29798-D584-4792-9B62-3F5F5C36D61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0:25.983" v="145"/>
          <ac:spMkLst>
            <pc:docMk/>
            <pc:sldMk cId="4224672749" sldId="290"/>
            <ac:spMk id="17" creationId="{BEE73255-8084-4DF9-BB0B-15EAC92E2CB9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0:25.983" v="145"/>
          <ac:spMkLst>
            <pc:docMk/>
            <pc:sldMk cId="4224672749" sldId="290"/>
            <ac:spMk id="18" creationId="{67048353-8981-459A-9BC6-9711CE462E06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8:02.042" v="139"/>
          <ac:spMkLst>
            <pc:docMk/>
            <pc:sldMk cId="4224672749" sldId="290"/>
            <ac:spMk id="19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1:19" v="149"/>
          <ac:spMkLst>
            <pc:docMk/>
            <pc:sldMk cId="4224672749" sldId="290"/>
            <ac:spMk id="20" creationId="{BE13943F-CFF4-4097-BBA8-20BDDF6E4A08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8:02.042" v="139"/>
          <ac:spMkLst>
            <pc:docMk/>
            <pc:sldMk cId="4224672749" sldId="290"/>
            <ac:spMk id="21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2:03.329" v="159"/>
          <ac:spMkLst>
            <pc:docMk/>
            <pc:sldMk cId="4224672749" sldId="290"/>
            <ac:spMk id="22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18:02.042" v="139"/>
          <ac:spMkLst>
            <pc:docMk/>
            <pc:sldMk cId="4224672749" sldId="290"/>
            <ac:spMk id="23" creationId="{6832F003-FCA6-4CFB-A2EA-308F3AA257D1}"/>
          </ac:spMkLst>
        </pc:spChg>
        <pc:spChg chg="add del">
          <ac:chgData name="Snehal Sanjay Ghatpande" userId="S::sghatpan@syr.edu::45a70f7f-4700-44bf-a22c-4c683af48772" providerId="AD" clId="Web-{333E1B71-84E2-095E-F792-86A008B53A3E}" dt="2020-11-19T20:22:03.329" v="159"/>
          <ac:spMkLst>
            <pc:docMk/>
            <pc:sldMk cId="4224672749" sldId="290"/>
            <ac:spMk id="24" creationId="{B34F5AD2-EDBD-4BBD-A55C-EAFFD0C7097A}"/>
          </ac:spMkLst>
        </pc:spChg>
        <pc:picChg chg="add mod">
          <ac:chgData name="Snehal Sanjay Ghatpande" userId="S::sghatpan@syr.edu::45a70f7f-4700-44bf-a22c-4c683af48772" providerId="AD" clId="Web-{333E1B71-84E2-095E-F792-86A008B53A3E}" dt="2020-11-19T20:22:50.065" v="173" actId="1076"/>
          <ac:picMkLst>
            <pc:docMk/>
            <pc:sldMk cId="4224672749" sldId="290"/>
            <ac:picMk id="3" creationId="{8C2D021C-8882-41BA-8EA4-60D605DD55DD}"/>
          </ac:picMkLst>
        </pc:picChg>
        <pc:picChg chg="del mod">
          <ac:chgData name="Snehal Sanjay Ghatpande" userId="S::sghatpan@syr.edu::45a70f7f-4700-44bf-a22c-4c683af48772" providerId="AD" clId="Web-{333E1B71-84E2-095E-F792-86A008B53A3E}" dt="2020-11-19T20:22:32.377" v="167"/>
          <ac:picMkLst>
            <pc:docMk/>
            <pc:sldMk cId="4224672749" sldId="290"/>
            <ac:picMk id="7" creationId="{42386B11-ECA0-4AD3-84E6-CFB81D18EA9B}"/>
          </ac:picMkLst>
        </pc:picChg>
      </pc:sldChg>
      <pc:sldChg chg="addSp delSp modSp add ord replId">
        <pc:chgData name="Snehal Sanjay Ghatpande" userId="S::sghatpan@syr.edu::45a70f7f-4700-44bf-a22c-4c683af48772" providerId="AD" clId="Web-{333E1B71-84E2-095E-F792-86A008B53A3E}" dt="2020-11-19T20:28:55.886" v="280" actId="20577"/>
        <pc:sldMkLst>
          <pc:docMk/>
          <pc:sldMk cId="26937857" sldId="291"/>
        </pc:sldMkLst>
        <pc:spChg chg="mod">
          <ac:chgData name="Snehal Sanjay Ghatpande" userId="S::sghatpan@syr.edu::45a70f7f-4700-44bf-a22c-4c683af48772" providerId="AD" clId="Web-{333E1B71-84E2-095E-F792-86A008B53A3E}" dt="2020-11-19T20:28:55.886" v="280" actId="20577"/>
          <ac:spMkLst>
            <pc:docMk/>
            <pc:sldMk cId="26937857" sldId="291"/>
            <ac:spMk id="2" creationId="{AF26D3F5-E561-4F00-98BA-123A9BF21D4A}"/>
          </ac:spMkLst>
        </pc:spChg>
        <pc:picChg chg="add mod">
          <ac:chgData name="Snehal Sanjay Ghatpande" userId="S::sghatpan@syr.edu::45a70f7f-4700-44bf-a22c-4c683af48772" providerId="AD" clId="Web-{333E1B71-84E2-095E-F792-86A008B53A3E}" dt="2020-11-19T20:28:09.338" v="254" actId="1076"/>
          <ac:picMkLst>
            <pc:docMk/>
            <pc:sldMk cId="26937857" sldId="291"/>
            <ac:picMk id="3" creationId="{FF9459DA-0BAA-480C-907B-01AE62F9831B}"/>
          </ac:picMkLst>
        </pc:picChg>
        <pc:picChg chg="del">
          <ac:chgData name="Snehal Sanjay Ghatpande" userId="S::sghatpan@syr.edu::45a70f7f-4700-44bf-a22c-4c683af48772" providerId="AD" clId="Web-{333E1B71-84E2-095E-F792-86A008B53A3E}" dt="2020-11-19T20:28:17.276" v="255"/>
          <ac:picMkLst>
            <pc:docMk/>
            <pc:sldMk cId="26937857" sldId="291"/>
            <ac:picMk id="4" creationId="{DADB4C26-D28D-4461-B030-4A141F5A4B7F}"/>
          </ac:picMkLst>
        </pc:picChg>
        <pc:picChg chg="del">
          <ac:chgData name="Snehal Sanjay Ghatpande" userId="S::sghatpan@syr.edu::45a70f7f-4700-44bf-a22c-4c683af48772" providerId="AD" clId="Web-{333E1B71-84E2-095E-F792-86A008B53A3E}" dt="2020-11-19T20:28:04.994" v="252"/>
          <ac:picMkLst>
            <pc:docMk/>
            <pc:sldMk cId="26937857" sldId="291"/>
            <ac:picMk id="5" creationId="{E82B7909-62F6-4C09-A7FD-D8F824E0B3DE}"/>
          </ac:picMkLst>
        </pc:picChg>
        <pc:picChg chg="add mod">
          <ac:chgData name="Snehal Sanjay Ghatpande" userId="S::sghatpan@syr.edu::45a70f7f-4700-44bf-a22c-4c683af48772" providerId="AD" clId="Web-{333E1B71-84E2-095E-F792-86A008B53A3E}" dt="2020-11-19T20:28:28.964" v="259" actId="1076"/>
          <ac:picMkLst>
            <pc:docMk/>
            <pc:sldMk cId="26937857" sldId="291"/>
            <ac:picMk id="7" creationId="{B34DCAE8-D1F1-4A1B-A1F5-306D7B06090E}"/>
          </ac:picMkLst>
        </pc:picChg>
      </pc:sldChg>
      <pc:sldChg chg="add replId">
        <pc:chgData name="Snehal Sanjay Ghatpande" userId="S::sghatpan@syr.edu::45a70f7f-4700-44bf-a22c-4c683af48772" providerId="AD" clId="Web-{333E1B71-84E2-095E-F792-86A008B53A3E}" dt="2020-11-19T20:29:12.027" v="284"/>
        <pc:sldMkLst>
          <pc:docMk/>
          <pc:sldMk cId="2817312267" sldId="292"/>
        </pc:sldMkLst>
      </pc:sldChg>
      <pc:sldMasterChg chg="add del addSldLayout delSldLayout">
        <pc:chgData name="Snehal Sanjay Ghatpande" userId="S::sghatpan@syr.edu::45a70f7f-4700-44bf-a22c-4c683af48772" providerId="AD" clId="Web-{333E1B71-84E2-095E-F792-86A008B53A3E}" dt="2020-11-19T20:12:30.565" v="29"/>
        <pc:sldMasterMkLst>
          <pc:docMk/>
          <pc:sldMasterMk cId="1835155056" sldId="2147483684"/>
        </pc:sldMasterMkLst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1363773655" sldId="2147483685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082942971" sldId="2147483686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772068938" sldId="2147483687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064840754" sldId="2147483688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905514671" sldId="2147483689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2414303264" sldId="2147483690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872480865" sldId="2147483691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469357747" sldId="2147483692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796469242" sldId="2147483693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563962246" sldId="2147483694"/>
          </pc:sldLayoutMkLst>
        </pc:sldLayoutChg>
        <pc:sldLayoutChg chg="add del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835155056" sldId="2147483684"/>
            <pc:sldLayoutMk cId="3901358914" sldId="2147483695"/>
          </pc:sldLayoutMkLst>
        </pc:sldLayoutChg>
      </pc:sldMasterChg>
      <pc:sldMasterChg chg="add del addSldLayout delSldLayout modSldLayout">
        <pc:chgData name="Snehal Sanjay Ghatpande" userId="S::sghatpan@syr.edu::45a70f7f-4700-44bf-a22c-4c683af48772" providerId="AD" clId="Web-{333E1B71-84E2-095E-F792-86A008B53A3E}" dt="2020-11-19T20:12:30.565" v="29"/>
        <pc:sldMasterMkLst>
          <pc:docMk/>
          <pc:sldMasterMk cId="1981552151" sldId="2147483696"/>
        </pc:sldMasterMkLst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2295994849" sldId="2147483697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2425037381" sldId="2147483698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1051912400" sldId="2147483699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2258935110" sldId="2147483700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1704003131" sldId="2147483701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1699328349" sldId="2147483702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162952728" sldId="2147483703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1461868026" sldId="2147483704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2382049564" sldId="2147483705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4272289056" sldId="2147483706"/>
          </pc:sldLayoutMkLst>
        </pc:sldLayoutChg>
        <pc:sldLayoutChg chg="add del mod replId">
          <pc:chgData name="Snehal Sanjay Ghatpande" userId="S::sghatpan@syr.edu::45a70f7f-4700-44bf-a22c-4c683af48772" providerId="AD" clId="Web-{333E1B71-84E2-095E-F792-86A008B53A3E}" dt="2020-11-19T20:12:30.565" v="29"/>
          <pc:sldLayoutMkLst>
            <pc:docMk/>
            <pc:sldMasterMk cId="1981552151" sldId="2147483696"/>
            <pc:sldLayoutMk cId="2842571692" sldId="2147483707"/>
          </pc:sldLayoutMkLst>
        </pc:sldLayoutChg>
      </pc:sldMasterChg>
    </pc:docChg>
  </pc:docChgLst>
  <pc:docChgLst>
    <pc:chgData name="Heer Pinakin Thaker" userId="S::hthaker@syr.edu::763442a1-a889-4473-842c-fa72220b00ee" providerId="AD" clId="Web-{2F060A4A-8D44-49B5-9CE4-B90B1002EC7A}"/>
    <pc:docChg chg="modSld">
      <pc:chgData name="Heer Pinakin Thaker" userId="S::hthaker@syr.edu::763442a1-a889-4473-842c-fa72220b00ee" providerId="AD" clId="Web-{2F060A4A-8D44-49B5-9CE4-B90B1002EC7A}" dt="2020-11-19T21:53:23.159" v="42"/>
      <pc:docMkLst>
        <pc:docMk/>
      </pc:docMkLst>
      <pc:sldChg chg="modSp addCm">
        <pc:chgData name="Heer Pinakin Thaker" userId="S::hthaker@syr.edu::763442a1-a889-4473-842c-fa72220b00ee" providerId="AD" clId="Web-{2F060A4A-8D44-49B5-9CE4-B90B1002EC7A}" dt="2020-11-19T21:53:05.533" v="41"/>
        <pc:sldMkLst>
          <pc:docMk/>
          <pc:sldMk cId="1220902324" sldId="268"/>
        </pc:sldMkLst>
        <pc:spChg chg="mod">
          <ac:chgData name="Heer Pinakin Thaker" userId="S::hthaker@syr.edu::763442a1-a889-4473-842c-fa72220b00ee" providerId="AD" clId="Web-{2F060A4A-8D44-49B5-9CE4-B90B1002EC7A}" dt="2020-11-19T21:47:06.646" v="26" actId="1076"/>
          <ac:spMkLst>
            <pc:docMk/>
            <pc:sldMk cId="1220902324" sldId="268"/>
            <ac:spMk id="2" creationId="{9C3506C4-EFD7-4E0D-878C-810893165F94}"/>
          </ac:spMkLst>
        </pc:spChg>
        <pc:picChg chg="mod">
          <ac:chgData name="Heer Pinakin Thaker" userId="S::hthaker@syr.edu::763442a1-a889-4473-842c-fa72220b00ee" providerId="AD" clId="Web-{2F060A4A-8D44-49B5-9CE4-B90B1002EC7A}" dt="2020-11-19T21:47:27.381" v="30" actId="14100"/>
          <ac:picMkLst>
            <pc:docMk/>
            <pc:sldMk cId="1220902324" sldId="268"/>
            <ac:picMk id="1026" creationId="{D23BC81C-BA94-4C10-BAB6-B4FF16822E67}"/>
          </ac:picMkLst>
        </pc:picChg>
      </pc:sldChg>
      <pc:sldChg chg="modSp">
        <pc:chgData name="Heer Pinakin Thaker" userId="S::hthaker@syr.edu::763442a1-a889-4473-842c-fa72220b00ee" providerId="AD" clId="Web-{2F060A4A-8D44-49B5-9CE4-B90B1002EC7A}" dt="2020-11-19T21:51:51.374" v="38" actId="14100"/>
        <pc:sldMkLst>
          <pc:docMk/>
          <pc:sldMk cId="3592534920" sldId="269"/>
        </pc:sldMkLst>
        <pc:spChg chg="mod">
          <ac:chgData name="Heer Pinakin Thaker" userId="S::hthaker@syr.edu::763442a1-a889-4473-842c-fa72220b00ee" providerId="AD" clId="Web-{2F060A4A-8D44-49B5-9CE4-B90B1002EC7A}" dt="2020-11-19T21:37:19.049" v="12" actId="1076"/>
          <ac:spMkLst>
            <pc:docMk/>
            <pc:sldMk cId="3592534920" sldId="269"/>
            <ac:spMk id="2" creationId="{9C3506C4-EFD7-4E0D-878C-810893165F94}"/>
          </ac:spMkLst>
        </pc:spChg>
        <pc:picChg chg="mod">
          <ac:chgData name="Heer Pinakin Thaker" userId="S::hthaker@syr.edu::763442a1-a889-4473-842c-fa72220b00ee" providerId="AD" clId="Web-{2F060A4A-8D44-49B5-9CE4-B90B1002EC7A}" dt="2020-11-19T21:51:51.374" v="38" actId="14100"/>
          <ac:picMkLst>
            <pc:docMk/>
            <pc:sldMk cId="3592534920" sldId="269"/>
            <ac:picMk id="6" creationId="{7C32E43C-6DCC-4F0A-8C49-9697045C28B0}"/>
          </ac:picMkLst>
        </pc:picChg>
      </pc:sldChg>
      <pc:sldChg chg="modSp">
        <pc:chgData name="Heer Pinakin Thaker" userId="S::hthaker@syr.edu::763442a1-a889-4473-842c-fa72220b00ee" providerId="AD" clId="Web-{2F060A4A-8D44-49B5-9CE4-B90B1002EC7A}" dt="2020-11-19T21:49:18.307" v="36" actId="14100"/>
        <pc:sldMkLst>
          <pc:docMk/>
          <pc:sldMk cId="1860192842" sldId="274"/>
        </pc:sldMkLst>
        <pc:spChg chg="mod">
          <ac:chgData name="Heer Pinakin Thaker" userId="S::hthaker@syr.edu::763442a1-a889-4473-842c-fa72220b00ee" providerId="AD" clId="Web-{2F060A4A-8D44-49B5-9CE4-B90B1002EC7A}" dt="2020-11-19T21:36:46.751" v="9" actId="1076"/>
          <ac:spMkLst>
            <pc:docMk/>
            <pc:sldMk cId="1860192842" sldId="274"/>
            <ac:spMk id="2" creationId="{9C3506C4-EFD7-4E0D-878C-810893165F94}"/>
          </ac:spMkLst>
        </pc:spChg>
        <pc:picChg chg="mod">
          <ac:chgData name="Heer Pinakin Thaker" userId="S::hthaker@syr.edu::763442a1-a889-4473-842c-fa72220b00ee" providerId="AD" clId="Web-{2F060A4A-8D44-49B5-9CE4-B90B1002EC7A}" dt="2020-11-19T21:49:18.307" v="36" actId="14100"/>
          <ac:picMkLst>
            <pc:docMk/>
            <pc:sldMk cId="1860192842" sldId="274"/>
            <ac:picMk id="4" creationId="{98A70ECE-70F5-4748-9AA4-5B4CB2100391}"/>
          </ac:picMkLst>
        </pc:picChg>
      </pc:sldChg>
      <pc:sldChg chg="modSp">
        <pc:chgData name="Heer Pinakin Thaker" userId="S::hthaker@syr.edu::763442a1-a889-4473-842c-fa72220b00ee" providerId="AD" clId="Web-{2F060A4A-8D44-49B5-9CE4-B90B1002EC7A}" dt="2020-11-19T21:47:59.429" v="34" actId="14100"/>
        <pc:sldMkLst>
          <pc:docMk/>
          <pc:sldMk cId="2148471357" sldId="275"/>
        </pc:sldMkLst>
        <pc:spChg chg="mod">
          <ac:chgData name="Heer Pinakin Thaker" userId="S::hthaker@syr.edu::763442a1-a889-4473-842c-fa72220b00ee" providerId="AD" clId="Web-{2F060A4A-8D44-49B5-9CE4-B90B1002EC7A}" dt="2020-11-19T21:47:47.835" v="32" actId="1076"/>
          <ac:spMkLst>
            <pc:docMk/>
            <pc:sldMk cId="2148471357" sldId="275"/>
            <ac:spMk id="2" creationId="{9C3506C4-EFD7-4E0D-878C-810893165F94}"/>
          </ac:spMkLst>
        </pc:spChg>
        <pc:picChg chg="mod">
          <ac:chgData name="Heer Pinakin Thaker" userId="S::hthaker@syr.edu::763442a1-a889-4473-842c-fa72220b00ee" providerId="AD" clId="Web-{2F060A4A-8D44-49B5-9CE4-B90B1002EC7A}" dt="2020-11-19T21:47:59.429" v="34" actId="14100"/>
          <ac:picMkLst>
            <pc:docMk/>
            <pc:sldMk cId="2148471357" sldId="275"/>
            <ac:picMk id="2050" creationId="{671FE8EF-DC8D-4AF0-939C-8AD528DD7B9A}"/>
          </ac:picMkLst>
        </pc:picChg>
      </pc:sldChg>
      <pc:sldChg chg="modSp">
        <pc:chgData name="Heer Pinakin Thaker" userId="S::hthaker@syr.edu::763442a1-a889-4473-842c-fa72220b00ee" providerId="AD" clId="Web-{2F060A4A-8D44-49B5-9CE4-B90B1002EC7A}" dt="2020-11-19T21:45:04.736" v="19" actId="14100"/>
        <pc:sldMkLst>
          <pc:docMk/>
          <pc:sldMk cId="1681737650" sldId="276"/>
        </pc:sldMkLst>
        <pc:spChg chg="mod">
          <ac:chgData name="Heer Pinakin Thaker" userId="S::hthaker@syr.edu::763442a1-a889-4473-842c-fa72220b00ee" providerId="AD" clId="Web-{2F060A4A-8D44-49B5-9CE4-B90B1002EC7A}" dt="2020-11-19T21:44:55.470" v="17" actId="1076"/>
          <ac:spMkLst>
            <pc:docMk/>
            <pc:sldMk cId="1681737650" sldId="276"/>
            <ac:spMk id="2" creationId="{C03FAEF7-4CE3-4249-A442-65B2C8C5FEB5}"/>
          </ac:spMkLst>
        </pc:spChg>
        <pc:picChg chg="mod">
          <ac:chgData name="Heer Pinakin Thaker" userId="S::hthaker@syr.edu::763442a1-a889-4473-842c-fa72220b00ee" providerId="AD" clId="Web-{2F060A4A-8D44-49B5-9CE4-B90B1002EC7A}" dt="2020-11-19T21:45:04.736" v="19" actId="14100"/>
          <ac:picMkLst>
            <pc:docMk/>
            <pc:sldMk cId="1681737650" sldId="276"/>
            <ac:picMk id="3074" creationId="{F21580C0-6647-4AEF-AAC5-00C770E27990}"/>
          </ac:picMkLst>
        </pc:picChg>
      </pc:sldChg>
      <pc:sldChg chg="modSp">
        <pc:chgData name="Heer Pinakin Thaker" userId="S::hthaker@syr.edu::763442a1-a889-4473-842c-fa72220b00ee" providerId="AD" clId="Web-{2F060A4A-8D44-49B5-9CE4-B90B1002EC7A}" dt="2020-11-19T21:52:37.266" v="40" actId="14100"/>
        <pc:sldMkLst>
          <pc:docMk/>
          <pc:sldMk cId="3586965706" sldId="277"/>
        </pc:sldMkLst>
        <pc:spChg chg="mod">
          <ac:chgData name="Heer Pinakin Thaker" userId="S::hthaker@syr.edu::763442a1-a889-4473-842c-fa72220b00ee" providerId="AD" clId="Web-{2F060A4A-8D44-49B5-9CE4-B90B1002EC7A}" dt="2020-11-19T21:46:29.161" v="22" actId="1076"/>
          <ac:spMkLst>
            <pc:docMk/>
            <pc:sldMk cId="3586965706" sldId="277"/>
            <ac:spMk id="2" creationId="{C03FAEF7-4CE3-4249-A442-65B2C8C5FEB5}"/>
          </ac:spMkLst>
        </pc:spChg>
        <pc:picChg chg="mod">
          <ac:chgData name="Heer Pinakin Thaker" userId="S::hthaker@syr.edu::763442a1-a889-4473-842c-fa72220b00ee" providerId="AD" clId="Web-{2F060A4A-8D44-49B5-9CE4-B90B1002EC7A}" dt="2020-11-19T21:52:37.266" v="40" actId="14100"/>
          <ac:picMkLst>
            <pc:docMk/>
            <pc:sldMk cId="3586965706" sldId="277"/>
            <ac:picMk id="4098" creationId="{C23D8FFC-D91B-48C0-BFBE-35342A7423C4}"/>
          </ac:picMkLst>
        </pc:picChg>
      </pc:sldChg>
      <pc:sldChg chg="addCm">
        <pc:chgData name="Heer Pinakin Thaker" userId="S::hthaker@syr.edu::763442a1-a889-4473-842c-fa72220b00ee" providerId="AD" clId="Web-{2F060A4A-8D44-49B5-9CE4-B90B1002EC7A}" dt="2020-11-19T21:53:23.159" v="42"/>
        <pc:sldMkLst>
          <pc:docMk/>
          <pc:sldMk cId="4224672749" sldId="290"/>
        </pc:sldMkLst>
      </pc:sldChg>
    </pc:docChg>
  </pc:docChgLst>
  <pc:docChgLst>
    <pc:chgData name="Dishank Kalyanji Solanki" userId="S::dsolanki@syr.edu::57686829-229e-4d30-80cd-784a8d4ff3f5" providerId="AD" clId="Web-{FD3DF17F-1831-1D39-1C99-E4A56E63D450}"/>
    <pc:docChg chg="addSld delSld modSld sldOrd">
      <pc:chgData name="Dishank Kalyanji Solanki" userId="S::dsolanki@syr.edu::57686829-229e-4d30-80cd-784a8d4ff3f5" providerId="AD" clId="Web-{FD3DF17F-1831-1D39-1C99-E4A56E63D450}" dt="2020-11-19T23:27:02.399" v="1648"/>
      <pc:docMkLst>
        <pc:docMk/>
      </pc:docMkLst>
      <pc:sldChg chg="addSp delSp modSp mod setClrOvrMap">
        <pc:chgData name="Dishank Kalyanji Solanki" userId="S::dsolanki@syr.edu::57686829-229e-4d30-80cd-784a8d4ff3f5" providerId="AD" clId="Web-{FD3DF17F-1831-1D39-1C99-E4A56E63D450}" dt="2020-11-19T21:05:39.857" v="620" actId="20577"/>
        <pc:sldMkLst>
          <pc:docMk/>
          <pc:sldMk cId="1800914758" sldId="256"/>
        </pc:sldMkLst>
        <pc:spChg chg="mod ord">
          <ac:chgData name="Dishank Kalyanji Solanki" userId="S::dsolanki@syr.edu::57686829-229e-4d30-80cd-784a8d4ff3f5" providerId="AD" clId="Web-{FD3DF17F-1831-1D39-1C99-E4A56E63D450}" dt="2020-11-19T21:04:15.419" v="582"/>
          <ac:spMkLst>
            <pc:docMk/>
            <pc:sldMk cId="1800914758" sldId="256"/>
            <ac:spMk id="2" creationId="{1A864578-09A7-43A6-A8CB-0B670A726FE9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1:05:39.857" v="620" actId="20577"/>
          <ac:spMkLst>
            <pc:docMk/>
            <pc:sldMk cId="1800914758" sldId="256"/>
            <ac:spMk id="3" creationId="{EA1718EE-17D9-4141-9CB6-CFDD0048C9F9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4:15.419" v="582"/>
          <ac:spMkLst>
            <pc:docMk/>
            <pc:sldMk cId="1800914758" sldId="256"/>
            <ac:spMk id="16" creationId="{CEEF22E7-C7EB-4303-91B7-B38A2A46C2B4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15.419" v="582"/>
          <ac:spMkLst>
            <pc:docMk/>
            <pc:sldMk cId="1800914758" sldId="256"/>
            <ac:spMk id="21" creationId="{6EBF06A5-4173-45DE-87B1-0791E098A374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15.419" v="582"/>
          <ac:spMkLst>
            <pc:docMk/>
            <pc:sldMk cId="1800914758" sldId="256"/>
            <ac:spMk id="23" creationId="{206E9F47-DC46-4A02-B5DB-26B56C39C979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04:15.419" v="582"/>
          <ac:picMkLst>
            <pc:docMk/>
            <pc:sldMk cId="1800914758" sldId="256"/>
            <ac:picMk id="6" creationId="{A9F47D0F-6AAB-4345-9C4C-7350A8CD602B}"/>
          </ac:picMkLst>
        </pc:picChg>
      </pc:sldChg>
      <pc:sldChg chg="addSp delSp modSp mod setClrOvrMap">
        <pc:chgData name="Dishank Kalyanji Solanki" userId="S::dsolanki@syr.edu::57686829-229e-4d30-80cd-784a8d4ff3f5" providerId="AD" clId="Web-{FD3DF17F-1831-1D39-1C99-E4A56E63D450}" dt="2020-11-19T21:07:20.670" v="652" actId="20577"/>
        <pc:sldMkLst>
          <pc:docMk/>
          <pc:sldMk cId="1270925382" sldId="258"/>
        </pc:sldMkLst>
        <pc:spChg chg="mod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2" creationId="{D8553933-EE3D-4FE8-AE0F-6441AA0B9961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1:07:20.670" v="652" actId="20577"/>
          <ac:spMkLst>
            <pc:docMk/>
            <pc:sldMk cId="1270925382" sldId="258"/>
            <ac:spMk id="3" creationId="{DDEB476B-DCF6-48F9-AB1D-805ECC462A5C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25" creationId="{70DFC902-7D23-471A-B557-B6B6917D7A0D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26" creationId="{A55D5633-D557-4DCA-982C-FF36EB7A1C00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27" creationId="{450D3AD2-FA80-415F-A9CE-54D884561CD7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29" creationId="{C7FA33FF-088D-4F16-95A2-2C64D353DEA8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30" creationId="{A376EFB1-01CF-419F-ABF1-2AF02BBFCBD1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03.825" v="581"/>
          <ac:spMkLst>
            <pc:docMk/>
            <pc:sldMk cId="1270925382" sldId="258"/>
            <ac:spMk id="31" creationId="{FF9DEA15-78BD-4750-AA18-B9F28A6D5AB8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09" v="580"/>
          <ac:spMkLst>
            <pc:docMk/>
            <pc:sldMk cId="1270925382" sldId="258"/>
            <ac:spMk id="32" creationId="{2B566528-1B12-4246-9431-5C2D7D081168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09" v="580"/>
          <ac:spMkLst>
            <pc:docMk/>
            <pc:sldMk cId="1270925382" sldId="258"/>
            <ac:spMk id="34" creationId="{2E80C965-DB6D-4F81-9E9E-B027384D0BD6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09" v="580"/>
          <ac:spMkLst>
            <pc:docMk/>
            <pc:sldMk cId="1270925382" sldId="258"/>
            <ac:spMk id="36" creationId="{A580F890-B085-4E95-96AA-55AEBEC5CE6E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09" v="580"/>
          <ac:spMkLst>
            <pc:docMk/>
            <pc:sldMk cId="1270925382" sldId="258"/>
            <ac:spMk id="38" creationId="{D3F51FEB-38FB-4F6C-9F7B-2F2AFAB65463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04:03.809" v="580"/>
          <ac:spMkLst>
            <pc:docMk/>
            <pc:sldMk cId="1270925382" sldId="258"/>
            <ac:spMk id="40" creationId="{1E547BA6-BAE0-43BB-A7CA-60F69CE252F0}"/>
          </ac:spMkLst>
        </pc:spChg>
      </pc:sldChg>
      <pc:sldChg chg="modSp">
        <pc:chgData name="Dishank Kalyanji Solanki" userId="S::dsolanki@syr.edu::57686829-229e-4d30-80cd-784a8d4ff3f5" providerId="AD" clId="Web-{FD3DF17F-1831-1D39-1C99-E4A56E63D450}" dt="2020-11-19T21:08:33.780" v="669" actId="20577"/>
        <pc:sldMkLst>
          <pc:docMk/>
          <pc:sldMk cId="1899492874" sldId="262"/>
        </pc:sldMkLst>
        <pc:spChg chg="mod">
          <ac:chgData name="Dishank Kalyanji Solanki" userId="S::dsolanki@syr.edu::57686829-229e-4d30-80cd-784a8d4ff3f5" providerId="AD" clId="Web-{FD3DF17F-1831-1D39-1C99-E4A56E63D450}" dt="2020-11-19T21:08:33.780" v="669" actId="20577"/>
          <ac:spMkLst>
            <pc:docMk/>
            <pc:sldMk cId="1899492874" sldId="262"/>
            <ac:spMk id="3" creationId="{90D9B584-296A-4D2F-A860-14725D37DA12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07:59.577" v="661" actId="14100"/>
          <ac:picMkLst>
            <pc:docMk/>
            <pc:sldMk cId="1899492874" sldId="262"/>
            <ac:picMk id="5" creationId="{DA335783-5DC5-42D9-A378-435CEE95E32C}"/>
          </ac:picMkLst>
        </pc:picChg>
      </pc:sldChg>
      <pc:sldChg chg="modSp ord">
        <pc:chgData name="Dishank Kalyanji Solanki" userId="S::dsolanki@syr.edu::57686829-229e-4d30-80cd-784a8d4ff3f5" providerId="AD" clId="Web-{FD3DF17F-1831-1D39-1C99-E4A56E63D450}" dt="2020-11-19T23:27:02.399" v="1648"/>
        <pc:sldMkLst>
          <pc:docMk/>
          <pc:sldMk cId="3183625141" sldId="263"/>
        </pc:sldMkLst>
        <pc:picChg chg="mod">
          <ac:chgData name="Dishank Kalyanji Solanki" userId="S::dsolanki@syr.edu::57686829-229e-4d30-80cd-784a8d4ff3f5" providerId="AD" clId="Web-{FD3DF17F-1831-1D39-1C99-E4A56E63D450}" dt="2020-11-19T21:09:03.468" v="673" actId="14100"/>
          <ac:picMkLst>
            <pc:docMk/>
            <pc:sldMk cId="3183625141" sldId="263"/>
            <ac:picMk id="5" creationId="{9356338E-8666-4C8B-9989-1B1385D4C44B}"/>
          </ac:picMkLst>
        </pc:picChg>
      </pc:sldChg>
      <pc:sldChg chg="addSp modSp mod setBg setClrOvrMap">
        <pc:chgData name="Dishank Kalyanji Solanki" userId="S::dsolanki@syr.edu::57686829-229e-4d30-80cd-784a8d4ff3f5" providerId="AD" clId="Web-{FD3DF17F-1831-1D39-1C99-E4A56E63D450}" dt="2020-11-19T22:21:51.492" v="1327" actId="20577"/>
        <pc:sldMkLst>
          <pc:docMk/>
          <pc:sldMk cId="2330349030" sldId="264"/>
        </pc:sldMkLst>
        <pc:spChg chg="mod">
          <ac:chgData name="Dishank Kalyanji Solanki" userId="S::dsolanki@syr.edu::57686829-229e-4d30-80cd-784a8d4ff3f5" providerId="AD" clId="Web-{FD3DF17F-1831-1D39-1C99-E4A56E63D450}" dt="2020-11-19T21:55:39.072" v="1293"/>
          <ac:spMkLst>
            <pc:docMk/>
            <pc:sldMk cId="2330349030" sldId="264"/>
            <ac:spMk id="2" creationId="{A56395C4-B03A-483E-B6B4-204CEB22245C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2:21:51.492" v="1327" actId="20577"/>
          <ac:spMkLst>
            <pc:docMk/>
            <pc:sldMk cId="2330349030" sldId="264"/>
            <ac:spMk id="3" creationId="{C3D52E97-2694-4DD6-971A-7B1F7EE477C3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5:39.072" v="1293"/>
          <ac:spMkLst>
            <pc:docMk/>
            <pc:sldMk cId="2330349030" sldId="264"/>
            <ac:spMk id="8" creationId="{C7FA33FF-088D-4F16-95A2-2C64D353DEA8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5:39.072" v="1293"/>
          <ac:spMkLst>
            <pc:docMk/>
            <pc:sldMk cId="2330349030" sldId="264"/>
            <ac:spMk id="10" creationId="{A376EFB1-01CF-419F-ABF1-2AF02BBFCBD1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5:39.072" v="1293"/>
          <ac:spMkLst>
            <pc:docMk/>
            <pc:sldMk cId="2330349030" sldId="264"/>
            <ac:spMk id="12" creationId="{FF9DEA15-78BD-4750-AA18-B9F28A6D5AB8}"/>
          </ac:spMkLst>
        </pc:spChg>
      </pc:sldChg>
      <pc:sldChg chg="addSp modSp mod setBg setClrOvrMap">
        <pc:chgData name="Dishank Kalyanji Solanki" userId="S::dsolanki@syr.edu::57686829-229e-4d30-80cd-784a8d4ff3f5" providerId="AD" clId="Web-{FD3DF17F-1831-1D39-1C99-E4A56E63D450}" dt="2020-11-19T21:53:46.102" v="1150"/>
        <pc:sldMkLst>
          <pc:docMk/>
          <pc:sldMk cId="2914549321" sldId="265"/>
        </pc:sldMkLst>
        <pc:spChg chg="mod">
          <ac:chgData name="Dishank Kalyanji Solanki" userId="S::dsolanki@syr.edu::57686829-229e-4d30-80cd-784a8d4ff3f5" providerId="AD" clId="Web-{FD3DF17F-1831-1D39-1C99-E4A56E63D450}" dt="2020-11-19T21:53:46.102" v="1150"/>
          <ac:spMkLst>
            <pc:docMk/>
            <pc:sldMk cId="2914549321" sldId="265"/>
            <ac:spMk id="4" creationId="{E4F5403B-26BF-4936-9286-3F85798E73F7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3:46.102" v="1150"/>
          <ac:spMkLst>
            <pc:docMk/>
            <pc:sldMk cId="2914549321" sldId="265"/>
            <ac:spMk id="9" creationId="{66B332A4-D438-4773-A77F-5ED49A448D9D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3:46.102" v="1150"/>
          <ac:spMkLst>
            <pc:docMk/>
            <pc:sldMk cId="2914549321" sldId="265"/>
            <ac:spMk id="11" creationId="{DF9AD32D-FF05-44F4-BD4D-9CEE89B71EB9}"/>
          </ac:spMkLst>
        </pc:spChg>
      </pc:sldChg>
      <pc:sldChg chg="addSp modSp mod setBg">
        <pc:chgData name="Dishank Kalyanji Solanki" userId="S::dsolanki@syr.edu::57686829-229e-4d30-80cd-784a8d4ff3f5" providerId="AD" clId="Web-{FD3DF17F-1831-1D39-1C99-E4A56E63D450}" dt="2020-11-19T21:50:51.960" v="1120"/>
        <pc:sldMkLst>
          <pc:docMk/>
          <pc:sldMk cId="1220902324" sldId="268"/>
        </pc:sldMkLst>
        <pc:spChg chg="mod">
          <ac:chgData name="Dishank Kalyanji Solanki" userId="S::dsolanki@syr.edu::57686829-229e-4d30-80cd-784a8d4ff3f5" providerId="AD" clId="Web-{FD3DF17F-1831-1D39-1C99-E4A56E63D450}" dt="2020-11-19T21:50:51.960" v="1120"/>
          <ac:spMkLst>
            <pc:docMk/>
            <pc:sldMk cId="1220902324" sldId="268"/>
            <ac:spMk id="2" creationId="{9C3506C4-EFD7-4E0D-878C-810893165F94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51.960" v="1120"/>
          <ac:spMkLst>
            <pc:docMk/>
            <pc:sldMk cId="1220902324" sldId="268"/>
            <ac:spMk id="71" creationId="{B34F5AD2-EDBD-4BBD-A55C-EAFFD0C7097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51.960" v="1120"/>
          <ac:spMkLst>
            <pc:docMk/>
            <pc:sldMk cId="1220902324" sldId="268"/>
            <ac:spMk id="73" creationId="{C3896A03-3945-419A-B66B-4EE266EDD152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51.960" v="1120"/>
          <ac:spMkLst>
            <pc:docMk/>
            <pc:sldMk cId="1220902324" sldId="268"/>
            <ac:spMk id="75" creationId="{6832F003-FCA6-4CFB-A2EA-308F3AA257D1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50:51.960" v="1120"/>
          <ac:picMkLst>
            <pc:docMk/>
            <pc:sldMk cId="1220902324" sldId="268"/>
            <ac:picMk id="1026" creationId="{D23BC81C-BA94-4C10-BAB6-B4FF16822E67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49:52.569" v="1117" actId="14100"/>
        <pc:sldMkLst>
          <pc:docMk/>
          <pc:sldMk cId="3592534920" sldId="269"/>
        </pc:sldMkLst>
        <pc:spChg chg="mod">
          <ac:chgData name="Dishank Kalyanji Solanki" userId="S::dsolanki@syr.edu::57686829-229e-4d30-80cd-784a8d4ff3f5" providerId="AD" clId="Web-{FD3DF17F-1831-1D39-1C99-E4A56E63D450}" dt="2020-11-19T21:49:49.459" v="1116" actId="14100"/>
          <ac:spMkLst>
            <pc:docMk/>
            <pc:sldMk cId="3592534920" sldId="269"/>
            <ac:spMk id="2" creationId="{9C3506C4-EFD7-4E0D-878C-810893165F9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9:52.569" v="1117" actId="14100"/>
          <ac:picMkLst>
            <pc:docMk/>
            <pc:sldMk cId="3592534920" sldId="269"/>
            <ac:picMk id="6" creationId="{7C32E43C-6DCC-4F0A-8C49-9697045C28B0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47:34.458" v="1082" actId="1076"/>
        <pc:sldMkLst>
          <pc:docMk/>
          <pc:sldMk cId="4055853257" sldId="270"/>
        </pc:sldMkLst>
        <pc:spChg chg="mod">
          <ac:chgData name="Dishank Kalyanji Solanki" userId="S::dsolanki@syr.edu::57686829-229e-4d30-80cd-784a8d4ff3f5" providerId="AD" clId="Web-{FD3DF17F-1831-1D39-1C99-E4A56E63D450}" dt="2020-11-19T21:47:28.927" v="1079" actId="20577"/>
          <ac:spMkLst>
            <pc:docMk/>
            <pc:sldMk cId="4055853257" sldId="270"/>
            <ac:spMk id="2" creationId="{9C3506C4-EFD7-4E0D-878C-810893165F9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7:34.458" v="1082" actId="1076"/>
          <ac:picMkLst>
            <pc:docMk/>
            <pc:sldMk cId="4055853257" sldId="270"/>
            <ac:picMk id="3" creationId="{C412A28B-06E7-409F-BF6D-AE53B7FC709B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48:11.818" v="1091" actId="20577"/>
        <pc:sldMkLst>
          <pc:docMk/>
          <pc:sldMk cId="2638132712" sldId="271"/>
        </pc:sldMkLst>
        <pc:spChg chg="mod">
          <ac:chgData name="Dishank Kalyanji Solanki" userId="S::dsolanki@syr.edu::57686829-229e-4d30-80cd-784a8d4ff3f5" providerId="AD" clId="Web-{FD3DF17F-1831-1D39-1C99-E4A56E63D450}" dt="2020-11-19T21:48:11.818" v="1091" actId="20577"/>
          <ac:spMkLst>
            <pc:docMk/>
            <pc:sldMk cId="2638132712" sldId="271"/>
            <ac:spMk id="2" creationId="{9C3506C4-EFD7-4E0D-878C-810893165F9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7:56.380" v="1088" actId="1076"/>
          <ac:picMkLst>
            <pc:docMk/>
            <pc:sldMk cId="2638132712" sldId="271"/>
            <ac:picMk id="4" creationId="{175AF24D-6F04-48F0-9EA6-BC96AB9326FF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46:20.082" v="1070" actId="1076"/>
        <pc:sldMkLst>
          <pc:docMk/>
          <pc:sldMk cId="1998551594" sldId="272"/>
        </pc:sldMkLst>
        <pc:spChg chg="mod">
          <ac:chgData name="Dishank Kalyanji Solanki" userId="S::dsolanki@syr.edu::57686829-229e-4d30-80cd-784a8d4ff3f5" providerId="AD" clId="Web-{FD3DF17F-1831-1D39-1C99-E4A56E63D450}" dt="2020-11-19T21:46:20.082" v="1070" actId="1076"/>
          <ac:spMkLst>
            <pc:docMk/>
            <pc:sldMk cId="1998551594" sldId="272"/>
            <ac:spMk id="2" creationId="{BD7FCDEA-A571-45C9-92B4-9102C315A3CE}"/>
          </ac:spMkLst>
        </pc:spChg>
      </pc:sldChg>
      <pc:sldChg chg="addSp delSp modSp">
        <pc:chgData name="Dishank Kalyanji Solanki" userId="S::dsolanki@syr.edu::57686829-229e-4d30-80cd-784a8d4ff3f5" providerId="AD" clId="Web-{FD3DF17F-1831-1D39-1C99-E4A56E63D450}" dt="2020-11-19T21:46:43.473" v="1073" actId="1076"/>
        <pc:sldMkLst>
          <pc:docMk/>
          <pc:sldMk cId="3954060114" sldId="273"/>
        </pc:sldMkLst>
        <pc:spChg chg="del">
          <ac:chgData name="Dishank Kalyanji Solanki" userId="S::dsolanki@syr.edu::57686829-229e-4d30-80cd-784a8d4ff3f5" providerId="AD" clId="Web-{FD3DF17F-1831-1D39-1C99-E4A56E63D450}" dt="2020-11-19T21:46:40.192" v="1071"/>
          <ac:spMkLst>
            <pc:docMk/>
            <pc:sldMk cId="3954060114" sldId="273"/>
            <ac:spMk id="2" creationId="{BD7FCDEA-A571-45C9-92B4-9102C315A3CE}"/>
          </ac:spMkLst>
        </pc:spChg>
        <pc:spChg chg="add mod">
          <ac:chgData name="Dishank Kalyanji Solanki" userId="S::dsolanki@syr.edu::57686829-229e-4d30-80cd-784a8d4ff3f5" providerId="AD" clId="Web-{FD3DF17F-1831-1D39-1C99-E4A56E63D450}" dt="2020-11-19T21:46:40.192" v="1071"/>
          <ac:spMkLst>
            <pc:docMk/>
            <pc:sldMk cId="3954060114" sldId="273"/>
            <ac:spMk id="5" creationId="{C242DD5D-D85A-4503-92FB-6715C53B8014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46:40.723" v="1072"/>
          <ac:spMkLst>
            <pc:docMk/>
            <pc:sldMk cId="3954060114" sldId="273"/>
            <ac:spMk id="7" creationId="{7A33413D-4782-4913-B322-4734364E9CF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6:43.473" v="1073" actId="1076"/>
          <ac:picMkLst>
            <pc:docMk/>
            <pc:sldMk cId="3954060114" sldId="273"/>
            <ac:picMk id="3" creationId="{3F124EAE-CB7E-4A48-BC3B-F1BC8F19F394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48:56.052" v="1105" actId="1076"/>
        <pc:sldMkLst>
          <pc:docMk/>
          <pc:sldMk cId="1860192842" sldId="274"/>
        </pc:sldMkLst>
        <pc:spChg chg="mod">
          <ac:chgData name="Dishank Kalyanji Solanki" userId="S::dsolanki@syr.edu::57686829-229e-4d30-80cd-784a8d4ff3f5" providerId="AD" clId="Web-{FD3DF17F-1831-1D39-1C99-E4A56E63D450}" dt="2020-11-19T21:48:56.052" v="1105" actId="1076"/>
          <ac:spMkLst>
            <pc:docMk/>
            <pc:sldMk cId="1860192842" sldId="274"/>
            <ac:spMk id="2" creationId="{9C3506C4-EFD7-4E0D-878C-810893165F9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8:42.209" v="1102" actId="14100"/>
          <ac:picMkLst>
            <pc:docMk/>
            <pc:sldMk cId="1860192842" sldId="274"/>
            <ac:picMk id="4" creationId="{98A70ECE-70F5-4748-9AA4-5B4CB2100391}"/>
          </ac:picMkLst>
        </pc:picChg>
      </pc:sldChg>
      <pc:sldChg chg="addSp modSp mod setBg">
        <pc:chgData name="Dishank Kalyanji Solanki" userId="S::dsolanki@syr.edu::57686829-229e-4d30-80cd-784a8d4ff3f5" providerId="AD" clId="Web-{FD3DF17F-1831-1D39-1C99-E4A56E63D450}" dt="2020-11-19T21:50:37.647" v="1119"/>
        <pc:sldMkLst>
          <pc:docMk/>
          <pc:sldMk cId="2148471357" sldId="275"/>
        </pc:sldMkLst>
        <pc:spChg chg="mod">
          <ac:chgData name="Dishank Kalyanji Solanki" userId="S::dsolanki@syr.edu::57686829-229e-4d30-80cd-784a8d4ff3f5" providerId="AD" clId="Web-{FD3DF17F-1831-1D39-1C99-E4A56E63D450}" dt="2020-11-19T21:50:37.647" v="1119"/>
          <ac:spMkLst>
            <pc:docMk/>
            <pc:sldMk cId="2148471357" sldId="275"/>
            <ac:spMk id="2" creationId="{9C3506C4-EFD7-4E0D-878C-810893165F94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37.647" v="1119"/>
          <ac:spMkLst>
            <pc:docMk/>
            <pc:sldMk cId="2148471357" sldId="275"/>
            <ac:spMk id="71" creationId="{B34F5AD2-EDBD-4BBD-A55C-EAFFD0C7097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37.647" v="1119"/>
          <ac:spMkLst>
            <pc:docMk/>
            <pc:sldMk cId="2148471357" sldId="275"/>
            <ac:spMk id="73" creationId="{C3896A03-3945-419A-B66B-4EE266EDD152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37.647" v="1119"/>
          <ac:spMkLst>
            <pc:docMk/>
            <pc:sldMk cId="2148471357" sldId="275"/>
            <ac:spMk id="75" creationId="{6832F003-FCA6-4CFB-A2EA-308F3AA257D1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50:37.647" v="1119"/>
          <ac:picMkLst>
            <pc:docMk/>
            <pc:sldMk cId="2148471357" sldId="275"/>
            <ac:picMk id="2050" creationId="{671FE8EF-DC8D-4AF0-939C-8AD528DD7B9A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53:21.289" v="1149" actId="14100"/>
        <pc:sldMkLst>
          <pc:docMk/>
          <pc:sldMk cId="1681737650" sldId="276"/>
        </pc:sldMkLst>
        <pc:spChg chg="mod">
          <ac:chgData name="Dishank Kalyanji Solanki" userId="S::dsolanki@syr.edu::57686829-229e-4d30-80cd-784a8d4ff3f5" providerId="AD" clId="Web-{FD3DF17F-1831-1D39-1C99-E4A56E63D450}" dt="2020-11-19T21:53:21.289" v="1149" actId="14100"/>
          <ac:spMkLst>
            <pc:docMk/>
            <pc:sldMk cId="1681737650" sldId="276"/>
            <ac:spMk id="2" creationId="{C03FAEF7-4CE3-4249-A442-65B2C8C5FEB5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52:26.476" v="1137" actId="14100"/>
          <ac:picMkLst>
            <pc:docMk/>
            <pc:sldMk cId="1681737650" sldId="276"/>
            <ac:picMk id="3074" creationId="{F21580C0-6647-4AEF-AAC5-00C770E27990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1:52:08.914" v="1134" actId="20577"/>
        <pc:sldMkLst>
          <pc:docMk/>
          <pc:sldMk cId="3586965706" sldId="277"/>
        </pc:sldMkLst>
        <pc:spChg chg="mod">
          <ac:chgData name="Dishank Kalyanji Solanki" userId="S::dsolanki@syr.edu::57686829-229e-4d30-80cd-784a8d4ff3f5" providerId="AD" clId="Web-{FD3DF17F-1831-1D39-1C99-E4A56E63D450}" dt="2020-11-19T21:52:08.914" v="1134" actId="20577"/>
          <ac:spMkLst>
            <pc:docMk/>
            <pc:sldMk cId="3586965706" sldId="277"/>
            <ac:spMk id="2" creationId="{C03FAEF7-4CE3-4249-A442-65B2C8C5FEB5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51:27.382" v="1123" actId="14100"/>
          <ac:picMkLst>
            <pc:docMk/>
            <pc:sldMk cId="3586965706" sldId="277"/>
            <ac:picMk id="4098" creationId="{C23D8FFC-D91B-48C0-BFBE-35342A7423C4}"/>
          </ac:picMkLst>
        </pc:picChg>
      </pc:sldChg>
      <pc:sldChg chg="addSp delSp modSp mod setClrOvrMap">
        <pc:chgData name="Dishank Kalyanji Solanki" userId="S::dsolanki@syr.edu::57686829-229e-4d30-80cd-784a8d4ff3f5" providerId="AD" clId="Web-{FD3DF17F-1831-1D39-1C99-E4A56E63D450}" dt="2020-11-19T21:39:04.735" v="1048" actId="14100"/>
        <pc:sldMkLst>
          <pc:docMk/>
          <pc:sldMk cId="4113508582" sldId="280"/>
        </pc:sldMkLst>
        <pc:spChg chg="mod">
          <ac:chgData name="Dishank Kalyanji Solanki" userId="S::dsolanki@syr.edu::57686829-229e-4d30-80cd-784a8d4ff3f5" providerId="AD" clId="Web-{FD3DF17F-1831-1D39-1C99-E4A56E63D450}" dt="2020-11-19T21:38:39.703" v="1043"/>
          <ac:spMkLst>
            <pc:docMk/>
            <pc:sldMk cId="4113508582" sldId="280"/>
            <ac:spMk id="2" creationId="{AF26D3F5-E561-4F00-98BA-123A9BF21D4A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38:39.703" v="1043"/>
          <ac:spMkLst>
            <pc:docMk/>
            <pc:sldMk cId="4113508582" sldId="280"/>
            <ac:spMk id="11" creationId="{73DE2CFE-42F2-48F0-8706-5264E012B10C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38:39.703" v="1043"/>
          <ac:spMkLst>
            <pc:docMk/>
            <pc:sldMk cId="4113508582" sldId="280"/>
            <ac:spMk id="16" creationId="{0DE6A193-4755-479A-BC6F-A7EBCA73BE1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38:39.703" v="1043"/>
          <ac:spMkLst>
            <pc:docMk/>
            <pc:sldMk cId="4113508582" sldId="280"/>
            <ac:spMk id="18" creationId="{5A55B759-31A7-423C-9BC2-A8BC09FE98B9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38:39.703" v="1043"/>
          <ac:spMkLst>
            <pc:docMk/>
            <pc:sldMk cId="4113508582" sldId="280"/>
            <ac:spMk id="20" creationId="{F78796AF-79A0-47AC-BEFD-BFFC00F968C4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39:04.735" v="1048" actId="14100"/>
          <ac:picMkLst>
            <pc:docMk/>
            <pc:sldMk cId="4113508582" sldId="280"/>
            <ac:picMk id="3" creationId="{EDDBD7F0-DF9B-46FC-B92E-A8A25C378679}"/>
          </ac:picMkLst>
        </pc:picChg>
        <pc:picChg chg="mod">
          <ac:chgData name="Dishank Kalyanji Solanki" userId="S::dsolanki@syr.edu::57686829-229e-4d30-80cd-784a8d4ff3f5" providerId="AD" clId="Web-{FD3DF17F-1831-1D39-1C99-E4A56E63D450}" dt="2020-11-19T21:38:59.828" v="1046" actId="1076"/>
          <ac:picMkLst>
            <pc:docMk/>
            <pc:sldMk cId="4113508582" sldId="280"/>
            <ac:picMk id="6" creationId="{911FD761-3875-41AD-AC61-000E62667A3F}"/>
          </ac:picMkLst>
        </pc:picChg>
      </pc:sldChg>
      <pc:sldChg chg="addSp delSp modSp ord">
        <pc:chgData name="Dishank Kalyanji Solanki" userId="S::dsolanki@syr.edu::57686829-229e-4d30-80cd-784a8d4ff3f5" providerId="AD" clId="Web-{FD3DF17F-1831-1D39-1C99-E4A56E63D450}" dt="2020-11-19T23:26:47.508" v="1647"/>
        <pc:sldMkLst>
          <pc:docMk/>
          <pc:sldMk cId="4206176399" sldId="281"/>
        </pc:sldMkLst>
        <pc:spChg chg="mod">
          <ac:chgData name="Dishank Kalyanji Solanki" userId="S::dsolanki@syr.edu::57686829-229e-4d30-80cd-784a8d4ff3f5" providerId="AD" clId="Web-{FD3DF17F-1831-1D39-1C99-E4A56E63D450}" dt="2020-11-19T21:09:22.625" v="674"/>
          <ac:spMkLst>
            <pc:docMk/>
            <pc:sldMk cId="4206176399" sldId="281"/>
            <ac:spMk id="2" creationId="{E7D7E82A-18B1-4A9D-ACA2-D319AE67FEF8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9:22.625" v="674"/>
          <ac:spMkLst>
            <pc:docMk/>
            <pc:sldMk cId="4206176399" sldId="281"/>
            <ac:spMk id="26" creationId="{A4AC5506-6312-4701-8D3C-40187889A947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9:22.625" v="674"/>
          <ac:spMkLst>
            <pc:docMk/>
            <pc:sldMk cId="4206176399" sldId="281"/>
            <ac:spMk id="31" creationId="{605494DE-B078-4D87-BB01-C84320618DAD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9:22.625" v="674"/>
          <ac:spMkLst>
            <pc:docMk/>
            <pc:sldMk cId="4206176399" sldId="281"/>
            <ac:spMk id="33" creationId="{9A0576B0-CD8C-4661-95C8-A9F2CE7CDDB0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9:22.625" v="674"/>
          <ac:spMkLst>
            <pc:docMk/>
            <pc:sldMk cId="4206176399" sldId="281"/>
            <ac:spMk id="35" creationId="{3FF60E2B-3919-423C-B1FF-56CDE6681165}"/>
          </ac:spMkLst>
        </pc:spChg>
        <pc:graphicFrameChg chg="mod modGraphic">
          <ac:chgData name="Dishank Kalyanji Solanki" userId="S::dsolanki@syr.edu::57686829-229e-4d30-80cd-784a8d4ff3f5" providerId="AD" clId="Web-{FD3DF17F-1831-1D39-1C99-E4A56E63D450}" dt="2020-11-19T23:21:16.037" v="1646"/>
          <ac:graphicFrameMkLst>
            <pc:docMk/>
            <pc:sldMk cId="4206176399" sldId="281"/>
            <ac:graphicFrameMk id="7" creationId="{D531D213-CFF5-41A8-9777-39E236F240A0}"/>
          </ac:graphicFrameMkLst>
        </pc:graphicFrameChg>
      </pc:sldChg>
      <pc:sldChg chg="addSp delSp modSp mod setClrOvrMap">
        <pc:chgData name="Dishank Kalyanji Solanki" userId="S::dsolanki@syr.edu::57686829-229e-4d30-80cd-784a8d4ff3f5" providerId="AD" clId="Web-{FD3DF17F-1831-1D39-1C99-E4A56E63D450}" dt="2020-11-19T21:06:32.842" v="634" actId="20577"/>
        <pc:sldMkLst>
          <pc:docMk/>
          <pc:sldMk cId="640601832" sldId="284"/>
        </pc:sldMkLst>
        <pc:spChg chg="mod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2" creationId="{D8553933-EE3D-4FE8-AE0F-6441AA0B9961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1:06:32.842" v="634" actId="20577"/>
          <ac:spMkLst>
            <pc:docMk/>
            <pc:sldMk cId="640601832" sldId="284"/>
            <ac:spMk id="3" creationId="{DDEB476B-DCF6-48F9-AB1D-805ECC462A5C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25" creationId="{70DFC902-7D23-471A-B557-B6B6917D7A0D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26" creationId="{A55D5633-D557-4DCA-982C-FF36EB7A1C00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27" creationId="{450D3AD2-FA80-415F-A9CE-54D884561CD7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32" creationId="{C7FA33FF-088D-4F16-95A2-2C64D353DEA8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34" creationId="{A376EFB1-01CF-419F-ABF1-2AF02BBFCBD1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4:33.403" v="583"/>
          <ac:spMkLst>
            <pc:docMk/>
            <pc:sldMk cId="640601832" sldId="284"/>
            <ac:spMk id="36" creationId="{FF9DEA15-78BD-4750-AA18-B9F28A6D5AB8}"/>
          </ac:spMkLst>
        </pc:spChg>
      </pc:sldChg>
      <pc:sldChg chg="addSp delSp modSp mod setClrOvrMap">
        <pc:chgData name="Dishank Kalyanji Solanki" userId="S::dsolanki@syr.edu::57686829-229e-4d30-80cd-784a8d4ff3f5" providerId="AD" clId="Web-{FD3DF17F-1831-1D39-1C99-E4A56E63D450}" dt="2020-11-19T21:06:17.139" v="631" actId="1076"/>
        <pc:sldMkLst>
          <pc:docMk/>
          <pc:sldMk cId="3824436654" sldId="285"/>
        </pc:sldMkLst>
        <pc:spChg chg="mod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2" creationId="{D8553933-EE3D-4FE8-AE0F-6441AA0B9961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1:06:17.139" v="631" actId="1076"/>
          <ac:spMkLst>
            <pc:docMk/>
            <pc:sldMk cId="3824436654" sldId="285"/>
            <ac:spMk id="3" creationId="{DDEB476B-DCF6-48F9-AB1D-805ECC462A5C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25" creationId="{70DFC902-7D23-471A-B557-B6B6917D7A0D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26" creationId="{A55D5633-D557-4DCA-982C-FF36EB7A1C00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27" creationId="{450D3AD2-FA80-415F-A9CE-54D884561CD7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32" creationId="{C7FA33FF-088D-4F16-95A2-2C64D353DEA8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34" creationId="{A376EFB1-01CF-419F-ABF1-2AF02BBFCBD1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5:47.201" v="623"/>
          <ac:spMkLst>
            <pc:docMk/>
            <pc:sldMk cId="3824436654" sldId="285"/>
            <ac:spMk id="36" creationId="{FF9DEA15-78BD-4750-AA18-B9F28A6D5AB8}"/>
          </ac:spMkLst>
        </pc:spChg>
      </pc:sldChg>
      <pc:sldChg chg="addSp delSp modSp">
        <pc:chgData name="Dishank Kalyanji Solanki" userId="S::dsolanki@syr.edu::57686829-229e-4d30-80cd-784a8d4ff3f5" providerId="AD" clId="Web-{FD3DF17F-1831-1D39-1C99-E4A56E63D450}" dt="2020-11-19T20:47:20.909" v="356" actId="20577"/>
        <pc:sldMkLst>
          <pc:docMk/>
          <pc:sldMk cId="2194523769" sldId="286"/>
        </pc:sldMkLst>
        <pc:spChg chg="mod">
          <ac:chgData name="Dishank Kalyanji Solanki" userId="S::dsolanki@syr.edu::57686829-229e-4d30-80cd-784a8d4ff3f5" providerId="AD" clId="Web-{FD3DF17F-1831-1D39-1C99-E4A56E63D450}" dt="2020-11-19T20:47:20.909" v="356" actId="20577"/>
          <ac:spMkLst>
            <pc:docMk/>
            <pc:sldMk cId="2194523769" sldId="286"/>
            <ac:spMk id="7" creationId="{ADFAF05A-054C-4C4A-AEFD-84FD03C00722}"/>
          </ac:spMkLst>
        </pc:spChg>
        <pc:spChg chg="add del mod">
          <ac:chgData name="Dishank Kalyanji Solanki" userId="S::dsolanki@syr.edu::57686829-229e-4d30-80cd-784a8d4ff3f5" providerId="AD" clId="Web-{FD3DF17F-1831-1D39-1C99-E4A56E63D450}" dt="2020-11-19T20:40:39.890" v="325"/>
          <ac:spMkLst>
            <pc:docMk/>
            <pc:sldMk cId="2194523769" sldId="286"/>
            <ac:spMk id="9" creationId="{DBFF2ACD-7BDF-414F-AE63-BD3A3511CACB}"/>
          </ac:spMkLst>
        </pc:spChg>
        <pc:picChg chg="add del mod">
          <ac:chgData name="Dishank Kalyanji Solanki" userId="S::dsolanki@syr.edu::57686829-229e-4d30-80cd-784a8d4ff3f5" providerId="AD" clId="Web-{FD3DF17F-1831-1D39-1C99-E4A56E63D450}" dt="2020-11-19T20:40:35.593" v="324"/>
          <ac:picMkLst>
            <pc:docMk/>
            <pc:sldMk cId="2194523769" sldId="286"/>
            <ac:picMk id="2" creationId="{D9EF97D9-0AA5-4BCA-8294-D507D7D07BEB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40:42.406" v="326"/>
          <ac:picMkLst>
            <pc:docMk/>
            <pc:sldMk cId="2194523769" sldId="286"/>
            <ac:picMk id="4" creationId="{013C0C50-7D58-42AB-AAD2-F6A18468AD7E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40:43.750" v="327"/>
          <ac:picMkLst>
            <pc:docMk/>
            <pc:sldMk cId="2194523769" sldId="286"/>
            <ac:picMk id="6" creationId="{629123FB-C79E-438A-A675-AF8370929B57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46:12.596" v="340" actId="14100"/>
          <ac:picMkLst>
            <pc:docMk/>
            <pc:sldMk cId="2194523769" sldId="286"/>
            <ac:picMk id="10" creationId="{593C180F-94A8-4154-9D5C-CC56DBE7E036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45:09.814" v="333" actId="14100"/>
          <ac:picMkLst>
            <pc:docMk/>
            <pc:sldMk cId="2194523769" sldId="286"/>
            <ac:picMk id="11" creationId="{8CEF9EFC-FD90-43BA-9B51-98B5C671D896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46:09.143" v="339" actId="1076"/>
          <ac:picMkLst>
            <pc:docMk/>
            <pc:sldMk cId="2194523769" sldId="286"/>
            <ac:picMk id="12" creationId="{3880DD00-677F-4677-A054-0AAFF76F6B9F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46:36.753" v="343" actId="14100"/>
          <ac:picMkLst>
            <pc:docMk/>
            <pc:sldMk cId="2194523769" sldId="286"/>
            <ac:picMk id="13" creationId="{C5D81BA8-CBA3-45FF-B51C-99CB57182FC0}"/>
          </ac:picMkLst>
        </pc:picChg>
      </pc:sldChg>
      <pc:sldChg chg="modSp del">
        <pc:chgData name="Dishank Kalyanji Solanki" userId="S::dsolanki@syr.edu::57686829-229e-4d30-80cd-784a8d4ff3f5" providerId="AD" clId="Web-{FD3DF17F-1831-1D39-1C99-E4A56E63D450}" dt="2020-11-19T20:29:07.774" v="48"/>
        <pc:sldMkLst>
          <pc:docMk/>
          <pc:sldMk cId="1975688750" sldId="287"/>
        </pc:sldMkLst>
        <pc:picChg chg="mod">
          <ac:chgData name="Dishank Kalyanji Solanki" userId="S::dsolanki@syr.edu::57686829-229e-4d30-80cd-784a8d4ff3f5" providerId="AD" clId="Web-{FD3DF17F-1831-1D39-1C99-E4A56E63D450}" dt="2020-11-19T20:26:46.632" v="23" actId="14100"/>
          <ac:picMkLst>
            <pc:docMk/>
            <pc:sldMk cId="1975688750" sldId="287"/>
            <ac:picMk id="8" creationId="{A1582CC0-3D6B-4E54-BBDB-A730C39F2FAB}"/>
          </ac:picMkLst>
        </pc:picChg>
      </pc:sldChg>
      <pc:sldChg chg="addSp delSp modSp mod setBg setClrOvrMap">
        <pc:chgData name="Dishank Kalyanji Solanki" userId="S::dsolanki@syr.edu::57686829-229e-4d30-80cd-784a8d4ff3f5" providerId="AD" clId="Web-{FD3DF17F-1831-1D39-1C99-E4A56E63D450}" dt="2020-11-19T21:50:28.975" v="1118"/>
        <pc:sldMkLst>
          <pc:docMk/>
          <pc:sldMk cId="4224672749" sldId="290"/>
        </pc:sldMkLst>
        <pc:spChg chg="mod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2" creationId="{BD7FCDEA-A571-45C9-92B4-9102C315A3CE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9:37.109" v="675"/>
          <ac:spMkLst>
            <pc:docMk/>
            <pc:sldMk cId="4224672749" sldId="290"/>
            <ac:spMk id="8" creationId="{16C5FA50-8D52-4617-AF91-5C7B1C8352F1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09:37.109" v="675"/>
          <ac:spMkLst>
            <pc:docMk/>
            <pc:sldMk cId="4224672749" sldId="290"/>
            <ac:spMk id="10" creationId="{E223798C-12AD-4B0C-A50C-D676347D67CF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26" creationId="{C3896A03-3945-419A-B66B-4EE266EDD152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27" creationId="{B34F5AD2-EDBD-4BBD-A55C-EAFFD0C7097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32" creationId="{B34F5AD2-EDBD-4BBD-A55C-EAFFD0C7097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34" creationId="{C3896A03-3945-419A-B66B-4EE266EDD152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50:28.975" v="1118"/>
          <ac:spMkLst>
            <pc:docMk/>
            <pc:sldMk cId="4224672749" sldId="290"/>
            <ac:spMk id="36" creationId="{6832F003-FCA6-4CFB-A2EA-308F3AA257D1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50:28.975" v="1118"/>
          <ac:picMkLst>
            <pc:docMk/>
            <pc:sldMk cId="4224672749" sldId="290"/>
            <ac:picMk id="3" creationId="{8C2D021C-8882-41BA-8EA4-60D605DD55DD}"/>
          </ac:picMkLst>
        </pc:picChg>
      </pc:sldChg>
      <pc:sldChg chg="addSp delSp modSp">
        <pc:chgData name="Dishank Kalyanji Solanki" userId="S::dsolanki@syr.edu::57686829-229e-4d30-80cd-784a8d4ff3f5" providerId="AD" clId="Web-{FD3DF17F-1831-1D39-1C99-E4A56E63D450}" dt="2020-11-19T21:10:18.172" v="676"/>
        <pc:sldMkLst>
          <pc:docMk/>
          <pc:sldMk cId="26937857" sldId="291"/>
        </pc:sldMkLst>
        <pc:spChg chg="mod ord">
          <ac:chgData name="Dishank Kalyanji Solanki" userId="S::dsolanki@syr.edu::57686829-229e-4d30-80cd-784a8d4ff3f5" providerId="AD" clId="Web-{FD3DF17F-1831-1D39-1C99-E4A56E63D450}" dt="2020-11-19T21:10:18.172" v="676"/>
          <ac:spMkLst>
            <pc:docMk/>
            <pc:sldMk cId="26937857" sldId="291"/>
            <ac:spMk id="2" creationId="{AF26D3F5-E561-4F00-98BA-123A9BF21D4A}"/>
          </ac:spMkLst>
        </pc:spChg>
        <pc:spChg chg="del">
          <ac:chgData name="Dishank Kalyanji Solanki" userId="S::dsolanki@syr.edu::57686829-229e-4d30-80cd-784a8d4ff3f5" providerId="AD" clId="Web-{FD3DF17F-1831-1D39-1C99-E4A56E63D450}" dt="2020-11-19T21:10:18.172" v="676"/>
          <ac:spMkLst>
            <pc:docMk/>
            <pc:sldMk cId="26937857" sldId="291"/>
            <ac:spMk id="11" creationId="{73DE2CFE-42F2-48F0-8706-5264E012B10C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10:18.172" v="676"/>
          <ac:spMkLst>
            <pc:docMk/>
            <pc:sldMk cId="26937857" sldId="291"/>
            <ac:spMk id="16" creationId="{42285737-90EE-47DC-AC80-8AE156B11969}"/>
          </ac:spMkLst>
        </pc:spChg>
        <pc:grpChg chg="add">
          <ac:chgData name="Dishank Kalyanji Solanki" userId="S::dsolanki@syr.edu::57686829-229e-4d30-80cd-784a8d4ff3f5" providerId="AD" clId="Web-{FD3DF17F-1831-1D39-1C99-E4A56E63D450}" dt="2020-11-19T21:10:18.172" v="676"/>
          <ac:grpSpMkLst>
            <pc:docMk/>
            <pc:sldMk cId="26937857" sldId="291"/>
            <ac:grpSpMk id="18" creationId="{B57BDC17-F1B3-455F-BBF1-680AA1F25C06}"/>
          </ac:grpSpMkLst>
        </pc:grpChg>
        <pc:picChg chg="mod">
          <ac:chgData name="Dishank Kalyanji Solanki" userId="S::dsolanki@syr.edu::57686829-229e-4d30-80cd-784a8d4ff3f5" providerId="AD" clId="Web-{FD3DF17F-1831-1D39-1C99-E4A56E63D450}" dt="2020-11-19T21:10:18.172" v="676"/>
          <ac:picMkLst>
            <pc:docMk/>
            <pc:sldMk cId="26937857" sldId="291"/>
            <ac:picMk id="3" creationId="{FF9459DA-0BAA-480C-907B-01AE62F9831B}"/>
          </ac:picMkLst>
        </pc:picChg>
        <pc:picChg chg="mod">
          <ac:chgData name="Dishank Kalyanji Solanki" userId="S::dsolanki@syr.edu::57686829-229e-4d30-80cd-784a8d4ff3f5" providerId="AD" clId="Web-{FD3DF17F-1831-1D39-1C99-E4A56E63D450}" dt="2020-11-19T21:10:18.172" v="676"/>
          <ac:picMkLst>
            <pc:docMk/>
            <pc:sldMk cId="26937857" sldId="291"/>
            <ac:picMk id="7" creationId="{B34DCAE8-D1F1-4A1B-A1F5-306D7B06090E}"/>
          </ac:picMkLst>
        </pc:picChg>
      </pc:sldChg>
      <pc:sldChg chg="add replId">
        <pc:chgData name="Dishank Kalyanji Solanki" userId="S::dsolanki@syr.edu::57686829-229e-4d30-80cd-784a8d4ff3f5" providerId="AD" clId="Web-{FD3DF17F-1831-1D39-1C99-E4A56E63D450}" dt="2020-11-19T20:29:12.555" v="49"/>
        <pc:sldMkLst>
          <pc:docMk/>
          <pc:sldMk cId="619141414" sldId="292"/>
        </pc:sldMkLst>
      </pc:sldChg>
      <pc:sldChg chg="addSp delSp modSp mod setClrOvrMap">
        <pc:chgData name="Dishank Kalyanji Solanki" userId="S::dsolanki@syr.edu::57686829-229e-4d30-80cd-784a8d4ff3f5" providerId="AD" clId="Web-{FD3DF17F-1831-1D39-1C99-E4A56E63D450}" dt="2020-11-19T21:44:53.800" v="1056" actId="1076"/>
        <pc:sldMkLst>
          <pc:docMk/>
          <pc:sldMk cId="2817312267" sldId="292"/>
        </pc:sldMkLst>
        <pc:spChg chg="mod ord">
          <ac:chgData name="Dishank Kalyanji Solanki" userId="S::dsolanki@syr.edu::57686829-229e-4d30-80cd-784a8d4ff3f5" providerId="AD" clId="Web-{FD3DF17F-1831-1D39-1C99-E4A56E63D450}" dt="2020-11-19T21:44:31.847" v="1051"/>
          <ac:spMkLst>
            <pc:docMk/>
            <pc:sldMk cId="2817312267" sldId="292"/>
            <ac:spMk id="2" creationId="{AF26D3F5-E561-4F00-98BA-123A9BF21D4A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44:31.847" v="1051"/>
          <ac:spMkLst>
            <pc:docMk/>
            <pc:sldMk cId="2817312267" sldId="292"/>
            <ac:spMk id="11" creationId="{73DE2CFE-42F2-48F0-8706-5264E012B10C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44:31.847" v="1051"/>
          <ac:spMkLst>
            <pc:docMk/>
            <pc:sldMk cId="2817312267" sldId="292"/>
            <ac:spMk id="13" creationId="{0DE6A193-4755-479A-BC6F-A7EBCA73BE1A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44:31.847" v="1051"/>
          <ac:spMkLst>
            <pc:docMk/>
            <pc:sldMk cId="2817312267" sldId="292"/>
            <ac:spMk id="14" creationId="{5A55B759-31A7-423C-9BC2-A8BC09FE98B9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1:44:31.847" v="1051"/>
          <ac:spMkLst>
            <pc:docMk/>
            <pc:sldMk cId="2817312267" sldId="292"/>
            <ac:spMk id="15" creationId="{F78796AF-79A0-47AC-BEFD-BFFC00F968C4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44:31.831" v="1050"/>
          <ac:spMkLst>
            <pc:docMk/>
            <pc:sldMk cId="2817312267" sldId="292"/>
            <ac:spMk id="16" creationId="{0DE6A193-4755-479A-BC6F-A7EBCA73BE1A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44:31.831" v="1050"/>
          <ac:spMkLst>
            <pc:docMk/>
            <pc:sldMk cId="2817312267" sldId="292"/>
            <ac:spMk id="18" creationId="{AB8B8498-A488-40AF-99EB-F622ED9AD6B8}"/>
          </ac:spMkLst>
        </pc:spChg>
        <pc:spChg chg="add del">
          <ac:chgData name="Dishank Kalyanji Solanki" userId="S::dsolanki@syr.edu::57686829-229e-4d30-80cd-784a8d4ff3f5" providerId="AD" clId="Web-{FD3DF17F-1831-1D39-1C99-E4A56E63D450}" dt="2020-11-19T21:44:31.831" v="1050"/>
          <ac:spMkLst>
            <pc:docMk/>
            <pc:sldMk cId="2817312267" sldId="292"/>
            <ac:spMk id="20" creationId="{2F033D07-FE42-4E5C-A00A-FFE1D42C0FFD}"/>
          </ac:spMkLst>
        </pc:spChg>
        <pc:picChg chg="mod">
          <ac:chgData name="Dishank Kalyanji Solanki" userId="S::dsolanki@syr.edu::57686829-229e-4d30-80cd-784a8d4ff3f5" providerId="AD" clId="Web-{FD3DF17F-1831-1D39-1C99-E4A56E63D450}" dt="2020-11-19T21:44:47.472" v="1054" actId="1076"/>
          <ac:picMkLst>
            <pc:docMk/>
            <pc:sldMk cId="2817312267" sldId="292"/>
            <ac:picMk id="4" creationId="{DADB4C26-D28D-4461-B030-4A141F5A4B7F}"/>
          </ac:picMkLst>
        </pc:picChg>
        <pc:picChg chg="mod">
          <ac:chgData name="Dishank Kalyanji Solanki" userId="S::dsolanki@syr.edu::57686829-229e-4d30-80cd-784a8d4ff3f5" providerId="AD" clId="Web-{FD3DF17F-1831-1D39-1C99-E4A56E63D450}" dt="2020-11-19T21:44:53.800" v="1056" actId="1076"/>
          <ac:picMkLst>
            <pc:docMk/>
            <pc:sldMk cId="2817312267" sldId="292"/>
            <ac:picMk id="5" creationId="{E82B7909-62F6-4C09-A7FD-D8F824E0B3DE}"/>
          </ac:picMkLst>
        </pc:picChg>
      </pc:sldChg>
      <pc:sldChg chg="addSp delSp modSp mod setBg">
        <pc:chgData name="Dishank Kalyanji Solanki" userId="S::dsolanki@syr.edu::57686829-229e-4d30-80cd-784a8d4ff3f5" providerId="AD" clId="Web-{FD3DF17F-1831-1D39-1C99-E4A56E63D450}" dt="2020-11-19T22:24:20.806" v="1465" actId="20577"/>
        <pc:sldMkLst>
          <pc:docMk/>
          <pc:sldMk cId="619141414" sldId="293"/>
        </pc:sldMkLst>
        <pc:spChg chg="add del mod">
          <ac:chgData name="Dishank Kalyanji Solanki" userId="S::dsolanki@syr.edu::57686829-229e-4d30-80cd-784a8d4ff3f5" providerId="AD" clId="Web-{FD3DF17F-1831-1D39-1C99-E4A56E63D450}" dt="2020-11-19T20:29:24.430" v="52"/>
          <ac:spMkLst>
            <pc:docMk/>
            <pc:sldMk cId="619141414" sldId="293"/>
            <ac:spMk id="5" creationId="{15E7511C-76DC-42BE-A78F-D98F6B86AC9F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0:48:11.285" v="386"/>
          <ac:spMkLst>
            <pc:docMk/>
            <pc:sldMk cId="619141414" sldId="293"/>
            <ac:spMk id="7" creationId="{ADFAF05A-054C-4C4A-AEFD-84FD03C00722}"/>
          </ac:spMkLst>
        </pc:spChg>
        <pc:spChg chg="add mod ord">
          <ac:chgData name="Dishank Kalyanji Solanki" userId="S::dsolanki@syr.edu::57686829-229e-4d30-80cd-784a8d4ff3f5" providerId="AD" clId="Web-{FD3DF17F-1831-1D39-1C99-E4A56E63D450}" dt="2020-11-19T22:24:20.806" v="1465" actId="20577"/>
          <ac:spMkLst>
            <pc:docMk/>
            <pc:sldMk cId="619141414" sldId="293"/>
            <ac:spMk id="10" creationId="{16F8CC94-2838-485D-A6D9-7A974AE5C70E}"/>
          </ac:spMkLst>
        </pc:spChg>
        <pc:spChg chg="add del mod">
          <ac:chgData name="Dishank Kalyanji Solanki" userId="S::dsolanki@syr.edu::57686829-229e-4d30-80cd-784a8d4ff3f5" providerId="AD" clId="Web-{FD3DF17F-1831-1D39-1C99-E4A56E63D450}" dt="2020-11-19T20:35:09.090" v="221"/>
          <ac:spMkLst>
            <pc:docMk/>
            <pc:sldMk cId="619141414" sldId="293"/>
            <ac:spMk id="11" creationId="{33912900-E3D1-41BD-9A7C-D9EB46F4F17C}"/>
          </ac:spMkLst>
        </pc:spChg>
        <pc:spChg chg="add">
          <ac:chgData name="Dishank Kalyanji Solanki" userId="S::dsolanki@syr.edu::57686829-229e-4d30-80cd-784a8d4ff3f5" providerId="AD" clId="Web-{FD3DF17F-1831-1D39-1C99-E4A56E63D450}" dt="2020-11-19T20:48:11.285" v="386"/>
          <ac:spMkLst>
            <pc:docMk/>
            <pc:sldMk cId="619141414" sldId="293"/>
            <ac:spMk id="17" creationId="{EBF87945-A001-489F-9D9B-7D9435F0B9CA}"/>
          </ac:spMkLst>
        </pc:spChg>
        <pc:picChg chg="del">
          <ac:chgData name="Dishank Kalyanji Solanki" userId="S::dsolanki@syr.edu::57686829-229e-4d30-80cd-784a8d4ff3f5" providerId="AD" clId="Web-{FD3DF17F-1831-1D39-1C99-E4A56E63D450}" dt="2020-11-19T20:29:20.586" v="51"/>
          <ac:picMkLst>
            <pc:docMk/>
            <pc:sldMk cId="619141414" sldId="293"/>
            <ac:picMk id="2" creationId="{D9EF97D9-0AA5-4BCA-8294-D507D7D07BEB}"/>
          </ac:picMkLst>
        </pc:picChg>
        <pc:picChg chg="del">
          <ac:chgData name="Dishank Kalyanji Solanki" userId="S::dsolanki@syr.edu::57686829-229e-4d30-80cd-784a8d4ff3f5" providerId="AD" clId="Web-{FD3DF17F-1831-1D39-1C99-E4A56E63D450}" dt="2020-11-19T20:29:25.930" v="53"/>
          <ac:picMkLst>
            <pc:docMk/>
            <pc:sldMk cId="619141414" sldId="293"/>
            <ac:picMk id="4" creationId="{013C0C50-7D58-42AB-AAD2-F6A18468AD7E}"/>
          </ac:picMkLst>
        </pc:picChg>
        <pc:picChg chg="del">
          <ac:chgData name="Dishank Kalyanji Solanki" userId="S::dsolanki@syr.edu::57686829-229e-4d30-80cd-784a8d4ff3f5" providerId="AD" clId="Web-{FD3DF17F-1831-1D39-1C99-E4A56E63D450}" dt="2020-11-19T20:29:27.805" v="54"/>
          <ac:picMkLst>
            <pc:docMk/>
            <pc:sldMk cId="619141414" sldId="293"/>
            <ac:picMk id="6" creationId="{629123FB-C79E-438A-A675-AF8370929B57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47:33.831" v="381"/>
          <ac:picMkLst>
            <pc:docMk/>
            <pc:sldMk cId="619141414" sldId="293"/>
            <ac:picMk id="8" creationId="{130BF879-6D92-487C-AA87-7E938D546A26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47:35.425" v="382"/>
          <ac:picMkLst>
            <pc:docMk/>
            <pc:sldMk cId="619141414" sldId="293"/>
            <ac:picMk id="9" creationId="{E61B40CD-B999-47C9-ABBD-4959246DBFCF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48:19.394" v="388"/>
          <ac:picMkLst>
            <pc:docMk/>
            <pc:sldMk cId="619141414" sldId="293"/>
            <ac:picMk id="12" creationId="{CDB5C49F-D4BD-427F-9C12-2361F58ABFD9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48:39.301" v="393" actId="1076"/>
          <ac:picMkLst>
            <pc:docMk/>
            <pc:sldMk cId="619141414" sldId="293"/>
            <ac:picMk id="13" creationId="{834219E8-CB64-4B89-9C7C-99FC7DF5A13A}"/>
          </ac:picMkLst>
        </pc:picChg>
      </pc:sldChg>
      <pc:sldChg chg="addSp delSp modSp add replId">
        <pc:chgData name="Dishank Kalyanji Solanki" userId="S::dsolanki@syr.edu::57686829-229e-4d30-80cd-784a8d4ff3f5" providerId="AD" clId="Web-{FD3DF17F-1831-1D39-1C99-E4A56E63D450}" dt="2020-11-19T21:02:02.371" v="578" actId="14100"/>
        <pc:sldMkLst>
          <pc:docMk/>
          <pc:sldMk cId="3576077594" sldId="294"/>
        </pc:sldMkLst>
        <pc:spChg chg="add del mod">
          <ac:chgData name="Dishank Kalyanji Solanki" userId="S::dsolanki@syr.edu::57686829-229e-4d30-80cd-784a8d4ff3f5" providerId="AD" clId="Web-{FD3DF17F-1831-1D39-1C99-E4A56E63D450}" dt="2020-11-19T20:37:18.326" v="293"/>
          <ac:spMkLst>
            <pc:docMk/>
            <pc:sldMk cId="3576077594" sldId="294"/>
            <ac:spMk id="5" creationId="{BFF43857-2DD0-4BBC-B973-697CC7618DE3}"/>
          </ac:spMkLst>
        </pc:spChg>
        <pc:spChg chg="mod">
          <ac:chgData name="Dishank Kalyanji Solanki" userId="S::dsolanki@syr.edu::57686829-229e-4d30-80cd-784a8d4ff3f5" providerId="AD" clId="Web-{FD3DF17F-1831-1D39-1C99-E4A56E63D450}" dt="2020-11-19T20:53:04.334" v="474" actId="20577"/>
          <ac:spMkLst>
            <pc:docMk/>
            <pc:sldMk cId="3576077594" sldId="294"/>
            <ac:spMk id="7" creationId="{ADFAF05A-054C-4C4A-AEFD-84FD03C00722}"/>
          </ac:spMkLst>
        </pc:spChg>
        <pc:spChg chg="add mod">
          <ac:chgData name="Dishank Kalyanji Solanki" userId="S::dsolanki@syr.edu::57686829-229e-4d30-80cd-784a8d4ff3f5" providerId="AD" clId="Web-{FD3DF17F-1831-1D39-1C99-E4A56E63D450}" dt="2020-11-19T21:00:49.229" v="577" actId="1076"/>
          <ac:spMkLst>
            <pc:docMk/>
            <pc:sldMk cId="3576077594" sldId="294"/>
            <ac:spMk id="16" creationId="{836504A5-9050-4981-AEC7-4CAD2399A8D9}"/>
          </ac:spMkLst>
        </pc:spChg>
        <pc:picChg chg="del">
          <ac:chgData name="Dishank Kalyanji Solanki" userId="S::dsolanki@syr.edu::57686829-229e-4d30-80cd-784a8d4ff3f5" providerId="AD" clId="Web-{FD3DF17F-1831-1D39-1C99-E4A56E63D450}" dt="2020-11-19T20:37:13.701" v="292"/>
          <ac:picMkLst>
            <pc:docMk/>
            <pc:sldMk cId="3576077594" sldId="294"/>
            <ac:picMk id="2" creationId="{D9EF97D9-0AA5-4BCA-8294-D507D7D07BEB}"/>
          </ac:picMkLst>
        </pc:picChg>
        <pc:picChg chg="del">
          <ac:chgData name="Dishank Kalyanji Solanki" userId="S::dsolanki@syr.edu::57686829-229e-4d30-80cd-784a8d4ff3f5" providerId="AD" clId="Web-{FD3DF17F-1831-1D39-1C99-E4A56E63D450}" dt="2020-11-19T20:37:20.201" v="294"/>
          <ac:picMkLst>
            <pc:docMk/>
            <pc:sldMk cId="3576077594" sldId="294"/>
            <ac:picMk id="4" creationId="{013C0C50-7D58-42AB-AAD2-F6A18468AD7E}"/>
          </ac:picMkLst>
        </pc:picChg>
        <pc:picChg chg="del">
          <ac:chgData name="Dishank Kalyanji Solanki" userId="S::dsolanki@syr.edu::57686829-229e-4d30-80cd-784a8d4ff3f5" providerId="AD" clId="Web-{FD3DF17F-1831-1D39-1C99-E4A56E63D450}" dt="2020-11-19T20:37:23.795" v="295"/>
          <ac:picMkLst>
            <pc:docMk/>
            <pc:sldMk cId="3576077594" sldId="294"/>
            <ac:picMk id="6" creationId="{629123FB-C79E-438A-A675-AF8370929B57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52:40.084" v="451"/>
          <ac:picMkLst>
            <pc:docMk/>
            <pc:sldMk cId="3576077594" sldId="294"/>
            <ac:picMk id="8" creationId="{69F47518-BC7C-498A-A905-55032A6B3924}"/>
          </ac:picMkLst>
        </pc:picChg>
        <pc:picChg chg="add del mod">
          <ac:chgData name="Dishank Kalyanji Solanki" userId="S::dsolanki@syr.edu::57686829-229e-4d30-80cd-784a8d4ff3f5" providerId="AD" clId="Web-{FD3DF17F-1831-1D39-1C99-E4A56E63D450}" dt="2020-11-19T20:52:41.522" v="452"/>
          <ac:picMkLst>
            <pc:docMk/>
            <pc:sldMk cId="3576077594" sldId="294"/>
            <ac:picMk id="9" creationId="{68375867-C545-4A7E-9293-1604E712E5A4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1:02:02.371" v="578" actId="14100"/>
          <ac:picMkLst>
            <pc:docMk/>
            <pc:sldMk cId="3576077594" sldId="294"/>
            <ac:picMk id="10" creationId="{22CF8107-AB5F-4125-ABFB-6F63099B3995}"/>
          </ac:picMkLst>
        </pc:picChg>
        <pc:picChg chg="add del">
          <ac:chgData name="Dishank Kalyanji Solanki" userId="S::dsolanki@syr.edu::57686829-229e-4d30-80cd-784a8d4ff3f5" providerId="AD" clId="Web-{FD3DF17F-1831-1D39-1C99-E4A56E63D450}" dt="2020-11-19T20:53:52.429" v="480"/>
          <ac:picMkLst>
            <pc:docMk/>
            <pc:sldMk cId="3576077594" sldId="294"/>
            <ac:picMk id="11" creationId="{DBFEBBB6-617B-4946-A2CE-B64312C2CCB0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55:38.570" v="496" actId="1076"/>
          <ac:picMkLst>
            <pc:docMk/>
            <pc:sldMk cId="3576077594" sldId="294"/>
            <ac:picMk id="12" creationId="{8DF45F47-65F6-456D-AE11-8AC04FF43DC0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56:12.602" v="501" actId="14100"/>
          <ac:picMkLst>
            <pc:docMk/>
            <pc:sldMk cId="3576077594" sldId="294"/>
            <ac:picMk id="13" creationId="{FED03845-71A0-4F31-8C8B-2A4A9ADEF6A4}"/>
          </ac:picMkLst>
        </pc:picChg>
        <pc:picChg chg="add mod">
          <ac:chgData name="Dishank Kalyanji Solanki" userId="S::dsolanki@syr.edu::57686829-229e-4d30-80cd-784a8d4ff3f5" providerId="AD" clId="Web-{FD3DF17F-1831-1D39-1C99-E4A56E63D450}" dt="2020-11-19T20:56:17.133" v="502" actId="14100"/>
          <ac:picMkLst>
            <pc:docMk/>
            <pc:sldMk cId="3576077594" sldId="294"/>
            <ac:picMk id="14" creationId="{9978BACE-76A6-4097-BEE4-F34B2FE5CC9B}"/>
          </ac:picMkLst>
        </pc:picChg>
      </pc:sldChg>
      <pc:sldChg chg="modSp">
        <pc:chgData name="Dishank Kalyanji Solanki" userId="S::dsolanki@syr.edu::57686829-229e-4d30-80cd-784a8d4ff3f5" providerId="AD" clId="Web-{FD3DF17F-1831-1D39-1C99-E4A56E63D450}" dt="2020-11-19T22:22:11.852" v="1333" actId="20577"/>
        <pc:sldMkLst>
          <pc:docMk/>
          <pc:sldMk cId="1738583148" sldId="295"/>
        </pc:sldMkLst>
        <pc:spChg chg="mod">
          <ac:chgData name="Dishank Kalyanji Solanki" userId="S::dsolanki@syr.edu::57686829-229e-4d30-80cd-784a8d4ff3f5" providerId="AD" clId="Web-{FD3DF17F-1831-1D39-1C99-E4A56E63D450}" dt="2020-11-19T22:22:11.852" v="1333" actId="20577"/>
          <ac:spMkLst>
            <pc:docMk/>
            <pc:sldMk cId="1738583148" sldId="295"/>
            <ac:spMk id="2" creationId="{C03FAEF7-4CE3-4249-A442-65B2C8C5FEB5}"/>
          </ac:spMkLst>
        </pc:spChg>
      </pc:sldChg>
      <pc:sldChg chg="modSp">
        <pc:chgData name="Dishank Kalyanji Solanki" userId="S::dsolanki@syr.edu::57686829-229e-4d30-80cd-784a8d4ff3f5" providerId="AD" clId="Web-{FD3DF17F-1831-1D39-1C99-E4A56E63D450}" dt="2020-11-19T22:22:02.930" v="1328" actId="20577"/>
        <pc:sldMkLst>
          <pc:docMk/>
          <pc:sldMk cId="2556627797" sldId="296"/>
        </pc:sldMkLst>
        <pc:spChg chg="mod">
          <ac:chgData name="Dishank Kalyanji Solanki" userId="S::dsolanki@syr.edu::57686829-229e-4d30-80cd-784a8d4ff3f5" providerId="AD" clId="Web-{FD3DF17F-1831-1D39-1C99-E4A56E63D450}" dt="2020-11-19T22:22:02.930" v="1328" actId="20577"/>
          <ac:spMkLst>
            <pc:docMk/>
            <pc:sldMk cId="2556627797" sldId="296"/>
            <ac:spMk id="2" creationId="{C03FAEF7-4CE3-4249-A442-65B2C8C5FEB5}"/>
          </ac:spMkLst>
        </pc:spChg>
      </pc:sldChg>
      <pc:sldChg chg="modSp">
        <pc:chgData name="Dishank Kalyanji Solanki" userId="S::dsolanki@syr.edu::57686829-229e-4d30-80cd-784a8d4ff3f5" providerId="AD" clId="Web-{FD3DF17F-1831-1D39-1C99-E4A56E63D450}" dt="2020-11-19T23:14:31.094" v="1468" actId="20577"/>
        <pc:sldMkLst>
          <pc:docMk/>
          <pc:sldMk cId="2909699332" sldId="297"/>
        </pc:sldMkLst>
        <pc:spChg chg="mod">
          <ac:chgData name="Dishank Kalyanji Solanki" userId="S::dsolanki@syr.edu::57686829-229e-4d30-80cd-784a8d4ff3f5" providerId="AD" clId="Web-{FD3DF17F-1831-1D39-1C99-E4A56E63D450}" dt="2020-11-19T23:14:31.094" v="1468" actId="20577"/>
          <ac:spMkLst>
            <pc:docMk/>
            <pc:sldMk cId="2909699332" sldId="297"/>
            <ac:spMk id="2" creationId="{C03FAEF7-4CE3-4249-A442-65B2C8C5FEB5}"/>
          </ac:spMkLst>
        </pc:spChg>
      </pc:sldChg>
    </pc:docChg>
  </pc:docChgLst>
  <pc:docChgLst>
    <pc:chgData name="Liyang Xue" userId="S::lxue05@syr.edu::8534934d-13dc-4ac9-b4ea-546dae4515be" providerId="AD" clId="Web-{E4C1A5A9-9D39-DC89-4461-F3ED1B57E034}"/>
    <pc:docChg chg="modSld">
      <pc:chgData name="Liyang Xue" userId="S::lxue05@syr.edu::8534934d-13dc-4ac9-b4ea-546dae4515be" providerId="AD" clId="Web-{E4C1A5A9-9D39-DC89-4461-F3ED1B57E034}" dt="2020-11-19T23:41:37.720" v="49" actId="20577"/>
      <pc:docMkLst>
        <pc:docMk/>
      </pc:docMkLst>
      <pc:sldChg chg="modSp">
        <pc:chgData name="Liyang Xue" userId="S::lxue05@syr.edu::8534934d-13dc-4ac9-b4ea-546dae4515be" providerId="AD" clId="Web-{E4C1A5A9-9D39-DC89-4461-F3ED1B57E034}" dt="2020-11-19T23:41:33.720" v="47" actId="20577"/>
        <pc:sldMkLst>
          <pc:docMk/>
          <pc:sldMk cId="3592534920" sldId="269"/>
        </pc:sldMkLst>
        <pc:spChg chg="mod">
          <ac:chgData name="Liyang Xue" userId="S::lxue05@syr.edu::8534934d-13dc-4ac9-b4ea-546dae4515be" providerId="AD" clId="Web-{E4C1A5A9-9D39-DC89-4461-F3ED1B57E034}" dt="2020-11-19T23:41:33.720" v="47" actId="20577"/>
          <ac:spMkLst>
            <pc:docMk/>
            <pc:sldMk cId="3592534920" sldId="269"/>
            <ac:spMk id="2" creationId="{9C3506C4-EFD7-4E0D-878C-810893165F94}"/>
          </ac:spMkLst>
        </pc:spChg>
      </pc:sldChg>
      <pc:sldChg chg="addSp delSp modSp">
        <pc:chgData name="Liyang Xue" userId="S::lxue05@syr.edu::8534934d-13dc-4ac9-b4ea-546dae4515be" providerId="AD" clId="Web-{E4C1A5A9-9D39-DC89-4461-F3ED1B57E034}" dt="2020-11-19T23:16:22.674" v="5" actId="1076"/>
        <pc:sldMkLst>
          <pc:docMk/>
          <pc:sldMk cId="26937857" sldId="291"/>
        </pc:sldMkLst>
        <pc:picChg chg="del">
          <ac:chgData name="Liyang Xue" userId="S::lxue05@syr.edu::8534934d-13dc-4ac9-b4ea-546dae4515be" providerId="AD" clId="Web-{E4C1A5A9-9D39-DC89-4461-F3ED1B57E034}" dt="2020-11-19T23:16:09.768" v="0"/>
          <ac:picMkLst>
            <pc:docMk/>
            <pc:sldMk cId="26937857" sldId="291"/>
            <ac:picMk id="3" creationId="{FF9459DA-0BAA-480C-907B-01AE62F9831B}"/>
          </ac:picMkLst>
        </pc:picChg>
        <pc:picChg chg="add mod">
          <ac:chgData name="Liyang Xue" userId="S::lxue05@syr.edu::8534934d-13dc-4ac9-b4ea-546dae4515be" providerId="AD" clId="Web-{E4C1A5A9-9D39-DC89-4461-F3ED1B57E034}" dt="2020-11-19T23:16:22.674" v="5" actId="1076"/>
          <ac:picMkLst>
            <pc:docMk/>
            <pc:sldMk cId="26937857" sldId="291"/>
            <ac:picMk id="4" creationId="{1C902B9F-D1F8-4792-8B39-B4DC39A1F9CF}"/>
          </ac:picMkLst>
        </pc:picChg>
      </pc:sldChg>
    </pc:docChg>
  </pc:docChgLst>
  <pc:docChgLst>
    <pc:chgData name="Snehal Sanjay Ghatpande" userId="S::sghatpan@syr.edu::45a70f7f-4700-44bf-a22c-4c683af48772" providerId="AD" clId="Web-{127DBBD1-6F36-C705-456A-67E03B7726B5}"/>
    <pc:docChg chg="addSld delSld modSld">
      <pc:chgData name="Snehal Sanjay Ghatpande" userId="S::sghatpan@syr.edu::45a70f7f-4700-44bf-a22c-4c683af48772" providerId="AD" clId="Web-{127DBBD1-6F36-C705-456A-67E03B7726B5}" dt="2020-11-20T01:04:12.031" v="519" actId="14100"/>
      <pc:docMkLst>
        <pc:docMk/>
      </pc:docMkLst>
      <pc:sldChg chg="addSp delSp modSp mod setClrOvrMap">
        <pc:chgData name="Snehal Sanjay Ghatpande" userId="S::sghatpan@syr.edu::45a70f7f-4700-44bf-a22c-4c683af48772" providerId="AD" clId="Web-{127DBBD1-6F36-C705-456A-67E03B7726B5}" dt="2020-11-20T01:04:12.031" v="519" actId="14100"/>
        <pc:sldMkLst>
          <pc:docMk/>
          <pc:sldMk cId="1800914758" sldId="256"/>
        </pc:sldMkLst>
        <pc:spChg chg="mod">
          <ac:chgData name="Snehal Sanjay Ghatpande" userId="S::sghatpan@syr.edu::45a70f7f-4700-44bf-a22c-4c683af48772" providerId="AD" clId="Web-{127DBBD1-6F36-C705-456A-67E03B7726B5}" dt="2020-11-20T00:55:50.001" v="442" actId="20577"/>
          <ac:spMkLst>
            <pc:docMk/>
            <pc:sldMk cId="1800914758" sldId="256"/>
            <ac:spMk id="2" creationId="{1A864578-09A7-43A6-A8CB-0B670A726FE9}"/>
          </ac:spMkLst>
        </pc:spChg>
        <pc:spChg chg="mod">
          <ac:chgData name="Snehal Sanjay Ghatpande" userId="S::sghatpan@syr.edu::45a70f7f-4700-44bf-a22c-4c683af48772" providerId="AD" clId="Web-{127DBBD1-6F36-C705-456A-67E03B7726B5}" dt="2020-11-20T01:04:12.031" v="519" actId="14100"/>
          <ac:spMkLst>
            <pc:docMk/>
            <pc:sldMk cId="1800914758" sldId="256"/>
            <ac:spMk id="3" creationId="{EA1718EE-17D9-4141-9CB6-CFDD0048C9F9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1:30:54.918" v="0"/>
          <ac:spMkLst>
            <pc:docMk/>
            <pc:sldMk cId="1800914758" sldId="256"/>
            <ac:spMk id="21" creationId="{6EBF06A5-4173-45DE-87B1-0791E098A374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1:30:54.918" v="0"/>
          <ac:spMkLst>
            <pc:docMk/>
            <pc:sldMk cId="1800914758" sldId="256"/>
            <ac:spMk id="23" creationId="{206E9F47-DC46-4A02-B5DB-26B56C39C979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30:54.918" v="0"/>
          <ac:spMkLst>
            <pc:docMk/>
            <pc:sldMk cId="1800914758" sldId="256"/>
            <ac:spMk id="28" creationId="{7CA0DAA6-33B8-4A25-810D-2F4D816FB40E}"/>
          </ac:spMkLst>
        </pc:spChg>
        <pc:picChg chg="mod ord">
          <ac:chgData name="Snehal Sanjay Ghatpande" userId="S::sghatpan@syr.edu::45a70f7f-4700-44bf-a22c-4c683af48772" providerId="AD" clId="Web-{127DBBD1-6F36-C705-456A-67E03B7726B5}" dt="2020-11-19T21:30:54.918" v="0"/>
          <ac:picMkLst>
            <pc:docMk/>
            <pc:sldMk cId="1800914758" sldId="256"/>
            <ac:picMk id="6" creationId="{A9F47D0F-6AAB-4345-9C4C-7350A8CD602B}"/>
          </ac:picMkLst>
        </pc:picChg>
      </pc:sldChg>
      <pc:sldChg chg="modSp">
        <pc:chgData name="Snehal Sanjay Ghatpande" userId="S::sghatpan@syr.edu::45a70f7f-4700-44bf-a22c-4c683af48772" providerId="AD" clId="Web-{127DBBD1-6F36-C705-456A-67E03B7726B5}" dt="2020-11-20T00:56:01.657" v="459" actId="20577"/>
        <pc:sldMkLst>
          <pc:docMk/>
          <pc:sldMk cId="1270925382" sldId="258"/>
        </pc:sldMkLst>
        <pc:spChg chg="mod">
          <ac:chgData name="Snehal Sanjay Ghatpande" userId="S::sghatpan@syr.edu::45a70f7f-4700-44bf-a22c-4c683af48772" providerId="AD" clId="Web-{127DBBD1-6F36-C705-456A-67E03B7726B5}" dt="2020-11-20T00:56:01.657" v="459" actId="20577"/>
          <ac:spMkLst>
            <pc:docMk/>
            <pc:sldMk cId="1270925382" sldId="258"/>
            <ac:spMk id="3" creationId="{DDEB476B-DCF6-48F9-AB1D-805ECC462A5C}"/>
          </ac:spMkLst>
        </pc:spChg>
      </pc:sldChg>
      <pc:sldChg chg="modSp">
        <pc:chgData name="Snehal Sanjay Ghatpande" userId="S::sghatpan@syr.edu::45a70f7f-4700-44bf-a22c-4c683af48772" providerId="AD" clId="Web-{127DBBD1-6F36-C705-456A-67E03B7726B5}" dt="2020-11-20T00:57:07.004" v="496" actId="20577"/>
        <pc:sldMkLst>
          <pc:docMk/>
          <pc:sldMk cId="2330349030" sldId="264"/>
        </pc:sldMkLst>
        <pc:spChg chg="mod">
          <ac:chgData name="Snehal Sanjay Ghatpande" userId="S::sghatpan@syr.edu::45a70f7f-4700-44bf-a22c-4c683af48772" providerId="AD" clId="Web-{127DBBD1-6F36-C705-456A-67E03B7726B5}" dt="2020-11-20T00:57:07.004" v="496" actId="20577"/>
          <ac:spMkLst>
            <pc:docMk/>
            <pc:sldMk cId="2330349030" sldId="264"/>
            <ac:spMk id="3" creationId="{C3D52E97-2694-4DD6-971A-7B1F7EE477C3}"/>
          </ac:spMkLst>
        </pc:spChg>
      </pc:sldChg>
      <pc:sldChg chg="addSp delSp modSp del mod setClrOvrMap delCm">
        <pc:chgData name="Snehal Sanjay Ghatpande" userId="S::sghatpan@syr.edu::45a70f7f-4700-44bf-a22c-4c683af48772" providerId="AD" clId="Web-{127DBBD1-6F36-C705-456A-67E03B7726B5}" dt="2020-11-19T22:16:56.264" v="121"/>
        <pc:sldMkLst>
          <pc:docMk/>
          <pc:sldMk cId="1220902324" sldId="268"/>
        </pc:sldMkLst>
        <pc:spChg chg="mod ord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2" creationId="{9C3506C4-EFD7-4E0D-878C-810893165F94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71" creationId="{B34F5AD2-EDBD-4BBD-A55C-EAFFD0C7097A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73" creationId="{C3896A03-3945-419A-B66B-4EE266EDD152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75" creationId="{6832F003-FCA6-4CFB-A2EA-308F3AA257D1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135" creationId="{5A59F003-E00A-43F9-91DC-CC54E3B87466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137" creationId="{D74A4382-E3AD-430A-9A1F-DFA3E0E77A7D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5:36.153" v="70"/>
          <ac:spMkLst>
            <pc:docMk/>
            <pc:sldMk cId="1220902324" sldId="268"/>
            <ac:spMk id="139" creationId="{79F40191-0F44-4FD1-82CC-ACB507C14BE6}"/>
          </ac:spMkLst>
        </pc:spChg>
        <pc:picChg chg="mod">
          <ac:chgData name="Snehal Sanjay Ghatpande" userId="S::sghatpan@syr.edu::45a70f7f-4700-44bf-a22c-4c683af48772" providerId="AD" clId="Web-{127DBBD1-6F36-C705-456A-67E03B7726B5}" dt="2020-11-19T22:15:36.153" v="70"/>
          <ac:picMkLst>
            <pc:docMk/>
            <pc:sldMk cId="1220902324" sldId="268"/>
            <ac:picMk id="1026" creationId="{D23BC81C-BA94-4C10-BAB6-B4FF16822E67}"/>
          </ac:picMkLst>
        </pc:picChg>
      </pc:sldChg>
      <pc:sldChg chg="modSp">
        <pc:chgData name="Snehal Sanjay Ghatpande" userId="S::sghatpan@syr.edu::45a70f7f-4700-44bf-a22c-4c683af48772" providerId="AD" clId="Web-{127DBBD1-6F36-C705-456A-67E03B7726B5}" dt="2020-11-19T22:32:18.849" v="246" actId="20577"/>
        <pc:sldMkLst>
          <pc:docMk/>
          <pc:sldMk cId="3954060114" sldId="273"/>
        </pc:sldMkLst>
        <pc:spChg chg="mod">
          <ac:chgData name="Snehal Sanjay Ghatpande" userId="S::sghatpan@syr.edu::45a70f7f-4700-44bf-a22c-4c683af48772" providerId="AD" clId="Web-{127DBBD1-6F36-C705-456A-67E03B7726B5}" dt="2020-11-19T22:32:18.849" v="246" actId="20577"/>
          <ac:spMkLst>
            <pc:docMk/>
            <pc:sldMk cId="3954060114" sldId="273"/>
            <ac:spMk id="7" creationId="{7A33413D-4782-4913-B322-4734364E9CF4}"/>
          </ac:spMkLst>
        </pc:spChg>
      </pc:sldChg>
      <pc:sldChg chg="addSp delSp modSp del mod setClrOvrMap">
        <pc:chgData name="Snehal Sanjay Ghatpande" userId="S::sghatpan@syr.edu::45a70f7f-4700-44bf-a22c-4c683af48772" providerId="AD" clId="Web-{127DBBD1-6F36-C705-456A-67E03B7726B5}" dt="2020-11-19T22:18:06.219" v="128"/>
        <pc:sldMkLst>
          <pc:docMk/>
          <pc:sldMk cId="2148471357" sldId="275"/>
        </pc:sldMkLst>
        <pc:spChg chg="mod ord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2" creationId="{9C3506C4-EFD7-4E0D-878C-810893165F94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71" creationId="{B34F5AD2-EDBD-4BBD-A55C-EAFFD0C7097A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73" creationId="{C3896A03-3945-419A-B66B-4EE266EDD152}"/>
          </ac:spMkLst>
        </pc:spChg>
        <pc:spChg chg="del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75" creationId="{6832F003-FCA6-4CFB-A2EA-308F3AA257D1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135" creationId="{5A59F003-E00A-43F9-91DC-CC54E3B87466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137" creationId="{D74A4382-E3AD-430A-9A1F-DFA3E0E77A7D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17:37.172" v="123"/>
          <ac:spMkLst>
            <pc:docMk/>
            <pc:sldMk cId="2148471357" sldId="275"/>
            <ac:spMk id="139" creationId="{79F40191-0F44-4FD1-82CC-ACB507C14BE6}"/>
          </ac:spMkLst>
        </pc:spChg>
        <pc:picChg chg="mod">
          <ac:chgData name="Snehal Sanjay Ghatpande" userId="S::sghatpan@syr.edu::45a70f7f-4700-44bf-a22c-4c683af48772" providerId="AD" clId="Web-{127DBBD1-6F36-C705-456A-67E03B7726B5}" dt="2020-11-19T22:17:37.172" v="123"/>
          <ac:picMkLst>
            <pc:docMk/>
            <pc:sldMk cId="2148471357" sldId="275"/>
            <ac:picMk id="2050" creationId="{671FE8EF-DC8D-4AF0-939C-8AD528DD7B9A}"/>
          </ac:picMkLst>
        </pc:picChg>
      </pc:sldChg>
      <pc:sldChg chg="modSp">
        <pc:chgData name="Snehal Sanjay Ghatpande" userId="S::sghatpan@syr.edu::45a70f7f-4700-44bf-a22c-4c683af48772" providerId="AD" clId="Web-{127DBBD1-6F36-C705-456A-67E03B7726B5}" dt="2020-11-20T00:56:50.081" v="493" actId="20577"/>
        <pc:sldMkLst>
          <pc:docMk/>
          <pc:sldMk cId="640601832" sldId="284"/>
        </pc:sldMkLst>
        <pc:spChg chg="mod">
          <ac:chgData name="Snehal Sanjay Ghatpande" userId="S::sghatpan@syr.edu::45a70f7f-4700-44bf-a22c-4c683af48772" providerId="AD" clId="Web-{127DBBD1-6F36-C705-456A-67E03B7726B5}" dt="2020-11-20T00:56:50.081" v="493" actId="20577"/>
          <ac:spMkLst>
            <pc:docMk/>
            <pc:sldMk cId="640601832" sldId="284"/>
            <ac:spMk id="3" creationId="{DDEB476B-DCF6-48F9-AB1D-805ECC462A5C}"/>
          </ac:spMkLst>
        </pc:spChg>
      </pc:sldChg>
      <pc:sldChg chg="modSp">
        <pc:chgData name="Snehal Sanjay Ghatpande" userId="S::sghatpan@syr.edu::45a70f7f-4700-44bf-a22c-4c683af48772" providerId="AD" clId="Web-{127DBBD1-6F36-C705-456A-67E03B7726B5}" dt="2020-11-19T23:37:15.580" v="320" actId="20577"/>
        <pc:sldMkLst>
          <pc:docMk/>
          <pc:sldMk cId="3824436654" sldId="285"/>
        </pc:sldMkLst>
        <pc:spChg chg="mod">
          <ac:chgData name="Snehal Sanjay Ghatpande" userId="S::sghatpan@syr.edu::45a70f7f-4700-44bf-a22c-4c683af48772" providerId="AD" clId="Web-{127DBBD1-6F36-C705-456A-67E03B7726B5}" dt="2020-11-19T23:37:15.580" v="320" actId="20577"/>
          <ac:spMkLst>
            <pc:docMk/>
            <pc:sldMk cId="3824436654" sldId="285"/>
            <ac:spMk id="3" creationId="{DDEB476B-DCF6-48F9-AB1D-805ECC462A5C}"/>
          </ac:spMkLst>
        </pc:spChg>
      </pc:sldChg>
      <pc:sldChg chg="addSp delSp modSp del mod setBg setClrOvrMap delCm">
        <pc:chgData name="Snehal Sanjay Ghatpande" userId="S::sghatpan@syr.edu::45a70f7f-4700-44bf-a22c-4c683af48772" providerId="AD" clId="Web-{127DBBD1-6F36-C705-456A-67E03B7726B5}" dt="2020-11-19T22:19:14.533" v="170"/>
        <pc:sldMkLst>
          <pc:docMk/>
          <pc:sldMk cId="4224672749" sldId="290"/>
        </pc:sldMkLst>
        <pc:spChg chg="mod ord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2" creationId="{BD7FCDEA-A571-45C9-92B4-9102C315A3CE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34:45.408" v="11"/>
          <ac:spMkLst>
            <pc:docMk/>
            <pc:sldMk cId="4224672749" sldId="290"/>
            <ac:spMk id="8" creationId="{16C5FA50-8D52-4617-AF91-5C7B1C8352F1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34:45.408" v="11"/>
          <ac:spMkLst>
            <pc:docMk/>
            <pc:sldMk cId="4224672749" sldId="290"/>
            <ac:spMk id="10" creationId="{E223798C-12AD-4B0C-A50C-D676347D67CF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34:45.392" v="10"/>
          <ac:spMkLst>
            <pc:docMk/>
            <pc:sldMk cId="4224672749" sldId="290"/>
            <ac:spMk id="25" creationId="{BDD7BED2-CC5E-4866-AC0C-DCF928AF8AEE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34:45.408" v="11"/>
          <ac:spMkLst>
            <pc:docMk/>
            <pc:sldMk cId="4224672749" sldId="290"/>
            <ac:spMk id="26" creationId="{C3896A03-3945-419A-B66B-4EE266EDD152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34:45.408" v="11"/>
          <ac:spMkLst>
            <pc:docMk/>
            <pc:sldMk cId="4224672749" sldId="290"/>
            <ac:spMk id="27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32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34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36" creationId="{6832F003-FCA6-4CFB-A2EA-308F3AA257D1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38" creationId="{C3896A03-3945-419A-B66B-4EE266EDD152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2:03:07.417" v="67"/>
          <ac:spMkLst>
            <pc:docMk/>
            <pc:sldMk cId="4224672749" sldId="290"/>
            <ac:spMk id="39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2:03:07.401" v="66"/>
          <ac:spMkLst>
            <pc:docMk/>
            <pc:sldMk cId="4224672749" sldId="290"/>
            <ac:spMk id="41" creationId="{16C5FA50-8D52-4617-AF91-5C7B1C8352F1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2:03:07.401" v="66"/>
          <ac:spMkLst>
            <pc:docMk/>
            <pc:sldMk cId="4224672749" sldId="290"/>
            <ac:spMk id="43" creationId="{E223798C-12AD-4B0C-A50C-D676347D67CF}"/>
          </ac:spMkLst>
        </pc:spChg>
        <pc:picChg chg="mod">
          <ac:chgData name="Snehal Sanjay Ghatpande" userId="S::sghatpan@syr.edu::45a70f7f-4700-44bf-a22c-4c683af48772" providerId="AD" clId="Web-{127DBBD1-6F36-C705-456A-67E03B7726B5}" dt="2020-11-19T22:03:07.417" v="67"/>
          <ac:picMkLst>
            <pc:docMk/>
            <pc:sldMk cId="4224672749" sldId="290"/>
            <ac:picMk id="3" creationId="{8C2D021C-8882-41BA-8EA4-60D605DD55DD}"/>
          </ac:picMkLst>
        </pc:picChg>
        <pc:picChg chg="add del">
          <ac:chgData name="Snehal Sanjay Ghatpande" userId="S::sghatpan@syr.edu::45a70f7f-4700-44bf-a22c-4c683af48772" providerId="AD" clId="Web-{127DBBD1-6F36-C705-456A-67E03B7726B5}" dt="2020-11-19T21:34:45.392" v="10"/>
          <ac:picMkLst>
            <pc:docMk/>
            <pc:sldMk cId="4224672749" sldId="290"/>
            <ac:picMk id="13" creationId="{4EB1D02B-BBFA-4A97-A021-7816ECC34904}"/>
          </ac:picMkLst>
        </pc:picChg>
        <pc:picChg chg="add del">
          <ac:chgData name="Snehal Sanjay Ghatpande" userId="S::sghatpan@syr.edu::45a70f7f-4700-44bf-a22c-4c683af48772" providerId="AD" clId="Web-{127DBBD1-6F36-C705-456A-67E03B7726B5}" dt="2020-11-19T21:34:45.392" v="10"/>
          <ac:picMkLst>
            <pc:docMk/>
            <pc:sldMk cId="4224672749" sldId="290"/>
            <ac:picMk id="15" creationId="{D266A5D8-E184-4E8F-9001-D6F41E3974FE}"/>
          </ac:picMkLst>
        </pc:picChg>
      </pc:sldChg>
      <pc:sldChg chg="addSp delSp modSp mod setClrOvrMap">
        <pc:chgData name="Snehal Sanjay Ghatpande" userId="S::sghatpan@syr.edu::45a70f7f-4700-44bf-a22c-4c683af48772" providerId="AD" clId="Web-{127DBBD1-6F36-C705-456A-67E03B7726B5}" dt="2020-11-19T21:47:19.754" v="19"/>
        <pc:sldMkLst>
          <pc:docMk/>
          <pc:sldMk cId="26937857" sldId="291"/>
        </pc:sldMkLst>
        <pc:spChg chg="mod">
          <ac:chgData name="Snehal Sanjay Ghatpande" userId="S::sghatpan@syr.edu::45a70f7f-4700-44bf-a22c-4c683af48772" providerId="AD" clId="Web-{127DBBD1-6F36-C705-456A-67E03B7726B5}" dt="2020-11-19T21:47:19.754" v="19"/>
          <ac:spMkLst>
            <pc:docMk/>
            <pc:sldMk cId="26937857" sldId="291"/>
            <ac:spMk id="2" creationId="{AF26D3F5-E561-4F00-98BA-123A9BF21D4A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47:19.754" v="19"/>
          <ac:spMkLst>
            <pc:docMk/>
            <pc:sldMk cId="26937857" sldId="291"/>
            <ac:spMk id="16" creationId="{42285737-90EE-47DC-AC80-8AE156B11969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47:19.754" v="19"/>
          <ac:spMkLst>
            <pc:docMk/>
            <pc:sldMk cId="26937857" sldId="291"/>
            <ac:spMk id="26" creationId="{0DE6A193-4755-479A-BC6F-A7EBCA73BE1A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47:19.754" v="19"/>
          <ac:spMkLst>
            <pc:docMk/>
            <pc:sldMk cId="26937857" sldId="291"/>
            <ac:spMk id="27" creationId="{5A55B759-31A7-423C-9BC2-A8BC09FE98B9}"/>
          </ac:spMkLst>
        </pc:spChg>
        <pc:spChg chg="add">
          <ac:chgData name="Snehal Sanjay Ghatpande" userId="S::sghatpan@syr.edu::45a70f7f-4700-44bf-a22c-4c683af48772" providerId="AD" clId="Web-{127DBBD1-6F36-C705-456A-67E03B7726B5}" dt="2020-11-19T21:47:19.754" v="19"/>
          <ac:spMkLst>
            <pc:docMk/>
            <pc:sldMk cId="26937857" sldId="291"/>
            <ac:spMk id="28" creationId="{617D17FB-975C-487E-8519-38E547609E33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47:19.738" v="18"/>
          <ac:spMkLst>
            <pc:docMk/>
            <pc:sldMk cId="26937857" sldId="291"/>
            <ac:spMk id="29" creationId="{E30408B7-02B2-4EC4-8EE8-B53E74642A86}"/>
          </ac:spMkLst>
        </pc:spChg>
        <pc:spChg chg="add del">
          <ac:chgData name="Snehal Sanjay Ghatpande" userId="S::sghatpan@syr.edu::45a70f7f-4700-44bf-a22c-4c683af48772" providerId="AD" clId="Web-{127DBBD1-6F36-C705-456A-67E03B7726B5}" dt="2020-11-19T21:47:19.738" v="18"/>
          <ac:spMkLst>
            <pc:docMk/>
            <pc:sldMk cId="26937857" sldId="291"/>
            <ac:spMk id="31" creationId="{FC117A00-E1E3-4C50-9444-14FB2BC778DD}"/>
          </ac:spMkLst>
        </pc:spChg>
        <pc:grpChg chg="add del">
          <ac:chgData name="Snehal Sanjay Ghatpande" userId="S::sghatpan@syr.edu::45a70f7f-4700-44bf-a22c-4c683af48772" providerId="AD" clId="Web-{127DBBD1-6F36-C705-456A-67E03B7726B5}" dt="2020-11-19T21:47:19.754" v="19"/>
          <ac:grpSpMkLst>
            <pc:docMk/>
            <pc:sldMk cId="26937857" sldId="291"/>
            <ac:grpSpMk id="18" creationId="{B57BDC17-F1B3-455F-BBF1-680AA1F25C06}"/>
          </ac:grpSpMkLst>
        </pc:grpChg>
        <pc:grpChg chg="add del">
          <ac:chgData name="Snehal Sanjay Ghatpande" userId="S::sghatpan@syr.edu::45a70f7f-4700-44bf-a22c-4c683af48772" providerId="AD" clId="Web-{127DBBD1-6F36-C705-456A-67E03B7726B5}" dt="2020-11-19T21:47:19.738" v="18"/>
          <ac:grpSpMkLst>
            <pc:docMk/>
            <pc:sldMk cId="26937857" sldId="291"/>
            <ac:grpSpMk id="33" creationId="{3CA30F3A-949D-4014-A5BD-809F81E84132}"/>
          </ac:grpSpMkLst>
        </pc:grpChg>
        <pc:picChg chg="mod ord">
          <ac:chgData name="Snehal Sanjay Ghatpande" userId="S::sghatpan@syr.edu::45a70f7f-4700-44bf-a22c-4c683af48772" providerId="AD" clId="Web-{127DBBD1-6F36-C705-456A-67E03B7726B5}" dt="2020-11-19T21:47:19.754" v="19"/>
          <ac:picMkLst>
            <pc:docMk/>
            <pc:sldMk cId="26937857" sldId="291"/>
            <ac:picMk id="3" creationId="{FF9459DA-0BAA-480C-907B-01AE62F9831B}"/>
          </ac:picMkLst>
        </pc:picChg>
        <pc:picChg chg="mod ord">
          <ac:chgData name="Snehal Sanjay Ghatpande" userId="S::sghatpan@syr.edu::45a70f7f-4700-44bf-a22c-4c683af48772" providerId="AD" clId="Web-{127DBBD1-6F36-C705-456A-67E03B7726B5}" dt="2020-11-19T21:47:19.754" v="19"/>
          <ac:picMkLst>
            <pc:docMk/>
            <pc:sldMk cId="26937857" sldId="291"/>
            <ac:picMk id="7" creationId="{B34DCAE8-D1F1-4A1B-A1F5-306D7B06090E}"/>
          </ac:picMkLst>
        </pc:picChg>
      </pc:sldChg>
      <pc:sldChg chg="addSp delSp modSp add replId">
        <pc:chgData name="Snehal Sanjay Ghatpande" userId="S::sghatpan@syr.edu::45a70f7f-4700-44bf-a22c-4c683af48772" providerId="AD" clId="Web-{127DBBD1-6F36-C705-456A-67E03B7726B5}" dt="2020-11-19T22:16:23.061" v="118" actId="20577"/>
        <pc:sldMkLst>
          <pc:docMk/>
          <pc:sldMk cId="1738583148" sldId="295"/>
        </pc:sldMkLst>
        <pc:spChg chg="mod">
          <ac:chgData name="Snehal Sanjay Ghatpande" userId="S::sghatpan@syr.edu::45a70f7f-4700-44bf-a22c-4c683af48772" providerId="AD" clId="Web-{127DBBD1-6F36-C705-456A-67E03B7726B5}" dt="2020-11-19T22:16:23.061" v="118" actId="20577"/>
          <ac:spMkLst>
            <pc:docMk/>
            <pc:sldMk cId="1738583148" sldId="295"/>
            <ac:spMk id="2" creationId="{C03FAEF7-4CE3-4249-A442-65B2C8C5FEB5}"/>
          </ac:spMkLst>
        </pc:spChg>
        <pc:picChg chg="add mod">
          <ac:chgData name="Snehal Sanjay Ghatpande" userId="S::sghatpan@syr.edu::45a70f7f-4700-44bf-a22c-4c683af48772" providerId="AD" clId="Web-{127DBBD1-6F36-C705-456A-67E03B7726B5}" dt="2020-11-19T22:16:04.138" v="77" actId="14100"/>
          <ac:picMkLst>
            <pc:docMk/>
            <pc:sldMk cId="1738583148" sldId="295"/>
            <ac:picMk id="3" creationId="{D936FCA2-F143-440C-B1B4-989338A08B8A}"/>
          </ac:picMkLst>
        </pc:picChg>
        <pc:picChg chg="del">
          <ac:chgData name="Snehal Sanjay Ghatpande" userId="S::sghatpan@syr.edu::45a70f7f-4700-44bf-a22c-4c683af48772" providerId="AD" clId="Web-{127DBBD1-6F36-C705-456A-67E03B7726B5}" dt="2020-11-19T22:15:43.669" v="71"/>
          <ac:picMkLst>
            <pc:docMk/>
            <pc:sldMk cId="1738583148" sldId="295"/>
            <ac:picMk id="4098" creationId="{C23D8FFC-D91B-48C0-BFBE-35342A7423C4}"/>
          </ac:picMkLst>
        </pc:picChg>
      </pc:sldChg>
      <pc:sldChg chg="addSp delSp modSp add replId">
        <pc:chgData name="Snehal Sanjay Ghatpande" userId="S::sghatpan@syr.edu::45a70f7f-4700-44bf-a22c-4c683af48772" providerId="AD" clId="Web-{127DBBD1-6F36-C705-456A-67E03B7726B5}" dt="2020-11-19T22:17:57.813" v="127" actId="1076"/>
        <pc:sldMkLst>
          <pc:docMk/>
          <pc:sldMk cId="2556627797" sldId="296"/>
        </pc:sldMkLst>
        <pc:picChg chg="del">
          <ac:chgData name="Snehal Sanjay Ghatpande" userId="S::sghatpan@syr.edu::45a70f7f-4700-44bf-a22c-4c683af48772" providerId="AD" clId="Web-{127DBBD1-6F36-C705-456A-67E03B7726B5}" dt="2020-11-19T22:17:49.859" v="124"/>
          <ac:picMkLst>
            <pc:docMk/>
            <pc:sldMk cId="2556627797" sldId="296"/>
            <ac:picMk id="3" creationId="{D936FCA2-F143-440C-B1B4-989338A08B8A}"/>
          </ac:picMkLst>
        </pc:picChg>
        <pc:picChg chg="add mod">
          <ac:chgData name="Snehal Sanjay Ghatpande" userId="S::sghatpan@syr.edu::45a70f7f-4700-44bf-a22c-4c683af48772" providerId="AD" clId="Web-{127DBBD1-6F36-C705-456A-67E03B7726B5}" dt="2020-11-19T22:17:57.813" v="127" actId="1076"/>
          <ac:picMkLst>
            <pc:docMk/>
            <pc:sldMk cId="2556627797" sldId="296"/>
            <ac:picMk id="5" creationId="{5E49BAC6-EA72-494F-8A52-343F0DAC61D7}"/>
          </ac:picMkLst>
        </pc:picChg>
      </pc:sldChg>
      <pc:sldChg chg="addSp delSp modSp add replId">
        <pc:chgData name="Snehal Sanjay Ghatpande" userId="S::sghatpan@syr.edu::45a70f7f-4700-44bf-a22c-4c683af48772" providerId="AD" clId="Web-{127DBBD1-6F36-C705-456A-67E03B7726B5}" dt="2020-11-19T22:19:10.189" v="169" actId="1076"/>
        <pc:sldMkLst>
          <pc:docMk/>
          <pc:sldMk cId="2909699332" sldId="297"/>
        </pc:sldMkLst>
        <pc:spChg chg="mod">
          <ac:chgData name="Snehal Sanjay Ghatpande" userId="S::sghatpan@syr.edu::45a70f7f-4700-44bf-a22c-4c683af48772" providerId="AD" clId="Web-{127DBBD1-6F36-C705-456A-67E03B7726B5}" dt="2020-11-19T22:18:49.486" v="162" actId="20577"/>
          <ac:spMkLst>
            <pc:docMk/>
            <pc:sldMk cId="2909699332" sldId="297"/>
            <ac:spMk id="2" creationId="{C03FAEF7-4CE3-4249-A442-65B2C8C5FEB5}"/>
          </ac:spMkLst>
        </pc:spChg>
        <pc:picChg chg="add mod">
          <ac:chgData name="Snehal Sanjay Ghatpande" userId="S::sghatpan@syr.edu::45a70f7f-4700-44bf-a22c-4c683af48772" providerId="AD" clId="Web-{127DBBD1-6F36-C705-456A-67E03B7726B5}" dt="2020-11-19T22:19:10.189" v="169" actId="1076"/>
          <ac:picMkLst>
            <pc:docMk/>
            <pc:sldMk cId="2909699332" sldId="297"/>
            <ac:picMk id="3" creationId="{B9A4BD5C-EF3F-4CAF-93BF-D8FBCD42DF60}"/>
          </ac:picMkLst>
        </pc:picChg>
        <pc:picChg chg="del">
          <ac:chgData name="Snehal Sanjay Ghatpande" userId="S::sghatpan@syr.edu::45a70f7f-4700-44bf-a22c-4c683af48772" providerId="AD" clId="Web-{127DBBD1-6F36-C705-456A-67E03B7726B5}" dt="2020-11-19T22:18:58.924" v="165"/>
          <ac:picMkLst>
            <pc:docMk/>
            <pc:sldMk cId="2909699332" sldId="297"/>
            <ac:picMk id="5" creationId="{5E49BAC6-EA72-494F-8A52-343F0DAC61D7}"/>
          </ac:picMkLst>
        </pc:picChg>
      </pc:sldChg>
    </pc:docChg>
  </pc:docChgLst>
  <pc:docChgLst>
    <pc:chgData name="Snehal Sanjay Ghatpande" userId="S::sghatpan@syr.edu::45a70f7f-4700-44bf-a22c-4c683af48772" providerId="AD" clId="Web-{2CF5CB42-2CC4-49E0-8D99-BC89EAEA1712}"/>
    <pc:docChg chg="addSld delSld modSld">
      <pc:chgData name="Snehal Sanjay Ghatpande" userId="S::sghatpan@syr.edu::45a70f7f-4700-44bf-a22c-4c683af48772" providerId="AD" clId="Web-{2CF5CB42-2CC4-49E0-8D99-BC89EAEA1712}" dt="2020-11-19T20:07:03.759" v="85"/>
      <pc:docMkLst>
        <pc:docMk/>
      </pc:docMkLst>
      <pc:sldChg chg="addSp delSp modSp mod setBg setClrOvrMap">
        <pc:chgData name="Snehal Sanjay Ghatpande" userId="S::sghatpan@syr.edu::45a70f7f-4700-44bf-a22c-4c683af48772" providerId="AD" clId="Web-{2CF5CB42-2CC4-49E0-8D99-BC89EAEA1712}" dt="2020-11-19T19:58:58.573" v="12"/>
        <pc:sldMkLst>
          <pc:docMk/>
          <pc:sldMk cId="1270925382" sldId="258"/>
        </pc:sldMkLst>
        <pc:spChg chg="mod">
          <ac:chgData name="Snehal Sanjay Ghatpande" userId="S::sghatpan@syr.edu::45a70f7f-4700-44bf-a22c-4c683af48772" providerId="AD" clId="Web-{2CF5CB42-2CC4-49E0-8D99-BC89EAEA1712}" dt="2020-11-19T19:58:58.573" v="12"/>
          <ac:spMkLst>
            <pc:docMk/>
            <pc:sldMk cId="1270925382" sldId="258"/>
            <ac:spMk id="2" creationId="{D8553933-EE3D-4FE8-AE0F-6441AA0B9961}"/>
          </ac:spMkLst>
        </pc:spChg>
        <pc:spChg chg="mod">
          <ac:chgData name="Snehal Sanjay Ghatpande" userId="S::sghatpan@syr.edu::45a70f7f-4700-44bf-a22c-4c683af48772" providerId="AD" clId="Web-{2CF5CB42-2CC4-49E0-8D99-BC89EAEA1712}" dt="2020-11-19T19:58:58.573" v="12"/>
          <ac:spMkLst>
            <pc:docMk/>
            <pc:sldMk cId="1270925382" sldId="258"/>
            <ac:spMk id="3" creationId="{DDEB476B-DCF6-48F9-AB1D-805ECC462A5C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5.761" v="3"/>
          <ac:spMkLst>
            <pc:docMk/>
            <pc:sldMk cId="1270925382" sldId="258"/>
            <ac:spMk id="5" creationId="{70DFC902-7D23-471A-B557-B6B6917D7A0D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5.761" v="3"/>
          <ac:spMkLst>
            <pc:docMk/>
            <pc:sldMk cId="1270925382" sldId="258"/>
            <ac:spMk id="6" creationId="{A55D5633-D557-4DCA-982C-FF36EB7A1C00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5.761" v="3"/>
          <ac:spMkLst>
            <pc:docMk/>
            <pc:sldMk cId="1270925382" sldId="258"/>
            <ac:spMk id="7" creationId="{450D3AD2-FA80-415F-A9CE-54D884561CD7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1.073" v="1"/>
          <ac:spMkLst>
            <pc:docMk/>
            <pc:sldMk cId="1270925382" sldId="258"/>
            <ac:spMk id="8" creationId="{DAF1966E-FD40-4A4A-B61B-C4DF7FA05F06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6.620" v="5"/>
          <ac:spMkLst>
            <pc:docMk/>
            <pc:sldMk cId="1270925382" sldId="258"/>
            <ac:spMk id="9" creationId="{87A57295-2710-4920-B99A-4D1FA03A62BD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1.073" v="1"/>
          <ac:spMkLst>
            <pc:docMk/>
            <pc:sldMk cId="1270925382" sldId="258"/>
            <ac:spMk id="10" creationId="{047BFA19-D45E-416B-A404-7AF2F3F27017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6.620" v="5"/>
          <ac:spMkLst>
            <pc:docMk/>
            <pc:sldMk cId="1270925382" sldId="258"/>
            <ac:spMk id="11" creationId="{78067929-4D33-4306-9E2F-67C49CDDB5DE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1.073" v="1"/>
          <ac:spMkLst>
            <pc:docMk/>
            <pc:sldMk cId="1270925382" sldId="258"/>
            <ac:spMk id="12" creationId="{8E0105E7-23DB-4CF2-8258-FF47C7620F6E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1.073" v="1"/>
          <ac:spMkLst>
            <pc:docMk/>
            <pc:sldMk cId="1270925382" sldId="258"/>
            <ac:spMk id="14" creationId="{074B4F7D-14B2-478B-8BF5-01E4E0C5D263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7.417" v="7"/>
          <ac:spMkLst>
            <pc:docMk/>
            <pc:sldMk cId="1270925382" sldId="258"/>
            <ac:spMk id="15" creationId="{3873B707-463F-40B0-8227-E8CC6C67EB25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7.417" v="7"/>
          <ac:spMkLst>
            <pc:docMk/>
            <pc:sldMk cId="1270925382" sldId="258"/>
            <ac:spMk id="16" creationId="{7515D20E-1AB7-4E74-9236-2B72B63D60B6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7.417" v="7"/>
          <ac:spMkLst>
            <pc:docMk/>
            <pc:sldMk cId="1270925382" sldId="258"/>
            <ac:spMk id="17" creationId="{19C9EAEA-39D0-4B0E-A0EB-51E7B26740B1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9.729" v="9"/>
          <ac:spMkLst>
            <pc:docMk/>
            <pc:sldMk cId="1270925382" sldId="258"/>
            <ac:spMk id="19" creationId="{8B9AA7C6-5E5A-498E-A6DF-A943376E09BC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58.573" v="11"/>
          <ac:spMkLst>
            <pc:docMk/>
            <pc:sldMk cId="1270925382" sldId="258"/>
            <ac:spMk id="21" creationId="{C51A08AC-F796-409C-AD97-8B476289EC51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9.729" v="9"/>
          <ac:spMkLst>
            <pc:docMk/>
            <pc:sldMk cId="1270925382" sldId="258"/>
            <ac:spMk id="23" creationId="{81E140AE-0ABF-47C8-BF32-7D2F0CF2BA44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19:58:49.729" v="9"/>
          <ac:spMkLst>
            <pc:docMk/>
            <pc:sldMk cId="1270925382" sldId="258"/>
            <ac:spMk id="24" creationId="{CBC4F608-B4B8-48C3-9572-C0F061B1CD99}"/>
          </ac:spMkLst>
        </pc:spChg>
        <pc:spChg chg="add">
          <ac:chgData name="Snehal Sanjay Ghatpande" userId="S::sghatpan@syr.edu::45a70f7f-4700-44bf-a22c-4c683af48772" providerId="AD" clId="Web-{2CF5CB42-2CC4-49E0-8D99-BC89EAEA1712}" dt="2020-11-19T19:58:58.573" v="12"/>
          <ac:spMkLst>
            <pc:docMk/>
            <pc:sldMk cId="1270925382" sldId="258"/>
            <ac:spMk id="25" creationId="{70DFC902-7D23-471A-B557-B6B6917D7A0D}"/>
          </ac:spMkLst>
        </pc:spChg>
        <pc:spChg chg="add">
          <ac:chgData name="Snehal Sanjay Ghatpande" userId="S::sghatpan@syr.edu::45a70f7f-4700-44bf-a22c-4c683af48772" providerId="AD" clId="Web-{2CF5CB42-2CC4-49E0-8D99-BC89EAEA1712}" dt="2020-11-19T19:58:58.573" v="12"/>
          <ac:spMkLst>
            <pc:docMk/>
            <pc:sldMk cId="1270925382" sldId="258"/>
            <ac:spMk id="26" creationId="{A55D5633-D557-4DCA-982C-FF36EB7A1C00}"/>
          </ac:spMkLst>
        </pc:spChg>
        <pc:spChg chg="add">
          <ac:chgData name="Snehal Sanjay Ghatpande" userId="S::sghatpan@syr.edu::45a70f7f-4700-44bf-a22c-4c683af48772" providerId="AD" clId="Web-{2CF5CB42-2CC4-49E0-8D99-BC89EAEA1712}" dt="2020-11-19T19:58:58.573" v="12"/>
          <ac:spMkLst>
            <pc:docMk/>
            <pc:sldMk cId="1270925382" sldId="258"/>
            <ac:spMk id="27" creationId="{450D3AD2-FA80-415F-A9CE-54D884561CD7}"/>
          </ac:spMkLst>
        </pc:spChg>
        <pc:grpChg chg="add del">
          <ac:chgData name="Snehal Sanjay Ghatpande" userId="S::sghatpan@syr.edu::45a70f7f-4700-44bf-a22c-4c683af48772" providerId="AD" clId="Web-{2CF5CB42-2CC4-49E0-8D99-BC89EAEA1712}" dt="2020-11-19T19:58:47.417" v="7"/>
          <ac:grpSpMkLst>
            <pc:docMk/>
            <pc:sldMk cId="1270925382" sldId="258"/>
            <ac:grpSpMk id="18" creationId="{032D8612-31EB-44CF-A1D0-14FD4C705424}"/>
          </ac:grpSpMkLst>
        </pc:grpChg>
        <pc:grpChg chg="add del">
          <ac:chgData name="Snehal Sanjay Ghatpande" userId="S::sghatpan@syr.edu::45a70f7f-4700-44bf-a22c-4c683af48772" providerId="AD" clId="Web-{2CF5CB42-2CC4-49E0-8D99-BC89EAEA1712}" dt="2020-11-19T19:58:49.729" v="9"/>
          <ac:grpSpMkLst>
            <pc:docMk/>
            <pc:sldMk cId="1270925382" sldId="258"/>
            <ac:grpSpMk id="20" creationId="{83EAB11A-76F7-48F4-9B4F-5BFDF4BF9670}"/>
          </ac:grpSpMkLst>
        </pc:grpChg>
        <pc:grpChg chg="add del">
          <ac:chgData name="Snehal Sanjay Ghatpande" userId="S::sghatpan@syr.edu::45a70f7f-4700-44bf-a22c-4c683af48772" providerId="AD" clId="Web-{2CF5CB42-2CC4-49E0-8D99-BC89EAEA1712}" dt="2020-11-19T19:58:58.573" v="11"/>
          <ac:grpSpMkLst>
            <pc:docMk/>
            <pc:sldMk cId="1270925382" sldId="258"/>
            <ac:grpSpMk id="22" creationId="{2D8F1063-179D-4C79-BFD6-9CAFE80EE45E}"/>
          </ac:grpSpMkLst>
        </pc:grpChg>
        <pc:cxnChg chg="add del">
          <ac:chgData name="Snehal Sanjay Ghatpande" userId="S::sghatpan@syr.edu::45a70f7f-4700-44bf-a22c-4c683af48772" providerId="AD" clId="Web-{2CF5CB42-2CC4-49E0-8D99-BC89EAEA1712}" dt="2020-11-19T19:58:46.620" v="5"/>
          <ac:cxnSpMkLst>
            <pc:docMk/>
            <pc:sldMk cId="1270925382" sldId="258"/>
            <ac:cxnSpMk id="13" creationId="{2D72A2C9-F3CA-4216-8BAD-FA4C970C3C4E}"/>
          </ac:cxnSpMkLst>
        </pc:cxnChg>
      </pc:sldChg>
      <pc:sldChg chg="del">
        <pc:chgData name="Snehal Sanjay Ghatpande" userId="S::sghatpan@syr.edu::45a70f7f-4700-44bf-a22c-4c683af48772" providerId="AD" clId="Web-{2CF5CB42-2CC4-49E0-8D99-BC89EAEA1712}" dt="2020-11-19T20:00:45.576" v="25"/>
        <pc:sldMkLst>
          <pc:docMk/>
          <pc:sldMk cId="3717649249" sldId="259"/>
        </pc:sldMkLst>
      </pc:sldChg>
      <pc:sldChg chg="del">
        <pc:chgData name="Snehal Sanjay Ghatpande" userId="S::sghatpan@syr.edu::45a70f7f-4700-44bf-a22c-4c683af48772" providerId="AD" clId="Web-{2CF5CB42-2CC4-49E0-8D99-BC89EAEA1712}" dt="2020-11-19T20:02:08.969" v="49"/>
        <pc:sldMkLst>
          <pc:docMk/>
          <pc:sldMk cId="4213177374" sldId="260"/>
        </pc:sldMkLst>
      </pc:sldChg>
      <pc:sldChg chg="addSp delSp modSp mod setBg">
        <pc:chgData name="Snehal Sanjay Ghatpande" userId="S::sghatpan@syr.edu::45a70f7f-4700-44bf-a22c-4c683af48772" providerId="AD" clId="Web-{2CF5CB42-2CC4-49E0-8D99-BC89EAEA1712}" dt="2020-11-19T20:05:10.381" v="80" actId="1076"/>
        <pc:sldMkLst>
          <pc:docMk/>
          <pc:sldMk cId="1899492874" sldId="262"/>
        </pc:sldMkLst>
        <pc:spChg chg="mod">
          <ac:chgData name="Snehal Sanjay Ghatpande" userId="S::sghatpan@syr.edu::45a70f7f-4700-44bf-a22c-4c683af48772" providerId="AD" clId="Web-{2CF5CB42-2CC4-49E0-8D99-BC89EAEA1712}" dt="2020-11-19T20:04:43.286" v="71"/>
          <ac:spMkLst>
            <pc:docMk/>
            <pc:sldMk cId="1899492874" sldId="262"/>
            <ac:spMk id="2" creationId="{E7D7E82A-18B1-4A9D-ACA2-D319AE67FEF8}"/>
          </ac:spMkLst>
        </pc:spChg>
        <pc:spChg chg="mod ord">
          <ac:chgData name="Snehal Sanjay Ghatpande" userId="S::sghatpan@syr.edu::45a70f7f-4700-44bf-a22c-4c683af48772" providerId="AD" clId="Web-{2CF5CB42-2CC4-49E0-8D99-BC89EAEA1712}" dt="2020-11-19T20:04:54.349" v="74" actId="14100"/>
          <ac:spMkLst>
            <pc:docMk/>
            <pc:sldMk cId="1899492874" sldId="262"/>
            <ac:spMk id="3" creationId="{90D9B584-296A-4D2F-A860-14725D37DA12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0.284" v="54"/>
          <ac:spMkLst>
            <pc:docMk/>
            <pc:sldMk cId="1899492874" sldId="262"/>
            <ac:spMk id="7" creationId="{359D20AC-B8F7-4D6D-8FF7-B06B7EFC32E6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9.753" v="62"/>
          <ac:spMkLst>
            <pc:docMk/>
            <pc:sldMk cId="1899492874" sldId="262"/>
            <ac:spMk id="8" creationId="{3FF8F12F-7670-4650-B389-A9D68B1A1D18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8.831" v="61"/>
          <ac:spMkLst>
            <pc:docMk/>
            <pc:sldMk cId="1899492874" sldId="262"/>
            <ac:spMk id="9" creationId="{4925EC0E-9975-4A03-A66E-88FB2929ACFC}"/>
          </ac:spMkLst>
        </pc:spChg>
        <pc:spChg chg="add">
          <ac:chgData name="Snehal Sanjay Ghatpande" userId="S::sghatpan@syr.edu::45a70f7f-4700-44bf-a22c-4c683af48772" providerId="AD" clId="Web-{2CF5CB42-2CC4-49E0-8D99-BC89EAEA1712}" dt="2020-11-19T20:04:43.286" v="71"/>
          <ac:spMkLst>
            <pc:docMk/>
            <pc:sldMk cId="1899492874" sldId="262"/>
            <ac:spMk id="10" creationId="{EBF87945-A001-489F-9D9B-7D9435F0B9CA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3.643" v="56"/>
          <ac:spMkLst>
            <pc:docMk/>
            <pc:sldMk cId="1899492874" sldId="262"/>
            <ac:spMk id="14" creationId="{7D1B850A-0C1C-48E8-B380-73AF3517547E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2.284" v="55"/>
          <ac:spMkLst>
            <pc:docMk/>
            <pc:sldMk cId="1899492874" sldId="262"/>
            <ac:spMk id="15" creationId="{1010DA56-7938-49C9-A6A1-EE27BE9791C4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06.315" v="53"/>
          <ac:spMkLst>
            <pc:docMk/>
            <pc:sldMk cId="1899492874" sldId="262"/>
            <ac:spMk id="16" creationId="{FD02D4C5-FB74-456C-A372-E53B508476AD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04.221" v="52"/>
          <ac:spMkLst>
            <pc:docMk/>
            <pc:sldMk cId="1899492874" sldId="262"/>
            <ac:spMk id="17" creationId="{59DA29DC-526D-413A-B98D-15EE4B9134AD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7.909" v="60"/>
          <ac:spMkLst>
            <pc:docMk/>
            <pc:sldMk cId="1899492874" sldId="262"/>
            <ac:spMk id="18" creationId="{D7AE5E42-D2B6-4711-B5BA-30A99E246DA2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7.081" v="59"/>
          <ac:spMkLst>
            <pc:docMk/>
            <pc:sldMk cId="1899492874" sldId="262"/>
            <ac:spMk id="19" creationId="{C1334C41-AC80-4161-A0A8-C10D3C3C7294}"/>
          </ac:spMkLst>
        </pc:spChg>
        <pc:spChg chg="del">
          <ac:chgData name="Snehal Sanjay Ghatpande" userId="S::sghatpan@syr.edu::45a70f7f-4700-44bf-a22c-4c683af48772" providerId="AD" clId="Web-{2CF5CB42-2CC4-49E0-8D99-BC89EAEA1712}" dt="2020-11-19T20:03:14.877" v="57"/>
          <ac:spMkLst>
            <pc:docMk/>
            <pc:sldMk cId="1899492874" sldId="262"/>
            <ac:spMk id="20" creationId="{D3FECB14-A450-48DC-A8A9-C546975BBCD0}"/>
          </ac:spMkLst>
        </pc:spChg>
        <pc:picChg chg="add del mod">
          <ac:chgData name="Snehal Sanjay Ghatpande" userId="S::sghatpan@syr.edu::45a70f7f-4700-44bf-a22c-4c683af48772" providerId="AD" clId="Web-{2CF5CB42-2CC4-49E0-8D99-BC89EAEA1712}" dt="2020-11-19T20:04:48.849" v="72"/>
          <ac:picMkLst>
            <pc:docMk/>
            <pc:sldMk cId="1899492874" sldId="262"/>
            <ac:picMk id="4" creationId="{3F42CD1D-615C-403A-B851-092077FC7DB8}"/>
          </ac:picMkLst>
        </pc:picChg>
        <pc:picChg chg="add mod">
          <ac:chgData name="Snehal Sanjay Ghatpande" userId="S::sghatpan@syr.edu::45a70f7f-4700-44bf-a22c-4c683af48772" providerId="AD" clId="Web-{2CF5CB42-2CC4-49E0-8D99-BC89EAEA1712}" dt="2020-11-19T20:05:10.381" v="80" actId="1076"/>
          <ac:picMkLst>
            <pc:docMk/>
            <pc:sldMk cId="1899492874" sldId="262"/>
            <ac:picMk id="5" creationId="{DA335783-5DC5-42D9-A378-435CEE95E32C}"/>
          </ac:picMkLst>
        </pc:picChg>
        <pc:picChg chg="del">
          <ac:chgData name="Snehal Sanjay Ghatpande" userId="S::sghatpan@syr.edu::45a70f7f-4700-44bf-a22c-4c683af48772" providerId="AD" clId="Web-{2CF5CB42-2CC4-49E0-8D99-BC89EAEA1712}" dt="2020-11-19T20:03:01.002" v="51"/>
          <ac:picMkLst>
            <pc:docMk/>
            <pc:sldMk cId="1899492874" sldId="262"/>
            <ac:picMk id="6" creationId="{6CDBB3E7-ADDB-4474-A456-C159C64E0724}"/>
          </ac:picMkLst>
        </pc:picChg>
        <pc:cxnChg chg="del">
          <ac:chgData name="Snehal Sanjay Ghatpande" userId="S::sghatpan@syr.edu::45a70f7f-4700-44bf-a22c-4c683af48772" providerId="AD" clId="Web-{2CF5CB42-2CC4-49E0-8D99-BC89EAEA1712}" dt="2020-11-19T20:03:20.956" v="63"/>
          <ac:cxnSpMkLst>
            <pc:docMk/>
            <pc:sldMk cId="1899492874" sldId="262"/>
            <ac:cxnSpMk id="11" creationId="{BE4712A5-0CE5-4457-8B6F-75248A6E697B}"/>
          </ac:cxnSpMkLst>
        </pc:cxnChg>
        <pc:cxnChg chg="del">
          <ac:chgData name="Snehal Sanjay Ghatpande" userId="S::sghatpan@syr.edu::45a70f7f-4700-44bf-a22c-4c683af48772" providerId="AD" clId="Web-{2CF5CB42-2CC4-49E0-8D99-BC89EAEA1712}" dt="2020-11-19T20:03:16.096" v="58"/>
          <ac:cxnSpMkLst>
            <pc:docMk/>
            <pc:sldMk cId="1899492874" sldId="262"/>
            <ac:cxnSpMk id="13" creationId="{BCF7B906-D743-42FD-98C9-3B438981489E}"/>
          </ac:cxnSpMkLst>
        </pc:cxnChg>
      </pc:sldChg>
      <pc:sldChg chg="addSp delSp modSp mod setBg">
        <pc:chgData name="Snehal Sanjay Ghatpande" userId="S::sghatpan@syr.edu::45a70f7f-4700-44bf-a22c-4c683af48772" providerId="AD" clId="Web-{2CF5CB42-2CC4-49E0-8D99-BC89EAEA1712}" dt="2020-11-19T20:06:58.852" v="84"/>
        <pc:sldMkLst>
          <pc:docMk/>
          <pc:sldMk cId="4107460505" sldId="266"/>
        </pc:sldMkLst>
        <pc:spChg chg="mod">
          <ac:chgData name="Snehal Sanjay Ghatpande" userId="S::sghatpan@syr.edu::45a70f7f-4700-44bf-a22c-4c683af48772" providerId="AD" clId="Web-{2CF5CB42-2CC4-49E0-8D99-BC89EAEA1712}" dt="2020-11-19T20:06:58.852" v="84"/>
          <ac:spMkLst>
            <pc:docMk/>
            <pc:sldMk cId="4107460505" sldId="266"/>
            <ac:spMk id="2" creationId="{E7D7E82A-18B1-4A9D-ACA2-D319AE67FEF8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6:58.852" v="84"/>
          <ac:spMkLst>
            <pc:docMk/>
            <pc:sldMk cId="4107460505" sldId="266"/>
            <ac:spMk id="13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6:58.852" v="84"/>
          <ac:spMkLst>
            <pc:docMk/>
            <pc:sldMk cId="4107460505" sldId="266"/>
            <ac:spMk id="15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6:58.852" v="84"/>
          <ac:spMkLst>
            <pc:docMk/>
            <pc:sldMk cId="4107460505" sldId="266"/>
            <ac:spMk id="17" creationId="{6832F003-FCA6-4CFB-A2EA-308F3AA257D1}"/>
          </ac:spMkLst>
        </pc:spChg>
        <pc:picChg chg="mod">
          <ac:chgData name="Snehal Sanjay Ghatpande" userId="S::sghatpan@syr.edu::45a70f7f-4700-44bf-a22c-4c683af48772" providerId="AD" clId="Web-{2CF5CB42-2CC4-49E0-8D99-BC89EAEA1712}" dt="2020-11-19T20:06:58.852" v="84"/>
          <ac:picMkLst>
            <pc:docMk/>
            <pc:sldMk cId="4107460505" sldId="266"/>
            <ac:picMk id="8" creationId="{EFBCDD97-744B-4070-A8F2-D7E7D5026C86}"/>
          </ac:picMkLst>
        </pc:picChg>
      </pc:sldChg>
      <pc:sldChg chg="addSp delSp modSp mod setBg">
        <pc:chgData name="Snehal Sanjay Ghatpande" userId="S::sghatpan@syr.edu::45a70f7f-4700-44bf-a22c-4c683af48772" providerId="AD" clId="Web-{2CF5CB42-2CC4-49E0-8D99-BC89EAEA1712}" dt="2020-11-19T20:07:03.759" v="85"/>
        <pc:sldMkLst>
          <pc:docMk/>
          <pc:sldMk cId="3115336903" sldId="282"/>
        </pc:sldMkLst>
        <pc:spChg chg="mod">
          <ac:chgData name="Snehal Sanjay Ghatpande" userId="S::sghatpan@syr.edu::45a70f7f-4700-44bf-a22c-4c683af48772" providerId="AD" clId="Web-{2CF5CB42-2CC4-49E0-8D99-BC89EAEA1712}" dt="2020-11-19T20:07:03.759" v="85"/>
          <ac:spMkLst>
            <pc:docMk/>
            <pc:sldMk cId="3115336903" sldId="282"/>
            <ac:spMk id="2" creationId="{E7D7E82A-18B1-4A9D-ACA2-D319AE67FEF8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7:03.759" v="85"/>
          <ac:spMkLst>
            <pc:docMk/>
            <pc:sldMk cId="3115336903" sldId="282"/>
            <ac:spMk id="12" creationId="{B34F5AD2-EDBD-4BBD-A55C-EAFFD0C7097A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7:03.759" v="85"/>
          <ac:spMkLst>
            <pc:docMk/>
            <pc:sldMk cId="3115336903" sldId="282"/>
            <ac:spMk id="14" creationId="{C3896A03-3945-419A-B66B-4EE266EDD152}"/>
          </ac:spMkLst>
        </pc:spChg>
        <pc:spChg chg="add del">
          <ac:chgData name="Snehal Sanjay Ghatpande" userId="S::sghatpan@syr.edu::45a70f7f-4700-44bf-a22c-4c683af48772" providerId="AD" clId="Web-{2CF5CB42-2CC4-49E0-8D99-BC89EAEA1712}" dt="2020-11-19T20:07:03.759" v="85"/>
          <ac:spMkLst>
            <pc:docMk/>
            <pc:sldMk cId="3115336903" sldId="282"/>
            <ac:spMk id="16" creationId="{6832F003-FCA6-4CFB-A2EA-308F3AA257D1}"/>
          </ac:spMkLst>
        </pc:spChg>
        <pc:picChg chg="mod">
          <ac:chgData name="Snehal Sanjay Ghatpande" userId="S::sghatpan@syr.edu::45a70f7f-4700-44bf-a22c-4c683af48772" providerId="AD" clId="Web-{2CF5CB42-2CC4-49E0-8D99-BC89EAEA1712}" dt="2020-11-19T20:07:03.759" v="85"/>
          <ac:picMkLst>
            <pc:docMk/>
            <pc:sldMk cId="3115336903" sldId="282"/>
            <ac:picMk id="7" creationId="{905E5306-B4E3-442D-837C-68E7B22363E9}"/>
          </ac:picMkLst>
        </pc:picChg>
      </pc:sldChg>
      <pc:sldChg chg="modSp add replId">
        <pc:chgData name="Snehal Sanjay Ghatpande" userId="S::sghatpan@syr.edu::45a70f7f-4700-44bf-a22c-4c683af48772" providerId="AD" clId="Web-{2CF5CB42-2CC4-49E0-8D99-BC89EAEA1712}" dt="2020-11-19T20:00:42.420" v="23" actId="20577"/>
        <pc:sldMkLst>
          <pc:docMk/>
          <pc:sldMk cId="640601832" sldId="284"/>
        </pc:sldMkLst>
        <pc:spChg chg="mod">
          <ac:chgData name="Snehal Sanjay Ghatpande" userId="S::sghatpan@syr.edu::45a70f7f-4700-44bf-a22c-4c683af48772" providerId="AD" clId="Web-{2CF5CB42-2CC4-49E0-8D99-BC89EAEA1712}" dt="2020-11-19T20:00:28.170" v="14" actId="20577"/>
          <ac:spMkLst>
            <pc:docMk/>
            <pc:sldMk cId="640601832" sldId="284"/>
            <ac:spMk id="2" creationId="{D8553933-EE3D-4FE8-AE0F-6441AA0B9961}"/>
          </ac:spMkLst>
        </pc:spChg>
        <pc:spChg chg="mod">
          <ac:chgData name="Snehal Sanjay Ghatpande" userId="S::sghatpan@syr.edu::45a70f7f-4700-44bf-a22c-4c683af48772" providerId="AD" clId="Web-{2CF5CB42-2CC4-49E0-8D99-BC89EAEA1712}" dt="2020-11-19T20:00:42.420" v="23" actId="20577"/>
          <ac:spMkLst>
            <pc:docMk/>
            <pc:sldMk cId="640601832" sldId="284"/>
            <ac:spMk id="3" creationId="{DDEB476B-DCF6-48F9-AB1D-805ECC462A5C}"/>
          </ac:spMkLst>
        </pc:spChg>
      </pc:sldChg>
      <pc:sldChg chg="modSp add replId">
        <pc:chgData name="Snehal Sanjay Ghatpande" userId="S::sghatpan@syr.edu::45a70f7f-4700-44bf-a22c-4c683af48772" providerId="AD" clId="Web-{2CF5CB42-2CC4-49E0-8D99-BC89EAEA1712}" dt="2020-11-19T20:02:06.125" v="46" actId="20577"/>
        <pc:sldMkLst>
          <pc:docMk/>
          <pc:sldMk cId="3824436654" sldId="285"/>
        </pc:sldMkLst>
        <pc:spChg chg="mod">
          <ac:chgData name="Snehal Sanjay Ghatpande" userId="S::sghatpan@syr.edu::45a70f7f-4700-44bf-a22c-4c683af48772" providerId="AD" clId="Web-{2CF5CB42-2CC4-49E0-8D99-BC89EAEA1712}" dt="2020-11-19T20:01:59.360" v="43" actId="20577"/>
          <ac:spMkLst>
            <pc:docMk/>
            <pc:sldMk cId="3824436654" sldId="285"/>
            <ac:spMk id="2" creationId="{D8553933-EE3D-4FE8-AE0F-6441AA0B9961}"/>
          </ac:spMkLst>
        </pc:spChg>
        <pc:spChg chg="mod">
          <ac:chgData name="Snehal Sanjay Ghatpande" userId="S::sghatpan@syr.edu::45a70f7f-4700-44bf-a22c-4c683af48772" providerId="AD" clId="Web-{2CF5CB42-2CC4-49E0-8D99-BC89EAEA1712}" dt="2020-11-19T20:02:06.125" v="46" actId="20577"/>
          <ac:spMkLst>
            <pc:docMk/>
            <pc:sldMk cId="3824436654" sldId="285"/>
            <ac:spMk id="3" creationId="{DDEB476B-DCF6-48F9-AB1D-805ECC462A5C}"/>
          </ac:spMkLst>
        </pc:spChg>
      </pc:sldChg>
      <pc:sldChg chg="add del replId">
        <pc:chgData name="Snehal Sanjay Ghatpande" userId="S::sghatpan@syr.edu::45a70f7f-4700-44bf-a22c-4c683af48772" providerId="AD" clId="Web-{2CF5CB42-2CC4-49E0-8D99-BC89EAEA1712}" dt="2020-11-19T20:05:16.975" v="81"/>
        <pc:sldMkLst>
          <pc:docMk/>
          <pc:sldMk cId="1094975816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D2B2-C2AC-4B3F-BA62-91688B8B47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B634-77F7-4E4A-97AD-640E1204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4578-09A7-43A6-A8CB-0B670A726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43" y="-538862"/>
            <a:ext cx="3377183" cy="368197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700" b="1">
                <a:solidFill>
                  <a:schemeClr val="bg1"/>
                </a:solidFill>
              </a:rPr>
              <a:t>Fudge Corporation</a:t>
            </a:r>
            <a:br>
              <a:rPr lang="en-US" sz="3700" b="1" dirty="0"/>
            </a:br>
            <a:r>
              <a:rPr lang="en-US" sz="3700" b="1">
                <a:solidFill>
                  <a:schemeClr val="bg1"/>
                </a:solidFill>
              </a:rPr>
              <a:t>DataWarehouse and BI 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718EE-17D9-4141-9CB6-CFDD0048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43" y="3425318"/>
            <a:ext cx="3943225" cy="320182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b="1">
                <a:solidFill>
                  <a:schemeClr val="bg1"/>
                </a:solidFill>
                <a:latin typeface="Calibri Light"/>
                <a:cs typeface="Times New Roman"/>
              </a:rPr>
              <a:t>IST 722 Group 4(Cd4)</a:t>
            </a:r>
            <a:endParaRPr lang="en-US" sz="1800">
              <a:solidFill>
                <a:schemeClr val="bg1"/>
              </a:solidFill>
              <a:latin typeface="Calibri Light"/>
              <a:cs typeface="Calibri Ligh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Dishank Solanki – Data Engineer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Heer Thaker – BI Architect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err="1">
                <a:solidFill>
                  <a:schemeClr val="bg1"/>
                </a:solidFill>
                <a:latin typeface="Times New Roman"/>
                <a:cs typeface="Times New Roman"/>
              </a:rPr>
              <a:t>Liyang</a:t>
            </a: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 Xue – BI Architect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Rehan Fakir – BI Analyst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Snehal Ghatpande – Project Manager, Data Architect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Times New Roman"/>
                <a:cs typeface="Times New Roman"/>
              </a:rPr>
              <a:t>Yueyuan He – BI Analyst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9F47D0F-6AAB-4345-9C4C-7350A8CD6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r="1166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E82A-18B1-4A9D-ACA2-D319AE6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ETL Process – Stage to Data Warehouse</a:t>
            </a:r>
            <a:endParaRPr lang="en-US" sz="41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CD5C2DB-9674-4DF5-90B4-7F659A439B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5093" y="2302360"/>
            <a:ext cx="9886406" cy="32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FAF05A-054C-4C4A-AEFD-84FD03C00722}"/>
              </a:ext>
            </a:extLst>
          </p:cNvPr>
          <p:cNvSpPr txBox="1">
            <a:spLocks/>
          </p:cNvSpPr>
          <p:nvPr/>
        </p:nvSpPr>
        <p:spPr>
          <a:xfrm>
            <a:off x="-4184" y="-14231"/>
            <a:ext cx="12201392" cy="7863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</a:rPr>
              <a:t>For top 5 products which are the best performing states in terms of product sold</a:t>
            </a:r>
          </a:p>
        </p:txBody>
      </p:sp>
      <p:pic>
        <p:nvPicPr>
          <p:cNvPr id="10" name="Picture 10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593C180F-94A8-4154-9D5C-CC56DBE7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1071103"/>
            <a:ext cx="4571999" cy="2346665"/>
          </a:xfrm>
          <a:prstGeom prst="rect">
            <a:avLst/>
          </a:prstGeom>
        </p:spPr>
      </p:pic>
      <p:pic>
        <p:nvPicPr>
          <p:cNvPr id="11" name="Picture 11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8CEF9EFC-FD90-43BA-9B51-98B5C671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069141"/>
            <a:ext cx="4572000" cy="2419863"/>
          </a:xfrm>
          <a:prstGeom prst="rect">
            <a:avLst/>
          </a:prstGeom>
        </p:spPr>
      </p:pic>
      <p:pic>
        <p:nvPicPr>
          <p:cNvPr id="12" name="Picture 1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880DD00-677F-4677-A054-0AAFF76F6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4" y="3987201"/>
            <a:ext cx="4627418" cy="1945450"/>
          </a:xfrm>
          <a:prstGeom prst="rect">
            <a:avLst/>
          </a:prstGeom>
        </p:spPr>
      </p:pic>
      <p:pic>
        <p:nvPicPr>
          <p:cNvPr id="13" name="Picture 1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5D81BA8-CBA3-45FF-B51C-99CB5718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749069"/>
            <a:ext cx="4544290" cy="2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FAF05A-054C-4C4A-AEFD-84FD03C00722}"/>
              </a:ext>
            </a:extLst>
          </p:cNvPr>
          <p:cNvSpPr txBox="1">
            <a:spLocks/>
          </p:cNvSpPr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For top 5 products which are the best performing states in terms of product sold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8CC94-2838-485D-A6D9-7A974AE5C70E}"/>
              </a:ext>
            </a:extLst>
          </p:cNvPr>
          <p:cNvSpPr txBox="1"/>
          <p:nvPr/>
        </p:nvSpPr>
        <p:spPr>
          <a:xfrm>
            <a:off x="7546848" y="2336668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Trends</a:t>
            </a:r>
            <a:endParaRPr lang="en-US" sz="28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California and New York are the best performing state</a:t>
            </a:r>
            <a:endParaRPr lang="en-US" sz="2800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New Jersey and Maryland are the worst performing state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Operational in 8 states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LCD HD TV products are consistent </a:t>
            </a:r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4219E8-CB64-4B89-9C7C-99FC7DF5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608"/>
            <a:ext cx="6179127" cy="32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FAF05A-054C-4C4A-AEFD-84FD03C00722}"/>
              </a:ext>
            </a:extLst>
          </p:cNvPr>
          <p:cNvSpPr txBox="1">
            <a:spLocks/>
          </p:cNvSpPr>
          <p:nvPr/>
        </p:nvSpPr>
        <p:spPr>
          <a:xfrm>
            <a:off x="-4184" y="-14231"/>
            <a:ext cx="12201392" cy="7863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bg1"/>
                </a:solidFill>
              </a:rPr>
              <a:t>For top products which are the best performing states in terms of product sold</a:t>
            </a:r>
          </a:p>
        </p:txBody>
      </p:sp>
      <p:pic>
        <p:nvPicPr>
          <p:cNvPr id="10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2CF8107-AB5F-4125-ABFB-6F63099B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2574"/>
            <a:ext cx="4932216" cy="1825069"/>
          </a:xfrm>
          <a:prstGeom prst="rect">
            <a:avLst/>
          </a:prstGeom>
        </p:spPr>
      </p:pic>
      <p:pic>
        <p:nvPicPr>
          <p:cNvPr id="12" name="Picture 1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DF45F47-65F6-456D-AE11-8AC04FF4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11257"/>
            <a:ext cx="5015345" cy="1820939"/>
          </a:xfrm>
          <a:prstGeom prst="rect">
            <a:avLst/>
          </a:prstGeom>
        </p:spPr>
      </p:pic>
      <p:pic>
        <p:nvPicPr>
          <p:cNvPr id="13" name="Picture 1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ED03845-71A0-4F31-8C8B-2A4A9ADEF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6" y="1168378"/>
            <a:ext cx="4530435" cy="1722627"/>
          </a:xfrm>
          <a:prstGeom prst="rect">
            <a:avLst/>
          </a:prstGeom>
        </p:spPr>
      </p:pic>
      <p:pic>
        <p:nvPicPr>
          <p:cNvPr id="14" name="Picture 1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978BACE-76A6-4097-BEE4-F34B2FE5C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56" y="3066117"/>
            <a:ext cx="4530435" cy="1847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504A5-9050-4981-AEC7-4CAD2399A8D9}"/>
              </a:ext>
            </a:extLst>
          </p:cNvPr>
          <p:cNvSpPr txBox="1"/>
          <p:nvPr/>
        </p:nvSpPr>
        <p:spPr>
          <a:xfrm>
            <a:off x="1104485" y="4040777"/>
            <a:ext cx="10246267" cy="3632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Trends</a:t>
            </a:r>
            <a:endParaRPr lang="en-US" sz="2800" b="1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New York and California are the best performing state</a:t>
            </a:r>
            <a:endParaRPr lang="en-US" sz="2800"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Wyoming and Wisconsin are the worst performing state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07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3F5-E561-4F00-98BA-123A9BF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993681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Sales Report</a:t>
            </a:r>
          </a:p>
        </p:txBody>
      </p:sp>
      <p:pic>
        <p:nvPicPr>
          <p:cNvPr id="7" name="Picture 6" descr="A picture containing graphical user interface, table&#10;&#10;Description automatically generated">
            <a:extLst>
              <a:ext uri="{FF2B5EF4-FFF2-40B4-BE49-F238E27FC236}">
                <a16:creationId xmlns:a16="http://schemas.microsoft.com/office/drawing/2014/main" id="{B34DCAE8-D1F1-4A1B-A1F5-306D7B06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1254851"/>
            <a:ext cx="5702113" cy="121970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902B9F-D1F8-4792-8B39-B4DC39A1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69" y="3138956"/>
            <a:ext cx="4550508" cy="26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3F5-E561-4F00-98BA-123A9BF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Supplier Report by Sold Amount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DDBD7F0-DF9B-46FC-B92E-A8A25C37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83" y="957728"/>
            <a:ext cx="5234312" cy="2463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FD761-3875-41AD-AC61-000E6266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72" y="4597435"/>
            <a:ext cx="6644222" cy="13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8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3F5-E561-4F00-98BA-123A9BF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Supplier Report by Sales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B7909-62F6-4C09-A7FD-D8F824E0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4" y="943874"/>
            <a:ext cx="5095766" cy="2394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B4C26-D28D-4461-B030-4A141F5A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26" y="4679297"/>
            <a:ext cx="6782767" cy="13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24EAE-CB7E-4A48-BC3B-F1BC8F19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354782"/>
            <a:ext cx="9236121" cy="52200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33413D-4782-4913-B322-4734364E9CF4}"/>
              </a:ext>
            </a:extLst>
          </p:cNvPr>
          <p:cNvSpPr txBox="1">
            <a:spLocks/>
          </p:cNvSpPr>
          <p:nvPr/>
        </p:nvSpPr>
        <p:spPr>
          <a:xfrm>
            <a:off x="6927" y="129597"/>
            <a:ext cx="12164291" cy="107618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Sales Performance for Fudgemart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06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6C4-EFD7-4E0D-878C-81089316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" y="4906"/>
            <a:ext cx="12178145" cy="133941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Contribution of each product towards yearly sales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2A28B-06E7-409F-BF6D-AE53B7FC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04" y="1523423"/>
            <a:ext cx="86010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DEA-A571-45C9-92B4-9102C315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" y="18761"/>
            <a:ext cx="12164291" cy="107618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Sales Performance for </a:t>
            </a:r>
            <a:r>
              <a:rPr lang="en-US" err="1">
                <a:solidFill>
                  <a:schemeClr val="bg1"/>
                </a:solidFill>
              </a:rPr>
              <a:t>Fudgeflix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153E2-3902-40F5-B6B9-023A3809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17" y="1442440"/>
            <a:ext cx="8939349" cy="50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3933-EE3D-4FE8-AE0F-6441AA0B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76B-DCF6-48F9-AB1D-805ECC46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>
                <a:solidFill>
                  <a:schemeClr val="bg1"/>
                </a:solidFill>
                <a:latin typeface="Calibri Light"/>
                <a:cs typeface="Times New Roman"/>
              </a:rPr>
              <a:t>Fudge Corporation</a:t>
            </a:r>
          </a:p>
          <a:p>
            <a:pPr marL="0" indent="0">
              <a:buNone/>
            </a:pPr>
            <a:endParaRPr lang="en-US" sz="2600" b="1">
              <a:solidFill>
                <a:schemeClr val="bg1"/>
              </a:solidFill>
              <a:latin typeface="Calibri Light"/>
              <a:cs typeface="Times New Roman"/>
            </a:endParaRPr>
          </a:p>
          <a:p>
            <a:r>
              <a:rPr lang="en-US" sz="2600" b="1" err="1">
                <a:solidFill>
                  <a:schemeClr val="bg1"/>
                </a:solidFill>
                <a:latin typeface="Times New Roman"/>
                <a:cs typeface="Times New Roman"/>
              </a:rPr>
              <a:t>Fudgemart</a:t>
            </a:r>
            <a:r>
              <a:rPr lang="en-US" sz="2600" b="1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n-US" sz="2600">
                <a:solidFill>
                  <a:schemeClr val="bg1"/>
                </a:solidFill>
                <a:latin typeface="Times New Roman"/>
                <a:cs typeface="Times New Roman"/>
              </a:rPr>
              <a:t> An online retailer similar to Amazon and Walmart.</a:t>
            </a:r>
          </a:p>
          <a:p>
            <a:r>
              <a:rPr lang="en-US" sz="2600">
                <a:solidFill>
                  <a:schemeClr val="bg1"/>
                </a:solidFill>
                <a:latin typeface="Times New Roman"/>
                <a:cs typeface="Times New Roman"/>
              </a:rPr>
              <a:t>Fudgemart database consists of data about products, categories, employees, vendors, orders placed by customers, customer details and their linked credit card details.</a:t>
            </a:r>
          </a:p>
          <a:p>
            <a:r>
              <a:rPr lang="en-US" sz="2600" b="1" err="1">
                <a:solidFill>
                  <a:schemeClr val="bg1"/>
                </a:solidFill>
                <a:latin typeface="Times New Roman"/>
                <a:cs typeface="Times New Roman"/>
              </a:rPr>
              <a:t>Fudgeflix</a:t>
            </a:r>
            <a:r>
              <a:rPr lang="en-US" sz="2600" b="1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n-US" sz="2600">
                <a:solidFill>
                  <a:schemeClr val="bg1"/>
                </a:solidFill>
                <a:latin typeface="Times New Roman"/>
                <a:cs typeface="Times New Roman"/>
              </a:rPr>
              <a:t> A movie rental service similar to Netflix.</a:t>
            </a:r>
          </a:p>
          <a:p>
            <a:r>
              <a:rPr lang="en-US" sz="2600" err="1">
                <a:solidFill>
                  <a:schemeClr val="bg1"/>
                </a:solidFill>
                <a:latin typeface="Times New Roman"/>
                <a:cs typeface="Times New Roman"/>
              </a:rPr>
              <a:t>Fudgeflix</a:t>
            </a:r>
            <a:r>
              <a:rPr lang="en-US" sz="2600">
                <a:solidFill>
                  <a:schemeClr val="bg1"/>
                </a:solidFill>
                <a:latin typeface="Times New Roman"/>
                <a:cs typeface="Times New Roman"/>
              </a:rPr>
              <a:t> database consists of data about the user accounts, their subscription plans, billing information, along with the various movies and tv shows available.</a:t>
            </a:r>
          </a:p>
          <a:p>
            <a:endParaRPr lang="en-US" sz="2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92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6C4-EFD7-4E0D-878C-81089316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" y="4906"/>
            <a:ext cx="12191999" cy="133941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Contribution of each product towards yearly sales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AF24D-6F04-48F0-9EA6-BC96AB93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546773"/>
            <a:ext cx="8429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6C4-EFD7-4E0D-878C-81089316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5" y="-2330"/>
            <a:ext cx="1219199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Best performing suppliers yearly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70ECE-70F5-4748-9AA4-5B4CB2100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733" y="1325617"/>
            <a:ext cx="9201507" cy="54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9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6C4-EFD7-4E0D-878C-81089316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" y="4286"/>
            <a:ext cx="12178145" cy="110389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Best Performing Products in Fudgeflix yearly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2E43C-6DCC-4F0A-8C49-9697045C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59" y="1101689"/>
            <a:ext cx="9840354" cy="56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3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EF7-4CE3-4249-A442-65B2C8C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52" y="-39687"/>
            <a:ext cx="12218742" cy="11593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Products in high demand for </a:t>
            </a:r>
            <a:r>
              <a:rPr lang="en-US" err="1">
                <a:solidFill>
                  <a:schemeClr val="bg1"/>
                </a:solidFill>
              </a:rPr>
              <a:t>Fudgeflix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074" name="Picture 2" descr="Image preview">
            <a:extLst>
              <a:ext uri="{FF2B5EF4-FFF2-40B4-BE49-F238E27FC236}">
                <a16:creationId xmlns:a16="http://schemas.microsoft.com/office/drawing/2014/main" id="{F21580C0-6647-4AEF-AAC5-00C770E27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61" y="1406720"/>
            <a:ext cx="10122223" cy="54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3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EF7-4CE3-4249-A442-65B2C8C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9" y="9453"/>
            <a:ext cx="12204887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Products in high demand for </a:t>
            </a:r>
            <a:r>
              <a:rPr lang="en-US" err="1">
                <a:solidFill>
                  <a:schemeClr val="bg1"/>
                </a:solidFill>
              </a:rPr>
              <a:t>Fudgemart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C23D8FFC-D91B-48C0-BFBE-35342A74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56" y="1327032"/>
            <a:ext cx="9680206" cy="55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6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EF7-4CE3-4249-A442-65B2C8C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9" y="9453"/>
            <a:ext cx="12204887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Top performing states 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2" descr="Image preview">
            <a:extLst>
              <a:ext uri="{FF2B5EF4-FFF2-40B4-BE49-F238E27FC236}">
                <a16:creationId xmlns:a16="http://schemas.microsoft.com/office/drawing/2014/main" id="{D936FCA2-F143-440C-B1B4-989338A08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 bwMode="auto">
          <a:xfrm>
            <a:off x="1193340" y="1337104"/>
            <a:ext cx="10236661" cy="5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8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EF7-4CE3-4249-A442-65B2C8C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9" y="9453"/>
            <a:ext cx="12204887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Top performing states</a:t>
            </a:r>
            <a:endParaRPr lang="en-US">
              <a:cs typeface="Calibri Light" panose="020F0302020204030204"/>
            </a:endParaRPr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5E49BAC6-EA72-494F-8A52-343F0DAC6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 bwMode="auto">
          <a:xfrm>
            <a:off x="1250850" y="1480878"/>
            <a:ext cx="9359642" cy="52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2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EF7-4CE3-4249-A442-65B2C8C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9" y="9453"/>
            <a:ext cx="12204887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Company performance in terms of sales</a:t>
            </a:r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4BD5C-EF3F-4CAF-93BF-D8FBCD42D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" b="2"/>
          <a:stretch/>
        </p:blipFill>
        <p:spPr>
          <a:xfrm>
            <a:off x="1054914" y="1385383"/>
            <a:ext cx="9717237" cy="54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395C4-B03A-483E-B6B4-204CEB22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sz="31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2E97-2694-4DD6-971A-7B1F7EE4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515976"/>
            <a:ext cx="6028944" cy="52545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Fudgeflix</a:t>
            </a:r>
            <a:r>
              <a:rPr lang="en-US" b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: </a:t>
            </a:r>
            <a:endParaRPr lang="en-US" b="1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Offer customers a free trial period for bundle plans </a:t>
            </a:r>
            <a:endParaRPr lang="en-US" sz="22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Lower the cost of  Premium Rentals and Rentals to boost sales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2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b="1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Fudgemart</a:t>
            </a:r>
            <a:r>
              <a:rPr lang="en-US" b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: </a:t>
            </a:r>
            <a:endParaRPr lang="en-US" b="1">
              <a:solidFill>
                <a:schemeClr val="bg1"/>
              </a:solidFill>
              <a:latin typeface="Calibri Light"/>
              <a:cs typeface="Calibri"/>
            </a:endParaRPr>
          </a:p>
          <a:p>
            <a:r>
              <a:rPr lang="en-GB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Extensive PR Campaigns in midwestern, south-eastern and eastern states to increase customer base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2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Launch the budget friendly products for the target audience      </a:t>
            </a:r>
            <a:endParaRPr lang="en-US" sz="22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Increase the supplies from top performing vendors 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22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Make sure that the products do not go out of stock from the inventory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200">
                <a:solidFill>
                  <a:schemeClr val="bg1"/>
                </a:solidFill>
                <a:latin typeface="Times New Roman"/>
                <a:cs typeface="Calibri"/>
              </a:rPr>
              <a:t>Increase the sales of the products in the 2nd and 3rd quarter of year</a:t>
            </a:r>
          </a:p>
          <a:p>
            <a:pPr marL="514350" indent="-514350"/>
            <a:endParaRPr lang="en-US" sz="180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514350" indent="-514350"/>
            <a:endParaRPr lang="en-US" sz="180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514350" indent="-514350"/>
            <a:endParaRPr lang="en-US" sz="180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514350" indent="-514350"/>
            <a:endParaRPr lang="en-US" sz="180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0349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5403B-26BF-4936-9286-3F85798E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4549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3933-EE3D-4FE8-AE0F-6441AA0B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76B-DCF6-48F9-AB1D-805ECC46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Analyze the needs of Data Warehouse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Improve the Sales Business Process for Fudge Corporation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Build an integrated data warehouse by combining data from </a:t>
            </a:r>
            <a:r>
              <a:rPr lang="en-US" sz="2600" err="1">
                <a:solidFill>
                  <a:schemeClr val="bg1"/>
                </a:solidFill>
                <a:ea typeface="+mn-lt"/>
                <a:cs typeface="+mn-lt"/>
              </a:rPr>
              <a:t>Fudgemart</a:t>
            </a: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sz="2600" err="1">
                <a:solidFill>
                  <a:schemeClr val="bg1"/>
                </a:solidFill>
                <a:ea typeface="+mn-lt"/>
                <a:cs typeface="+mn-lt"/>
              </a:rPr>
              <a:t>Fudgeflix</a:t>
            </a:r>
            <a:endParaRPr lang="en-US" sz="2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Analyze the Sales Business Process by creating a Business Intelligence Platform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Help Fudge Corporation by coming up with business recommendations driven by data for boosting their sales </a:t>
            </a:r>
            <a:endParaRPr lang="en-US" sz="2600">
              <a:solidFill>
                <a:schemeClr val="bg1"/>
              </a:solidFill>
              <a:cs typeface="Calibri"/>
            </a:endParaRPr>
          </a:p>
          <a:p>
            <a:endParaRPr lang="en-US" sz="2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60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3933-EE3D-4FE8-AE0F-6441AA0B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76B-DCF6-48F9-AB1D-805ECC46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972772"/>
            <a:ext cx="6028944" cy="525451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How is the company performing in terms of sales: yearly, quarterly and monthly?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Which is the best performing state and worst performing state yearly in terms of number of products sold?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Which are the top performing states in terms of sold amount?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Who are the best performing suppliers yearly?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What is the contribution of each product towards yearly sales?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For </a:t>
            </a:r>
            <a:r>
              <a:rPr lang="en-US" sz="26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Fudgemart</a:t>
            </a:r>
            <a:r>
              <a:rPr lang="en-US" sz="26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which category of products are in high demand?</a:t>
            </a:r>
          </a:p>
          <a:p>
            <a:pPr>
              <a:buFont typeface="Arial"/>
              <a:buChar char="•"/>
            </a:pPr>
            <a:endParaRPr lang="en-US" sz="26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endParaRPr lang="en-US" sz="26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43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E82A-18B1-4A9D-ACA2-D319AE6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B584-296A-4D2F-A860-14725D37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04" y="1994537"/>
            <a:ext cx="4656051" cy="3900106"/>
          </a:xfrm>
        </p:spPr>
        <p:txBody>
          <a:bodyPr anchor="ctr">
            <a:normAutofit/>
          </a:bodyPr>
          <a:lstStyle/>
          <a:p>
            <a:r>
              <a:rPr lang="en-US" sz="2600" b="1">
                <a:latin typeface="Times New Roman"/>
                <a:cs typeface="Times New Roman"/>
              </a:rPr>
              <a:t>ETL tools used:</a:t>
            </a:r>
          </a:p>
          <a:p>
            <a:pPr marL="0" indent="0">
              <a:buNone/>
            </a:pPr>
            <a:r>
              <a:rPr lang="en-US" sz="2600">
                <a:latin typeface="Times New Roman"/>
                <a:cs typeface="Times New Roman"/>
              </a:rPr>
              <a:t>SSIS, SSAS</a:t>
            </a:r>
          </a:p>
          <a:p>
            <a:r>
              <a:rPr lang="en-US" sz="2600" b="1">
                <a:latin typeface="Times New Roman"/>
                <a:cs typeface="Times New Roman"/>
              </a:rPr>
              <a:t>BI tools used:</a:t>
            </a:r>
          </a:p>
          <a:p>
            <a:pPr marL="0" indent="0">
              <a:buNone/>
            </a:pPr>
            <a:r>
              <a:rPr lang="en-US" sz="2600">
                <a:latin typeface="Times New Roman"/>
                <a:cs typeface="Times New Roman"/>
              </a:rPr>
              <a:t>Microsoft Excel, </a:t>
            </a:r>
            <a:r>
              <a:rPr lang="en-US" sz="2600" err="1">
                <a:latin typeface="Times New Roman"/>
                <a:cs typeface="Times New Roman"/>
              </a:rPr>
              <a:t>PowerBI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5" name="Picture 11" descr="Diagram&#10;&#10;Description automatically generated">
            <a:extLst>
              <a:ext uri="{FF2B5EF4-FFF2-40B4-BE49-F238E27FC236}">
                <a16:creationId xmlns:a16="http://schemas.microsoft.com/office/drawing/2014/main" id="{DA335783-5DC5-42D9-A378-435CEE95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0" y="2232809"/>
            <a:ext cx="6998637" cy="36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E82A-18B1-4A9D-ACA2-D319AE6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31D213-CFF5-41A8-9777-39E236F24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76139"/>
              </p:ext>
            </p:extLst>
          </p:nvPr>
        </p:nvGraphicFramePr>
        <p:xfrm>
          <a:off x="5320996" y="1664028"/>
          <a:ext cx="6274298" cy="3529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2452">
                  <a:extLst>
                    <a:ext uri="{9D8B030D-6E8A-4147-A177-3AD203B41FA5}">
                      <a16:colId xmlns:a16="http://schemas.microsoft.com/office/drawing/2014/main" val="2090299081"/>
                    </a:ext>
                  </a:extLst>
                </a:gridCol>
                <a:gridCol w="1977720">
                  <a:extLst>
                    <a:ext uri="{9D8B030D-6E8A-4147-A177-3AD203B41FA5}">
                      <a16:colId xmlns:a16="http://schemas.microsoft.com/office/drawing/2014/main" val="456917677"/>
                    </a:ext>
                  </a:extLst>
                </a:gridCol>
                <a:gridCol w="2554126">
                  <a:extLst>
                    <a:ext uri="{9D8B030D-6E8A-4147-A177-3AD203B41FA5}">
                      <a16:colId xmlns:a16="http://schemas.microsoft.com/office/drawing/2014/main" val="3835741953"/>
                    </a:ext>
                  </a:extLst>
                </a:gridCol>
              </a:tblGrid>
              <a:tr h="550399">
                <a:tc>
                  <a:txBody>
                    <a:bodyPr/>
                    <a:lstStyle/>
                    <a:p>
                      <a:pPr algn="ctr"/>
                      <a:r>
                        <a:rPr lang="en-US" sz="2600" err="1"/>
                        <a:t>Fudgeflix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err="1"/>
                        <a:t>Fudgemart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err="1"/>
                        <a:t>SalesDataMart</a:t>
                      </a:r>
                    </a:p>
                  </a:txBody>
                  <a:tcPr marL="131307" marR="131307" marT="65654" marB="65654"/>
                </a:tc>
                <a:extLst>
                  <a:ext uri="{0D108BD9-81ED-4DB2-BD59-A6C34878D82A}">
                    <a16:rowId xmlns:a16="http://schemas.microsoft.com/office/drawing/2014/main" val="22123610"/>
                  </a:ext>
                </a:extLst>
              </a:tr>
              <a:tr h="550399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Plans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Products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600"/>
                        <a:t>DimProducts</a:t>
                      </a:r>
                      <a:endParaRPr lang="en-US"/>
                    </a:p>
                  </a:txBody>
                  <a:tcPr marL="131307" marR="131307" marT="65654" marB="65654"/>
                </a:tc>
                <a:extLst>
                  <a:ext uri="{0D108BD9-81ED-4DB2-BD59-A6C34878D82A}">
                    <a16:rowId xmlns:a16="http://schemas.microsoft.com/office/drawing/2014/main" val="3998827444"/>
                  </a:ext>
                </a:extLst>
              </a:tr>
              <a:tr h="550399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Accounts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Customer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DimCustomers</a:t>
                      </a:r>
                    </a:p>
                  </a:txBody>
                  <a:tcPr marL="131307" marR="131307" marT="65654" marB="65654"/>
                </a:tc>
                <a:extLst>
                  <a:ext uri="{0D108BD9-81ED-4DB2-BD59-A6C34878D82A}">
                    <a16:rowId xmlns:a16="http://schemas.microsoft.com/office/drawing/2014/main" val="3801399148"/>
                  </a:ext>
                </a:extLst>
              </a:tr>
              <a:tr h="939375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Date_dimension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Date_dimension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DimDate</a:t>
                      </a:r>
                    </a:p>
                  </a:txBody>
                  <a:tcPr marL="131307" marR="131307" marT="65654" marB="65654"/>
                </a:tc>
                <a:extLst>
                  <a:ext uri="{0D108BD9-81ED-4DB2-BD59-A6C34878D82A}">
                    <a16:rowId xmlns:a16="http://schemas.microsoft.com/office/drawing/2014/main" val="3191337586"/>
                  </a:ext>
                </a:extLst>
              </a:tr>
              <a:tr h="939375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Account Billing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Orders</a:t>
                      </a:r>
                    </a:p>
                  </a:txBody>
                  <a:tcPr marL="131307" marR="131307" marT="65654" marB="65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FactSales</a:t>
                      </a:r>
                    </a:p>
                  </a:txBody>
                  <a:tcPr marL="131307" marR="131307" marT="65654" marB="65654"/>
                </a:tc>
                <a:extLst>
                  <a:ext uri="{0D108BD9-81ED-4DB2-BD59-A6C34878D82A}">
                    <a16:rowId xmlns:a16="http://schemas.microsoft.com/office/drawing/2014/main" val="165820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7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506C4-EFD7-4E0D-878C-81089316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41" y="-121919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Star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338E-8666-4C8B-9989-1B1385D4C44B}"/>
              </a:ext>
            </a:extLst>
          </p:cNvPr>
          <p:cNvPicPr/>
          <p:nvPr/>
        </p:nvPicPr>
        <p:blipFill rotWithShape="1">
          <a:blip r:embed="rId2"/>
          <a:srcRect l="11797" r="4947" b="2"/>
          <a:stretch/>
        </p:blipFill>
        <p:spPr>
          <a:xfrm>
            <a:off x="5028369" y="10"/>
            <a:ext cx="71636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E82A-18B1-4A9D-ACA2-D319AE6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ETL Process – Source to DimDate</a:t>
            </a: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E5306-B4E3-442D-837C-68E7B22363E9}"/>
              </a:ext>
            </a:extLst>
          </p:cNvPr>
          <p:cNvPicPr/>
          <p:nvPr/>
        </p:nvPicPr>
        <p:blipFill rotWithShape="1">
          <a:blip r:embed="rId2"/>
          <a:srcRect r="-2" b="10257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E82A-18B1-4A9D-ACA2-D319AE6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ETL Process – Source to Stage</a:t>
            </a:r>
            <a:endParaRPr lang="en-US" sz="41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C0F2929-64B9-4C89-B47B-0FA87C78D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3614" y="2090666"/>
            <a:ext cx="8031480" cy="40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5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8638ECED08D40B7A45F2016444F65" ma:contentTypeVersion="2" ma:contentTypeDescription="Create a new document." ma:contentTypeScope="" ma:versionID="9172ce6c05da1fa61b99e7edeb317669">
  <xsd:schema xmlns:xsd="http://www.w3.org/2001/XMLSchema" xmlns:xs="http://www.w3.org/2001/XMLSchema" xmlns:p="http://schemas.microsoft.com/office/2006/metadata/properties" xmlns:ns2="cb1eccc8-67c2-49e4-84a5-c67d2a768a25" targetNamespace="http://schemas.microsoft.com/office/2006/metadata/properties" ma:root="true" ma:fieldsID="b3f06d7f205970802abe105901a51c42" ns2:_="">
    <xsd:import namespace="cb1eccc8-67c2-49e4-84a5-c67d2a768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eccc8-67c2-49e4-84a5-c67d2a768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58D62B-ABAC-4DE4-B9B7-B280F5C49995}">
  <ds:schemaRefs>
    <ds:schemaRef ds:uri="cb1eccc8-67c2-49e4-84a5-c67d2a768a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063B53-833D-4631-ACEE-B2ABF87F06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7C18E-5868-4577-B5B2-1027D732C9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Fudge Corporation DataWarehouse and BI Solution</vt:lpstr>
      <vt:lpstr>Project Overview</vt:lpstr>
      <vt:lpstr>Project Goals</vt:lpstr>
      <vt:lpstr>Business Questions</vt:lpstr>
      <vt:lpstr>Process Followed</vt:lpstr>
      <vt:lpstr>Mappings</vt:lpstr>
      <vt:lpstr>Star Schema</vt:lpstr>
      <vt:lpstr>ETL Process – Source to DimDate</vt:lpstr>
      <vt:lpstr>ETL Process – Source to Stage</vt:lpstr>
      <vt:lpstr>ETL Process – Stage to Data Warehouse</vt:lpstr>
      <vt:lpstr>PowerPoint Presentation</vt:lpstr>
      <vt:lpstr>PowerPoint Presentation</vt:lpstr>
      <vt:lpstr>PowerPoint Presentation</vt:lpstr>
      <vt:lpstr>Sales Report</vt:lpstr>
      <vt:lpstr>Supplier Report by Sold Amount</vt:lpstr>
      <vt:lpstr>Supplier Report by Sales Count</vt:lpstr>
      <vt:lpstr>PowerPoint Presentation</vt:lpstr>
      <vt:lpstr>Contribution of each product towards yearly sales</vt:lpstr>
      <vt:lpstr>Sales Performance for Fudgeflix</vt:lpstr>
      <vt:lpstr>Contribution of each product towards yearly sales</vt:lpstr>
      <vt:lpstr>Best performing suppliers yearly</vt:lpstr>
      <vt:lpstr>Best Performing Products in Fudgeflix yearly</vt:lpstr>
      <vt:lpstr>Products in high demand for Fudgeflix</vt:lpstr>
      <vt:lpstr>Products in high demand for Fudgemart</vt:lpstr>
      <vt:lpstr>Top performing states </vt:lpstr>
      <vt:lpstr>Top performing states</vt:lpstr>
      <vt:lpstr>Company performance in terms of sales</vt:lpstr>
      <vt:lpstr>Recommendations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Fudgeflix &amp; Fudgemart Inc. DataWarehouse and BI Solution</dc:title>
  <dc:creator>Snehal Ghatpande</dc:creator>
  <cp:revision>25</cp:revision>
  <dcterms:created xsi:type="dcterms:W3CDTF">2020-11-19T00:43:53Z</dcterms:created>
  <dcterms:modified xsi:type="dcterms:W3CDTF">2020-11-23T18:33:13Z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0x0101008308638ECED08D40B7A45F2016444F65</vt:lpwstr>
  </property>
</Properties>
</file>