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04" r:id="rId3"/>
    <p:sldId id="405" r:id="rId4"/>
    <p:sldId id="406" r:id="rId5"/>
    <p:sldId id="407" r:id="rId6"/>
    <p:sldId id="408" r:id="rId7"/>
    <p:sldId id="422" r:id="rId8"/>
    <p:sldId id="458" r:id="rId9"/>
    <p:sldId id="459" r:id="rId10"/>
    <p:sldId id="460" r:id="rId11"/>
    <p:sldId id="462" r:id="rId12"/>
    <p:sldId id="463" r:id="rId13"/>
    <p:sldId id="4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6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CBC1-A208-4D1B-A26C-65FB568FB37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3D71A-E4E9-420D-8ADB-E28FDE224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0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9B3F-5116-4C2F-BA11-6F241952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5658B-5989-4C08-9BB3-29CADA304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7854-C0BD-4EAA-89D8-696427BF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4D9-3EDA-4655-949C-2B649F5670A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2A436-3AD9-400D-9D41-D0AD7FA2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5C7C-2A2A-4F4D-BA8C-7DC2CFD7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32FB-CE8A-4932-960F-4953AA8F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F95A-B887-4F78-AF3C-879016B7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9BC75-569B-4EE3-BF0F-5A35A900B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274D7-4994-4315-88B3-4497F5BD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4D9-3EDA-4655-949C-2B649F5670A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CA28-E240-4ED1-9EBD-F69E5E14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CEAF-D562-479D-9605-3756A998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32FB-CE8A-4932-960F-4953AA8F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DFBEC-8795-4642-97AE-FCC2A4DDE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A0A17-364E-47DC-8CA6-B493C7993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A030-C96D-4A0C-980A-2590866F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4D9-3EDA-4655-949C-2B649F5670A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EF81-1492-44FC-B4B4-57528ACE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44E7-BBBD-4702-B750-7E86133F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32FB-CE8A-4932-960F-4953AA8F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7317-1FDB-4402-B759-55F0DB79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C522-EB9B-49C1-87FC-E2EA9225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AB62-CB06-438D-B01F-A91BD064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4D9-3EDA-4655-949C-2B649F5670A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5F3D9-4A9E-4342-ADEB-2712BECD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962B-3711-44BF-84B4-85D5030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32FB-CE8A-4932-960F-4953AA8F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2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F01B-FD38-4287-8CF8-468B3CEC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0548F-EE7A-474A-8053-39AC2B3A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763E-DC8D-449E-A03A-806EF4E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4D9-3EDA-4655-949C-2B649F5670A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5F8E-0A0A-442F-ADDF-2D9AEAD0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E895-9D0C-4AFC-99BA-1D690020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32FB-CE8A-4932-960F-4953AA8F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3618-D2F1-4E5A-8D11-3753ACFC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15F8-8D26-4B3E-AF8E-3BE18C1FB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13D5F-EFAA-4234-9CD0-1776616E6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CC676-7C6F-4779-B1A9-2AB99200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4D9-3EDA-4655-949C-2B649F5670A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9E1D4-9B2C-4524-B86C-22836848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23073-6A8B-4F4E-85AB-9254C5EE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32FB-CE8A-4932-960F-4953AA8F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2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355-F5D7-4668-83F6-E5FE338C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BCC9-C3FD-4979-BCCB-055FE42A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EF9B2-23C8-4444-BF21-DB7ED98CB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E3D5D-0E26-4B0F-9E90-C4CFB7F31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9533C-5B2D-4649-BD23-C8EDA0E6C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F6437-F571-44F4-BC5C-6783FEB6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4D9-3EDA-4655-949C-2B649F5670A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23E31-53EA-47EB-A7E5-54B6C666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7ECEE-6D0E-49FA-B814-2839AF1E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32FB-CE8A-4932-960F-4953AA8F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4407-0AC7-4C23-860C-AA2644CE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F7E71-939C-43B3-ADEF-96AA631F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4D9-3EDA-4655-949C-2B649F5670A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149DE-02EB-4A0B-AC16-88AE3FD4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BB207-401F-4BC4-A5E4-46E57C58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32FB-CE8A-4932-960F-4953AA8F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6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9D77A-26F1-4E92-84E4-1E186017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4D9-3EDA-4655-949C-2B649F5670A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3BAA-981E-4D23-BADC-0DCD8884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3F271-D285-4EC7-93F2-39DCC8DF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32FB-CE8A-4932-960F-4953AA8F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082D-F027-4810-8AD6-1C2A0A5A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8477-CF46-4433-96AF-766A618D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BF55C-F3A8-49EF-B105-A95F862B8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367D-9245-4CCB-B78B-DECBE616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4D9-3EDA-4655-949C-2B649F5670A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7731D-B5C1-43DD-8174-C091F425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8315-6A5D-46B9-A446-74DB9AE7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32FB-CE8A-4932-960F-4953AA8F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0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AEB-D0DD-40C4-BFCC-8D13C49E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92C3D-49FB-4F2B-86D9-1C78F437B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FAFC2-3B92-433C-B383-59E95010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F373-3EF6-452C-AF9F-65DFEF30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4D9-3EDA-4655-949C-2B649F5670A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35182-3A6F-44D3-9212-8716A599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1DA1A-2EF3-409E-B3A0-755419C5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32FB-CE8A-4932-960F-4953AA8F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243C8-EDA1-41B8-86BE-8A19CCC9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14CE-0769-4118-A158-0C5ABCE5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0C83-404E-4873-9B4A-53D9F98A9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04D9-3EDA-4655-949C-2B649F5670A1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97CCB-2E85-4DAE-B470-F1B433968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A38B-2D75-4C14-A509-A5D4C306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132FB-CE8A-4932-960F-4953AA8F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C40B-4711-4F65-92A3-48531D52A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500D9-A911-465D-8406-1EA5208E0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3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DB62-E445-4132-B0E9-9912F77C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26E8BD-C436-48A3-AE97-28B46D7A3A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876283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147466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19266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9298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Marginal 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4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Marginal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3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41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DB62-E445-4132-B0E9-9912F77C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Table: Probability of Female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26E8BD-C436-48A3-AE97-28B46D7A3A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876283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147466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19266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9298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Marginal 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4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Marginal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348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F99E0C-8BAB-4DFC-BFD1-FCE76B2D4065}"/>
              </a:ext>
            </a:extLst>
          </p:cNvPr>
          <p:cNvSpPr txBox="1"/>
          <p:nvPr/>
        </p:nvSpPr>
        <p:spPr>
          <a:xfrm>
            <a:off x="838200" y="3632433"/>
            <a:ext cx="75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P(Female) = 0.75</a:t>
            </a:r>
          </a:p>
        </p:txBody>
      </p:sp>
    </p:spTree>
    <p:extLst>
      <p:ext uri="{BB962C8B-B14F-4D97-AF65-F5344CB8AC3E}">
        <p14:creationId xmlns:p14="http://schemas.microsoft.com/office/powerpoint/2010/main" val="387009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DB62-E445-4132-B0E9-9912F77C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Contingency Table: Probability  Female and Female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26E8BD-C436-48A3-AE97-28B46D7A3A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568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876283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147466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19266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9298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Marginal 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4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Marginal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348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48DCF8-C7F4-4632-8777-E0B0E2802F11}"/>
              </a:ext>
            </a:extLst>
          </p:cNvPr>
          <p:cNvSpPr txBox="1"/>
          <p:nvPr/>
        </p:nvSpPr>
        <p:spPr>
          <a:xfrm>
            <a:off x="838200" y="4009938"/>
            <a:ext cx="755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P(Female and Female) = 0.25 </a:t>
            </a:r>
          </a:p>
        </p:txBody>
      </p:sp>
    </p:spTree>
    <p:extLst>
      <p:ext uri="{BB962C8B-B14F-4D97-AF65-F5344CB8AC3E}">
        <p14:creationId xmlns:p14="http://schemas.microsoft.com/office/powerpoint/2010/main" val="153286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bad are we at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248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P(Female and Female) = 0.25</a:t>
                </a:r>
              </a:p>
              <a:p>
                <a:r>
                  <a:rPr lang="en-US" dirty="0"/>
                  <a:t>P(Female) = 0.75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𝑓𝑒𝑚𝑎𝑙𝑒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𝑓𝑒𝑚𝑎𝑙𝑒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𝑓𝑒𝑚𝑎𝑙𝑒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𝑓𝑒𝑚𝑎𝑙𝑒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¾  / ¼ = 1/3 </a:t>
                </a:r>
              </a:p>
              <a:p>
                <a:r>
                  <a:rPr lang="en-US" b="1" dirty="0"/>
                  <a:t>Answer:  Probability that the 2</a:t>
                </a:r>
                <a:r>
                  <a:rPr lang="en-US" b="1" baseline="30000" dirty="0"/>
                  <a:t>nd</a:t>
                </a:r>
                <a:r>
                  <a:rPr lang="en-US" b="1" dirty="0"/>
                  <a:t> child is female is 1/3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248400"/>
              </a:xfrm>
              <a:blipFill>
                <a:blip r:embed="rId2"/>
                <a:stretch>
                  <a:fillRect l="-1043" t="-3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5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probability review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a sample space of possible events</a:t>
            </a:r>
          </a:p>
          <a:p>
            <a:r>
              <a:rPr lang="en-US" dirty="0"/>
              <a:t>An event has a </a:t>
            </a:r>
            <a:r>
              <a:rPr lang="en-US" i="1" dirty="0"/>
              <a:t>probability </a:t>
            </a:r>
            <a:r>
              <a:rPr lang="en-US" dirty="0"/>
              <a:t>of happening (instead of a certainty).</a:t>
            </a:r>
          </a:p>
          <a:p>
            <a:r>
              <a:rPr lang="en-US" dirty="0"/>
              <a:t>Probability theory develops ways of estimating probabilities of events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231594"/>
            <a:ext cx="5181600" cy="35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probability review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an event </a:t>
                </a:r>
                <a:r>
                  <a:rPr lang="en-US" i="1" dirty="0"/>
                  <a:t>A </a:t>
                </a:r>
                <a:r>
                  <a:rPr lang="en-US" dirty="0"/>
                  <a:t>is denoted by p(</a:t>
                </a:r>
                <a:r>
                  <a:rPr lang="en-US" i="1" dirty="0"/>
                  <a:t>A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Conditioning selects one subset of the sample space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Independence: if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are independent events then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231594"/>
            <a:ext cx="5181600" cy="35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3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86355"/>
          </a:xfrm>
        </p:spPr>
        <p:txBody>
          <a:bodyPr>
            <a:normAutofit/>
          </a:bodyPr>
          <a:lstStyle/>
          <a:p>
            <a:r>
              <a:rPr lang="en-US" dirty="0"/>
              <a:t>You go to a friend’s house and you know that she has two children</a:t>
            </a:r>
          </a:p>
          <a:p>
            <a:r>
              <a:rPr lang="en-US" dirty="0"/>
              <a:t>Suddenly, a girl runs between the two of you, and your friends says “she is my daughter”</a:t>
            </a:r>
          </a:p>
          <a:p>
            <a:r>
              <a:rPr lang="en-US" dirty="0"/>
              <a:t>What is the probability that the other child is also a girl?</a:t>
            </a:r>
          </a:p>
        </p:txBody>
      </p:sp>
    </p:spTree>
    <p:extLst>
      <p:ext uri="{BB962C8B-B14F-4D97-AF65-F5344CB8AC3E}">
        <p14:creationId xmlns:p14="http://schemas.microsoft.com/office/powerpoint/2010/main" val="1394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bad are we at probabilities?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86355"/>
          </a:xfrm>
        </p:spPr>
        <p:txBody>
          <a:bodyPr>
            <a:normAutofit/>
          </a:bodyPr>
          <a:lstStyle/>
          <a:p>
            <a:r>
              <a:rPr lang="en-US" dirty="0"/>
              <a:t>You go to a friend’s house and you know that she has two children</a:t>
            </a:r>
          </a:p>
          <a:p>
            <a:r>
              <a:rPr lang="en-US" dirty="0"/>
              <a:t>Suddenly, a girl runs between the two of you, and your friends says “she is my daughter”</a:t>
            </a:r>
          </a:p>
          <a:p>
            <a:r>
              <a:rPr lang="en-US" dirty="0"/>
              <a:t>What is the probability that the other child is also a girl?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47101" y="4458508"/>
                <a:ext cx="8029228" cy="1243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1" dirty="0"/>
                  <a:t>Hint: </a:t>
                </a:r>
                <a:r>
                  <a:rPr lang="en-US" sz="2400" dirty="0"/>
                  <a:t>Conditioning selects one subset of the sample space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𝑓𝑒𝑚𝑎𝑙𝑒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𝑓𝑒𝑚𝑎𝑙𝑒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01" y="4458508"/>
                <a:ext cx="8029228" cy="1243930"/>
              </a:xfrm>
              <a:prstGeom prst="rect">
                <a:avLst/>
              </a:prstGeom>
              <a:blipFill>
                <a:blip r:embed="rId2"/>
                <a:stretch>
                  <a:fillRect l="-121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bad are we at probabilities?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86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probability of a female equals the probability of a male = 0.5</a:t>
            </a:r>
          </a:p>
          <a:p>
            <a:r>
              <a:rPr lang="en-US" dirty="0"/>
              <a:t>Sample Space:  ?</a:t>
            </a:r>
          </a:p>
          <a:p>
            <a:r>
              <a:rPr lang="en-US" dirty="0"/>
              <a:t>Probability of a Female =?</a:t>
            </a:r>
          </a:p>
          <a:p>
            <a:r>
              <a:rPr lang="en-US" dirty="0"/>
              <a:t>Probability of a Female and Female = ?</a:t>
            </a:r>
          </a:p>
        </p:txBody>
      </p:sp>
    </p:spTree>
    <p:extLst>
      <p:ext uri="{BB962C8B-B14F-4D97-AF65-F5344CB8AC3E}">
        <p14:creationId xmlns:p14="http://schemas.microsoft.com/office/powerpoint/2010/main" val="199649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bad are we at probabilities?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86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probability of a female equals the probability of a male = 0.5</a:t>
            </a:r>
          </a:p>
          <a:p>
            <a:r>
              <a:rPr lang="en-US" dirty="0"/>
              <a:t>Sample Space:  {F,F}, {F,M}, {M,F}, {M,M}</a:t>
            </a:r>
          </a:p>
          <a:p>
            <a:r>
              <a:rPr lang="en-US" dirty="0"/>
              <a:t>Probability of a Female = ?</a:t>
            </a:r>
          </a:p>
          <a:p>
            <a:r>
              <a:rPr lang="en-US" dirty="0"/>
              <a:t>Probability of a Female and Female = ?</a:t>
            </a:r>
          </a:p>
        </p:txBody>
      </p:sp>
    </p:spTree>
    <p:extLst>
      <p:ext uri="{BB962C8B-B14F-4D97-AF65-F5344CB8AC3E}">
        <p14:creationId xmlns:p14="http://schemas.microsoft.com/office/powerpoint/2010/main" val="147377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bad are we at probabilities?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86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probability of a female equals the probability of a male = 0.5</a:t>
            </a:r>
          </a:p>
          <a:p>
            <a:r>
              <a:rPr lang="en-US" dirty="0"/>
              <a:t>Sample Space:  {F,F}, {F,M}, {M,F}, {M,M}</a:t>
            </a:r>
          </a:p>
          <a:p>
            <a:r>
              <a:rPr lang="en-US" dirty="0"/>
              <a:t>Probability of a Female = ¾ </a:t>
            </a:r>
          </a:p>
          <a:p>
            <a:r>
              <a:rPr lang="en-US" dirty="0"/>
              <a:t>Probability of a Female and Female = ?</a:t>
            </a:r>
          </a:p>
        </p:txBody>
      </p:sp>
    </p:spTree>
    <p:extLst>
      <p:ext uri="{BB962C8B-B14F-4D97-AF65-F5344CB8AC3E}">
        <p14:creationId xmlns:p14="http://schemas.microsoft.com/office/powerpoint/2010/main" val="14496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bad are we at probabilities?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86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probability of a female equals the probability of a male = 0.5</a:t>
            </a:r>
          </a:p>
          <a:p>
            <a:r>
              <a:rPr lang="en-US" dirty="0"/>
              <a:t>Sample Space:  {F,F}, {F,M}, {M,F}, {M,M}</a:t>
            </a:r>
          </a:p>
          <a:p>
            <a:r>
              <a:rPr lang="en-US" dirty="0"/>
              <a:t>Probability of a Female = ¾ </a:t>
            </a:r>
          </a:p>
          <a:p>
            <a:r>
              <a:rPr lang="en-US" dirty="0"/>
              <a:t>Probability of a Female and Female = ¼ </a:t>
            </a:r>
          </a:p>
        </p:txBody>
      </p:sp>
    </p:spTree>
    <p:extLst>
      <p:ext uri="{BB962C8B-B14F-4D97-AF65-F5344CB8AC3E}">
        <p14:creationId xmlns:p14="http://schemas.microsoft.com/office/powerpoint/2010/main" val="279741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507</Words>
  <Application>Microsoft Office PowerPoint</Application>
  <PresentationFormat>Widescreen</PresentationFormat>
  <Paragraphs>94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Quick probability review</vt:lpstr>
      <vt:lpstr>Quick probability review (2)</vt:lpstr>
      <vt:lpstr>Probability Example?</vt:lpstr>
      <vt:lpstr>How bad are we at probabilities?</vt:lpstr>
      <vt:lpstr>How bad are we at probabilities?</vt:lpstr>
      <vt:lpstr>How bad are we at probabilities?</vt:lpstr>
      <vt:lpstr>How bad are we at probabilities?</vt:lpstr>
      <vt:lpstr>How bad are we at probabilities?</vt:lpstr>
      <vt:lpstr>Contingency Table</vt:lpstr>
      <vt:lpstr>Contingency Table: Probability of Female</vt:lpstr>
      <vt:lpstr>Contingency Table: Probability  Female and Female</vt:lpstr>
      <vt:lpstr>How bad are we at probabilities?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</dc:creator>
  <cp:lastModifiedBy>Will</cp:lastModifiedBy>
  <cp:revision>1</cp:revision>
  <dcterms:created xsi:type="dcterms:W3CDTF">2019-09-25T22:47:13Z</dcterms:created>
  <dcterms:modified xsi:type="dcterms:W3CDTF">2019-09-25T22:48:34Z</dcterms:modified>
</cp:coreProperties>
</file>