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307" r:id="rId4"/>
    <p:sldId id="313" r:id="rId5"/>
    <p:sldId id="311" r:id="rId6"/>
    <p:sldId id="312" r:id="rId7"/>
    <p:sldId id="314" r:id="rId8"/>
    <p:sldId id="258" r:id="rId9"/>
    <p:sldId id="261" r:id="rId10"/>
    <p:sldId id="260" r:id="rId11"/>
    <p:sldId id="315" r:id="rId12"/>
    <p:sldId id="319" r:id="rId13"/>
    <p:sldId id="318" r:id="rId14"/>
    <p:sldId id="317" r:id="rId15"/>
    <p:sldId id="316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90" d="100"/>
          <a:sy n="90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B06B-FE0F-4947-AF43-701C2AE8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2BA81-F5B6-4BB2-B890-4E7E0ACB3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5797-D58F-4C15-B021-C17C4ABD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DB86-AC30-4CDD-9E93-B94FB66F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F27D-3188-47FA-81AC-1AC5E198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7777-A071-4B72-BEC7-D5AEB0E8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CB6E8-EAB5-4FF6-95D6-38287E916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4EFC-9839-4E93-8D98-AE96348D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30E8-3165-4832-8017-ECC63C27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1EE5-6B49-4045-8951-D1C20641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E6242-EE7E-4E5A-8C98-0E4FB9D14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C302B-9D1C-41E8-B6BF-36E2FDF67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843-CD1C-4BBD-86EA-4D035AC5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4E93-EF6A-4F02-BD2D-34D327C0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4315-DD39-4742-8034-CC18C26B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6A05-1258-4352-B141-D6E61226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4D18-64BF-406D-9EB0-2A6CBE72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24D6-7A63-40FB-B466-3E5DCAFC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2A75-D13F-43C4-A62C-2DB28CA3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D576-C8FF-4524-B012-E6B218A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ED04-FE7D-4511-ACA5-B27C9321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825D1-6569-45C3-8F9C-DAA2F451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0F84-5FB5-4F31-9895-560075AF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373A7-97A8-4F86-B359-C2E52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E2FE-8B19-4BB2-8ABB-EBCFC78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4C5D-9912-4EEC-BBE8-A016984A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4FE-A292-48EF-889B-58EC6B35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BB9BF-3565-422E-88BA-928A4EE5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E203-FB14-490F-B86E-CF732A2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97FD-4604-415C-A94F-4D29F61C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6097-31F9-43C9-BCD7-CE382943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165-93D9-4485-BA01-64A320AE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4BD0C-D6D8-4D07-81ED-32406CCD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79399-6CA8-4C2E-893A-B1BF7AE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2115F-272D-438A-BC13-D89D6577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E3689-C877-427E-BAB6-F440B7A34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F44D6-C39E-4B7A-96CD-EE8CAAA7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45162-081D-4DB8-9727-70EB22EA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A21B3-DCB0-4E00-97D9-453CCAA6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0807-EBE2-40AE-A22D-B44E1A01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7BE4D-CE97-4FE7-8D0A-CCEE0CF9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90E0-918D-4E20-81AF-295797D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A9F6B-8634-4651-A54D-FC5EF96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B1CA5-E79A-4202-9D37-3701FF68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600E-8D6B-4A17-81AF-6501C52B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FE23B-FBB7-49D6-AEC7-6401CC62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D2AB-6BBB-45D0-A2A5-68F78AB2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8E1B-3A50-4CDF-93E0-F3224CD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63A92-B974-46CF-8AF7-380AB167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F4F8-A01E-45D8-B152-4E86BEA6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43BB3-5F29-46E4-B2BE-6F5C4673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BADED-AB56-48A6-B662-3A34902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D274-4B63-4EE2-AFD2-BD8FE4DD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9D99B-8252-4A01-B4BC-082D53BC5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8EAB-3D2F-4090-883B-36895DFDA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42128-3210-47B9-83DB-16E2AC8B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CBC3-5993-4D8B-AEF9-A0B6EFFA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230B-9B68-4081-A9E6-584A4BA0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34377-5BCE-4C25-8F68-A22EB265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B5686-CB53-4AAA-A20A-BBA8DF7A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6398-B2F4-4524-BA14-C7402A733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374A-745A-484C-AE27-1E905D1471A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1C3-09EF-44EB-9B6C-B0D54B99F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D1CB-645B-4E94-8EE3-EA9EAAE1D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desktop/getting-started-with-github-desktop/authenticating-to-githu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ynda.syr.ed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desktop/getting-started-with-github-desktop/installing-github-deskt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desktop/getting-started-with-github-desktop/configuring-git-for-github-deskt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Advanced Information Analytics</a:t>
            </a:r>
            <a:br>
              <a:rPr lang="en-US" dirty="0"/>
            </a:br>
            <a:r>
              <a:rPr lang="en-US" dirty="0"/>
              <a:t>MapReduce, Hadoop and Yarn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63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3B6D-6548-49D6-A125-989684C7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github</a:t>
            </a:r>
            <a:r>
              <a:rPr lang="en-US" dirty="0"/>
              <a:t> desktop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53EF-343A-43BD-AB00-37355670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https://help.github.com/en/desktop/getting-started-with-github-desktop/authenticating-to-github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5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AB41-AB7F-4D3A-8626-8E0CC087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student homework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96E9-D769-41E9-9090-17A1B04EB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256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Click the homework repo link emailed by the instructor</a:t>
            </a:r>
          </a:p>
          <a:p>
            <a:r>
              <a:rPr lang="en-US" dirty="0"/>
              <a:t>If you have not yet joined the </a:t>
            </a:r>
            <a:r>
              <a:rPr lang="en-US" dirty="0" err="1"/>
              <a:t>github</a:t>
            </a:r>
            <a:r>
              <a:rPr lang="en-US" dirty="0"/>
              <a:t> classroom, you will be directed to the page on the right to join the classroom</a:t>
            </a:r>
          </a:p>
          <a:p>
            <a:r>
              <a:rPr lang="en-US" dirty="0"/>
              <a:t>Select your email address from the list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244A418-21E2-47BA-AA7A-7390CDA0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369" y="1448859"/>
            <a:ext cx="4737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9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C6F-53CE-458F-9C76-628E1AD0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student homework repo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3F5A2-B3A7-40DC-8CE1-2DD8C685E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8691" y="2011891"/>
            <a:ext cx="765615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B198D-856F-4439-8CD9-961EAEB8F666}"/>
              </a:ext>
            </a:extLst>
          </p:cNvPr>
          <p:cNvSpPr txBox="1"/>
          <p:nvPr/>
        </p:nvSpPr>
        <p:spPr>
          <a:xfrm>
            <a:off x="872067" y="1921933"/>
            <a:ext cx="355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you select your email address on the previous slide, you will be directed to the screen on the right to accept the 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the “Accept this assignment” button</a:t>
            </a:r>
          </a:p>
        </p:txBody>
      </p:sp>
    </p:spTree>
    <p:extLst>
      <p:ext uri="{BB962C8B-B14F-4D97-AF65-F5344CB8AC3E}">
        <p14:creationId xmlns:p14="http://schemas.microsoft.com/office/powerpoint/2010/main" val="269470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8611-C262-4540-AE56-F1D896B5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student homework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BE76C-1877-432B-AC85-CF0399AF5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157" y="1837267"/>
            <a:ext cx="8013818" cy="3988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35AAD5-0E31-407C-980A-FD9BC6D2425C}"/>
              </a:ext>
            </a:extLst>
          </p:cNvPr>
          <p:cNvSpPr txBox="1"/>
          <p:nvPr/>
        </p:nvSpPr>
        <p:spPr>
          <a:xfrm>
            <a:off x="491067" y="1690688"/>
            <a:ext cx="34570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accepting the assignment, </a:t>
            </a:r>
            <a:r>
              <a:rPr lang="en-US" sz="2000" dirty="0" err="1"/>
              <a:t>github</a:t>
            </a:r>
            <a:r>
              <a:rPr lang="en-US" sz="2000" dirty="0"/>
              <a:t> will import the assignment repo into your personal </a:t>
            </a:r>
            <a:r>
              <a:rPr lang="en-US" sz="2000" dirty="0" err="1"/>
              <a:t>github</a:t>
            </a:r>
            <a:r>
              <a:rPr lang="en-US" sz="2000" dirty="0"/>
              <a:t>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“importing starter code” box shows the import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could take up to an hour or two for the starter code to finish importing.  Be patient, it will </a:t>
            </a:r>
            <a:r>
              <a:rPr lang="en-US" sz="2000"/>
              <a:t>finish eventually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350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F59C-AF79-44F5-83A4-E946C2F2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student homework repo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0E045-4D82-4DEA-8C8B-A1F06BA3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6367" cy="4351338"/>
          </a:xfrm>
        </p:spPr>
        <p:txBody>
          <a:bodyPr/>
          <a:lstStyle/>
          <a:p>
            <a:r>
              <a:rPr lang="en-US" dirty="0"/>
              <a:t>After the assignment is finished importing, click the resulting link to navigate to the assignment.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1DFDE-F981-45D3-8D36-497A3D35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92" y="1782232"/>
            <a:ext cx="6976908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5613-E735-4D68-99BB-2C35EE4B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student homework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A0C0-F6B9-493A-884B-26BFD961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2300" cy="4351338"/>
          </a:xfrm>
        </p:spPr>
        <p:txBody>
          <a:bodyPr/>
          <a:lstStyle/>
          <a:p>
            <a:r>
              <a:rPr lang="en-US" dirty="0"/>
              <a:t>Click the “clone or download” link</a:t>
            </a:r>
          </a:p>
          <a:p>
            <a:r>
              <a:rPr lang="en-US" dirty="0"/>
              <a:t>Select download zip</a:t>
            </a:r>
          </a:p>
          <a:p>
            <a:r>
              <a:rPr lang="en-US" dirty="0"/>
              <a:t>Save the zip file to a known location on your computer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2EE5F-136E-4A67-BF71-09A371F5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164" y="2099733"/>
            <a:ext cx="8085335" cy="34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4052-E1D3-4C32-81E4-533D8946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Unzip the repo zip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3ECF-6CBA-4034-A617-52B204A0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download the repo zip file, explode the zip file on your computer into a known location.</a:t>
            </a:r>
          </a:p>
          <a:p>
            <a:r>
              <a:rPr lang="en-US" dirty="0"/>
              <a:t>You will need to navigate to the known location you exploded the zip file with the </a:t>
            </a:r>
            <a:r>
              <a:rPr lang="en-US" dirty="0" err="1"/>
              <a:t>github</a:t>
            </a:r>
            <a:r>
              <a:rPr lang="en-US" dirty="0"/>
              <a:t> desktop app.</a:t>
            </a:r>
          </a:p>
        </p:txBody>
      </p:sp>
    </p:spTree>
    <p:extLst>
      <p:ext uri="{BB962C8B-B14F-4D97-AF65-F5344CB8AC3E}">
        <p14:creationId xmlns:p14="http://schemas.microsoft.com/office/powerpoint/2010/main" val="198861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3874-1FC9-42CE-9228-938F2688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2C3A-B3E0-41A5-AE1E-4D8C4136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25"/>
            <a:ext cx="4953000" cy="3711575"/>
          </a:xfrm>
        </p:spPr>
        <p:txBody>
          <a:bodyPr>
            <a:normAutofit/>
          </a:bodyPr>
          <a:lstStyle/>
          <a:p>
            <a:r>
              <a:rPr lang="en-US" dirty="0"/>
              <a:t>Launch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r>
              <a:rPr lang="en-US" dirty="0"/>
              <a:t>Select the file pull down menu</a:t>
            </a:r>
          </a:p>
          <a:p>
            <a:r>
              <a:rPr lang="en-US" dirty="0"/>
              <a:t>Select the “Add local repository” option</a:t>
            </a:r>
          </a:p>
          <a:p>
            <a:r>
              <a:rPr lang="en-US" dirty="0"/>
              <a:t>Select the “choose” button in the resulting pop up window (shown at the right)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1B18D-DDA5-45D9-8A70-613C81F6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3276"/>
            <a:ext cx="4849812" cy="24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04AE-3230-46B2-A0FA-E3274555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EF77-5469-4A77-9E96-FE526FAD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3033" cy="4351338"/>
          </a:xfrm>
        </p:spPr>
        <p:txBody>
          <a:bodyPr/>
          <a:lstStyle/>
          <a:p>
            <a:r>
              <a:rPr lang="en-US" dirty="0"/>
              <a:t>In the resulting directory selection pop up window, navigate to the directory where you exploded the assignment repo zip file.</a:t>
            </a:r>
          </a:p>
          <a:p>
            <a:r>
              <a:rPr lang="en-US" dirty="0"/>
              <a:t>In the example to the right, the ist-718-spring-2020 … directory is the exploded repo – select this directory.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5EA9A-4151-4C78-8170-D8390D86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372" y="1498598"/>
            <a:ext cx="5202418" cy="49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5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E61B-1E74-4484-9F1B-2355B0EE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525D-2C54-469E-A659-4786C651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33" y="2695046"/>
            <a:ext cx="5257800" cy="1467908"/>
          </a:xfrm>
        </p:spPr>
        <p:txBody>
          <a:bodyPr/>
          <a:lstStyle/>
          <a:p>
            <a:r>
              <a:rPr lang="en-US" dirty="0"/>
              <a:t>After selecting the repo directory, click the “Add repository” button.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A33E5-24FC-4D15-A32D-4B8677DF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71" y="2047081"/>
            <a:ext cx="5401296" cy="27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9589-F586-4AFF-953B-0B260B36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C027-AD49-45AF-9E9E-18A5A04B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are totally new to git, you can learn about git using free training materials available on LinkedIn.</a:t>
            </a:r>
          </a:p>
          <a:p>
            <a:r>
              <a:rPr lang="en-US" dirty="0"/>
              <a:t>As a Syracuse University Student, you get a free subscription to the lynda.com learning web site which is part of LinkedIn.  </a:t>
            </a:r>
          </a:p>
          <a:p>
            <a:r>
              <a:rPr lang="en-US" dirty="0"/>
              <a:t>Log in at </a:t>
            </a:r>
            <a:r>
              <a:rPr lang="en-US" u="sng" dirty="0">
                <a:hlinkClick r:id="rId2"/>
              </a:rPr>
              <a:t>https://lynda.syr.edu</a:t>
            </a:r>
            <a:r>
              <a:rPr lang="en-US" dirty="0"/>
              <a:t> using your SU login credentials.</a:t>
            </a:r>
          </a:p>
          <a:p>
            <a:r>
              <a:rPr lang="en-US" dirty="0"/>
              <a:t>If you have a LinkedIn account, you should now have access to Lynda training tutorials through LinkedIn Learning.</a:t>
            </a:r>
          </a:p>
          <a:p>
            <a:r>
              <a:rPr lang="en-US" dirty="0"/>
              <a:t>LinkedIn Learning is available through your LinkedIn home page.</a:t>
            </a:r>
          </a:p>
          <a:p>
            <a:r>
              <a:rPr lang="en-US" dirty="0"/>
              <a:t>The next few slides show how to access Lynda learning content for free using LinkedIn Learning.</a:t>
            </a:r>
          </a:p>
        </p:txBody>
      </p:sp>
    </p:spTree>
    <p:extLst>
      <p:ext uri="{BB962C8B-B14F-4D97-AF65-F5344CB8AC3E}">
        <p14:creationId xmlns:p14="http://schemas.microsoft.com/office/powerpoint/2010/main" val="426281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A7CE-C6F4-4D02-A051-BD71160F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D759-3105-4DD9-BDE5-C20719C1A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4967" cy="4351338"/>
          </a:xfrm>
        </p:spPr>
        <p:txBody>
          <a:bodyPr/>
          <a:lstStyle/>
          <a:p>
            <a:r>
              <a:rPr lang="en-US" dirty="0"/>
              <a:t>The repo is now added to </a:t>
            </a:r>
            <a:r>
              <a:rPr lang="en-US" dirty="0" err="1"/>
              <a:t>github</a:t>
            </a:r>
            <a:r>
              <a:rPr lang="en-US" dirty="0"/>
              <a:t> desktop.</a:t>
            </a:r>
          </a:p>
          <a:p>
            <a:r>
              <a:rPr lang="en-US" dirty="0"/>
              <a:t>The panel on the left shows new and modified files – the </a:t>
            </a:r>
            <a:r>
              <a:rPr lang="en-US" dirty="0" err="1"/>
              <a:t>jupyter</a:t>
            </a:r>
            <a:r>
              <a:rPr lang="en-US" dirty="0"/>
              <a:t> notebook is selected</a:t>
            </a:r>
          </a:p>
          <a:p>
            <a:r>
              <a:rPr lang="en-US" dirty="0"/>
              <a:t>The panel on the right shows the text version of your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E53C3-6BC8-4853-9373-C4FBE471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0467"/>
            <a:ext cx="5382873" cy="48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3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47BC-8FF1-4716-A858-FE796BDB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95DB-C0B6-481A-879C-64C6159E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3100" cy="4351338"/>
          </a:xfrm>
        </p:spPr>
        <p:txBody>
          <a:bodyPr/>
          <a:lstStyle/>
          <a:p>
            <a:r>
              <a:rPr lang="en-US" dirty="0"/>
              <a:t>In the example at the right, the checkpoint directory is unchecked because it is not part of the assignment submission</a:t>
            </a:r>
          </a:p>
          <a:p>
            <a:r>
              <a:rPr lang="en-US" dirty="0"/>
              <a:t>Make sure the </a:t>
            </a:r>
            <a:r>
              <a:rPr lang="en-US" dirty="0" err="1"/>
              <a:t>ipython</a:t>
            </a:r>
            <a:r>
              <a:rPr lang="en-US" dirty="0"/>
              <a:t> notebook is checked</a:t>
            </a:r>
          </a:p>
          <a:p>
            <a:r>
              <a:rPr lang="en-US" dirty="0"/>
              <a:t>Add a commit message in the bottom text box</a:t>
            </a:r>
          </a:p>
          <a:p>
            <a:r>
              <a:rPr lang="en-US" dirty="0"/>
              <a:t>Click “Commit to master”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ECB71-C508-4657-B2AF-8622E452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382" y="365125"/>
            <a:ext cx="32006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6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8D83-980D-4F5A-89B6-D2C6E544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8FAC-24DA-44F4-B78A-B380E2C4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3361"/>
            <a:ext cx="10515600" cy="1873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</a:t>
            </a:r>
            <a:r>
              <a:rPr lang="en-US" dirty="0" err="1"/>
              <a:t>commiting</a:t>
            </a:r>
            <a:r>
              <a:rPr lang="en-US" dirty="0"/>
              <a:t>, you assignment is in your local repo ONLY – you need to push it back to </a:t>
            </a:r>
            <a:r>
              <a:rPr lang="en-US" dirty="0" err="1"/>
              <a:t>github</a:t>
            </a:r>
            <a:r>
              <a:rPr lang="en-US" dirty="0"/>
              <a:t> to complete the submission</a:t>
            </a:r>
          </a:p>
          <a:p>
            <a:r>
              <a:rPr lang="en-US" dirty="0"/>
              <a:t>Click the “push origin” button in the upper right of the graphic above</a:t>
            </a:r>
          </a:p>
          <a:p>
            <a:r>
              <a:rPr lang="en-US" dirty="0"/>
              <a:t>The button will indicate success after the push is complete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312C4-7641-46C0-8C1A-BAD53454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40" y="1761067"/>
            <a:ext cx="9917494" cy="247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77A4-61A4-4B6F-94B2-3AA00E88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9B7C-B9B6-4968-A73A-846463B8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highly recommended to commit and push your assignment frequently.</a:t>
            </a:r>
          </a:p>
          <a:p>
            <a:r>
              <a:rPr lang="en-US" dirty="0"/>
              <a:t>You can easily recover your assignment from </a:t>
            </a:r>
            <a:r>
              <a:rPr lang="en-US" dirty="0" err="1"/>
              <a:t>github</a:t>
            </a:r>
            <a:r>
              <a:rPr lang="en-US" dirty="0"/>
              <a:t> if your computer has a problem, is lost, or stolen.</a:t>
            </a:r>
          </a:p>
        </p:txBody>
      </p:sp>
    </p:spTree>
    <p:extLst>
      <p:ext uri="{BB962C8B-B14F-4D97-AF65-F5344CB8AC3E}">
        <p14:creationId xmlns:p14="http://schemas.microsoft.com/office/powerpoint/2010/main" val="278093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20EC-723A-4EA2-826D-565B808A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commit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0793-434A-4797-84F4-9D5BCA6AF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r>
              <a:rPr lang="en-US" dirty="0"/>
              <a:t>The “history” tab shows you commit history</a:t>
            </a:r>
          </a:p>
          <a:p>
            <a:r>
              <a:rPr lang="en-US" dirty="0"/>
              <a:t>You can revert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E1CAA-0FCC-4A09-9C90-AB891DD5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94" y="1825625"/>
            <a:ext cx="5607006" cy="47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9D81-278D-445A-A658-82730009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63B1E-654A-4C5D-85F6-67916B06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28" y="1690688"/>
            <a:ext cx="8595360" cy="360593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6426CB-80FD-4D3B-8151-2080D1A6542E}"/>
              </a:ext>
            </a:extLst>
          </p:cNvPr>
          <p:cNvSpPr/>
          <p:nvPr/>
        </p:nvSpPr>
        <p:spPr>
          <a:xfrm>
            <a:off x="10954512" y="1702227"/>
            <a:ext cx="539496" cy="4237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AD962-B1BF-4CB4-88B0-CED927720669}"/>
              </a:ext>
            </a:extLst>
          </p:cNvPr>
          <p:cNvSpPr txBox="1"/>
          <p:nvPr/>
        </p:nvSpPr>
        <p:spPr>
          <a:xfrm>
            <a:off x="588264" y="1690688"/>
            <a:ext cx="241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into LinkedIn and select Learning (See the red outline to the right)</a:t>
            </a:r>
          </a:p>
        </p:txBody>
      </p:sp>
    </p:spTree>
    <p:extLst>
      <p:ext uri="{BB962C8B-B14F-4D97-AF65-F5344CB8AC3E}">
        <p14:creationId xmlns:p14="http://schemas.microsoft.com/office/powerpoint/2010/main" val="416167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3CB1-E840-485B-ABA4-49D14D36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11C7-2124-4780-B1A8-99C0E5FE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following slide, if you successfully logged into Lynda.com using your Syracuse University credentials, you should see the orange Syracuse University symbol on the top right of your screen.</a:t>
            </a:r>
          </a:p>
        </p:txBody>
      </p:sp>
    </p:spTree>
    <p:extLst>
      <p:ext uri="{BB962C8B-B14F-4D97-AF65-F5344CB8AC3E}">
        <p14:creationId xmlns:p14="http://schemas.microsoft.com/office/powerpoint/2010/main" val="19129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34AF-D9FB-4873-8957-AAADCD14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38133" cy="1325563"/>
          </a:xfrm>
        </p:spPr>
        <p:txBody>
          <a:bodyPr/>
          <a:lstStyle/>
          <a:p>
            <a:r>
              <a:rPr lang="en-US" dirty="0"/>
              <a:t>Resources: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E0920-721C-4F3D-B9DB-4559791A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16" y="1536192"/>
            <a:ext cx="9759167" cy="46360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9E8079-3485-4251-B7BB-2FF3C41A5A43}"/>
              </a:ext>
            </a:extLst>
          </p:cNvPr>
          <p:cNvSpPr/>
          <p:nvPr/>
        </p:nvSpPr>
        <p:spPr>
          <a:xfrm>
            <a:off x="3511296" y="1536192"/>
            <a:ext cx="3136392" cy="4206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AF27EE-1E97-410B-989E-513DD5FE94A4}"/>
              </a:ext>
            </a:extLst>
          </p:cNvPr>
          <p:cNvSpPr/>
          <p:nvPr/>
        </p:nvSpPr>
        <p:spPr>
          <a:xfrm>
            <a:off x="1216416" y="2029968"/>
            <a:ext cx="6921744" cy="1399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BB2D4-778F-4FC9-A81C-97A09C4A81F5}"/>
              </a:ext>
            </a:extLst>
          </p:cNvPr>
          <p:cNvSpPr txBox="1"/>
          <p:nvPr/>
        </p:nvSpPr>
        <p:spPr>
          <a:xfrm>
            <a:off x="7742767" y="864461"/>
            <a:ext cx="388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see the orange Syracuse icon in the top right of your screen</a:t>
            </a:r>
          </a:p>
        </p:txBody>
      </p:sp>
    </p:spTree>
    <p:extLst>
      <p:ext uri="{BB962C8B-B14F-4D97-AF65-F5344CB8AC3E}">
        <p14:creationId xmlns:p14="http://schemas.microsoft.com/office/powerpoint/2010/main" val="209815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C588-A5CE-4471-AB8B-3B7F02E9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8074-FD43-46BD-86E6-823AACB2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err="1"/>
              <a:t>recomme</a:t>
            </a:r>
            <a:r>
              <a:rPr lang="en-US" dirty="0"/>
              <a:t> </a:t>
            </a:r>
            <a:r>
              <a:rPr lang="en-US" dirty="0" err="1"/>
              <a:t>ded</a:t>
            </a:r>
            <a:r>
              <a:rPr lang="en-US" dirty="0"/>
              <a:t> to go through chapter 1 of the Learning git and </a:t>
            </a:r>
            <a:r>
              <a:rPr lang="en-US" dirty="0" err="1"/>
              <a:t>github</a:t>
            </a:r>
            <a:r>
              <a:rPr lang="en-US" dirty="0"/>
              <a:t> tutorial.</a:t>
            </a:r>
          </a:p>
          <a:p>
            <a:r>
              <a:rPr lang="en-US" dirty="0"/>
              <a:t>You do not need advanced git skills, you only need to understand the basics.</a:t>
            </a:r>
          </a:p>
        </p:txBody>
      </p:sp>
    </p:spTree>
    <p:extLst>
      <p:ext uri="{BB962C8B-B14F-4D97-AF65-F5344CB8AC3E}">
        <p14:creationId xmlns:p14="http://schemas.microsoft.com/office/powerpoint/2010/main" val="171220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58B5E1-F77C-4D22-B248-06BCD8D0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Clone and Submit IST-718 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7E308-3E03-4CC8-89DF-59AB59BB1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5A0-3B71-4E46-A97C-2F1138A5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68D7-772A-4AFA-BD9A-1D3AAC11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https://help.github.com/en/desktop/getting-started-with-github-desktop/installing-github-desktop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7D24-4756-4163-A398-1D17A2CF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6FC7-9B03-403E-8273-A98D49FF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https://help.github.com/en/desktop/getting-started-with-github-desktop/configuring-git-for-github-desktop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7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831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IST718 Advanced Information Analytics MapReduce, Hadoop and Yarn</vt:lpstr>
      <vt:lpstr>Resources</vt:lpstr>
      <vt:lpstr>Resources</vt:lpstr>
      <vt:lpstr>Resources</vt:lpstr>
      <vt:lpstr>Resources: Github</vt:lpstr>
      <vt:lpstr>Resources: Github</vt:lpstr>
      <vt:lpstr>How to Clone and Submit IST-718 Homework</vt:lpstr>
      <vt:lpstr>Download and install github desktop</vt:lpstr>
      <vt:lpstr>Configure github desktop</vt:lpstr>
      <vt:lpstr>Configure github desktop authentication</vt:lpstr>
      <vt:lpstr>Download the student homework repo</vt:lpstr>
      <vt:lpstr>Download the student homework repo</vt:lpstr>
      <vt:lpstr>Download the student homework repo</vt:lpstr>
      <vt:lpstr>Download the student homework repo</vt:lpstr>
      <vt:lpstr>Download the student homework repo</vt:lpstr>
      <vt:lpstr>Unzip the repo zip file</vt:lpstr>
      <vt:lpstr>Submitting the assignment</vt:lpstr>
      <vt:lpstr>Submitting the assignment</vt:lpstr>
      <vt:lpstr>Submitting the assignment</vt:lpstr>
      <vt:lpstr>Submitting the assignment</vt:lpstr>
      <vt:lpstr>Submitting the assignment</vt:lpstr>
      <vt:lpstr>Submitting the assignment</vt:lpstr>
      <vt:lpstr>Periodic Saving</vt:lpstr>
      <vt:lpstr>How to view commit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 Advanced Information Analytics MapReduce, Hadoop and Yarn</dc:title>
  <dc:creator>Will</dc:creator>
  <cp:lastModifiedBy>Will</cp:lastModifiedBy>
  <cp:revision>34</cp:revision>
  <dcterms:created xsi:type="dcterms:W3CDTF">2020-01-28T01:36:33Z</dcterms:created>
  <dcterms:modified xsi:type="dcterms:W3CDTF">2020-01-28T12:10:10Z</dcterms:modified>
</cp:coreProperties>
</file>