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7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57" r:id="rId22"/>
    <p:sldId id="25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B7D85-5031-DB42-B204-A4F29D434564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E89A-DFC9-C647-934A-289F02BB64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1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FA60-5B86-D74A-B203-5A72B17DA78A}" type="datetimeFigureOut">
              <a:rPr kumimoji="1" lang="zh-CN" altLang="en-US" smtClean="0"/>
              <a:t>2020/1/13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3150-DDD3-9E4A-BBC8-23F53C43F5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Wannafly</a:t>
            </a:r>
            <a:r>
              <a:rPr lang="en-US" altLang="zh-CN" dirty="0"/>
              <a:t> Winter Camp 2020 - </a:t>
            </a:r>
            <a:r>
              <a:rPr lang="en-US" altLang="zh-CN" dirty="0" err="1"/>
              <a:t>Legilimens</a:t>
            </a:r>
            <a:r>
              <a:rPr lang="en-US" altLang="zh-CN" dirty="0"/>
              <a:t> Contest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Zhejiang U </a:t>
            </a:r>
            <a:r>
              <a:rPr kumimoji="1" lang="en-US" altLang="zh-CN" dirty="0" err="1" smtClean="0"/>
              <a:t>Legilimens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采蘑菇的克拉丽丝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题意：一棵树，单点修改，求从某个点出发，对于每个蘑菇，采集需要走靠近它那条边一步的代价，求代价和。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一个显然的暴力是用树状数组维护子树和，询问时枚举每条出边。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树链剖分，考虑只枚举和父亲、重儿子的边，还差所有轻儿子的贡献。于是修改的时候，往根跳，在轻重链交替的时候往轻边父亲打标记即可。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0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萨博的方程式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</a:t>
            </a:r>
            <a:r>
              <a:rPr kumimoji="1" lang="en-US" altLang="zh-CN" dirty="0" smtClean="0"/>
              <a:t>x1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x2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r>
              <a:rPr kumimoji="1" lang="en-US" altLang="zh-CN" dirty="0" err="1" smtClean="0"/>
              <a:t>xor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，对于每个未知数限制</a:t>
            </a:r>
            <a:r>
              <a:rPr kumimoji="1" lang="en-US" altLang="zh-CN" dirty="0" smtClean="0"/>
              <a:t>0&lt;=x&lt;=mi</a:t>
            </a:r>
            <a:r>
              <a:rPr kumimoji="1" lang="zh-CN" altLang="en-US" dirty="0" smtClean="0"/>
              <a:t>，求解的组数。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4743"/>
            <a:ext cx="9144000" cy="20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萨博的方程式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07" y="1524000"/>
            <a:ext cx="8299386" cy="48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萨博的方程式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035"/>
            <a:ext cx="9144000" cy="50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</a:t>
            </a:r>
            <a:r>
              <a:rPr kumimoji="1" lang="zh-CN" altLang="en-US" dirty="0" smtClean="0"/>
              <a:t> 邦邦的</a:t>
            </a:r>
            <a:r>
              <a:rPr kumimoji="1" lang="en-US" altLang="zh-CN" dirty="0" smtClean="0"/>
              <a:t>2-SAT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题意：给出一个</a:t>
            </a:r>
            <a:r>
              <a:rPr kumimoji="1" lang="en-US" altLang="zh-CN" dirty="0" smtClean="0"/>
              <a:t>2-sat</a:t>
            </a:r>
            <a:r>
              <a:rPr kumimoji="1" lang="zh-CN" altLang="en-US" dirty="0" smtClean="0"/>
              <a:t>模板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来源于可爱的克拉丽丝，似乎和</a:t>
            </a:r>
            <a:r>
              <a:rPr kumimoji="1" lang="en-US" altLang="zh-CN" dirty="0" err="1" smtClean="0"/>
              <a:t>lrj</a:t>
            </a:r>
            <a:r>
              <a:rPr kumimoji="1" lang="zh-CN" altLang="en-US" dirty="0" smtClean="0"/>
              <a:t>模板相似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题解：构造有很多，给出其中一个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从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n-1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i+1</a:t>
            </a:r>
            <a:r>
              <a:rPr kumimoji="1" lang="zh-CN" altLang="en-US" dirty="0" smtClean="0"/>
              <a:t>。最后</a:t>
            </a:r>
            <a:r>
              <a:rPr kumimoji="1" lang="en-US" altLang="zh-CN" dirty="0" smtClean="0"/>
              <a:t>-n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-n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本题由我牛逼队友友情提供，我负责哭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没错，本题就是为了告诉在座各位你们的板子可能是个暴力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3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卡拉巴什的字符串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题意：动态维护，求任意两个后缀的</a:t>
            </a:r>
            <a:r>
              <a:rPr kumimoji="1" lang="en-US" altLang="zh-CN" dirty="0" err="1" smtClean="0"/>
              <a:t>lcp</a:t>
            </a:r>
            <a:r>
              <a:rPr kumimoji="1" lang="zh-CN" altLang="en-US" dirty="0" smtClean="0"/>
              <a:t>集合的</a:t>
            </a:r>
            <a:r>
              <a:rPr kumimoji="1" lang="en-US" altLang="zh-CN" dirty="0" err="1" smtClean="0"/>
              <a:t>mex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考虑用后缀自动机求两个后缀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LCP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是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parent</a:t>
            </a:r>
            <a:r>
              <a:rPr kumimoji="1" lang="zh-CN" altLang="en-US" dirty="0" smtClean="0"/>
              <a:t>树上找到</a:t>
            </a:r>
            <a:r>
              <a:rPr kumimoji="1" lang="en-US" altLang="zh-CN" dirty="0" err="1" smtClean="0"/>
              <a:t>lca</a:t>
            </a:r>
            <a:r>
              <a:rPr kumimoji="1" lang="zh-CN" altLang="en-US" dirty="0" smtClean="0"/>
              <a:t>之后的</a:t>
            </a:r>
            <a:r>
              <a:rPr kumimoji="1" lang="en-US" altLang="zh-CN" dirty="0" err="1" smtClean="0"/>
              <a:t>maxlen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值，所以两两后缀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LCP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集合就是后缀自动机节点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maxlen</a:t>
            </a:r>
            <a:r>
              <a:rPr kumimoji="1" lang="zh-CN" altLang="en-US" dirty="0" smtClean="0"/>
              <a:t>值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集合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</a:t>
            </a:r>
            <a:r>
              <a:rPr kumimoji="1" lang="zh-CN" altLang="en-US" dirty="0"/>
              <a:t>一：考虑一个个字母加入时动态构建后缀自动机，每当一个节点有儿子节点，那这个节点就能成为两个不同后缀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lca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就在布尔数组里标记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。</a:t>
            </a:r>
            <a:r>
              <a:rPr kumimoji="1" lang="zh-CN" altLang="en-US" dirty="0"/>
              <a:t>每加入一个字母都暴力</a:t>
            </a:r>
            <a:r>
              <a:rPr kumimoji="1" lang="zh-CN" altLang="en-US" dirty="0" smtClean="0"/>
              <a:t>维护</a:t>
            </a:r>
            <a:r>
              <a:rPr kumimoji="1" lang="en-US" altLang="zh-CN" dirty="0" smtClean="0"/>
              <a:t>MEX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值，均</a:t>
            </a:r>
            <a:r>
              <a:rPr kumimoji="1" lang="zh-CN" altLang="en-US" dirty="0" smtClean="0"/>
              <a:t>摊</a:t>
            </a:r>
            <a:r>
              <a:rPr kumimoji="1" lang="en-US" altLang="zh-CN" dirty="0" smtClean="0"/>
              <a:t>O(N)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方法</a:t>
            </a:r>
            <a:r>
              <a:rPr kumimoji="1" lang="zh-CN" altLang="en-US" dirty="0"/>
              <a:t>二：考虑两个后缀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LCP</a:t>
            </a:r>
            <a:r>
              <a:rPr kumimoji="1" lang="zh-CN" altLang="en-US" dirty="0" smtClean="0"/>
              <a:t>值</a:t>
            </a:r>
            <a:r>
              <a:rPr kumimoji="1" lang="zh-CN" altLang="en-US" dirty="0"/>
              <a:t>加入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同时删掉第一个字母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LCP</a:t>
            </a:r>
            <a:r>
              <a:rPr kumimoji="1" lang="zh-CN" altLang="en-US" dirty="0" smtClean="0"/>
              <a:t>就变</a:t>
            </a:r>
            <a:r>
              <a:rPr kumimoji="1" lang="en-US" altLang="zh-CN" dirty="0" smtClean="0"/>
              <a:t>x-1</a:t>
            </a:r>
            <a:r>
              <a:rPr kumimoji="1" lang="zh-CN" altLang="en-US" dirty="0" smtClean="0"/>
              <a:t>，所以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都</a:t>
            </a:r>
            <a:r>
              <a:rPr kumimoji="1" lang="zh-CN" altLang="en-US" dirty="0"/>
              <a:t>存在，所以答案就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maxlen</a:t>
            </a:r>
            <a:r>
              <a:rPr kumimoji="1" lang="zh-CN" altLang="en-US" dirty="0" smtClean="0"/>
              <a:t>的最大值</a:t>
            </a:r>
            <a:r>
              <a:rPr kumimoji="1" lang="en-US" altLang="zh-CN" dirty="0" smtClean="0"/>
              <a:t>+1</a:t>
            </a:r>
          </a:p>
          <a:p>
            <a:r>
              <a:rPr kumimoji="1" lang="zh-CN" altLang="en-US" dirty="0" smtClean="0"/>
              <a:t>注意</a:t>
            </a:r>
            <a:r>
              <a:rPr kumimoji="1" lang="zh-CN" altLang="en-US" dirty="0"/>
              <a:t>特判单字母的字符串是没有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$LCP$</a:t>
            </a:r>
            <a:r>
              <a:rPr kumimoji="1" lang="zh-CN" altLang="en-US" dirty="0"/>
              <a:t>的。在方法一中，体现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parent</a:t>
            </a:r>
            <a:r>
              <a:rPr kumimoji="1" lang="zh-CN" altLang="en-US" dirty="0" smtClean="0"/>
              <a:t>树</a:t>
            </a:r>
            <a:r>
              <a:rPr kumimoji="1" lang="zh-CN" altLang="en-US" dirty="0"/>
              <a:t>的根结点在只有一个儿子的时候不能</a:t>
            </a:r>
            <a:r>
              <a:rPr kumimoji="1" lang="zh-CN" altLang="en-US" dirty="0" smtClean="0"/>
              <a:t>成为</a:t>
            </a:r>
            <a:r>
              <a:rPr kumimoji="1" lang="en-US" altLang="zh-CN" dirty="0" err="1" smtClean="0"/>
              <a:t>lca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因为根结点不代表一个后缀。</a:t>
            </a:r>
          </a:p>
        </p:txBody>
      </p:sp>
    </p:spTree>
    <p:extLst>
      <p:ext uri="{BB962C8B-B14F-4D97-AF65-F5344CB8AC3E}">
        <p14:creationId xmlns:p14="http://schemas.microsoft.com/office/powerpoint/2010/main" val="2149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堡堡的宝藏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转化题意：一张二分图，存在一定量的</a:t>
            </a:r>
            <a:r>
              <a:rPr kumimoji="1" lang="en-US" altLang="zh-CN" dirty="0" err="1" smtClean="0"/>
              <a:t>x+y</a:t>
            </a:r>
            <a:r>
              <a:rPr kumimoji="1" lang="en-US" altLang="zh-CN" dirty="0" smtClean="0"/>
              <a:t>&gt;=c</a:t>
            </a:r>
            <a:r>
              <a:rPr kumimoji="1" lang="zh-CN" altLang="en-US" dirty="0" smtClean="0"/>
              <a:t>关系，要求</a:t>
            </a:r>
            <a:r>
              <a:rPr kumimoji="1" lang="en-US" altLang="zh-CN" dirty="0" err="1" smtClean="0"/>
              <a:t>Σx+Σy</a:t>
            </a:r>
            <a:r>
              <a:rPr kumimoji="1" lang="zh-CN" altLang="en-US" dirty="0" smtClean="0"/>
              <a:t>最小。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前置知识：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Km</a:t>
            </a:r>
            <a:r>
              <a:rPr kumimoji="1" lang="zh-CN" altLang="en-US" dirty="0" smtClean="0"/>
              <a:t>算法用于求</a:t>
            </a:r>
            <a:r>
              <a:rPr kumimoji="1" lang="zh-CN" altLang="en-US" dirty="0"/>
              <a:t>完备匹配下的最大权</a:t>
            </a:r>
            <a:r>
              <a:rPr kumimoji="1" lang="zh-CN" altLang="en-US" dirty="0" smtClean="0"/>
              <a:t>匹配。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该</a:t>
            </a:r>
            <a:r>
              <a:rPr kumimoji="1" lang="zh-CN" altLang="en-US" dirty="0"/>
              <a:t>算法是通过给每个顶点一个标号</a:t>
            </a:r>
            <a:r>
              <a:rPr kumimoji="1" lang="en-US" altLang="zh-CN" dirty="0"/>
              <a:t>(</a:t>
            </a:r>
            <a:r>
              <a:rPr kumimoji="1" lang="zh-CN" altLang="en-US" dirty="0"/>
              <a:t>叫做顶标</a:t>
            </a:r>
            <a:r>
              <a:rPr kumimoji="1" lang="en-US" altLang="zh-CN" dirty="0"/>
              <a:t>)</a:t>
            </a:r>
            <a:r>
              <a:rPr kumimoji="1" lang="zh-CN" altLang="en-US" dirty="0"/>
              <a:t>来把求最大权匹配的问题转化为求完备匹配的问题的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</a:t>
            </a:r>
            <a:r>
              <a:rPr kumimoji="1" lang="zh-CN" altLang="en-US" dirty="0"/>
              <a:t>顶点</a:t>
            </a:r>
            <a:r>
              <a:rPr kumimoji="1" lang="en-US" altLang="zh-CN" dirty="0"/>
              <a:t>x[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的顶标为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，顶点</a:t>
            </a:r>
            <a:r>
              <a:rPr kumimoji="1" lang="en-US" altLang="zh-CN" dirty="0"/>
              <a:t>y[j]</a:t>
            </a:r>
            <a:r>
              <a:rPr kumimoji="1" lang="zh-CN" altLang="en-US" dirty="0"/>
              <a:t>的顶标为</a:t>
            </a:r>
            <a:r>
              <a:rPr kumimoji="1" lang="en-US" altLang="zh-CN" dirty="0"/>
              <a:t>B[j]</a:t>
            </a:r>
            <a:r>
              <a:rPr kumimoji="1" lang="zh-CN" altLang="en-US" dirty="0"/>
              <a:t>，顶点</a:t>
            </a:r>
            <a:r>
              <a:rPr kumimoji="1" lang="en-US" altLang="zh-CN" dirty="0"/>
              <a:t>x[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与</a:t>
            </a:r>
            <a:r>
              <a:rPr kumimoji="1" lang="en-US" altLang="zh-CN" dirty="0"/>
              <a:t>y[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之间的边权为</a:t>
            </a:r>
            <a:r>
              <a:rPr kumimoji="1" lang="en-US" altLang="zh-CN" dirty="0"/>
              <a:t>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。在算法执行过程中的任一时刻，对于任一条边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]+B[j]&gt;=W[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始终成立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KM</a:t>
            </a:r>
            <a:r>
              <a:rPr kumimoji="1" lang="zh-CN" altLang="en-US" dirty="0"/>
              <a:t>算法的正确性基于以下定理：若由二分图中所有满足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]+B[j]=W[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的边构成的子图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称做相等子图</a:t>
            </a:r>
            <a:r>
              <a:rPr kumimoji="1" lang="en-US" altLang="zh-CN" dirty="0"/>
              <a:t>)</a:t>
            </a:r>
            <a:r>
              <a:rPr kumimoji="1" lang="zh-CN" altLang="en-US" dirty="0"/>
              <a:t>有完备匹配，那么这个完备匹配就是二分图的最大权匹配。</a:t>
            </a:r>
          </a:p>
        </p:txBody>
      </p:sp>
    </p:spTree>
    <p:extLst>
      <p:ext uri="{BB962C8B-B14F-4D97-AF65-F5344CB8AC3E}">
        <p14:creationId xmlns:p14="http://schemas.microsoft.com/office/powerpoint/2010/main" val="2369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堡堡的宝藏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因此，</a:t>
            </a:r>
            <a:r>
              <a:rPr kumimoji="1" lang="en-US" altLang="zh-CN" dirty="0" smtClean="0"/>
              <a:t>Km</a:t>
            </a:r>
            <a:r>
              <a:rPr kumimoji="1" lang="zh-CN" altLang="en-US" dirty="0" smtClean="0"/>
              <a:t>算法可以用来解决一类不等式问题，在本题直接套用即可。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注意，本题隐含条件</a:t>
            </a:r>
            <a:r>
              <a:rPr kumimoji="1" lang="en-US" altLang="zh-CN" dirty="0" err="1" smtClean="0"/>
              <a:t>x+y</a:t>
            </a:r>
            <a:r>
              <a:rPr kumimoji="1" lang="en-US" altLang="zh-CN" dirty="0" smtClean="0"/>
              <a:t>&gt;=0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9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糖糖王国的道路修建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题意：对两个点集造两棵平面生成树，要求任意两条边不交。保证不存在点三点共线。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牛逼结论：凸包上的组成要么全白，要么全黑，要么一黑一白。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我们下面给出一个牛逼的证明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构造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糖糖王国的道路修建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我们定义一个方法</a:t>
            </a:r>
            <a:r>
              <a:rPr kumimoji="1" lang="en-US" altLang="zh-CN" dirty="0" smtClean="0"/>
              <a:t>work(A,B,C)</a:t>
            </a:r>
            <a:r>
              <a:rPr kumimoji="1" lang="zh-CN" altLang="en-US" dirty="0" smtClean="0"/>
              <a:t>，表示白点</a:t>
            </a:r>
            <a:r>
              <a:rPr kumimoji="1" lang="en-US" altLang="zh-CN" dirty="0"/>
              <a:t>A</a:t>
            </a:r>
            <a:r>
              <a:rPr kumimoji="1" lang="zh-CN" altLang="en-US" dirty="0" smtClean="0"/>
              <a:t>，黑点</a:t>
            </a:r>
            <a:r>
              <a:rPr kumimoji="1" lang="en-US" altLang="zh-CN" dirty="0" smtClean="0"/>
              <a:t>B,C(</a:t>
            </a:r>
            <a:r>
              <a:rPr kumimoji="1" lang="zh-CN" altLang="en-US" dirty="0" smtClean="0"/>
              <a:t>已经直接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间接相连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。我们要把三角形</a:t>
            </a:r>
            <a:r>
              <a:rPr kumimoji="1" lang="en-US" altLang="zh-CN" dirty="0" smtClean="0"/>
              <a:t>ABC</a:t>
            </a:r>
            <a:r>
              <a:rPr kumimoji="1" lang="zh-CN" altLang="en-US" dirty="0" smtClean="0"/>
              <a:t>内部所有白点和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连起来，把黑点和</a:t>
            </a:r>
            <a:r>
              <a:rPr kumimoji="1" lang="en-US" altLang="zh-CN" dirty="0" smtClean="0"/>
              <a:t>B,C</a:t>
            </a:r>
            <a:r>
              <a:rPr kumimoji="1" lang="zh-CN" altLang="en-US" dirty="0" smtClean="0"/>
              <a:t>连起来。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具体实现：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如果三角形内部存在白点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，则连接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，然后执行</a:t>
            </a:r>
            <a:r>
              <a:rPr kumimoji="1" lang="en-US" altLang="zh-CN" dirty="0" smtClean="0"/>
              <a:t>work(S,B,C);work(B,A,S);work(C,A,S);</a:t>
            </a:r>
          </a:p>
          <a:p>
            <a:r>
              <a:rPr kumimoji="1" lang="zh-CN" altLang="en-US" dirty="0" smtClean="0"/>
              <a:t>否则把内部所有黑点按与线段</a:t>
            </a:r>
            <a:r>
              <a:rPr kumimoji="1" lang="en-US" altLang="zh-CN" dirty="0" smtClean="0"/>
              <a:t>BC</a:t>
            </a:r>
            <a:r>
              <a:rPr kumimoji="1" lang="zh-CN" altLang="en-US" dirty="0" smtClean="0"/>
              <a:t>的距离排序，然后相邻相连，最后补个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4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成绩汇总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AK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14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题：</a:t>
            </a:r>
            <a:r>
              <a:rPr kumimoji="1" lang="en-US" altLang="zh-CN" dirty="0" smtClean="0"/>
              <a:t>17</a:t>
            </a:r>
            <a:r>
              <a:rPr kumimoji="1" lang="zh-CN" altLang="en-US" dirty="0" smtClean="0"/>
              <a:t>队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题以下因为我数数不好而不列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1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糖糖王国的道路修建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如果凸包上是单纯的，直接外面连一起来，然后取任意一个黑点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，不断地调用</a:t>
            </a:r>
            <a:r>
              <a:rPr kumimoji="1" lang="en-US" altLang="zh-CN" dirty="0" smtClean="0"/>
              <a:t>work(p,c_i,c_i+1)</a:t>
            </a:r>
            <a:r>
              <a:rPr kumimoji="1" lang="zh-CN" altLang="en-US" dirty="0" smtClean="0"/>
              <a:t>转一圈即可。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否则，先把凸包上的黑和白分别相连，然后需要将凸包从中间切开，找到黑白分割的</a:t>
            </a:r>
            <a:r>
              <a:rPr kumimoji="1" lang="en-US" altLang="zh-CN" dirty="0" err="1" smtClean="0"/>
              <a:t>p,q</a:t>
            </a:r>
            <a:r>
              <a:rPr kumimoji="1" lang="zh-CN" altLang="en-US" dirty="0" smtClean="0"/>
              <a:t>，然后做一条线把两边拆成两个凸多边形。最后分别做以</a:t>
            </a:r>
            <a:r>
              <a:rPr kumimoji="1" lang="en-US" altLang="zh-CN" dirty="0" err="1" smtClean="0"/>
              <a:t>p,q</a:t>
            </a:r>
            <a:r>
              <a:rPr kumimoji="1" lang="zh-CN" altLang="en-US" dirty="0" smtClean="0"/>
              <a:t>为根的三角剖分，调用即可。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鸣谢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感谢</a:t>
            </a:r>
            <a:r>
              <a:rPr kumimoji="1" lang="en-US" altLang="zh-CN" dirty="0" smtClean="0"/>
              <a:t>PTA</a:t>
            </a:r>
            <a:r>
              <a:rPr kumimoji="1" lang="zh-CN" altLang="en-US" dirty="0" smtClean="0"/>
              <a:t>及</a:t>
            </a:r>
            <a:r>
              <a:rPr kumimoji="1" lang="en-US" altLang="zh-CN" dirty="0" smtClean="0"/>
              <a:t>Camp</a:t>
            </a:r>
            <a:r>
              <a:rPr kumimoji="1" lang="zh-CN" altLang="en-US" dirty="0" smtClean="0"/>
              <a:t>强有力的技术人员们</a:t>
            </a:r>
            <a:r>
              <a:rPr kumimoji="1" lang="en-US" altLang="zh-CN" dirty="0" smtClean="0"/>
              <a:t>~</a:t>
            </a:r>
          </a:p>
          <a:p>
            <a:r>
              <a:rPr kumimoji="1" lang="zh-CN" altLang="en-US" dirty="0" smtClean="0"/>
              <a:t>感谢志愿者们</a:t>
            </a:r>
            <a:r>
              <a:rPr kumimoji="1" lang="en-US" altLang="zh-CN" dirty="0" smtClean="0"/>
              <a:t>~</a:t>
            </a:r>
          </a:p>
          <a:p>
            <a:r>
              <a:rPr kumimoji="1" lang="zh-CN" altLang="en-US" dirty="0" smtClean="0"/>
              <a:t>感谢</a:t>
            </a:r>
            <a:r>
              <a:rPr kumimoji="1" lang="en-US" altLang="zh-CN" dirty="0" err="1" smtClean="0"/>
              <a:t>wls</a:t>
            </a:r>
            <a:r>
              <a:rPr kumimoji="1" lang="zh-CN" altLang="en-US" dirty="0" smtClean="0"/>
              <a:t>和敦哥哥的邀请</a:t>
            </a:r>
            <a:r>
              <a:rPr kumimoji="1" lang="en-US" altLang="zh-CN" dirty="0" smtClean="0"/>
              <a:t>~</a:t>
            </a:r>
          </a:p>
          <a:p>
            <a:r>
              <a:rPr kumimoji="1" lang="zh-CN" altLang="en-US" dirty="0" smtClean="0"/>
              <a:t>感谢又强劲又严格的验题人们</a:t>
            </a:r>
            <a:r>
              <a:rPr kumimoji="1" lang="en-US" altLang="zh-CN" dirty="0" smtClean="0"/>
              <a:t>~</a:t>
            </a:r>
          </a:p>
          <a:p>
            <a:r>
              <a:rPr kumimoji="1" lang="zh-CN" altLang="en-US" dirty="0" smtClean="0"/>
              <a:t>感谢大家</a:t>
            </a:r>
            <a:r>
              <a:rPr kumimoji="1" lang="en-US" altLang="zh-CN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219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0" y="2562226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期待未来</a:t>
            </a:r>
            <a:r>
              <a:rPr kumimoji="1" lang="zh-CN" altLang="en-US" dirty="0" smtClean="0"/>
              <a:t>再会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5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通过汇总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115/338</a:t>
            </a:r>
          </a:p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6/11</a:t>
            </a:r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95</a:t>
            </a:r>
          </a:p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4/24</a:t>
            </a:r>
          </a:p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63/266</a:t>
            </a:r>
          </a:p>
          <a:p>
            <a:r>
              <a:rPr kumimoji="1" lang="en-US" altLang="zh-CN" dirty="0" smtClean="0"/>
              <a:t>F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23/88</a:t>
            </a:r>
          </a:p>
          <a:p>
            <a:r>
              <a:rPr kumimoji="1" lang="en-US" altLang="zh-CN" dirty="0" smtClean="0"/>
              <a:t>G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0/25</a:t>
            </a:r>
          </a:p>
          <a:p>
            <a:r>
              <a:rPr kumimoji="1" lang="en-US" altLang="zh-CN" dirty="0" smtClean="0"/>
              <a:t>H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42/361</a:t>
            </a:r>
          </a:p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4/39</a:t>
            </a:r>
          </a:p>
          <a:p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9/29</a:t>
            </a:r>
          </a:p>
          <a:p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31/245</a:t>
            </a:r>
          </a:p>
        </p:txBody>
      </p:sp>
    </p:spTree>
    <p:extLst>
      <p:ext uri="{BB962C8B-B14F-4D97-AF65-F5344CB8AC3E}">
        <p14:creationId xmlns:p14="http://schemas.microsoft.com/office/powerpoint/2010/main" val="5744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难度预期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预期：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A,C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D,K,I,H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F,B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实际：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A,C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H,K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B,J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D,I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5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托米的字符串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题意：统计所有子串元音字母占比的平均值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令</a:t>
            </a:r>
            <a:r>
              <a:rPr kumimoji="1" lang="en-US" altLang="zh-CN" dirty="0" smtClean="0"/>
              <a:t>sum[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表示前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个字母中元音字母个数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令长度为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的子串中元音字母出现的个数之和为</a:t>
            </a:r>
            <a:r>
              <a:rPr kumimoji="1" lang="en-US" altLang="zh-CN" dirty="0" smtClean="0"/>
              <a:t>f[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/>
              <a:t>f[</a:t>
            </a:r>
            <a:r>
              <a:rPr kumimoji="1" lang="en-US" altLang="zh-CN" dirty="0"/>
              <a:t>1</a:t>
            </a:r>
            <a:r>
              <a:rPr kumimoji="1" lang="en-US" altLang="zh-CN" dirty="0" smtClean="0"/>
              <a:t>]=sum[</a:t>
            </a:r>
            <a:r>
              <a:rPr kumimoji="1" lang="en-US" altLang="zh-CN" dirty="0"/>
              <a:t>n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/>
              <a:t>f[2]=f[1]+sum[n-1]-sum[1]</a:t>
            </a:r>
          </a:p>
          <a:p>
            <a:r>
              <a:rPr kumimoji="1" lang="en-US" altLang="zh-CN" dirty="0" smtClean="0"/>
              <a:t>f[3]=f[2]+sum[n-2]-sum[2]</a:t>
            </a:r>
          </a:p>
          <a:p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最后答案是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Σf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]/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)/(n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(n+1)/2)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纳新一百的石子游戏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题意：对于每个前缀的所有石子堆，询问先手必胜方案数。</a:t>
            </a:r>
            <a:endParaRPr kumimoji="1" lang="en-US" altLang="zh-CN" dirty="0" smtClean="0"/>
          </a:p>
          <a:p>
            <a:r>
              <a:rPr kumimoji="1" lang="zh-CN" altLang="en-US" dirty="0"/>
              <a:t>题解：设</a:t>
            </a:r>
            <a:r>
              <a:rPr kumimoji="1" lang="zh-CN" altLang="en-US" dirty="0" smtClean="0"/>
              <a:t>当前异或和为</a:t>
            </a:r>
            <a:r>
              <a:rPr kumimoji="1" lang="en-US" altLang="zh-CN" dirty="0"/>
              <a:t>x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则要找到的就是有多少堆</a:t>
            </a:r>
            <a:r>
              <a:rPr kumimoji="1" lang="zh-CN" altLang="en-US" dirty="0" smtClean="0"/>
              <a:t>石头</a:t>
            </a:r>
            <a:r>
              <a:rPr kumimoji="1" lang="en-US" altLang="zh-CN" dirty="0"/>
              <a:t>y</a:t>
            </a:r>
            <a:r>
              <a:rPr kumimoji="1" lang="zh-CN" altLang="en-US" dirty="0" smtClean="0"/>
              <a:t>满足</a:t>
            </a:r>
            <a:r>
              <a:rPr kumimoji="1" lang="en-US" altLang="zh-CN" dirty="0" smtClean="0"/>
              <a:t>y&gt;x </a:t>
            </a:r>
            <a:r>
              <a:rPr kumimoji="1" lang="en-US" altLang="zh-CN" dirty="0" err="1" smtClean="0"/>
              <a:t>xor</a:t>
            </a:r>
            <a:r>
              <a:rPr kumimoji="1" lang="en-US" altLang="zh-CN" dirty="0" smtClean="0"/>
              <a:t> y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这样就能</a:t>
            </a:r>
            <a:r>
              <a:rPr kumimoji="1" lang="zh-CN" altLang="en-US" dirty="0" smtClean="0"/>
              <a:t>将</a:t>
            </a:r>
            <a:r>
              <a:rPr kumimoji="1" lang="en-US" altLang="zh-CN" dirty="0"/>
              <a:t>y</a:t>
            </a:r>
            <a:r>
              <a:rPr kumimoji="1" lang="zh-CN" altLang="en-US" dirty="0" smtClean="0"/>
              <a:t>变为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xor</a:t>
            </a:r>
            <a:r>
              <a:rPr kumimoji="1" lang="en-US" altLang="zh-CN" dirty="0" smtClean="0"/>
              <a:t> y</a:t>
            </a:r>
            <a:r>
              <a:rPr kumimoji="1" lang="zh-CN" altLang="en-US" dirty="0" smtClean="0"/>
              <a:t>来使得异或和为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。考虑异或和</a:t>
            </a:r>
            <a:r>
              <a:rPr kumimoji="1" lang="zh-CN" altLang="en-US" dirty="0"/>
              <a:t>的最高的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二进制位，所有这一位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显然</a:t>
            </a:r>
            <a:r>
              <a:rPr kumimoji="1" lang="zh-CN" altLang="en-US" dirty="0"/>
              <a:t>都满足条件，这一位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都不满足条件。</a:t>
            </a:r>
          </a:p>
        </p:txBody>
      </p:sp>
    </p:spTree>
    <p:extLst>
      <p:ext uri="{BB962C8B-B14F-4D97-AF65-F5344CB8AC3E}">
        <p14:creationId xmlns:p14="http://schemas.microsoft.com/office/powerpoint/2010/main" val="10504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阔力梯的树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题意：求把树上每个节点的子树里所有节点编号拿出来，排序后两两求差后的平方和。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启发式合并，用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维护子树的序列，逐个加入时把相邻元素拿出来对答案作贡献。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叁佰爱抠的序列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题意：找到最大的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，使得存在一个长度为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值域为</a:t>
            </a:r>
            <a:r>
              <a:rPr kumimoji="1" lang="en-US" altLang="zh-CN" dirty="0" smtClean="0"/>
              <a:t>[1,m]</a:t>
            </a:r>
            <a:r>
              <a:rPr kumimoji="1" lang="zh-CN" altLang="en-US" dirty="0" smtClean="0"/>
              <a:t>的序列，满足任意一组相邻关系都存在。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题解：考虑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个点的完全图，若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为奇数，则存在一条欧拉回路。若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为偶数，同理</a:t>
            </a:r>
            <a:r>
              <a:rPr kumimoji="1" lang="zh-CN" altLang="en-US" dirty="0" smtClean="0"/>
              <a:t>至少把</a:t>
            </a:r>
            <a:r>
              <a:rPr kumimoji="1" lang="en-US" altLang="zh-CN" dirty="0" smtClean="0"/>
              <a:t>k</a:t>
            </a:r>
            <a:r>
              <a:rPr kumimoji="1" lang="en-US" altLang="zh-CN" dirty="0" smtClean="0"/>
              <a:t>-2</a:t>
            </a:r>
            <a:r>
              <a:rPr kumimoji="1" lang="zh-CN" altLang="en-US" dirty="0" smtClean="0"/>
              <a:t>个点补足</a:t>
            </a:r>
            <a:r>
              <a:rPr kumimoji="1" lang="en-US" altLang="zh-CN" dirty="0" smtClean="0"/>
              <a:t>(k-2)/2</a:t>
            </a:r>
            <a:r>
              <a:rPr kumimoji="1" lang="zh-CN" altLang="en-US" dirty="0" smtClean="0"/>
              <a:t>条边，</a:t>
            </a:r>
            <a:r>
              <a:rPr kumimoji="1" lang="zh-CN" altLang="en-US" dirty="0" smtClean="0"/>
              <a:t>使得</a:t>
            </a:r>
            <a:r>
              <a:rPr kumimoji="1" lang="zh-CN" altLang="en-US" dirty="0" smtClean="0"/>
              <a:t>除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点外</a:t>
            </a:r>
            <a:r>
              <a:rPr kumimoji="1" lang="zh-CN" altLang="en-US" dirty="0" smtClean="0"/>
              <a:t>任意</a:t>
            </a:r>
            <a:r>
              <a:rPr kumimoji="1" lang="zh-CN" altLang="en-US" dirty="0" smtClean="0"/>
              <a:t>一点度数都为偶数才会存在</a:t>
            </a:r>
            <a:r>
              <a:rPr kumimoji="1" lang="zh-CN" altLang="en-US" smtClean="0"/>
              <a:t>欧拉</a:t>
            </a:r>
            <a:r>
              <a:rPr kumimoji="1" lang="zh-CN" altLang="en-US" smtClean="0"/>
              <a:t>路径</a:t>
            </a:r>
            <a:r>
              <a:rPr kumimoji="1" lang="zh-CN" altLang="en-US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因此，通过二分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小心枚举得到最大的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，之后建图跑欧拉回路。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破忒头的匿名信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题意：用字典里的单词凑出长串，同时要求代价和最小。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题解：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注意到限制了字典里单词长度总和，则字典里不同长度单词至多有根号个。则对于一个位置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，其前继有效转移位置至多有根号个。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AC</a:t>
            </a:r>
            <a:r>
              <a:rPr kumimoji="1" lang="zh-CN" altLang="en-US" dirty="0" smtClean="0"/>
              <a:t>自动机预处理出每一个位置的有效转移位置，题目变成在一个</a:t>
            </a:r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上求最短路，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5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1602</Words>
  <Application>Microsoft Macintosh PowerPoint</Application>
  <PresentationFormat>全屏显示(4:3)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DengXian</vt:lpstr>
      <vt:lpstr>Mangal</vt:lpstr>
      <vt:lpstr>等线</vt:lpstr>
      <vt:lpstr>等线 Light</vt:lpstr>
      <vt:lpstr>Arial</vt:lpstr>
      <vt:lpstr>Office 主题</vt:lpstr>
      <vt:lpstr>Wannafly Winter Camp 2020 - Legilimens Contest</vt:lpstr>
      <vt:lpstr>成绩汇总</vt:lpstr>
      <vt:lpstr>通过汇总</vt:lpstr>
      <vt:lpstr>难度预期</vt:lpstr>
      <vt:lpstr>A 托米的字符串</vt:lpstr>
      <vt:lpstr>C 纳新一百的石子游戏</vt:lpstr>
      <vt:lpstr>E 阔力梯的树</vt:lpstr>
      <vt:lpstr>H 叁佰爱抠的序列</vt:lpstr>
      <vt:lpstr>K 破忒头的匿名信</vt:lpstr>
      <vt:lpstr>F 采蘑菇的克拉丽丝</vt:lpstr>
      <vt:lpstr>B 萨博的方程式</vt:lpstr>
      <vt:lpstr>B 萨博的方程式</vt:lpstr>
      <vt:lpstr>B 萨博的方程式</vt:lpstr>
      <vt:lpstr>J 邦邦的2-SAT模板</vt:lpstr>
      <vt:lpstr>D 卡拉巴什的字符串</vt:lpstr>
      <vt:lpstr>I 堡堡的宝藏</vt:lpstr>
      <vt:lpstr>I 堡堡的宝藏</vt:lpstr>
      <vt:lpstr>G 糖糖王国的道路修建</vt:lpstr>
      <vt:lpstr>G 糖糖王国的道路修建</vt:lpstr>
      <vt:lpstr>G 糖糖王国的道路修建</vt:lpstr>
      <vt:lpstr>鸣谢</vt:lpstr>
      <vt:lpstr>期待未来再会~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Wannafly Winter Camp 2020 - Legilimens Contest</dc:title>
  <dc:creator>Microsoft Office User</dc:creator>
  <cp:lastModifiedBy>Microsoft Office User</cp:lastModifiedBy>
  <cp:revision>12</cp:revision>
  <dcterms:created xsi:type="dcterms:W3CDTF">2020-01-13T09:39:59Z</dcterms:created>
  <dcterms:modified xsi:type="dcterms:W3CDTF">2020-01-13T13:08:42Z</dcterms:modified>
</cp:coreProperties>
</file>