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9" r:id="rId4"/>
    <p:sldId id="291" r:id="rId5"/>
    <p:sldId id="259" r:id="rId6"/>
    <p:sldId id="260" r:id="rId7"/>
    <p:sldId id="261" r:id="rId8"/>
    <p:sldId id="262" r:id="rId9"/>
    <p:sldId id="263" r:id="rId10"/>
    <p:sldId id="287" r:id="rId11"/>
    <p:sldId id="264" r:id="rId12"/>
    <p:sldId id="290" r:id="rId13"/>
    <p:sldId id="292" r:id="rId14"/>
    <p:sldId id="293" r:id="rId15"/>
    <p:sldId id="294" r:id="rId16"/>
    <p:sldId id="283" r:id="rId17"/>
    <p:sldId id="285" r:id="rId18"/>
    <p:sldId id="28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DCF6C-A527-184D-8390-EDB935C17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4D7F5D-4597-8046-951A-7D0ED17C3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88B9C-2EEA-2845-8FD8-C4E2DA61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FD29-82A5-D943-8C7D-5C613AEC2EA8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5F5E5-97E6-5D40-A921-BF662316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0EC47-9937-244F-A24C-66CE6B75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EECC-9A63-F84F-A84A-CEBF061CF3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63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8039F-2019-DF4C-8334-59004F70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A70586-1499-5740-8123-10F6D7767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144EA-2C90-B348-A014-444BFB3E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FD29-82A5-D943-8C7D-5C613AEC2EA8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27766-F0A9-8047-A351-4AB2C280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7B042-EE9F-6D4B-BCEA-363A7529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EECC-9A63-F84F-A84A-CEBF061CF3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10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A92F1F-E667-C243-A227-96815B8DB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5087A5-710B-8A4B-8CC9-5261B5F1C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58426-E176-8941-B7C6-EA687924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FD29-82A5-D943-8C7D-5C613AEC2EA8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6E651-B1D7-3A40-B04C-C59D9EB2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84B0B-B678-5E45-953D-BEF6DD85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EECC-9A63-F84F-A84A-CEBF061CF3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577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506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70C4F-CF72-5E4A-B7DB-C2D62A94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3E285-57AC-6F4D-BA76-DCEB5C634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D3286-D9B7-774E-B154-9277986B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FD29-82A5-D943-8C7D-5C613AEC2EA8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9323D-FD8C-2042-92AD-15E425FF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852CE-777A-AE4A-B1EF-F0FB528A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EECC-9A63-F84F-A84A-CEBF061CF3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970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0DD1-7876-004B-942F-4475530A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ED7FC1-C3D5-9F42-8EB7-E8AB75315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64396-8FC1-2742-98E2-BD6951E5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FD29-82A5-D943-8C7D-5C613AEC2EA8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FD9B6-6130-BC4D-B130-D385BA1B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9EA5E-0B10-5A43-8696-121648A1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EECC-9A63-F84F-A84A-CEBF061CF3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73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41D63-3119-DB48-A40C-C7337CBC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EBF02-792B-FC44-B2F5-0A1D049C7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9A4B40-1768-F843-B575-6D790F89E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629249-391F-4F49-8CD0-3E0FE5FD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FD29-82A5-D943-8C7D-5C613AEC2EA8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D500-745C-0243-8CAF-05F3FFA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D769C-9A25-2943-9A36-0C12506A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EECC-9A63-F84F-A84A-CEBF061CF3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321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04BC2-A34B-CB47-B7F6-6037C47A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8B0527-26F4-FB46-8EE0-00EC13EE5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11635D-2E07-A244-972A-70C7F913E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7E155E-E36D-8E4F-AB75-128E3DDB4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138AA1-4792-BE4B-9685-8A0636622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358DFB-118A-504A-8DF9-661D6E53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FD29-82A5-D943-8C7D-5C613AEC2EA8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E1A365-5178-3449-A5A0-57C2BD3C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3290C0-AC00-3F41-8DE1-CC0E1937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EECC-9A63-F84F-A84A-CEBF061CF3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82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BFDB1-FE34-2448-AA8B-078818A4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261917-1B87-3F48-968E-8CB64DB1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FD29-82A5-D943-8C7D-5C613AEC2EA8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7898C8-42FA-7743-968F-6150841D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67200D-878A-F543-B0AC-CFAF8619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EECC-9A63-F84F-A84A-CEBF061CF3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181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A85CE7-9ABD-F34F-A101-E55FFAAD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FD29-82A5-D943-8C7D-5C613AEC2EA8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FF0CC9-8BEA-4D4A-A44B-7E670151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0E0EAD-29EB-C841-84A5-18F111CE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EECC-9A63-F84F-A84A-CEBF061CF3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804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06C90-BDB8-A24E-BC66-D8DCEDED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95554-37EA-5E4C-94B3-AFAE14E74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DC92EA-CF8B-E949-8DBA-85F6C56D9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F9E3B-8071-6C43-9EE1-FE86EDBC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FD29-82A5-D943-8C7D-5C613AEC2EA8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41F0ED-546D-C14C-B47E-596855A6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74C6F2-E1EA-EF44-B50A-163E5A32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EECC-9A63-F84F-A84A-CEBF061CF3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741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1CDED-CDC7-E148-A804-D97BABAF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CE4C63-A710-6440-89D1-EB4EC1226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CA177D-E0BD-2243-8B16-ACC397F1F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7F4BD2-ECC4-8549-BD7F-8DBC06ED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FD29-82A5-D943-8C7D-5C613AEC2EA8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976EE7-65AB-A645-A3A8-148A6EA9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C0D5EA-2748-9C43-9C46-199FEC0C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EECC-9A63-F84F-A84A-CEBF061CF3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82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B92A8E-1CB0-C049-B193-0D969C88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E0B286-996E-494B-858C-777EEC431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69A6D-7E53-AF44-8836-37A1FC096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9FD29-82A5-D943-8C7D-5C613AEC2EA8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68D2D-0077-004C-99D7-6707C2C1A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704C9-4709-2143-8618-D87DE99F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BEECC-9A63-F84F-A84A-CEBF061CF3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822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444FF-18C7-7341-AE94-F3C93AE11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/>
              <a:t>Wannafly</a:t>
            </a:r>
            <a:r>
              <a:rPr kumimoji="1" lang="en-US" altLang="zh-CN" dirty="0"/>
              <a:t> Winter Camp Day3, cooperated with CCPC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D285E8-DC27-FC45-9D89-A2F302262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北京大学 吴瑾昭</a:t>
            </a:r>
          </a:p>
        </p:txBody>
      </p:sp>
    </p:spTree>
    <p:extLst>
      <p:ext uri="{BB962C8B-B14F-4D97-AF65-F5344CB8AC3E}">
        <p14:creationId xmlns:p14="http://schemas.microsoft.com/office/powerpoint/2010/main" val="156226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888B1-196B-D245-8014-F363C9C4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F17E3-E335-3A44-8288-DE29BAF4A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决策单调性</a:t>
            </a:r>
            <a:endParaRPr kumimoji="1" lang="en-US" altLang="zh-CN" dirty="0"/>
          </a:p>
          <a:p>
            <a:r>
              <a:rPr kumimoji="1" lang="zh-CN" altLang="en-US" dirty="0"/>
              <a:t>类似整体二分转移</a:t>
            </a:r>
          </a:p>
        </p:txBody>
      </p:sp>
    </p:spTree>
    <p:extLst>
      <p:ext uri="{BB962C8B-B14F-4D97-AF65-F5344CB8AC3E}">
        <p14:creationId xmlns:p14="http://schemas.microsoft.com/office/powerpoint/2010/main" val="1943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85489-C471-4547-B7B4-F639EDCE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1D86A-7E21-364B-AC59-BEC1223B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考虑一下虚树和最远点？</a:t>
            </a:r>
          </a:p>
        </p:txBody>
      </p:sp>
    </p:spTree>
    <p:extLst>
      <p:ext uri="{BB962C8B-B14F-4D97-AF65-F5344CB8AC3E}">
        <p14:creationId xmlns:p14="http://schemas.microsoft.com/office/powerpoint/2010/main" val="232399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97F20-EB96-074D-AD43-09E4587F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429C1-30E4-D645-8D82-14184A77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我们从大到小考虑每个数 考虑每个数在什么时候能作为最大的</a:t>
            </a:r>
            <a:r>
              <a:rPr kumimoji="1" lang="en-US" altLang="zh-CN" dirty="0" err="1"/>
              <a:t>gcd</a:t>
            </a:r>
            <a:endParaRPr kumimoji="1" lang="en-US" altLang="zh-CN" dirty="0"/>
          </a:p>
          <a:p>
            <a:r>
              <a:rPr kumimoji="1" lang="zh-CN" altLang="en-US" dirty="0"/>
              <a:t>首先找到是这个数的所有倍数的数</a:t>
            </a:r>
            <a:r>
              <a:rPr kumimoji="1" lang="en-US" altLang="zh-CN" dirty="0"/>
              <a:t>,</a:t>
            </a:r>
            <a:r>
              <a:rPr kumimoji="1" lang="zh-CN" altLang="en-US" dirty="0"/>
              <a:t>假设位置是</a:t>
            </a:r>
            <a:r>
              <a:rPr kumimoji="1" lang="en-US" altLang="zh-CN" dirty="0"/>
              <a:t>a[0],a[1],..,a[k-1],a[k],</a:t>
            </a:r>
            <a:r>
              <a:rPr kumimoji="1" lang="zh-CN" altLang="en-US" dirty="0"/>
              <a:t>那么显然还剩着</a:t>
            </a:r>
            <a:r>
              <a:rPr kumimoji="1" lang="en-US" altLang="zh-CN" dirty="0"/>
              <a:t>(a[k-1],a[k])(</a:t>
            </a:r>
            <a:r>
              <a:rPr kumimoji="1" lang="zh-CN" altLang="en-US" dirty="0"/>
              <a:t>即</a:t>
            </a:r>
            <a:r>
              <a:rPr kumimoji="1" lang="en-US" altLang="zh-CN" dirty="0"/>
              <a:t>r&lt;a[k-1]),</a:t>
            </a:r>
            <a:r>
              <a:rPr kumimoji="1" lang="zh-CN" altLang="en-US" dirty="0"/>
              <a:t>剩着</a:t>
            </a:r>
            <a:r>
              <a:rPr kumimoji="1" lang="en-US" altLang="zh-CN" dirty="0"/>
              <a:t>(a[0],a[1])(l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a[1]),</a:t>
            </a:r>
            <a:r>
              <a:rPr kumimoji="1" lang="zh-CN" altLang="en-US" dirty="0"/>
              <a:t>还剩着</a:t>
            </a:r>
            <a:r>
              <a:rPr kumimoji="1" lang="en-US" altLang="zh-CN" dirty="0"/>
              <a:t>(a[0],a[k])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即</a:t>
            </a:r>
            <a:r>
              <a:rPr kumimoji="1" lang="en-US" altLang="zh-CN" dirty="0"/>
              <a:t>l&gt;a[0],r&lt;a[k]),</a:t>
            </a:r>
            <a:r>
              <a:rPr kumimoji="1" lang="zh-CN" altLang="en-US" dirty="0"/>
              <a:t>这些都是可能的</a:t>
            </a:r>
            <a:endParaRPr kumimoji="1" lang="en-US" altLang="zh-CN" dirty="0"/>
          </a:p>
          <a:p>
            <a:r>
              <a:rPr kumimoji="1" lang="zh-CN" altLang="en-US" dirty="0"/>
              <a:t>考虑一下我们实际上每次相当于删一</a:t>
            </a:r>
            <a:r>
              <a:rPr kumimoji="1" lang="zh-CN" altLang="en-US"/>
              <a:t>个区间状物</a:t>
            </a:r>
            <a:endParaRPr kumimoji="1" lang="en-US" altLang="zh-CN" dirty="0"/>
          </a:p>
          <a:p>
            <a:r>
              <a:rPr kumimoji="1" lang="zh-CN" altLang="en-US" dirty="0"/>
              <a:t>用一个线段树维护每个点为左端点的时候最远删到了哪，以及还剩多少个区间没有被删即可。</a:t>
            </a:r>
          </a:p>
        </p:txBody>
      </p:sp>
    </p:spTree>
    <p:extLst>
      <p:ext uri="{BB962C8B-B14F-4D97-AF65-F5344CB8AC3E}">
        <p14:creationId xmlns:p14="http://schemas.microsoft.com/office/powerpoint/2010/main" val="354982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贪心地让每一步中正确的门的概率最小、每次打开概率最大的门、每次打开概率最小的门，这些策略都是错误的，枚举一些</a:t>
            </a:r>
            <a:r>
              <a:rPr lang="en-US" altLang="zh-CN" sz="3600" dirty="0"/>
              <a:t>N=5</a:t>
            </a:r>
            <a:r>
              <a:rPr lang="zh-CN" altLang="en-US" sz="3600" dirty="0"/>
              <a:t>、</a:t>
            </a:r>
            <a:r>
              <a:rPr lang="en-US" altLang="zh-CN" sz="3600" dirty="0"/>
              <a:t>6</a:t>
            </a:r>
            <a:r>
              <a:rPr lang="zh-CN" altLang="en-US" sz="3600" dirty="0"/>
              <a:t>的情况大概可以感受到</a:t>
            </a:r>
            <a:endParaRPr lang="en-US" altLang="zh-CN" sz="3600"/>
          </a:p>
          <a:p>
            <a:r>
              <a:rPr lang="zh-CN" altLang="en-US" sz="3600"/>
              <a:t>事实上</a:t>
            </a:r>
            <a:r>
              <a:rPr lang="zh-CN" altLang="en-US" sz="3600" dirty="0"/>
              <a:t>，通过归纳法可以证明，无论打开了哪扇门，</a:t>
            </a:r>
            <a:r>
              <a:rPr lang="en-US" altLang="zh-CN" sz="3600" dirty="0"/>
              <a:t>A</a:t>
            </a:r>
            <a:r>
              <a:rPr lang="zh-CN" altLang="en-US" sz="3600" dirty="0"/>
              <a:t>选择的那扇门在门打开之后都会变成全场唯一概率最小的门。</a:t>
            </a:r>
          </a:p>
        </p:txBody>
      </p:sp>
    </p:spTree>
    <p:extLst>
      <p:ext uri="{BB962C8B-B14F-4D97-AF65-F5344CB8AC3E}">
        <p14:creationId xmlns:p14="http://schemas.microsoft.com/office/powerpoint/2010/main" val="1521306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 lnSpcReduction="10000"/>
          </a:bodyPr>
          <a:lstStyle/>
          <a:p>
            <a:r>
              <a:rPr lang="zh-CN" altLang="en-US" sz="3600" dirty="0"/>
              <a:t>通过这一结论我们可以把问题转成类似一个序列操作问题：</a:t>
            </a:r>
            <a:endParaRPr lang="en-US" altLang="zh-CN" sz="3600" dirty="0"/>
          </a:p>
          <a:p>
            <a:r>
              <a:rPr lang="zh-CN" altLang="en-US" sz="3600" dirty="0"/>
              <a:t>一开始有</a:t>
            </a:r>
            <a:r>
              <a:rPr lang="en-US" altLang="zh-CN" sz="3600" dirty="0"/>
              <a:t>N</a:t>
            </a:r>
            <a:r>
              <a:rPr lang="zh-CN" altLang="en-US" sz="3600" dirty="0"/>
              <a:t>个球一起放在序列头，有一个是正确球。</a:t>
            </a:r>
            <a:endParaRPr lang="en-US" altLang="zh-CN" sz="3600" dirty="0"/>
          </a:p>
          <a:p>
            <a:r>
              <a:rPr lang="zh-CN" altLang="en-US" sz="3600" dirty="0"/>
              <a:t>每次</a:t>
            </a:r>
            <a:r>
              <a:rPr lang="en-US" altLang="zh-CN" sz="3600" dirty="0"/>
              <a:t>A</a:t>
            </a:r>
            <a:r>
              <a:rPr lang="zh-CN" altLang="en-US" sz="3600" dirty="0"/>
              <a:t>从序列头的所有球中随机抽一个，然后</a:t>
            </a:r>
            <a:r>
              <a:rPr lang="en-US" altLang="zh-CN" sz="3600" dirty="0"/>
              <a:t>B</a:t>
            </a:r>
            <a:r>
              <a:rPr lang="zh-CN" altLang="en-US" sz="3600" dirty="0"/>
              <a:t>可以丢弃剩下球中不是正确球的任意一个，然后</a:t>
            </a:r>
            <a:r>
              <a:rPr lang="en-US" altLang="zh-CN" sz="3600" dirty="0"/>
              <a:t>A</a:t>
            </a:r>
            <a:r>
              <a:rPr lang="zh-CN" altLang="en-US" sz="3600" dirty="0"/>
              <a:t>把他抽的球单独地放在序列末尾</a:t>
            </a:r>
            <a:endParaRPr lang="en-US" altLang="zh-CN" sz="3600" dirty="0"/>
          </a:p>
          <a:p>
            <a:r>
              <a:rPr lang="zh-CN" altLang="en-US" sz="3600" dirty="0"/>
              <a:t>可以感受到，当</a:t>
            </a:r>
            <a:r>
              <a:rPr lang="en-US" altLang="zh-CN" sz="3600" dirty="0"/>
              <a:t>N</a:t>
            </a:r>
            <a:r>
              <a:rPr lang="zh-CN" altLang="en-US" sz="3600" dirty="0"/>
              <a:t>足够大时，</a:t>
            </a:r>
            <a:r>
              <a:rPr lang="en-US" altLang="zh-CN" sz="3600" dirty="0"/>
              <a:t>B</a:t>
            </a:r>
            <a:r>
              <a:rPr lang="zh-CN" altLang="en-US" sz="3600" dirty="0"/>
              <a:t>一定可以通过控奇偶性让</a:t>
            </a:r>
            <a:r>
              <a:rPr lang="en-US" altLang="zh-CN" sz="3600" dirty="0"/>
              <a:t>A</a:t>
            </a:r>
            <a:r>
              <a:rPr lang="zh-CN" altLang="en-US" sz="3600" dirty="0"/>
              <a:t>必败</a:t>
            </a:r>
            <a:r>
              <a:rPr lang="en-US" altLang="zh-CN" sz="3600" dirty="0"/>
              <a:t>(</a:t>
            </a:r>
            <a:r>
              <a:rPr lang="zh-CN" altLang="en-US" sz="3600" dirty="0"/>
              <a:t>这也可以坑到只观察序列前三项而认为序列单调递增趋于</a:t>
            </a:r>
            <a:r>
              <a:rPr lang="en-US" altLang="zh-CN" sz="3600" dirty="0"/>
              <a:t>1</a:t>
            </a:r>
            <a:r>
              <a:rPr lang="zh-CN" altLang="en-US" sz="3600" dirty="0"/>
              <a:t>的选手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57451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然后可以根据这个写一个</a:t>
            </a:r>
            <a:r>
              <a:rPr lang="en-US" altLang="zh-CN" sz="3600" dirty="0"/>
              <a:t>DP</a:t>
            </a:r>
            <a:r>
              <a:rPr lang="zh-CN" altLang="en-US" sz="3600" dirty="0"/>
              <a:t>，</a:t>
            </a:r>
            <a:r>
              <a:rPr lang="en-US" altLang="zh-CN" sz="3600" dirty="0"/>
              <a:t>f[</a:t>
            </a:r>
            <a:r>
              <a:rPr lang="en-US" altLang="zh-CN" sz="3600" dirty="0" err="1"/>
              <a:t>i</a:t>
            </a:r>
            <a:r>
              <a:rPr lang="en-US" altLang="zh-CN" sz="3600" dirty="0"/>
              <a:t>][j][k]</a:t>
            </a:r>
            <a:r>
              <a:rPr lang="zh-CN" altLang="en-US" sz="3600" dirty="0"/>
              <a:t>表示剩</a:t>
            </a:r>
            <a:r>
              <a:rPr lang="en-US" altLang="zh-CN" sz="3600" dirty="0" err="1"/>
              <a:t>i</a:t>
            </a:r>
            <a:r>
              <a:rPr lang="zh-CN" altLang="en-US" sz="3600" dirty="0"/>
              <a:t>个球，第一堆有</a:t>
            </a:r>
            <a:r>
              <a:rPr lang="en-US" altLang="zh-CN" sz="3600" dirty="0"/>
              <a:t>j</a:t>
            </a:r>
            <a:r>
              <a:rPr lang="zh-CN" altLang="en-US" sz="3600" dirty="0"/>
              <a:t>个球，正确球在位置</a:t>
            </a:r>
            <a:r>
              <a:rPr lang="en-US" altLang="zh-CN" sz="3600" dirty="0"/>
              <a:t>k</a:t>
            </a:r>
            <a:r>
              <a:rPr lang="zh-CN" altLang="en-US" sz="3600" dirty="0"/>
              <a:t>，这种情况下</a:t>
            </a:r>
            <a:r>
              <a:rPr lang="en-US" altLang="zh-CN" sz="3600" dirty="0"/>
              <a:t>A</a:t>
            </a:r>
            <a:r>
              <a:rPr lang="zh-CN" altLang="en-US" sz="3600" dirty="0"/>
              <a:t>获胜的概率</a:t>
            </a:r>
            <a:endParaRPr lang="en-US" altLang="zh-CN" sz="3600" dirty="0"/>
          </a:p>
          <a:p>
            <a:r>
              <a:rPr lang="en-US" altLang="zh-CN" sz="3600" dirty="0"/>
              <a:t>DP</a:t>
            </a:r>
            <a:r>
              <a:rPr lang="zh-CN" altLang="en-US" sz="3600" dirty="0"/>
              <a:t>发现当</a:t>
            </a:r>
            <a:r>
              <a:rPr lang="en-US" altLang="zh-CN" sz="3600" dirty="0"/>
              <a:t>N&gt;=10</a:t>
            </a:r>
            <a:r>
              <a:rPr lang="zh-CN" altLang="en-US" sz="3600" dirty="0"/>
              <a:t>的时候</a:t>
            </a:r>
            <a:r>
              <a:rPr lang="en-US" altLang="zh-CN" sz="3600" dirty="0"/>
              <a:t>B</a:t>
            </a:r>
            <a:r>
              <a:rPr lang="zh-CN" altLang="en-US" sz="3600" dirty="0"/>
              <a:t>就有让</a:t>
            </a:r>
            <a:r>
              <a:rPr lang="en-US" altLang="zh-CN" sz="3600" dirty="0"/>
              <a:t>A</a:t>
            </a:r>
            <a:r>
              <a:rPr lang="zh-CN" altLang="en-US" sz="3600" dirty="0"/>
              <a:t>必败的策略了</a:t>
            </a:r>
            <a:endParaRPr lang="en-US" altLang="zh-CN" sz="3600" dirty="0"/>
          </a:p>
          <a:p>
            <a:r>
              <a:rPr lang="zh-CN" altLang="en-US" sz="3600" dirty="0"/>
              <a:t>所以其实提前算完了小数据，大数据直接输出</a:t>
            </a:r>
            <a:r>
              <a:rPr lang="en-US" altLang="zh-CN" sz="3600" dirty="0"/>
              <a:t>0</a:t>
            </a:r>
            <a:r>
              <a:rPr lang="zh-CN" altLang="en-US" sz="3600" dirty="0"/>
              <a:t>就行</a:t>
            </a:r>
            <a:endParaRPr lang="en-US" altLang="zh-CN" sz="3600" dirty="0"/>
          </a:p>
          <a:p>
            <a:r>
              <a:rPr lang="zh-CN" altLang="en-US" sz="3600" dirty="0"/>
              <a:t>于是又在外边套了个无聊的数论模型</a:t>
            </a:r>
          </a:p>
        </p:txBody>
      </p:sp>
    </p:spTree>
    <p:extLst>
      <p:ext uri="{BB962C8B-B14F-4D97-AF65-F5344CB8AC3E}">
        <p14:creationId xmlns:p14="http://schemas.microsoft.com/office/powerpoint/2010/main" val="158375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Lyndon串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对于字符串S，如果S的最小后缀是他本身，那么S是Lyndon串。</a:t>
            </a:r>
          </a:p>
          <a:p>
            <a:r>
              <a:t>s为Lyndon串等价于s本身是其循环移位中最小的一个</a:t>
            </a:r>
          </a:p>
        </p:txBody>
      </p:sp>
    </p:spTree>
    <p:extLst>
      <p:ext uri="{BB962C8B-B14F-4D97-AF65-F5344CB8AC3E}">
        <p14:creationId xmlns:p14="http://schemas.microsoft.com/office/powerpoint/2010/main" val="152480182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Lyndon分解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222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3780"/>
            <a:ext cx="9144000" cy="852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74787"/>
            <a:ext cx="9144000" cy="22677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0579420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2B423-D9CE-404D-9910-3AC1073E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10E75-B9C5-7645-901A-7C017C19A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考虑一下我们肯定会切在</a:t>
            </a:r>
            <a:r>
              <a:rPr kumimoji="1" lang="en-US" altLang="zh-CN" dirty="0"/>
              <a:t>Lyndon</a:t>
            </a:r>
            <a:r>
              <a:rPr kumimoji="1" lang="zh-CN" altLang="en-US" dirty="0"/>
              <a:t>分解上</a:t>
            </a:r>
          </a:p>
        </p:txBody>
      </p:sp>
    </p:spTree>
    <p:extLst>
      <p:ext uri="{BB962C8B-B14F-4D97-AF65-F5344CB8AC3E}">
        <p14:creationId xmlns:p14="http://schemas.microsoft.com/office/powerpoint/2010/main" val="12243890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E86E2-F96B-4B42-A583-B6152E04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0FA87-F4FC-5643-96AD-E140EBBB8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签到题</a:t>
            </a:r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n=2?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6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89637-1D3D-C942-817A-D7517E64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A73B8-1873-0749-9A06-B228B96BF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假设我们已经对一棵树进行了点分治得到对应的点分树。如果我 们删去原树中的一条边，把得到的两个连通块中的点分别称为黑 点和白点。对于点分树中的每个白点（黑点），我们找到它的祖 先中最近的一个白点（黑点）作为它新的父亲，这样就能得到两 棵全由白点组成的树和全由黑点组成的树（因为有且仅有一个白 点和黑点找不到同色的祖先），它们分别为原树切分得到的两棵 树的点分树。 </a:t>
            </a:r>
            <a:endParaRPr lang="en-US" altLang="zh-CN" dirty="0"/>
          </a:p>
          <a:p>
            <a:r>
              <a:rPr lang="zh-CN" altLang="en-US" dirty="0"/>
              <a:t>反过来再考虑，如果我们把两棵树通过一条边 </a:t>
            </a:r>
            <a:r>
              <a:rPr lang="en-US" altLang="zh-CN" dirty="0"/>
              <a:t>(</a:t>
            </a:r>
            <a:r>
              <a:rPr lang="en" altLang="zh-CN" dirty="0"/>
              <a:t>u, v) </a:t>
            </a:r>
            <a:r>
              <a:rPr lang="zh-CN" altLang="en-US" dirty="0"/>
              <a:t>连接起来， 我们怎样把原有的两棵点分树合并起来，并且保持原本点分树中 的祖先后代关系呢？可以发现，我们只要把 </a:t>
            </a:r>
            <a:r>
              <a:rPr lang="en" altLang="zh-CN" dirty="0"/>
              <a:t>u </a:t>
            </a:r>
            <a:r>
              <a:rPr lang="zh-CN" altLang="en-US" dirty="0"/>
              <a:t>到所在点分树根节 点的路径以及 </a:t>
            </a:r>
            <a:r>
              <a:rPr lang="en" altLang="zh-CN" dirty="0"/>
              <a:t>v </a:t>
            </a:r>
            <a:r>
              <a:rPr lang="zh-CN" altLang="en-US" dirty="0"/>
              <a:t>到所在点分树根节点的路径按任意顺序归并起 来即可。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56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8BDCC-1CDB-9B4C-8E3A-5F92DAFD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446F1-ED54-7946-BF4B-B61E8945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FA3D8B-EC99-9D4B-A943-B054352D3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89"/>
            <a:ext cx="12192000" cy="655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8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708F4-7139-5C48-9ADE-11A4415B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ADCC2-3157-C149-BFF7-2E0A063B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Easy-3</a:t>
            </a:r>
          </a:p>
          <a:p>
            <a:r>
              <a:rPr kumimoji="1" lang="zh-CN" altLang="en-US" dirty="0"/>
              <a:t>答案 </a:t>
            </a:r>
            <a:r>
              <a:rPr kumimoji="1" lang="en-US" altLang="zh-CN" dirty="0"/>
              <a:t>=</a:t>
            </a:r>
            <a:r>
              <a:rPr kumimoji="1" lang="zh-CN" altLang="en-US" dirty="0"/>
              <a:t> 最小染色数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12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390A5-AF30-4B4F-86D4-C365C1E2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3BF7E-4CA8-A340-B6F5-7B097E39B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709BAF-7D3D-B745-9D2F-7249D2DB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263839" cy="469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9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1B947-B7C8-1A47-BE36-DCC3BE30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9B6F3-3989-9142-B867-BE27EC74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41DBB4-B665-3C4A-9B1A-1B77D9863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04968" cy="49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5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349A6-1690-3749-BC7F-CEE3D1C1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F4019-1975-8549-8BE5-751F4339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86BC40-9290-734D-A8F0-1C36EFC7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5541"/>
            <a:ext cx="10585720" cy="307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C170B-F7E4-884A-BBFF-BF4A7EBB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95B84-5EDB-B64A-929E-C81AC8DA9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搞你一波心态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29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787</Words>
  <Application>Microsoft Macintosh PowerPoint</Application>
  <PresentationFormat>宽屏</PresentationFormat>
  <Paragraphs>45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Wannafly Winter Camp Day3, cooperated with CCPC</vt:lpstr>
      <vt:lpstr>Problem A</vt:lpstr>
      <vt:lpstr>Problem B</vt:lpstr>
      <vt:lpstr>PowerPoint 演示文稿</vt:lpstr>
      <vt:lpstr>Problem C</vt:lpstr>
      <vt:lpstr>Problem D</vt:lpstr>
      <vt:lpstr>Problem D</vt:lpstr>
      <vt:lpstr>Problem D</vt:lpstr>
      <vt:lpstr>Problem E</vt:lpstr>
      <vt:lpstr>Problem F</vt:lpstr>
      <vt:lpstr>Problem G</vt:lpstr>
      <vt:lpstr>Problem H</vt:lpstr>
      <vt:lpstr>Problem I</vt:lpstr>
      <vt:lpstr>Problem I</vt:lpstr>
      <vt:lpstr>Problem I</vt:lpstr>
      <vt:lpstr>Lyndon串</vt:lpstr>
      <vt:lpstr>Lyndon分解</vt:lpstr>
      <vt:lpstr>Problem 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Wannafly Winter Camp Day3, cooperated with CCPC</dc:title>
  <dc:creator>吴 瑾昭</dc:creator>
  <cp:lastModifiedBy>吴 瑾昭</cp:lastModifiedBy>
  <cp:revision>12</cp:revision>
  <dcterms:created xsi:type="dcterms:W3CDTF">2020-01-14T06:42:48Z</dcterms:created>
  <dcterms:modified xsi:type="dcterms:W3CDTF">2020-01-14T08:02:54Z</dcterms:modified>
</cp:coreProperties>
</file>