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81" r:id="rId2"/>
    <p:sldId id="282" r:id="rId3"/>
    <p:sldId id="283" r:id="rId4"/>
    <p:sldId id="272" r:id="rId5"/>
    <p:sldId id="262" r:id="rId6"/>
    <p:sldId id="295" r:id="rId7"/>
    <p:sldId id="290" r:id="rId8"/>
    <p:sldId id="297" r:id="rId9"/>
    <p:sldId id="296" r:id="rId10"/>
    <p:sldId id="291" r:id="rId11"/>
    <p:sldId id="298" r:id="rId12"/>
    <p:sldId id="299" r:id="rId13"/>
    <p:sldId id="292" r:id="rId14"/>
    <p:sldId id="301" r:id="rId15"/>
    <p:sldId id="293" r:id="rId16"/>
    <p:sldId id="269" r:id="rId17"/>
    <p:sldId id="287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7F35"/>
    <a:srgbClr val="6CC1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 showGuides="1">
      <p:cViewPr varScale="1">
        <p:scale>
          <a:sx n="81" d="100"/>
          <a:sy n="81" d="100"/>
        </p:scale>
        <p:origin x="120" y="6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2017/7/21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8687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4545C-1FDC-4C1B-8130-5127F986CC0C}" type="datetimeFigureOut">
              <a:rPr lang="zh-CN" altLang="en-US" smtClean="0"/>
              <a:t>2017/7/21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2D5B5-B410-4276-B04E-D9D711525EA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4545C-1FDC-4C1B-8130-5127F986CC0C}" type="datetimeFigureOut">
              <a:rPr lang="zh-CN" altLang="en-US" smtClean="0"/>
              <a:t>2017/7/21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2D5B5-B410-4276-B04E-D9D711525EA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4545C-1FDC-4C1B-8130-5127F986CC0C}" type="datetimeFigureOut">
              <a:rPr lang="zh-CN" altLang="en-US" smtClean="0"/>
              <a:t>2017/7/21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2D5B5-B410-4276-B04E-D9D711525EA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7865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4545C-1FDC-4C1B-8130-5127F986CC0C}" type="datetimeFigureOut">
              <a:rPr lang="zh-CN" altLang="en-US" smtClean="0"/>
              <a:t>2017/7/21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2D5B5-B410-4276-B04E-D9D711525EA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49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4545C-1FDC-4C1B-8130-5127F986CC0C}" type="datetimeFigureOut">
              <a:rPr lang="zh-CN" altLang="en-US" smtClean="0"/>
              <a:t>2017/7/21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2D5B5-B410-4276-B04E-D9D711525EA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4545C-1FDC-4C1B-8130-5127F986CC0C}" type="datetimeFigureOut">
              <a:rPr lang="zh-CN" altLang="en-US" smtClean="0"/>
              <a:t>2017/7/21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2D5B5-B410-4276-B04E-D9D711525EA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4545C-1FDC-4C1B-8130-5127F986CC0C}" type="datetimeFigureOut">
              <a:rPr lang="zh-CN" altLang="en-US" smtClean="0"/>
              <a:t>2017/7/21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2D5B5-B410-4276-B04E-D9D711525EA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4545C-1FDC-4C1B-8130-5127F986CC0C}" type="datetimeFigureOut">
              <a:rPr lang="zh-CN" altLang="en-US" smtClean="0"/>
              <a:t>2017/7/21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2D5B5-B410-4276-B04E-D9D711525EA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4545C-1FDC-4C1B-8130-5127F986CC0C}" type="datetimeFigureOut">
              <a:rPr lang="zh-CN" altLang="en-US" smtClean="0"/>
              <a:t>2017/7/21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2D5B5-B410-4276-B04E-D9D711525EA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4545C-1FDC-4C1B-8130-5127F986CC0C}" type="datetimeFigureOut">
              <a:rPr lang="zh-CN" altLang="en-US" smtClean="0"/>
              <a:t>2017/7/21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2D5B5-B410-4276-B04E-D9D711525EA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4545C-1FDC-4C1B-8130-5127F986CC0C}" type="datetimeFigureOut">
              <a:rPr lang="zh-CN" altLang="en-US" smtClean="0"/>
              <a:t>2017/7/21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2D5B5-B410-4276-B04E-D9D711525EA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34545C-1FDC-4C1B-8130-5127F986CC0C}" type="datetimeFigureOut">
              <a:rPr lang="zh-CN" altLang="en-US" smtClean="0"/>
              <a:t>2017/7/21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2D5B5-B410-4276-B04E-D9D711525EA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2" Type="http://schemas.openxmlformats.org/officeDocument/2006/relationships/tags" Target="../tags/tag2.xml"/><Relationship Id="rId16" Type="http://schemas.openxmlformats.org/officeDocument/2006/relationships/hyperlink" Target="https://raw.githubusercontent.com/nieweidong/fetool/master/img/fe.jpg" TargetMode="Externa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slideLayout" Target="../slideLayouts/slideLayout1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heyunjiang.github.io/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Oval 65_1"/>
          <p:cNvSpPr/>
          <p:nvPr/>
        </p:nvSpPr>
        <p:spPr>
          <a:xfrm>
            <a:off x="3449224" y="767937"/>
            <a:ext cx="5293552" cy="5293552"/>
          </a:xfrm>
          <a:prstGeom prst="ellipse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4958587" y="941450"/>
            <a:ext cx="2262159" cy="169277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8000" dirty="0" smtClean="0">
                <a:solidFill>
                  <a:srgbClr val="407F35"/>
                </a:solidFill>
                <a:cs typeface="+mn-ea"/>
                <a:sym typeface="+mn-lt"/>
              </a:rPr>
              <a:t>2017</a:t>
            </a:r>
            <a:endParaRPr lang="zh-CN" altLang="en-US" sz="8000" dirty="0">
              <a:solidFill>
                <a:srgbClr val="407F35"/>
              </a:solidFill>
              <a:cs typeface="+mn-ea"/>
              <a:sym typeface="+mn-lt"/>
            </a:endParaRPr>
          </a:p>
        </p:txBody>
      </p:sp>
      <p:sp>
        <p:nvSpPr>
          <p:cNvPr id="62" name="矩形 61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3813473" y="4611408"/>
            <a:ext cx="4549255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何运江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3989571" y="2340631"/>
            <a:ext cx="4200189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用</a:t>
            </a:r>
            <a:r>
              <a:rPr lang="zh-CN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友</a:t>
            </a:r>
            <a:r>
              <a:rPr lang="en-US" altLang="zh-CN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PLM</a:t>
            </a:r>
            <a:r>
              <a:rPr lang="zh-CN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研发中心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1" name="矩形 30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4204810" y="3532980"/>
            <a:ext cx="3782383" cy="444242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>
              <a:lnSpc>
                <a:spcPct val="130000"/>
              </a:lnSpc>
            </a:pPr>
            <a:endParaRPr lang="zh-CN" altLang="en-US" sz="1400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5652343" y="3414713"/>
            <a:ext cx="874644" cy="0"/>
            <a:chOff x="5625548" y="3867892"/>
            <a:chExt cx="874644" cy="0"/>
          </a:xfrm>
        </p:grpSpPr>
        <p:cxnSp>
          <p:nvCxnSpPr>
            <p:cNvPr id="33" name="直接连接符 32"/>
            <p:cNvCxnSpPr/>
            <p:nvPr/>
          </p:nvCxnSpPr>
          <p:spPr>
            <a:xfrm>
              <a:off x="5625548" y="3867892"/>
              <a:ext cx="219443" cy="0"/>
            </a:xfrm>
            <a:prstGeom prst="line">
              <a:avLst/>
            </a:prstGeom>
            <a:ln w="38100">
              <a:solidFill>
                <a:srgbClr val="407F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5843428" y="3867892"/>
              <a:ext cx="219443" cy="0"/>
            </a:xfrm>
            <a:prstGeom prst="line">
              <a:avLst/>
            </a:prstGeom>
            <a:ln w="38100">
              <a:solidFill>
                <a:srgbClr val="407F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>
              <a:off x="6061306" y="3867892"/>
              <a:ext cx="219443" cy="0"/>
            </a:xfrm>
            <a:prstGeom prst="line">
              <a:avLst/>
            </a:prstGeom>
            <a:ln w="38100">
              <a:solidFill>
                <a:srgbClr val="407F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>
              <a:off x="6280749" y="3867892"/>
              <a:ext cx="219443" cy="0"/>
            </a:xfrm>
            <a:prstGeom prst="line">
              <a:avLst/>
            </a:prstGeom>
            <a:ln w="38100">
              <a:solidFill>
                <a:srgbClr val="407F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文本框 12"/>
          <p:cNvSpPr txBox="1"/>
          <p:nvPr/>
        </p:nvSpPr>
        <p:spPr>
          <a:xfrm>
            <a:off x="4009147" y="3486577"/>
            <a:ext cx="4173707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web</a:t>
            </a:r>
            <a:r>
              <a:rPr lang="zh-CN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前端基础分享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45080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2925980"/>
            <a:ext cx="12192000" cy="39320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3051969" y="4140181"/>
            <a:ext cx="6084936" cy="7518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3600" b="1" dirty="0">
                <a:solidFill>
                  <a:srgbClr val="407F35"/>
                </a:solidFill>
                <a:cs typeface="+mn-ea"/>
                <a:sym typeface="+mn-lt"/>
              </a:rPr>
              <a:t>前端框架及现代</a:t>
            </a:r>
            <a:r>
              <a:rPr lang="en-US" altLang="zh-CN" sz="3600" b="1" dirty="0">
                <a:solidFill>
                  <a:srgbClr val="407F35"/>
                </a:solidFill>
                <a:cs typeface="+mn-ea"/>
                <a:sym typeface="+mn-lt"/>
              </a:rPr>
              <a:t>web</a:t>
            </a:r>
            <a:r>
              <a:rPr lang="zh-CN" altLang="en-US" sz="3600" b="1" dirty="0">
                <a:solidFill>
                  <a:srgbClr val="407F35"/>
                </a:solidFill>
                <a:cs typeface="+mn-ea"/>
                <a:sym typeface="+mn-lt"/>
              </a:rPr>
              <a:t>项目构建</a:t>
            </a:r>
          </a:p>
        </p:txBody>
      </p:sp>
      <p:sp>
        <p:nvSpPr>
          <p:cNvPr id="2" name="Oval 65_1"/>
          <p:cNvSpPr/>
          <p:nvPr/>
        </p:nvSpPr>
        <p:spPr>
          <a:xfrm>
            <a:off x="5091979" y="1907672"/>
            <a:ext cx="2008044" cy="2008044"/>
          </a:xfrm>
          <a:prstGeom prst="ellipse">
            <a:avLst/>
          </a:prstGeom>
          <a:solidFill>
            <a:schemeClr val="bg1">
              <a:alpha val="95000"/>
            </a:schemeClr>
          </a:solidFill>
          <a:ln w="25400">
            <a:solidFill>
              <a:srgbClr val="407F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769630" y="2128228"/>
            <a:ext cx="652743" cy="7543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3600" b="1" dirty="0" smtClean="0">
                <a:solidFill>
                  <a:srgbClr val="407F35"/>
                </a:solidFill>
                <a:cs typeface="+mn-ea"/>
                <a:sym typeface="+mn-lt"/>
              </a:rPr>
              <a:t>03</a:t>
            </a:r>
            <a:endParaRPr lang="zh-CN" altLang="en-US" sz="3600" b="1" dirty="0">
              <a:solidFill>
                <a:srgbClr val="407F35"/>
              </a:solidFill>
              <a:cs typeface="+mn-ea"/>
              <a:sym typeface="+mn-lt"/>
            </a:endParaRPr>
          </a:p>
        </p:txBody>
      </p:sp>
      <p:sp>
        <p:nvSpPr>
          <p:cNvPr id="4" name="矩形 3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4710546" y="2925981"/>
            <a:ext cx="2770911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THE PART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5658679" y="2925981"/>
            <a:ext cx="874644" cy="0"/>
            <a:chOff x="5625548" y="3867892"/>
            <a:chExt cx="874644" cy="0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5625548" y="3867892"/>
              <a:ext cx="219443" cy="0"/>
            </a:xfrm>
            <a:prstGeom prst="line">
              <a:avLst/>
            </a:prstGeom>
            <a:ln w="38100">
              <a:solidFill>
                <a:srgbClr val="407F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5843428" y="3867892"/>
              <a:ext cx="219443" cy="0"/>
            </a:xfrm>
            <a:prstGeom prst="line">
              <a:avLst/>
            </a:prstGeom>
            <a:ln w="38100">
              <a:solidFill>
                <a:srgbClr val="407F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6061306" y="3867892"/>
              <a:ext cx="219443" cy="0"/>
            </a:xfrm>
            <a:prstGeom prst="line">
              <a:avLst/>
            </a:prstGeom>
            <a:ln w="38100">
              <a:solidFill>
                <a:srgbClr val="407F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6280749" y="3867892"/>
              <a:ext cx="219443" cy="0"/>
            </a:xfrm>
            <a:prstGeom prst="line">
              <a:avLst/>
            </a:prstGeom>
            <a:ln w="38100">
              <a:solidFill>
                <a:srgbClr val="407F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59228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76"/>
          <p:cNvSpPr txBox="1"/>
          <p:nvPr/>
        </p:nvSpPr>
        <p:spPr>
          <a:xfrm>
            <a:off x="320041" y="187972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407F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如今三大框架</a:t>
            </a:r>
            <a:endParaRPr lang="zh-CN" altLang="en-US" sz="2000" dirty="0">
              <a:solidFill>
                <a:srgbClr val="407F3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20040" y="522118"/>
            <a:ext cx="2797235" cy="312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Most popular used structure</a:t>
            </a:r>
            <a:endParaRPr lang="en-US" altLang="zh-CN" sz="1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0" y="187972"/>
            <a:ext cx="320040" cy="625121"/>
          </a:xfrm>
          <a:prstGeom prst="rect">
            <a:avLst/>
          </a:prstGeom>
          <a:solidFill>
            <a:srgbClr val="407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Oval 21"/>
          <p:cNvSpPr>
            <a:spLocks noChangeArrowheads="1"/>
          </p:cNvSpPr>
          <p:nvPr/>
        </p:nvSpPr>
        <p:spPr bwMode="auto">
          <a:xfrm>
            <a:off x="4078122" y="4404728"/>
            <a:ext cx="600340" cy="602684"/>
          </a:xfrm>
          <a:prstGeom prst="ellipse">
            <a:avLst/>
          </a:prstGeom>
          <a:solidFill>
            <a:srgbClr val="407F35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FAD354"/>
              </a:solidFill>
            </a:endParaRPr>
          </a:p>
        </p:txBody>
      </p:sp>
      <p:grpSp>
        <p:nvGrpSpPr>
          <p:cNvPr id="6" name="Group 22"/>
          <p:cNvGrpSpPr/>
          <p:nvPr/>
        </p:nvGrpSpPr>
        <p:grpSpPr bwMode="auto">
          <a:xfrm>
            <a:off x="4230552" y="4558333"/>
            <a:ext cx="300171" cy="295479"/>
            <a:chOff x="0" y="0"/>
            <a:chExt cx="140" cy="139"/>
          </a:xfrm>
          <a:solidFill>
            <a:srgbClr val="F0F0D8"/>
          </a:solidFill>
        </p:grpSpPr>
        <p:sp>
          <p:nvSpPr>
            <p:cNvPr id="7" name="Freeform 23"/>
            <p:cNvSpPr>
              <a:spLocks noEditPoints="1"/>
            </p:cNvSpPr>
            <p:nvPr/>
          </p:nvSpPr>
          <p:spPr bwMode="auto">
            <a:xfrm>
              <a:off x="0" y="0"/>
              <a:ext cx="140" cy="139"/>
            </a:xfrm>
            <a:custGeom>
              <a:avLst/>
              <a:gdLst>
                <a:gd name="T0" fmla="*/ 124 w 79"/>
                <a:gd name="T1" fmla="*/ 62 h 78"/>
                <a:gd name="T2" fmla="*/ 112 w 79"/>
                <a:gd name="T3" fmla="*/ 36 h 78"/>
                <a:gd name="T4" fmla="*/ 122 w 79"/>
                <a:gd name="T5" fmla="*/ 23 h 78"/>
                <a:gd name="T6" fmla="*/ 115 w 79"/>
                <a:gd name="T7" fmla="*/ 16 h 78"/>
                <a:gd name="T8" fmla="*/ 103 w 79"/>
                <a:gd name="T9" fmla="*/ 27 h 78"/>
                <a:gd name="T10" fmla="*/ 76 w 79"/>
                <a:gd name="T11" fmla="*/ 16 h 78"/>
                <a:gd name="T12" fmla="*/ 76 w 79"/>
                <a:gd name="T13" fmla="*/ 0 h 78"/>
                <a:gd name="T14" fmla="*/ 64 w 79"/>
                <a:gd name="T15" fmla="*/ 0 h 78"/>
                <a:gd name="T16" fmla="*/ 64 w 79"/>
                <a:gd name="T17" fmla="*/ 16 h 78"/>
                <a:gd name="T18" fmla="*/ 35 w 79"/>
                <a:gd name="T19" fmla="*/ 27 h 78"/>
                <a:gd name="T20" fmla="*/ 25 w 79"/>
                <a:gd name="T21" fmla="*/ 16 h 78"/>
                <a:gd name="T22" fmla="*/ 16 w 79"/>
                <a:gd name="T23" fmla="*/ 23 h 78"/>
                <a:gd name="T24" fmla="*/ 28 w 79"/>
                <a:gd name="T25" fmla="*/ 36 h 78"/>
                <a:gd name="T26" fmla="*/ 16 w 79"/>
                <a:gd name="T27" fmla="*/ 62 h 78"/>
                <a:gd name="T28" fmla="*/ 0 w 79"/>
                <a:gd name="T29" fmla="*/ 62 h 78"/>
                <a:gd name="T30" fmla="*/ 0 w 79"/>
                <a:gd name="T31" fmla="*/ 75 h 78"/>
                <a:gd name="T32" fmla="*/ 16 w 79"/>
                <a:gd name="T33" fmla="*/ 75 h 78"/>
                <a:gd name="T34" fmla="*/ 28 w 79"/>
                <a:gd name="T35" fmla="*/ 103 h 78"/>
                <a:gd name="T36" fmla="*/ 16 w 79"/>
                <a:gd name="T37" fmla="*/ 114 h 78"/>
                <a:gd name="T38" fmla="*/ 25 w 79"/>
                <a:gd name="T39" fmla="*/ 123 h 78"/>
                <a:gd name="T40" fmla="*/ 35 w 79"/>
                <a:gd name="T41" fmla="*/ 112 h 78"/>
                <a:gd name="T42" fmla="*/ 64 w 79"/>
                <a:gd name="T43" fmla="*/ 123 h 78"/>
                <a:gd name="T44" fmla="*/ 64 w 79"/>
                <a:gd name="T45" fmla="*/ 139 h 78"/>
                <a:gd name="T46" fmla="*/ 76 w 79"/>
                <a:gd name="T47" fmla="*/ 139 h 78"/>
                <a:gd name="T48" fmla="*/ 76 w 79"/>
                <a:gd name="T49" fmla="*/ 123 h 78"/>
                <a:gd name="T50" fmla="*/ 103 w 79"/>
                <a:gd name="T51" fmla="*/ 112 h 78"/>
                <a:gd name="T52" fmla="*/ 115 w 79"/>
                <a:gd name="T53" fmla="*/ 123 h 78"/>
                <a:gd name="T54" fmla="*/ 122 w 79"/>
                <a:gd name="T55" fmla="*/ 114 h 78"/>
                <a:gd name="T56" fmla="*/ 112 w 79"/>
                <a:gd name="T57" fmla="*/ 103 h 78"/>
                <a:gd name="T58" fmla="*/ 124 w 79"/>
                <a:gd name="T59" fmla="*/ 75 h 78"/>
                <a:gd name="T60" fmla="*/ 140 w 79"/>
                <a:gd name="T61" fmla="*/ 75 h 78"/>
                <a:gd name="T62" fmla="*/ 140 w 79"/>
                <a:gd name="T63" fmla="*/ 62 h 78"/>
                <a:gd name="T64" fmla="*/ 124 w 79"/>
                <a:gd name="T65" fmla="*/ 62 h 78"/>
                <a:gd name="T66" fmla="*/ 28 w 79"/>
                <a:gd name="T67" fmla="*/ 70 h 78"/>
                <a:gd name="T68" fmla="*/ 69 w 79"/>
                <a:gd name="T69" fmla="*/ 27 h 78"/>
                <a:gd name="T70" fmla="*/ 112 w 79"/>
                <a:gd name="T71" fmla="*/ 70 h 78"/>
                <a:gd name="T72" fmla="*/ 69 w 79"/>
                <a:gd name="T73" fmla="*/ 110 h 78"/>
                <a:gd name="T74" fmla="*/ 28 w 79"/>
                <a:gd name="T75" fmla="*/ 70 h 7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79" h="78">
                  <a:moveTo>
                    <a:pt x="70" y="35"/>
                  </a:moveTo>
                  <a:cubicBezTo>
                    <a:pt x="69" y="30"/>
                    <a:pt x="67" y="24"/>
                    <a:pt x="63" y="20"/>
                  </a:cubicBezTo>
                  <a:cubicBezTo>
                    <a:pt x="69" y="13"/>
                    <a:pt x="69" y="13"/>
                    <a:pt x="69" y="13"/>
                  </a:cubicBezTo>
                  <a:cubicBezTo>
                    <a:pt x="65" y="9"/>
                    <a:pt x="65" y="9"/>
                    <a:pt x="65" y="9"/>
                  </a:cubicBezTo>
                  <a:cubicBezTo>
                    <a:pt x="58" y="15"/>
                    <a:pt x="58" y="15"/>
                    <a:pt x="58" y="15"/>
                  </a:cubicBezTo>
                  <a:cubicBezTo>
                    <a:pt x="54" y="12"/>
                    <a:pt x="49" y="9"/>
                    <a:pt x="43" y="9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0" y="9"/>
                    <a:pt x="25" y="12"/>
                    <a:pt x="20" y="15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2" y="24"/>
                    <a:pt x="10" y="30"/>
                    <a:pt x="9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10" y="48"/>
                    <a:pt x="12" y="53"/>
                    <a:pt x="16" y="58"/>
                  </a:cubicBezTo>
                  <a:cubicBezTo>
                    <a:pt x="9" y="64"/>
                    <a:pt x="9" y="64"/>
                    <a:pt x="9" y="64"/>
                  </a:cubicBezTo>
                  <a:cubicBezTo>
                    <a:pt x="14" y="69"/>
                    <a:pt x="14" y="69"/>
                    <a:pt x="14" y="69"/>
                  </a:cubicBezTo>
                  <a:cubicBezTo>
                    <a:pt x="20" y="63"/>
                    <a:pt x="20" y="63"/>
                    <a:pt x="20" y="63"/>
                  </a:cubicBezTo>
                  <a:cubicBezTo>
                    <a:pt x="25" y="66"/>
                    <a:pt x="30" y="68"/>
                    <a:pt x="36" y="69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43" y="78"/>
                    <a:pt x="43" y="78"/>
                    <a:pt x="43" y="78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9" y="68"/>
                    <a:pt x="54" y="66"/>
                    <a:pt x="58" y="63"/>
                  </a:cubicBezTo>
                  <a:cubicBezTo>
                    <a:pt x="65" y="69"/>
                    <a:pt x="65" y="69"/>
                    <a:pt x="65" y="69"/>
                  </a:cubicBezTo>
                  <a:cubicBezTo>
                    <a:pt x="69" y="64"/>
                    <a:pt x="69" y="64"/>
                    <a:pt x="69" y="64"/>
                  </a:cubicBezTo>
                  <a:cubicBezTo>
                    <a:pt x="63" y="58"/>
                    <a:pt x="63" y="58"/>
                    <a:pt x="63" y="58"/>
                  </a:cubicBezTo>
                  <a:cubicBezTo>
                    <a:pt x="67" y="53"/>
                    <a:pt x="69" y="48"/>
                    <a:pt x="70" y="42"/>
                  </a:cubicBezTo>
                  <a:cubicBezTo>
                    <a:pt x="79" y="42"/>
                    <a:pt x="79" y="42"/>
                    <a:pt x="79" y="42"/>
                  </a:cubicBezTo>
                  <a:cubicBezTo>
                    <a:pt x="79" y="35"/>
                    <a:pt x="79" y="35"/>
                    <a:pt x="79" y="35"/>
                  </a:cubicBezTo>
                  <a:lnTo>
                    <a:pt x="70" y="35"/>
                  </a:lnTo>
                  <a:close/>
                  <a:moveTo>
                    <a:pt x="16" y="39"/>
                  </a:moveTo>
                  <a:cubicBezTo>
                    <a:pt x="16" y="26"/>
                    <a:pt x="26" y="15"/>
                    <a:pt x="39" y="15"/>
                  </a:cubicBezTo>
                  <a:cubicBezTo>
                    <a:pt x="52" y="15"/>
                    <a:pt x="63" y="26"/>
                    <a:pt x="63" y="39"/>
                  </a:cubicBezTo>
                  <a:cubicBezTo>
                    <a:pt x="63" y="52"/>
                    <a:pt x="52" y="62"/>
                    <a:pt x="39" y="62"/>
                  </a:cubicBezTo>
                  <a:cubicBezTo>
                    <a:pt x="26" y="62"/>
                    <a:pt x="16" y="52"/>
                    <a:pt x="16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FAD354"/>
                </a:solidFill>
              </a:endParaRPr>
            </a:p>
          </p:txBody>
        </p:sp>
        <p:sp>
          <p:nvSpPr>
            <p:cNvPr id="8" name="Freeform 24"/>
            <p:cNvSpPr>
              <a:spLocks noEditPoints="1"/>
            </p:cNvSpPr>
            <p:nvPr/>
          </p:nvSpPr>
          <p:spPr bwMode="auto">
            <a:xfrm>
              <a:off x="50" y="50"/>
              <a:ext cx="41" cy="39"/>
            </a:xfrm>
            <a:custGeom>
              <a:avLst/>
              <a:gdLst>
                <a:gd name="T0" fmla="*/ 41 w 23"/>
                <a:gd name="T1" fmla="*/ 20 h 22"/>
                <a:gd name="T2" fmla="*/ 20 w 23"/>
                <a:gd name="T3" fmla="*/ 0 h 22"/>
                <a:gd name="T4" fmla="*/ 0 w 23"/>
                <a:gd name="T5" fmla="*/ 20 h 22"/>
                <a:gd name="T6" fmla="*/ 20 w 23"/>
                <a:gd name="T7" fmla="*/ 39 h 22"/>
                <a:gd name="T8" fmla="*/ 41 w 23"/>
                <a:gd name="T9" fmla="*/ 20 h 22"/>
                <a:gd name="T10" fmla="*/ 12 w 23"/>
                <a:gd name="T11" fmla="*/ 20 h 22"/>
                <a:gd name="T12" fmla="*/ 20 w 23"/>
                <a:gd name="T13" fmla="*/ 11 h 22"/>
                <a:gd name="T14" fmla="*/ 29 w 23"/>
                <a:gd name="T15" fmla="*/ 20 h 22"/>
                <a:gd name="T16" fmla="*/ 20 w 23"/>
                <a:gd name="T17" fmla="*/ 27 h 22"/>
                <a:gd name="T18" fmla="*/ 12 w 23"/>
                <a:gd name="T19" fmla="*/ 20 h 2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3" h="22">
                  <a:moveTo>
                    <a:pt x="23" y="11"/>
                  </a:moveTo>
                  <a:cubicBezTo>
                    <a:pt x="23" y="5"/>
                    <a:pt x="18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2"/>
                    <a:pt x="11" y="22"/>
                  </a:cubicBezTo>
                  <a:cubicBezTo>
                    <a:pt x="18" y="22"/>
                    <a:pt x="23" y="17"/>
                    <a:pt x="23" y="11"/>
                  </a:cubicBezTo>
                  <a:close/>
                  <a:moveTo>
                    <a:pt x="7" y="11"/>
                  </a:moveTo>
                  <a:cubicBezTo>
                    <a:pt x="7" y="8"/>
                    <a:pt x="9" y="6"/>
                    <a:pt x="11" y="6"/>
                  </a:cubicBezTo>
                  <a:cubicBezTo>
                    <a:pt x="14" y="6"/>
                    <a:pt x="16" y="8"/>
                    <a:pt x="16" y="11"/>
                  </a:cubicBezTo>
                  <a:cubicBezTo>
                    <a:pt x="16" y="13"/>
                    <a:pt x="14" y="15"/>
                    <a:pt x="11" y="15"/>
                  </a:cubicBezTo>
                  <a:cubicBezTo>
                    <a:pt x="9" y="15"/>
                    <a:pt x="7" y="13"/>
                    <a:pt x="7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FAD354"/>
                </a:solidFill>
              </a:endParaRPr>
            </a:p>
          </p:txBody>
        </p:sp>
      </p:grpSp>
      <p:sp>
        <p:nvSpPr>
          <p:cNvPr id="9" name="Freeform 10"/>
          <p:cNvSpPr/>
          <p:nvPr/>
        </p:nvSpPr>
        <p:spPr bwMode="auto">
          <a:xfrm>
            <a:off x="5004751" y="4430464"/>
            <a:ext cx="2182500" cy="551212"/>
          </a:xfrm>
          <a:custGeom>
            <a:avLst/>
            <a:gdLst>
              <a:gd name="T0" fmla="*/ 0 w 1172"/>
              <a:gd name="T1" fmla="*/ 0 h 296"/>
              <a:gd name="T2" fmla="*/ 1860550 w 1172"/>
              <a:gd name="T3" fmla="*/ 0 h 296"/>
              <a:gd name="T4" fmla="*/ 1617663 w 1172"/>
              <a:gd name="T5" fmla="*/ 233363 h 296"/>
              <a:gd name="T6" fmla="*/ 1860550 w 1172"/>
              <a:gd name="T7" fmla="*/ 469900 h 296"/>
              <a:gd name="T8" fmla="*/ 0 w 1172"/>
              <a:gd name="T9" fmla="*/ 469900 h 296"/>
              <a:gd name="T10" fmla="*/ 0 w 1172"/>
              <a:gd name="T11" fmla="*/ 0 h 29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72" h="296">
                <a:moveTo>
                  <a:pt x="0" y="0"/>
                </a:moveTo>
                <a:lnTo>
                  <a:pt x="1172" y="0"/>
                </a:lnTo>
                <a:lnTo>
                  <a:pt x="1019" y="147"/>
                </a:lnTo>
                <a:lnTo>
                  <a:pt x="1172" y="296"/>
                </a:lnTo>
                <a:lnTo>
                  <a:pt x="0" y="296"/>
                </a:lnTo>
                <a:lnTo>
                  <a:pt x="0" y="0"/>
                </a:lnTo>
                <a:close/>
              </a:path>
            </a:pathLst>
          </a:custGeom>
          <a:solidFill>
            <a:srgbClr val="407F35"/>
          </a:solidFill>
          <a:ln>
            <a:noFill/>
          </a:ln>
        </p:spPr>
        <p:txBody>
          <a:bodyPr/>
          <a:lstStyle/>
          <a:p>
            <a:pPr algn="ctr"/>
            <a:endParaRPr lang="zh-CN" altLang="en-US">
              <a:solidFill>
                <a:srgbClr val="F0F0D8"/>
              </a:solidFill>
            </a:endParaRPr>
          </a:p>
        </p:txBody>
      </p:sp>
      <p:sp>
        <p:nvSpPr>
          <p:cNvPr id="10" name="文本框 1"/>
          <p:cNvSpPr txBox="1">
            <a:spLocks noChangeArrowheads="1"/>
          </p:cNvSpPr>
          <p:nvPr/>
        </p:nvSpPr>
        <p:spPr bwMode="auto">
          <a:xfrm>
            <a:off x="5551406" y="4536794"/>
            <a:ext cx="108919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angular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Oval 20"/>
          <p:cNvSpPr>
            <a:spLocks noChangeArrowheads="1"/>
          </p:cNvSpPr>
          <p:nvPr/>
        </p:nvSpPr>
        <p:spPr bwMode="auto">
          <a:xfrm>
            <a:off x="7514007" y="3320271"/>
            <a:ext cx="600340" cy="602684"/>
          </a:xfrm>
          <a:prstGeom prst="ellipse">
            <a:avLst/>
          </a:prstGeom>
          <a:solidFill>
            <a:srgbClr val="407F35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FAD354"/>
              </a:solidFill>
            </a:endParaRPr>
          </a:p>
        </p:txBody>
      </p:sp>
      <p:grpSp>
        <p:nvGrpSpPr>
          <p:cNvPr id="12" name="Group 29"/>
          <p:cNvGrpSpPr/>
          <p:nvPr/>
        </p:nvGrpSpPr>
        <p:grpSpPr bwMode="auto">
          <a:xfrm>
            <a:off x="7687542" y="3497324"/>
            <a:ext cx="257959" cy="248578"/>
            <a:chOff x="0" y="0"/>
            <a:chExt cx="141" cy="139"/>
          </a:xfrm>
          <a:solidFill>
            <a:srgbClr val="F0F0D8"/>
          </a:solidFill>
        </p:grpSpPr>
        <p:sp>
          <p:nvSpPr>
            <p:cNvPr id="13" name="Freeform 30"/>
            <p:cNvSpPr>
              <a:spLocks noEditPoints="1"/>
            </p:cNvSpPr>
            <p:nvPr/>
          </p:nvSpPr>
          <p:spPr bwMode="auto">
            <a:xfrm>
              <a:off x="0" y="0"/>
              <a:ext cx="141" cy="139"/>
            </a:xfrm>
            <a:custGeom>
              <a:avLst/>
              <a:gdLst>
                <a:gd name="T0" fmla="*/ 128 w 141"/>
                <a:gd name="T1" fmla="*/ 101 h 139"/>
                <a:gd name="T2" fmla="*/ 37 w 141"/>
                <a:gd name="T3" fmla="*/ 101 h 139"/>
                <a:gd name="T4" fmla="*/ 37 w 141"/>
                <a:gd name="T5" fmla="*/ 11 h 139"/>
                <a:gd name="T6" fmla="*/ 68 w 141"/>
                <a:gd name="T7" fmla="*/ 11 h 139"/>
                <a:gd name="T8" fmla="*/ 68 w 141"/>
                <a:gd name="T9" fmla="*/ 0 h 139"/>
                <a:gd name="T10" fmla="*/ 25 w 141"/>
                <a:gd name="T11" fmla="*/ 0 h 139"/>
                <a:gd name="T12" fmla="*/ 25 w 141"/>
                <a:gd name="T13" fmla="*/ 25 h 139"/>
                <a:gd name="T14" fmla="*/ 0 w 141"/>
                <a:gd name="T15" fmla="*/ 25 h 139"/>
                <a:gd name="T16" fmla="*/ 0 w 141"/>
                <a:gd name="T17" fmla="*/ 139 h 139"/>
                <a:gd name="T18" fmla="*/ 114 w 141"/>
                <a:gd name="T19" fmla="*/ 139 h 139"/>
                <a:gd name="T20" fmla="*/ 114 w 141"/>
                <a:gd name="T21" fmla="*/ 114 h 139"/>
                <a:gd name="T22" fmla="*/ 141 w 141"/>
                <a:gd name="T23" fmla="*/ 114 h 139"/>
                <a:gd name="T24" fmla="*/ 141 w 141"/>
                <a:gd name="T25" fmla="*/ 71 h 139"/>
                <a:gd name="T26" fmla="*/ 128 w 141"/>
                <a:gd name="T27" fmla="*/ 71 h 139"/>
                <a:gd name="T28" fmla="*/ 128 w 141"/>
                <a:gd name="T29" fmla="*/ 101 h 139"/>
                <a:gd name="T30" fmla="*/ 103 w 141"/>
                <a:gd name="T31" fmla="*/ 126 h 139"/>
                <a:gd name="T32" fmla="*/ 12 w 141"/>
                <a:gd name="T33" fmla="*/ 126 h 139"/>
                <a:gd name="T34" fmla="*/ 12 w 141"/>
                <a:gd name="T35" fmla="*/ 37 h 139"/>
                <a:gd name="T36" fmla="*/ 25 w 141"/>
                <a:gd name="T37" fmla="*/ 37 h 139"/>
                <a:gd name="T38" fmla="*/ 25 w 141"/>
                <a:gd name="T39" fmla="*/ 114 h 139"/>
                <a:gd name="T40" fmla="*/ 103 w 141"/>
                <a:gd name="T41" fmla="*/ 114 h 139"/>
                <a:gd name="T42" fmla="*/ 103 w 141"/>
                <a:gd name="T43" fmla="*/ 126 h 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41" h="139">
                  <a:moveTo>
                    <a:pt x="128" y="101"/>
                  </a:moveTo>
                  <a:lnTo>
                    <a:pt x="37" y="101"/>
                  </a:lnTo>
                  <a:lnTo>
                    <a:pt x="37" y="11"/>
                  </a:lnTo>
                  <a:lnTo>
                    <a:pt x="68" y="11"/>
                  </a:lnTo>
                  <a:lnTo>
                    <a:pt x="68" y="0"/>
                  </a:lnTo>
                  <a:lnTo>
                    <a:pt x="25" y="0"/>
                  </a:lnTo>
                  <a:lnTo>
                    <a:pt x="25" y="25"/>
                  </a:lnTo>
                  <a:lnTo>
                    <a:pt x="0" y="25"/>
                  </a:lnTo>
                  <a:lnTo>
                    <a:pt x="0" y="139"/>
                  </a:lnTo>
                  <a:lnTo>
                    <a:pt x="114" y="139"/>
                  </a:lnTo>
                  <a:lnTo>
                    <a:pt x="114" y="114"/>
                  </a:lnTo>
                  <a:lnTo>
                    <a:pt x="141" y="114"/>
                  </a:lnTo>
                  <a:lnTo>
                    <a:pt x="141" y="71"/>
                  </a:lnTo>
                  <a:lnTo>
                    <a:pt x="128" y="71"/>
                  </a:lnTo>
                  <a:lnTo>
                    <a:pt x="128" y="101"/>
                  </a:lnTo>
                  <a:close/>
                  <a:moveTo>
                    <a:pt x="103" y="126"/>
                  </a:moveTo>
                  <a:lnTo>
                    <a:pt x="12" y="126"/>
                  </a:lnTo>
                  <a:lnTo>
                    <a:pt x="12" y="37"/>
                  </a:lnTo>
                  <a:lnTo>
                    <a:pt x="25" y="37"/>
                  </a:lnTo>
                  <a:lnTo>
                    <a:pt x="25" y="114"/>
                  </a:lnTo>
                  <a:lnTo>
                    <a:pt x="103" y="114"/>
                  </a:lnTo>
                  <a:lnTo>
                    <a:pt x="103" y="1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FAD354"/>
                </a:solidFill>
              </a:endParaRPr>
            </a:p>
          </p:txBody>
        </p:sp>
        <p:sp>
          <p:nvSpPr>
            <p:cNvPr id="14" name="Freeform 31"/>
            <p:cNvSpPr/>
            <p:nvPr/>
          </p:nvSpPr>
          <p:spPr bwMode="auto">
            <a:xfrm>
              <a:off x="78" y="0"/>
              <a:ext cx="63" cy="61"/>
            </a:xfrm>
            <a:custGeom>
              <a:avLst/>
              <a:gdLst>
                <a:gd name="T0" fmla="*/ 11 w 63"/>
                <a:gd name="T1" fmla="*/ 0 h 61"/>
                <a:gd name="T2" fmla="*/ 11 w 63"/>
                <a:gd name="T3" fmla="*/ 11 h 61"/>
                <a:gd name="T4" fmla="*/ 41 w 63"/>
                <a:gd name="T5" fmla="*/ 11 h 61"/>
                <a:gd name="T6" fmla="*/ 0 w 63"/>
                <a:gd name="T7" fmla="*/ 52 h 61"/>
                <a:gd name="T8" fmla="*/ 9 w 63"/>
                <a:gd name="T9" fmla="*/ 61 h 61"/>
                <a:gd name="T10" fmla="*/ 50 w 63"/>
                <a:gd name="T11" fmla="*/ 20 h 61"/>
                <a:gd name="T12" fmla="*/ 50 w 63"/>
                <a:gd name="T13" fmla="*/ 50 h 61"/>
                <a:gd name="T14" fmla="*/ 63 w 63"/>
                <a:gd name="T15" fmla="*/ 50 h 61"/>
                <a:gd name="T16" fmla="*/ 63 w 63"/>
                <a:gd name="T17" fmla="*/ 0 h 61"/>
                <a:gd name="T18" fmla="*/ 11 w 63"/>
                <a:gd name="T19" fmla="*/ 0 h 6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63" h="61">
                  <a:moveTo>
                    <a:pt x="11" y="0"/>
                  </a:moveTo>
                  <a:lnTo>
                    <a:pt x="11" y="11"/>
                  </a:lnTo>
                  <a:lnTo>
                    <a:pt x="41" y="11"/>
                  </a:lnTo>
                  <a:lnTo>
                    <a:pt x="0" y="52"/>
                  </a:lnTo>
                  <a:lnTo>
                    <a:pt x="9" y="61"/>
                  </a:lnTo>
                  <a:lnTo>
                    <a:pt x="50" y="20"/>
                  </a:lnTo>
                  <a:lnTo>
                    <a:pt x="50" y="50"/>
                  </a:lnTo>
                  <a:lnTo>
                    <a:pt x="63" y="50"/>
                  </a:lnTo>
                  <a:lnTo>
                    <a:pt x="63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FAD354"/>
                </a:solidFill>
              </a:endParaRPr>
            </a:p>
          </p:txBody>
        </p:sp>
      </p:grpSp>
      <p:sp>
        <p:nvSpPr>
          <p:cNvPr id="15" name="Freeform 9"/>
          <p:cNvSpPr/>
          <p:nvPr/>
        </p:nvSpPr>
        <p:spPr bwMode="auto">
          <a:xfrm>
            <a:off x="5004751" y="3346007"/>
            <a:ext cx="2182500" cy="551212"/>
          </a:xfrm>
          <a:custGeom>
            <a:avLst/>
            <a:gdLst>
              <a:gd name="T0" fmla="*/ 1860550 w 1172"/>
              <a:gd name="T1" fmla="*/ 469900 h 296"/>
              <a:gd name="T2" fmla="*/ 0 w 1172"/>
              <a:gd name="T3" fmla="*/ 469900 h 296"/>
              <a:gd name="T4" fmla="*/ 242888 w 1172"/>
              <a:gd name="T5" fmla="*/ 233363 h 296"/>
              <a:gd name="T6" fmla="*/ 0 w 1172"/>
              <a:gd name="T7" fmla="*/ 0 h 296"/>
              <a:gd name="T8" fmla="*/ 1860550 w 1172"/>
              <a:gd name="T9" fmla="*/ 0 h 296"/>
              <a:gd name="T10" fmla="*/ 1860550 w 1172"/>
              <a:gd name="T11" fmla="*/ 469900 h 29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72" h="296">
                <a:moveTo>
                  <a:pt x="1172" y="296"/>
                </a:moveTo>
                <a:lnTo>
                  <a:pt x="0" y="296"/>
                </a:lnTo>
                <a:lnTo>
                  <a:pt x="153" y="147"/>
                </a:lnTo>
                <a:lnTo>
                  <a:pt x="0" y="0"/>
                </a:lnTo>
                <a:lnTo>
                  <a:pt x="1172" y="0"/>
                </a:lnTo>
                <a:lnTo>
                  <a:pt x="1172" y="296"/>
                </a:lnTo>
                <a:close/>
              </a:path>
            </a:pathLst>
          </a:custGeom>
          <a:solidFill>
            <a:srgbClr val="407F35"/>
          </a:solidFill>
          <a:ln>
            <a:noFill/>
          </a:ln>
        </p:spPr>
        <p:txBody>
          <a:bodyPr/>
          <a:lstStyle/>
          <a:p>
            <a:pPr algn="ctr"/>
            <a:endParaRPr lang="zh-CN" altLang="en-US">
              <a:solidFill>
                <a:srgbClr val="F0F0D8"/>
              </a:solidFill>
            </a:endParaRPr>
          </a:p>
        </p:txBody>
      </p:sp>
      <p:sp>
        <p:nvSpPr>
          <p:cNvPr id="16" name="文本框 1"/>
          <p:cNvSpPr txBox="1">
            <a:spLocks noChangeArrowheads="1"/>
          </p:cNvSpPr>
          <p:nvPr/>
        </p:nvSpPr>
        <p:spPr bwMode="auto">
          <a:xfrm>
            <a:off x="5551406" y="3452337"/>
            <a:ext cx="108919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600" b="1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Oval 19"/>
          <p:cNvSpPr>
            <a:spLocks noChangeArrowheads="1"/>
          </p:cNvSpPr>
          <p:nvPr/>
        </p:nvSpPr>
        <p:spPr bwMode="auto">
          <a:xfrm>
            <a:off x="4075310" y="2235814"/>
            <a:ext cx="602687" cy="602684"/>
          </a:xfrm>
          <a:prstGeom prst="ellipse">
            <a:avLst/>
          </a:prstGeom>
          <a:solidFill>
            <a:srgbClr val="407F35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FAD354"/>
              </a:solidFill>
            </a:endParaRPr>
          </a:p>
        </p:txBody>
      </p:sp>
      <p:grpSp>
        <p:nvGrpSpPr>
          <p:cNvPr id="18" name="Group 25"/>
          <p:cNvGrpSpPr/>
          <p:nvPr/>
        </p:nvGrpSpPr>
        <p:grpSpPr bwMode="auto">
          <a:xfrm>
            <a:off x="4284021" y="2410524"/>
            <a:ext cx="196987" cy="253269"/>
            <a:chOff x="0" y="0"/>
            <a:chExt cx="109" cy="141"/>
          </a:xfrm>
          <a:solidFill>
            <a:srgbClr val="F0F0D8"/>
          </a:solidFill>
        </p:grpSpPr>
        <p:sp>
          <p:nvSpPr>
            <p:cNvPr id="19" name="Freeform 26"/>
            <p:cNvSpPr>
              <a:spLocks noEditPoints="1"/>
            </p:cNvSpPr>
            <p:nvPr/>
          </p:nvSpPr>
          <p:spPr bwMode="auto">
            <a:xfrm>
              <a:off x="0" y="0"/>
              <a:ext cx="109" cy="141"/>
            </a:xfrm>
            <a:custGeom>
              <a:avLst/>
              <a:gdLst>
                <a:gd name="T0" fmla="*/ 75 w 109"/>
                <a:gd name="T1" fmla="*/ 0 h 141"/>
                <a:gd name="T2" fmla="*/ 0 w 109"/>
                <a:gd name="T3" fmla="*/ 0 h 141"/>
                <a:gd name="T4" fmla="*/ 0 w 109"/>
                <a:gd name="T5" fmla="*/ 141 h 141"/>
                <a:gd name="T6" fmla="*/ 109 w 109"/>
                <a:gd name="T7" fmla="*/ 141 h 141"/>
                <a:gd name="T8" fmla="*/ 109 w 109"/>
                <a:gd name="T9" fmla="*/ 34 h 141"/>
                <a:gd name="T10" fmla="*/ 75 w 109"/>
                <a:gd name="T11" fmla="*/ 0 h 141"/>
                <a:gd name="T12" fmla="*/ 13 w 109"/>
                <a:gd name="T13" fmla="*/ 128 h 141"/>
                <a:gd name="T14" fmla="*/ 13 w 109"/>
                <a:gd name="T15" fmla="*/ 13 h 141"/>
                <a:gd name="T16" fmla="*/ 68 w 109"/>
                <a:gd name="T17" fmla="*/ 13 h 141"/>
                <a:gd name="T18" fmla="*/ 68 w 109"/>
                <a:gd name="T19" fmla="*/ 43 h 141"/>
                <a:gd name="T20" fmla="*/ 96 w 109"/>
                <a:gd name="T21" fmla="*/ 43 h 141"/>
                <a:gd name="T22" fmla="*/ 96 w 109"/>
                <a:gd name="T23" fmla="*/ 128 h 141"/>
                <a:gd name="T24" fmla="*/ 13 w 109"/>
                <a:gd name="T25" fmla="*/ 128 h 14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9" h="141">
                  <a:moveTo>
                    <a:pt x="75" y="0"/>
                  </a:moveTo>
                  <a:lnTo>
                    <a:pt x="0" y="0"/>
                  </a:lnTo>
                  <a:lnTo>
                    <a:pt x="0" y="141"/>
                  </a:lnTo>
                  <a:lnTo>
                    <a:pt x="109" y="141"/>
                  </a:lnTo>
                  <a:lnTo>
                    <a:pt x="109" y="34"/>
                  </a:lnTo>
                  <a:lnTo>
                    <a:pt x="75" y="0"/>
                  </a:lnTo>
                  <a:close/>
                  <a:moveTo>
                    <a:pt x="13" y="128"/>
                  </a:moveTo>
                  <a:lnTo>
                    <a:pt x="13" y="13"/>
                  </a:lnTo>
                  <a:lnTo>
                    <a:pt x="68" y="13"/>
                  </a:lnTo>
                  <a:lnTo>
                    <a:pt x="68" y="43"/>
                  </a:lnTo>
                  <a:lnTo>
                    <a:pt x="96" y="43"/>
                  </a:lnTo>
                  <a:lnTo>
                    <a:pt x="96" y="128"/>
                  </a:lnTo>
                  <a:lnTo>
                    <a:pt x="13" y="1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FAD354"/>
                </a:solidFill>
              </a:endParaRPr>
            </a:p>
          </p:txBody>
        </p:sp>
        <p:sp>
          <p:nvSpPr>
            <p:cNvPr id="20" name="Freeform 27"/>
            <p:cNvSpPr/>
            <p:nvPr/>
          </p:nvSpPr>
          <p:spPr bwMode="auto">
            <a:xfrm>
              <a:off x="32" y="48"/>
              <a:ext cx="43" cy="47"/>
            </a:xfrm>
            <a:custGeom>
              <a:avLst/>
              <a:gdLst>
                <a:gd name="T0" fmla="*/ 29 w 43"/>
                <a:gd name="T1" fmla="*/ 23 h 47"/>
                <a:gd name="T2" fmla="*/ 29 w 43"/>
                <a:gd name="T3" fmla="*/ 0 h 47"/>
                <a:gd name="T4" fmla="*/ 16 w 43"/>
                <a:gd name="T5" fmla="*/ 0 h 47"/>
                <a:gd name="T6" fmla="*/ 16 w 43"/>
                <a:gd name="T7" fmla="*/ 23 h 47"/>
                <a:gd name="T8" fmla="*/ 9 w 43"/>
                <a:gd name="T9" fmla="*/ 16 h 47"/>
                <a:gd name="T10" fmla="*/ 0 w 43"/>
                <a:gd name="T11" fmla="*/ 25 h 47"/>
                <a:gd name="T12" fmla="*/ 21 w 43"/>
                <a:gd name="T13" fmla="*/ 47 h 47"/>
                <a:gd name="T14" fmla="*/ 43 w 43"/>
                <a:gd name="T15" fmla="*/ 25 h 47"/>
                <a:gd name="T16" fmla="*/ 36 w 43"/>
                <a:gd name="T17" fmla="*/ 16 h 47"/>
                <a:gd name="T18" fmla="*/ 29 w 43"/>
                <a:gd name="T19" fmla="*/ 23 h 4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3" h="47">
                  <a:moveTo>
                    <a:pt x="29" y="23"/>
                  </a:moveTo>
                  <a:lnTo>
                    <a:pt x="29" y="0"/>
                  </a:lnTo>
                  <a:lnTo>
                    <a:pt x="16" y="0"/>
                  </a:lnTo>
                  <a:lnTo>
                    <a:pt x="16" y="23"/>
                  </a:lnTo>
                  <a:lnTo>
                    <a:pt x="9" y="16"/>
                  </a:lnTo>
                  <a:lnTo>
                    <a:pt x="0" y="25"/>
                  </a:lnTo>
                  <a:lnTo>
                    <a:pt x="21" y="47"/>
                  </a:lnTo>
                  <a:lnTo>
                    <a:pt x="43" y="25"/>
                  </a:lnTo>
                  <a:lnTo>
                    <a:pt x="36" y="16"/>
                  </a:lnTo>
                  <a:lnTo>
                    <a:pt x="29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FAD354"/>
                </a:solidFill>
              </a:endParaRPr>
            </a:p>
          </p:txBody>
        </p:sp>
        <p:sp>
          <p:nvSpPr>
            <p:cNvPr id="21" name="Rectangle 28"/>
            <p:cNvSpPr>
              <a:spLocks noChangeArrowheads="1"/>
            </p:cNvSpPr>
            <p:nvPr/>
          </p:nvSpPr>
          <p:spPr bwMode="auto">
            <a:xfrm>
              <a:off x="37" y="102"/>
              <a:ext cx="34" cy="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FAD354"/>
                </a:solidFill>
              </a:endParaRPr>
            </a:p>
          </p:txBody>
        </p:sp>
      </p:grpSp>
      <p:sp>
        <p:nvSpPr>
          <p:cNvPr id="25" name="Freeform 10"/>
          <p:cNvSpPr/>
          <p:nvPr/>
        </p:nvSpPr>
        <p:spPr bwMode="auto">
          <a:xfrm>
            <a:off x="5004751" y="2261550"/>
            <a:ext cx="2182500" cy="551212"/>
          </a:xfrm>
          <a:custGeom>
            <a:avLst/>
            <a:gdLst>
              <a:gd name="T0" fmla="*/ 0 w 1172"/>
              <a:gd name="T1" fmla="*/ 0 h 296"/>
              <a:gd name="T2" fmla="*/ 1860550 w 1172"/>
              <a:gd name="T3" fmla="*/ 0 h 296"/>
              <a:gd name="T4" fmla="*/ 1617663 w 1172"/>
              <a:gd name="T5" fmla="*/ 233363 h 296"/>
              <a:gd name="T6" fmla="*/ 1860550 w 1172"/>
              <a:gd name="T7" fmla="*/ 469900 h 296"/>
              <a:gd name="T8" fmla="*/ 0 w 1172"/>
              <a:gd name="T9" fmla="*/ 469900 h 296"/>
              <a:gd name="T10" fmla="*/ 0 w 1172"/>
              <a:gd name="T11" fmla="*/ 0 h 29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72" h="296">
                <a:moveTo>
                  <a:pt x="0" y="0"/>
                </a:moveTo>
                <a:lnTo>
                  <a:pt x="1172" y="0"/>
                </a:lnTo>
                <a:lnTo>
                  <a:pt x="1019" y="147"/>
                </a:lnTo>
                <a:lnTo>
                  <a:pt x="1172" y="296"/>
                </a:lnTo>
                <a:lnTo>
                  <a:pt x="0" y="296"/>
                </a:lnTo>
                <a:lnTo>
                  <a:pt x="0" y="0"/>
                </a:lnTo>
                <a:close/>
              </a:path>
            </a:pathLst>
          </a:custGeom>
          <a:solidFill>
            <a:srgbClr val="407F35"/>
          </a:solidFill>
          <a:ln>
            <a:noFill/>
          </a:ln>
        </p:spPr>
        <p:txBody>
          <a:bodyPr/>
          <a:lstStyle/>
          <a:p>
            <a:pPr algn="ctr"/>
            <a:endParaRPr lang="zh-CN" altLang="en-US">
              <a:solidFill>
                <a:srgbClr val="F0F0D8"/>
              </a:solidFill>
            </a:endParaRPr>
          </a:p>
        </p:txBody>
      </p:sp>
      <p:sp>
        <p:nvSpPr>
          <p:cNvPr id="26" name="文本框 1"/>
          <p:cNvSpPr txBox="1">
            <a:spLocks noChangeArrowheads="1"/>
          </p:cNvSpPr>
          <p:nvPr/>
        </p:nvSpPr>
        <p:spPr bwMode="auto">
          <a:xfrm>
            <a:off x="5551406" y="2367880"/>
            <a:ext cx="108919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react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8287882" y="3215349"/>
            <a:ext cx="2227719" cy="312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100" dirty="0" err="1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mvvm</a:t>
            </a:r>
            <a:r>
              <a:rPr lang="en-US" altLang="zh-CN" sz="11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1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11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国产，中文文档少</a:t>
            </a:r>
            <a:endParaRPr lang="zh-CN" altLang="en-US" sz="11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650605" y="2172779"/>
            <a:ext cx="2227719" cy="532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en-US" altLang="zh-CN" sz="11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View</a:t>
            </a:r>
            <a:r>
              <a:rPr lang="zh-CN" altLang="en-US" sz="11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层框架，可以拓展到移动端、服务端，</a:t>
            </a:r>
            <a:r>
              <a:rPr lang="en-US" altLang="zh-CN" sz="1100" dirty="0" err="1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facebook</a:t>
            </a:r>
            <a:r>
              <a:rPr lang="zh-CN" altLang="en-US" sz="11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，社区庞大。</a:t>
            </a:r>
            <a:endParaRPr lang="zh-CN" altLang="en-US" sz="11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1650605" y="4326425"/>
            <a:ext cx="2227719" cy="532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en-US" altLang="zh-CN" sz="1100" dirty="0" err="1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en-US" altLang="zh-CN" sz="1100" dirty="0" err="1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vvm</a:t>
            </a:r>
            <a:r>
              <a:rPr lang="zh-CN" altLang="en-US" sz="11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，版本</a:t>
            </a:r>
            <a:r>
              <a:rPr lang="en-US" altLang="zh-CN" sz="11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11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,2</a:t>
            </a:r>
            <a:r>
              <a:rPr lang="zh-CN" altLang="en-US" sz="11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差别大，学习成本更高</a:t>
            </a:r>
            <a:r>
              <a:rPr lang="en-US" altLang="zh-CN" sz="11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,google</a:t>
            </a:r>
            <a:r>
              <a:rPr lang="zh-CN" altLang="en-US" sz="11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1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6470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320040" y="1567543"/>
            <a:ext cx="4892635" cy="4702629"/>
          </a:xfrm>
          <a:prstGeom prst="rect">
            <a:avLst/>
          </a:prstGeom>
          <a:solidFill>
            <a:srgbClr val="407F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TextBox 76"/>
          <p:cNvSpPr txBox="1"/>
          <p:nvPr/>
        </p:nvSpPr>
        <p:spPr>
          <a:xfrm>
            <a:off x="320041" y="187972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407F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现代前端项目构建</a:t>
            </a:r>
            <a:endParaRPr lang="zh-CN" altLang="en-US" sz="2000" dirty="0">
              <a:solidFill>
                <a:srgbClr val="407F3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0" y="187972"/>
            <a:ext cx="320040" cy="625121"/>
          </a:xfrm>
          <a:prstGeom prst="rect">
            <a:avLst/>
          </a:prstGeom>
          <a:solidFill>
            <a:srgbClr val="407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35674" y="3280905"/>
            <a:ext cx="144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solidFill>
                  <a:schemeClr val="bg1"/>
                </a:solidFill>
              </a:rPr>
              <a:t>Sass,less</a:t>
            </a:r>
            <a:r>
              <a:rPr lang="zh-CN" altLang="en-US" dirty="0" smtClean="0">
                <a:solidFill>
                  <a:schemeClr val="bg1"/>
                </a:solidFill>
              </a:rPr>
              <a:t>编译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35674" y="3823846"/>
            <a:ext cx="2739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文件</a:t>
            </a:r>
            <a:r>
              <a:rPr lang="en-US" altLang="zh-CN" dirty="0" smtClean="0">
                <a:solidFill>
                  <a:schemeClr val="bg1"/>
                </a:solidFill>
              </a:rPr>
              <a:t>(</a:t>
            </a:r>
            <a:r>
              <a:rPr lang="en-US" altLang="zh-CN" dirty="0" err="1" smtClean="0">
                <a:solidFill>
                  <a:schemeClr val="bg1"/>
                </a:solidFill>
              </a:rPr>
              <a:t>html,css,js</a:t>
            </a:r>
            <a:r>
              <a:rPr lang="en-US" altLang="zh-CN" dirty="0" smtClean="0">
                <a:solidFill>
                  <a:schemeClr val="bg1"/>
                </a:solidFill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</a:rPr>
              <a:t>图片</a:t>
            </a:r>
            <a:r>
              <a:rPr lang="en-US" altLang="zh-CN" dirty="0" smtClean="0">
                <a:solidFill>
                  <a:schemeClr val="bg1"/>
                </a:solidFill>
              </a:rPr>
              <a:t>)</a:t>
            </a:r>
            <a:r>
              <a:rPr lang="zh-CN" altLang="en-US" dirty="0" smtClean="0">
                <a:solidFill>
                  <a:schemeClr val="bg1"/>
                </a:solidFill>
              </a:rPr>
              <a:t>压缩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735674" y="2737964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项目目录结构生成及依赖安装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35674" y="431940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按需加载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735674" y="481755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热更新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735674" y="535919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…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2059242" y="189907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</a:rPr>
              <a:t>构建需求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861365" y="1567543"/>
            <a:ext cx="4892635" cy="4702629"/>
          </a:xfrm>
          <a:prstGeom prst="rect">
            <a:avLst/>
          </a:prstGeom>
          <a:solidFill>
            <a:srgbClr val="407F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7276999" y="3280905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gulp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7276999" y="3823846"/>
            <a:ext cx="1019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solidFill>
                  <a:schemeClr val="bg1"/>
                </a:solidFill>
              </a:rPr>
              <a:t>webpack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7276999" y="2737964"/>
            <a:ext cx="692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grunt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7276999" y="4319401"/>
            <a:ext cx="84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各种</a:t>
            </a:r>
            <a:r>
              <a:rPr lang="en-US" altLang="zh-CN" dirty="0" smtClean="0">
                <a:solidFill>
                  <a:schemeClr val="bg1"/>
                </a:solidFill>
              </a:rPr>
              <a:t>cli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7279787" y="486234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…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8600567" y="189907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</a:rPr>
              <a:t>构建工具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426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2925980"/>
            <a:ext cx="12192000" cy="39320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188495" y="4136272"/>
            <a:ext cx="2031325" cy="7518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3600" b="1" dirty="0">
                <a:solidFill>
                  <a:srgbClr val="407F35"/>
                </a:solidFill>
                <a:cs typeface="+mn-ea"/>
                <a:sym typeface="+mn-lt"/>
              </a:rPr>
              <a:t>布局技巧</a:t>
            </a:r>
          </a:p>
        </p:txBody>
      </p:sp>
      <p:sp>
        <p:nvSpPr>
          <p:cNvPr id="2" name="Oval 65_1"/>
          <p:cNvSpPr/>
          <p:nvPr/>
        </p:nvSpPr>
        <p:spPr>
          <a:xfrm>
            <a:off x="5091979" y="1907672"/>
            <a:ext cx="2008044" cy="2008044"/>
          </a:xfrm>
          <a:prstGeom prst="ellipse">
            <a:avLst/>
          </a:prstGeom>
          <a:solidFill>
            <a:schemeClr val="bg1">
              <a:alpha val="95000"/>
            </a:schemeClr>
          </a:solidFill>
          <a:ln w="25400">
            <a:solidFill>
              <a:srgbClr val="407F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769630" y="2128228"/>
            <a:ext cx="652743" cy="7543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3600" b="1" dirty="0" smtClean="0">
                <a:solidFill>
                  <a:srgbClr val="407F35"/>
                </a:solidFill>
                <a:cs typeface="+mn-ea"/>
                <a:sym typeface="+mn-lt"/>
              </a:rPr>
              <a:t>04</a:t>
            </a:r>
            <a:endParaRPr lang="zh-CN" altLang="en-US" sz="3600" b="1" dirty="0">
              <a:solidFill>
                <a:srgbClr val="407F35"/>
              </a:solidFill>
              <a:cs typeface="+mn-ea"/>
              <a:sym typeface="+mn-lt"/>
            </a:endParaRPr>
          </a:p>
        </p:txBody>
      </p:sp>
      <p:sp>
        <p:nvSpPr>
          <p:cNvPr id="4" name="矩形 3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4710546" y="2925981"/>
            <a:ext cx="2770911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THE PART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5658679" y="2925981"/>
            <a:ext cx="874644" cy="0"/>
            <a:chOff x="5625548" y="3867892"/>
            <a:chExt cx="874644" cy="0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5625548" y="3867892"/>
              <a:ext cx="219443" cy="0"/>
            </a:xfrm>
            <a:prstGeom prst="line">
              <a:avLst/>
            </a:prstGeom>
            <a:ln w="38100">
              <a:solidFill>
                <a:srgbClr val="407F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5843428" y="3867892"/>
              <a:ext cx="219443" cy="0"/>
            </a:xfrm>
            <a:prstGeom prst="line">
              <a:avLst/>
            </a:prstGeom>
            <a:ln w="38100">
              <a:solidFill>
                <a:srgbClr val="407F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6061306" y="3867892"/>
              <a:ext cx="219443" cy="0"/>
            </a:xfrm>
            <a:prstGeom prst="line">
              <a:avLst/>
            </a:prstGeom>
            <a:ln w="38100">
              <a:solidFill>
                <a:srgbClr val="407F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6280749" y="3867892"/>
              <a:ext cx="219443" cy="0"/>
            </a:xfrm>
            <a:prstGeom prst="line">
              <a:avLst/>
            </a:prstGeom>
            <a:ln w="38100">
              <a:solidFill>
                <a:srgbClr val="407F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0295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76"/>
          <p:cNvSpPr txBox="1"/>
          <p:nvPr/>
        </p:nvSpPr>
        <p:spPr>
          <a:xfrm>
            <a:off x="320041" y="187972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407F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布局技巧</a:t>
            </a:r>
            <a:endParaRPr lang="zh-CN" altLang="en-US" sz="2000" dirty="0">
              <a:solidFill>
                <a:srgbClr val="407F3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0" y="187972"/>
            <a:ext cx="320040" cy="625121"/>
          </a:xfrm>
          <a:prstGeom prst="rect">
            <a:avLst/>
          </a:prstGeom>
          <a:solidFill>
            <a:srgbClr val="407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20040" y="1567543"/>
            <a:ext cx="4892635" cy="4702629"/>
          </a:xfrm>
          <a:prstGeom prst="rect">
            <a:avLst/>
          </a:prstGeom>
          <a:solidFill>
            <a:srgbClr val="407F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35674" y="3280905"/>
            <a:ext cx="3774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盒子模型、</a:t>
            </a:r>
            <a:r>
              <a:rPr lang="en-US" altLang="zh-CN" dirty="0" smtClean="0">
                <a:solidFill>
                  <a:schemeClr val="bg1"/>
                </a:solidFill>
              </a:rPr>
              <a:t>BFC(block format context)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35674" y="3823846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绝对定位、相对定位、流式布局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35674" y="2737964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形式与表现分离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35674" y="4319401"/>
            <a:ext cx="519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flex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35674" y="4817557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css3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35674" y="535919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…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059242" y="1899074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</a:rPr>
              <a:t>非框架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861365" y="1567543"/>
            <a:ext cx="4892635" cy="4702629"/>
          </a:xfrm>
          <a:prstGeom prst="rect">
            <a:avLst/>
          </a:prstGeom>
          <a:solidFill>
            <a:srgbClr val="407F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7276999" y="2737964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组件</a:t>
            </a:r>
            <a:r>
              <a:rPr lang="zh-CN" altLang="en-US" dirty="0" smtClean="0">
                <a:solidFill>
                  <a:schemeClr val="bg1"/>
                </a:solidFill>
              </a:rPr>
              <a:t>化：形式与表现不分离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8600567" y="1899074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框架</a:t>
            </a:r>
          </a:p>
        </p:txBody>
      </p:sp>
    </p:spTree>
    <p:extLst>
      <p:ext uri="{BB962C8B-B14F-4D97-AF65-F5344CB8AC3E}">
        <p14:creationId xmlns:p14="http://schemas.microsoft.com/office/powerpoint/2010/main" val="1383697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2925980"/>
            <a:ext cx="12192000" cy="39320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3078943" y="4259144"/>
            <a:ext cx="6250429" cy="7518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3600" b="1" dirty="0">
                <a:solidFill>
                  <a:srgbClr val="407F35"/>
                </a:solidFill>
                <a:cs typeface="+mn-ea"/>
                <a:sym typeface="+mn-lt"/>
              </a:rPr>
              <a:t>从</a:t>
            </a:r>
            <a:r>
              <a:rPr lang="en-US" altLang="zh-CN" sz="3600" b="1" dirty="0" err="1">
                <a:solidFill>
                  <a:srgbClr val="407F35"/>
                </a:solidFill>
                <a:cs typeface="+mn-ea"/>
                <a:sym typeface="+mn-lt"/>
              </a:rPr>
              <a:t>url</a:t>
            </a:r>
            <a:r>
              <a:rPr lang="zh-CN" altLang="en-US" sz="3600" b="1" dirty="0">
                <a:solidFill>
                  <a:srgbClr val="407F35"/>
                </a:solidFill>
                <a:cs typeface="+mn-ea"/>
                <a:sym typeface="+mn-lt"/>
              </a:rPr>
              <a:t>请求到网页完整呈现流程</a:t>
            </a:r>
          </a:p>
        </p:txBody>
      </p:sp>
      <p:sp>
        <p:nvSpPr>
          <p:cNvPr id="2" name="Oval 65_1"/>
          <p:cNvSpPr/>
          <p:nvPr/>
        </p:nvSpPr>
        <p:spPr>
          <a:xfrm>
            <a:off x="5091979" y="1907672"/>
            <a:ext cx="2008044" cy="2008044"/>
          </a:xfrm>
          <a:prstGeom prst="ellipse">
            <a:avLst/>
          </a:prstGeom>
          <a:solidFill>
            <a:schemeClr val="bg1">
              <a:alpha val="95000"/>
            </a:schemeClr>
          </a:solidFill>
          <a:ln w="25400">
            <a:solidFill>
              <a:srgbClr val="407F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769630" y="2128228"/>
            <a:ext cx="652743" cy="7543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3600" b="1" dirty="0" smtClean="0">
                <a:solidFill>
                  <a:srgbClr val="407F35"/>
                </a:solidFill>
                <a:cs typeface="+mn-ea"/>
                <a:sym typeface="+mn-lt"/>
              </a:rPr>
              <a:t>05</a:t>
            </a:r>
            <a:endParaRPr lang="zh-CN" altLang="en-US" sz="3600" b="1" dirty="0">
              <a:solidFill>
                <a:srgbClr val="407F35"/>
              </a:solidFill>
              <a:cs typeface="+mn-ea"/>
              <a:sym typeface="+mn-lt"/>
            </a:endParaRPr>
          </a:p>
        </p:txBody>
      </p:sp>
      <p:sp>
        <p:nvSpPr>
          <p:cNvPr id="4" name="矩形 3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4710546" y="2925981"/>
            <a:ext cx="2770911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THE PART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5658679" y="2925981"/>
            <a:ext cx="874644" cy="0"/>
            <a:chOff x="5625548" y="3867892"/>
            <a:chExt cx="874644" cy="0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5625548" y="3867892"/>
              <a:ext cx="219443" cy="0"/>
            </a:xfrm>
            <a:prstGeom prst="line">
              <a:avLst/>
            </a:prstGeom>
            <a:ln w="38100">
              <a:solidFill>
                <a:srgbClr val="407F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5843428" y="3867892"/>
              <a:ext cx="219443" cy="0"/>
            </a:xfrm>
            <a:prstGeom prst="line">
              <a:avLst/>
            </a:prstGeom>
            <a:ln w="38100">
              <a:solidFill>
                <a:srgbClr val="407F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6061306" y="3867892"/>
              <a:ext cx="219443" cy="0"/>
            </a:xfrm>
            <a:prstGeom prst="line">
              <a:avLst/>
            </a:prstGeom>
            <a:ln w="38100">
              <a:solidFill>
                <a:srgbClr val="407F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6280749" y="3867892"/>
              <a:ext cx="219443" cy="0"/>
            </a:xfrm>
            <a:prstGeom prst="line">
              <a:avLst/>
            </a:prstGeom>
            <a:ln w="38100">
              <a:solidFill>
                <a:srgbClr val="407F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11617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76"/>
          <p:cNvSpPr txBox="1"/>
          <p:nvPr/>
        </p:nvSpPr>
        <p:spPr>
          <a:xfrm>
            <a:off x="320041" y="187972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407F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请求流程</a:t>
            </a:r>
            <a:endParaRPr lang="zh-CN" altLang="en-US" sz="2000" dirty="0">
              <a:solidFill>
                <a:srgbClr val="407F3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20040" y="522118"/>
            <a:ext cx="2797235" cy="312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en-US" altLang="zh-CN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-&gt;page</a:t>
            </a:r>
            <a:endParaRPr lang="en-US" altLang="zh-CN" sz="1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0" y="187972"/>
            <a:ext cx="320040" cy="625121"/>
          </a:xfrm>
          <a:prstGeom prst="rect">
            <a:avLst/>
          </a:prstGeom>
          <a:solidFill>
            <a:srgbClr val="407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1929470"/>
            <a:ext cx="5228571" cy="261904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5719" y="2153279"/>
            <a:ext cx="5085714" cy="217142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Oval 65_1"/>
          <p:cNvSpPr/>
          <p:nvPr/>
        </p:nvSpPr>
        <p:spPr>
          <a:xfrm>
            <a:off x="3449224" y="767937"/>
            <a:ext cx="5293552" cy="5293552"/>
          </a:xfrm>
          <a:prstGeom prst="ellipse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4964920" y="1419575"/>
            <a:ext cx="2262159" cy="156350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8000" dirty="0" smtClean="0">
                <a:solidFill>
                  <a:srgbClr val="407F35"/>
                </a:solidFill>
                <a:cs typeface="+mn-ea"/>
                <a:sym typeface="+mn-lt"/>
              </a:rPr>
              <a:t>2017</a:t>
            </a:r>
            <a:endParaRPr lang="zh-CN" altLang="en-US" sz="8000" dirty="0">
              <a:solidFill>
                <a:srgbClr val="407F35"/>
              </a:solidFill>
              <a:cs typeface="+mn-ea"/>
              <a:sym typeface="+mn-lt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4205104" y="2797952"/>
            <a:ext cx="3775393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感谢大家的支持</a:t>
            </a:r>
          </a:p>
        </p:txBody>
      </p:sp>
      <p:sp>
        <p:nvSpPr>
          <p:cNvPr id="65" name="圆角矩形 64"/>
          <p:cNvSpPr/>
          <p:nvPr/>
        </p:nvSpPr>
        <p:spPr>
          <a:xfrm>
            <a:off x="5107816" y="4667532"/>
            <a:ext cx="1987400" cy="491319"/>
          </a:xfrm>
          <a:prstGeom prst="roundRect">
            <a:avLst>
              <a:gd name="adj" fmla="val 1804"/>
            </a:avLst>
          </a:prstGeom>
          <a:noFill/>
          <a:ln w="25400">
            <a:solidFill>
              <a:srgbClr val="407F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何运江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1" name="矩形 30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4204810" y="3532980"/>
            <a:ext cx="3782383" cy="444242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>
              <a:lnSpc>
                <a:spcPct val="130000"/>
              </a:lnSpc>
            </a:pPr>
            <a:endParaRPr lang="zh-CN" altLang="en-US" sz="1400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5658679" y="3733058"/>
            <a:ext cx="874644" cy="0"/>
            <a:chOff x="5625548" y="3867892"/>
            <a:chExt cx="874644" cy="0"/>
          </a:xfrm>
        </p:grpSpPr>
        <p:cxnSp>
          <p:nvCxnSpPr>
            <p:cNvPr id="33" name="直接连接符 32"/>
            <p:cNvCxnSpPr/>
            <p:nvPr/>
          </p:nvCxnSpPr>
          <p:spPr>
            <a:xfrm>
              <a:off x="5625548" y="3867892"/>
              <a:ext cx="219443" cy="0"/>
            </a:xfrm>
            <a:prstGeom prst="line">
              <a:avLst/>
            </a:prstGeom>
            <a:ln w="38100">
              <a:solidFill>
                <a:srgbClr val="407F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5843428" y="3867892"/>
              <a:ext cx="219443" cy="0"/>
            </a:xfrm>
            <a:prstGeom prst="line">
              <a:avLst/>
            </a:prstGeom>
            <a:ln w="38100">
              <a:solidFill>
                <a:srgbClr val="407F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>
              <a:off x="6061306" y="3867892"/>
              <a:ext cx="219443" cy="0"/>
            </a:xfrm>
            <a:prstGeom prst="line">
              <a:avLst/>
            </a:prstGeom>
            <a:ln w="38100">
              <a:solidFill>
                <a:srgbClr val="407F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>
              <a:off x="6280749" y="3867892"/>
              <a:ext cx="219443" cy="0"/>
            </a:xfrm>
            <a:prstGeom prst="line">
              <a:avLst/>
            </a:prstGeom>
            <a:ln w="38100">
              <a:solidFill>
                <a:srgbClr val="407F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36235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6792302" y="842641"/>
            <a:ext cx="550607" cy="550606"/>
          </a:xfrm>
          <a:prstGeom prst="ellipse">
            <a:avLst/>
          </a:prstGeom>
          <a:solidFill>
            <a:srgbClr val="407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01</a:t>
            </a:r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6792302" y="2030704"/>
            <a:ext cx="550607" cy="550606"/>
          </a:xfrm>
          <a:prstGeom prst="ellipse">
            <a:avLst/>
          </a:prstGeom>
          <a:solidFill>
            <a:srgbClr val="407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02</a:t>
            </a:r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6792302" y="3177764"/>
            <a:ext cx="550607" cy="550606"/>
          </a:xfrm>
          <a:prstGeom prst="ellipse">
            <a:avLst/>
          </a:prstGeom>
          <a:solidFill>
            <a:srgbClr val="407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03</a:t>
            </a:r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6792302" y="4355320"/>
            <a:ext cx="550607" cy="550606"/>
          </a:xfrm>
          <a:prstGeom prst="ellipse">
            <a:avLst/>
          </a:prstGeom>
          <a:solidFill>
            <a:srgbClr val="407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04</a:t>
            </a:r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549385" y="871722"/>
            <a:ext cx="218002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b="1" dirty="0" smtClean="0">
                <a:solidFill>
                  <a:srgbClr val="407F35"/>
                </a:solidFill>
                <a:cs typeface="+mn-ea"/>
                <a:sym typeface="+mn-lt"/>
              </a:rPr>
              <a:t>什么是</a:t>
            </a:r>
            <a:r>
              <a:rPr lang="en-US" altLang="zh-CN" sz="2000" b="1" dirty="0" smtClean="0">
                <a:solidFill>
                  <a:srgbClr val="407F35"/>
                </a:solidFill>
                <a:cs typeface="+mn-ea"/>
                <a:sym typeface="+mn-lt"/>
              </a:rPr>
              <a:t>web</a:t>
            </a:r>
            <a:r>
              <a:rPr lang="zh-CN" altLang="en-US" sz="2000" b="1" dirty="0" smtClean="0">
                <a:solidFill>
                  <a:srgbClr val="407F35"/>
                </a:solidFill>
                <a:cs typeface="+mn-ea"/>
                <a:sym typeface="+mn-lt"/>
              </a:rPr>
              <a:t>前端？</a:t>
            </a:r>
            <a:endParaRPr lang="zh-CN" altLang="en-US" sz="2000" b="1" dirty="0">
              <a:solidFill>
                <a:srgbClr val="407F35"/>
              </a:solidFill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549385" y="2076649"/>
            <a:ext cx="146706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b="1" dirty="0" smtClean="0">
                <a:solidFill>
                  <a:srgbClr val="407F35"/>
                </a:solidFill>
                <a:cs typeface="+mn-ea"/>
                <a:sym typeface="+mn-lt"/>
              </a:rPr>
              <a:t>如何调试</a:t>
            </a:r>
            <a:r>
              <a:rPr lang="zh-CN" altLang="en-US" sz="2000" b="1" dirty="0">
                <a:solidFill>
                  <a:srgbClr val="407F35"/>
                </a:solidFill>
                <a:cs typeface="+mn-ea"/>
                <a:sym typeface="+mn-lt"/>
              </a:rPr>
              <a:t>？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7549385" y="4401265"/>
            <a:ext cx="1210588" cy="4587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b="1" dirty="0" smtClean="0">
                <a:solidFill>
                  <a:srgbClr val="407F35"/>
                </a:solidFill>
                <a:cs typeface="+mn-ea"/>
                <a:sym typeface="+mn-lt"/>
              </a:rPr>
              <a:t>布局技巧</a:t>
            </a:r>
            <a:endParaRPr lang="zh-CN" altLang="en-US" sz="2000" b="1" dirty="0">
              <a:solidFill>
                <a:srgbClr val="407F35"/>
              </a:solidFill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549388" y="3164465"/>
            <a:ext cx="346242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b="1" dirty="0" smtClean="0">
                <a:solidFill>
                  <a:srgbClr val="407F35"/>
                </a:solidFill>
                <a:cs typeface="+mn-ea"/>
                <a:sym typeface="+mn-lt"/>
              </a:rPr>
              <a:t>前端框架及现代</a:t>
            </a:r>
            <a:r>
              <a:rPr lang="en-US" altLang="zh-CN" sz="2000" b="1" dirty="0" smtClean="0">
                <a:solidFill>
                  <a:srgbClr val="407F35"/>
                </a:solidFill>
                <a:cs typeface="+mn-ea"/>
                <a:sym typeface="+mn-lt"/>
              </a:rPr>
              <a:t>web</a:t>
            </a:r>
            <a:r>
              <a:rPr lang="zh-CN" altLang="en-US" sz="2000" b="1" dirty="0" smtClean="0">
                <a:solidFill>
                  <a:srgbClr val="407F35"/>
                </a:solidFill>
                <a:cs typeface="+mn-ea"/>
                <a:sym typeface="+mn-lt"/>
              </a:rPr>
              <a:t>项目构建</a:t>
            </a:r>
            <a:endParaRPr lang="zh-CN" altLang="en-US" sz="2000" b="1" dirty="0">
              <a:solidFill>
                <a:srgbClr val="407F35"/>
              </a:solidFill>
              <a:cs typeface="+mn-ea"/>
              <a:sym typeface="+mn-lt"/>
            </a:endParaRPr>
          </a:p>
        </p:txBody>
      </p:sp>
      <p:sp>
        <p:nvSpPr>
          <p:cNvPr id="14" name="Oval 65_1"/>
          <p:cNvSpPr/>
          <p:nvPr/>
        </p:nvSpPr>
        <p:spPr>
          <a:xfrm>
            <a:off x="1764147" y="2130859"/>
            <a:ext cx="2567708" cy="2567708"/>
          </a:xfrm>
          <a:prstGeom prst="ellipse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494003" y="2631247"/>
            <a:ext cx="1107996" cy="8125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3600" b="1" dirty="0">
                <a:solidFill>
                  <a:srgbClr val="407F35"/>
                </a:solidFill>
                <a:cs typeface="+mn-ea"/>
                <a:sym typeface="+mn-lt"/>
              </a:rPr>
              <a:t>目录</a:t>
            </a:r>
          </a:p>
        </p:txBody>
      </p:sp>
      <p:sp>
        <p:nvSpPr>
          <p:cNvPr id="16" name="矩形 15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1662546" y="3543304"/>
            <a:ext cx="2770911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CONTNETS</a:t>
            </a:r>
          </a:p>
        </p:txBody>
      </p:sp>
      <p:sp>
        <p:nvSpPr>
          <p:cNvPr id="19" name="矩形 18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1156810" y="3532980"/>
            <a:ext cx="3782383" cy="444242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>
              <a:lnSpc>
                <a:spcPct val="130000"/>
              </a:lnSpc>
            </a:pPr>
            <a:endParaRPr lang="zh-CN" altLang="en-US" sz="1400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2610679" y="3429000"/>
            <a:ext cx="874644" cy="0"/>
            <a:chOff x="5625548" y="3867892"/>
            <a:chExt cx="874644" cy="0"/>
          </a:xfrm>
        </p:grpSpPr>
        <p:cxnSp>
          <p:nvCxnSpPr>
            <p:cNvPr id="21" name="直接连接符 20"/>
            <p:cNvCxnSpPr/>
            <p:nvPr/>
          </p:nvCxnSpPr>
          <p:spPr>
            <a:xfrm>
              <a:off x="5625548" y="3867892"/>
              <a:ext cx="219443" cy="0"/>
            </a:xfrm>
            <a:prstGeom prst="line">
              <a:avLst/>
            </a:prstGeom>
            <a:ln w="25400">
              <a:solidFill>
                <a:srgbClr val="407F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5843428" y="3867892"/>
              <a:ext cx="219443" cy="0"/>
            </a:xfrm>
            <a:prstGeom prst="line">
              <a:avLst/>
            </a:prstGeom>
            <a:ln w="25400">
              <a:solidFill>
                <a:srgbClr val="407F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6061306" y="3867892"/>
              <a:ext cx="219443" cy="0"/>
            </a:xfrm>
            <a:prstGeom prst="line">
              <a:avLst/>
            </a:prstGeom>
            <a:ln w="25400">
              <a:solidFill>
                <a:srgbClr val="407F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6280749" y="3867892"/>
              <a:ext cx="219443" cy="0"/>
            </a:xfrm>
            <a:prstGeom prst="line">
              <a:avLst/>
            </a:prstGeom>
            <a:ln w="25400">
              <a:solidFill>
                <a:srgbClr val="407F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椭圆 25"/>
          <p:cNvSpPr/>
          <p:nvPr/>
        </p:nvSpPr>
        <p:spPr>
          <a:xfrm>
            <a:off x="6792303" y="5591062"/>
            <a:ext cx="550607" cy="550606"/>
          </a:xfrm>
          <a:prstGeom prst="ellipse">
            <a:avLst/>
          </a:prstGeom>
          <a:solidFill>
            <a:srgbClr val="407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en-US" altLang="zh-CN" sz="1400" dirty="0" smtClean="0">
                <a:solidFill>
                  <a:schemeClr val="bg1"/>
                </a:solidFill>
                <a:cs typeface="+mn-ea"/>
                <a:sym typeface="+mn-lt"/>
              </a:rPr>
              <a:t>05</a:t>
            </a:r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7549388" y="5621200"/>
            <a:ext cx="355417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b="1" dirty="0" smtClean="0">
                <a:solidFill>
                  <a:srgbClr val="407F35"/>
                </a:solidFill>
                <a:cs typeface="+mn-ea"/>
                <a:sym typeface="+mn-lt"/>
              </a:rPr>
              <a:t>从</a:t>
            </a:r>
            <a:r>
              <a:rPr lang="en-US" altLang="zh-CN" sz="2000" b="1" dirty="0" err="1" smtClean="0">
                <a:solidFill>
                  <a:srgbClr val="407F35"/>
                </a:solidFill>
                <a:cs typeface="+mn-ea"/>
                <a:sym typeface="+mn-lt"/>
              </a:rPr>
              <a:t>url</a:t>
            </a:r>
            <a:r>
              <a:rPr lang="zh-CN" altLang="en-US" sz="2000" b="1" dirty="0" smtClean="0">
                <a:solidFill>
                  <a:srgbClr val="407F35"/>
                </a:solidFill>
                <a:cs typeface="+mn-ea"/>
                <a:sym typeface="+mn-lt"/>
              </a:rPr>
              <a:t>请求到网页完整呈现流程</a:t>
            </a:r>
            <a:endParaRPr lang="zh-CN" altLang="en-US" sz="2000" b="1" dirty="0">
              <a:solidFill>
                <a:srgbClr val="407F35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58392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2925980"/>
            <a:ext cx="12192000" cy="39320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4315852" y="4136272"/>
            <a:ext cx="3776611" cy="7518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3600" b="1" dirty="0">
                <a:solidFill>
                  <a:srgbClr val="407F35"/>
                </a:solidFill>
                <a:cs typeface="+mn-ea"/>
                <a:sym typeface="+mn-lt"/>
              </a:rPr>
              <a:t>什么是</a:t>
            </a:r>
            <a:r>
              <a:rPr lang="en-US" altLang="zh-CN" sz="3600" b="1" dirty="0">
                <a:solidFill>
                  <a:srgbClr val="407F35"/>
                </a:solidFill>
                <a:cs typeface="+mn-ea"/>
                <a:sym typeface="+mn-lt"/>
              </a:rPr>
              <a:t>web</a:t>
            </a:r>
            <a:r>
              <a:rPr lang="zh-CN" altLang="en-US" sz="3600" b="1" dirty="0">
                <a:solidFill>
                  <a:srgbClr val="407F35"/>
                </a:solidFill>
                <a:cs typeface="+mn-ea"/>
                <a:sym typeface="+mn-lt"/>
              </a:rPr>
              <a:t>前端？</a:t>
            </a:r>
          </a:p>
        </p:txBody>
      </p:sp>
      <p:sp>
        <p:nvSpPr>
          <p:cNvPr id="2" name="Oval 65_1"/>
          <p:cNvSpPr/>
          <p:nvPr/>
        </p:nvSpPr>
        <p:spPr>
          <a:xfrm>
            <a:off x="5091979" y="1907672"/>
            <a:ext cx="2008044" cy="2008044"/>
          </a:xfrm>
          <a:prstGeom prst="ellipse">
            <a:avLst/>
          </a:prstGeom>
          <a:solidFill>
            <a:schemeClr val="bg1">
              <a:alpha val="95000"/>
            </a:schemeClr>
          </a:solidFill>
          <a:ln w="25400">
            <a:solidFill>
              <a:srgbClr val="407F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769630" y="2128228"/>
            <a:ext cx="652743" cy="8125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3600" b="1" dirty="0">
                <a:solidFill>
                  <a:srgbClr val="407F35"/>
                </a:solidFill>
                <a:cs typeface="+mn-ea"/>
                <a:sym typeface="+mn-lt"/>
              </a:rPr>
              <a:t>01</a:t>
            </a:r>
            <a:endParaRPr lang="zh-CN" altLang="en-US" sz="3600" b="1" dirty="0">
              <a:solidFill>
                <a:srgbClr val="407F35"/>
              </a:solidFill>
              <a:cs typeface="+mn-ea"/>
              <a:sym typeface="+mn-lt"/>
            </a:endParaRPr>
          </a:p>
        </p:txBody>
      </p:sp>
      <p:sp>
        <p:nvSpPr>
          <p:cNvPr id="4" name="矩形 3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4710546" y="2925981"/>
            <a:ext cx="2770911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THE PART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5658679" y="2925981"/>
            <a:ext cx="874644" cy="0"/>
            <a:chOff x="5625548" y="3867892"/>
            <a:chExt cx="874644" cy="0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5625548" y="3867892"/>
              <a:ext cx="219443" cy="0"/>
            </a:xfrm>
            <a:prstGeom prst="line">
              <a:avLst/>
            </a:prstGeom>
            <a:ln w="38100">
              <a:solidFill>
                <a:srgbClr val="407F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5843428" y="3867892"/>
              <a:ext cx="219443" cy="0"/>
            </a:xfrm>
            <a:prstGeom prst="line">
              <a:avLst/>
            </a:prstGeom>
            <a:ln w="38100">
              <a:solidFill>
                <a:srgbClr val="407F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6061306" y="3867892"/>
              <a:ext cx="219443" cy="0"/>
            </a:xfrm>
            <a:prstGeom prst="line">
              <a:avLst/>
            </a:prstGeom>
            <a:ln w="38100">
              <a:solidFill>
                <a:srgbClr val="407F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6280749" y="3867892"/>
              <a:ext cx="219443" cy="0"/>
            </a:xfrm>
            <a:prstGeom prst="line">
              <a:avLst/>
            </a:prstGeom>
            <a:ln w="38100">
              <a:solidFill>
                <a:srgbClr val="407F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80108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76"/>
          <p:cNvSpPr txBox="1"/>
          <p:nvPr/>
        </p:nvSpPr>
        <p:spPr>
          <a:xfrm>
            <a:off x="320041" y="187972"/>
            <a:ext cx="22335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407F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</a:t>
            </a:r>
            <a:r>
              <a:rPr lang="en-US" altLang="zh-CN" sz="2000" dirty="0" smtClean="0">
                <a:solidFill>
                  <a:srgbClr val="407F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000" dirty="0" smtClean="0">
                <a:solidFill>
                  <a:srgbClr val="407F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前端？</a:t>
            </a:r>
            <a:endParaRPr lang="zh-CN" altLang="en-US" sz="2000" dirty="0">
              <a:solidFill>
                <a:srgbClr val="407F3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20040" y="522118"/>
            <a:ext cx="2797235" cy="290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What is web frontend?</a:t>
            </a:r>
            <a:endParaRPr lang="en-US" altLang="zh-CN" sz="1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0" y="187972"/>
            <a:ext cx="320040" cy="625121"/>
          </a:xfrm>
          <a:prstGeom prst="rect">
            <a:avLst/>
          </a:prstGeom>
          <a:solidFill>
            <a:srgbClr val="407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 flipH="1">
            <a:off x="6270751" y="2026734"/>
            <a:ext cx="3459123" cy="1216882"/>
          </a:xfrm>
          <a:prstGeom prst="roundRect">
            <a:avLst/>
          </a:prstGeom>
          <a:noFill/>
          <a:ln w="19050" cmpd="sng">
            <a:solidFill>
              <a:srgbClr val="407F35"/>
            </a:solidFill>
            <a:prstDash val="solid"/>
            <a:round/>
            <a:headEnd type="none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i="0" u="none" strike="noStrike" kern="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椭圆 5"/>
          <p:cNvSpPr/>
          <p:nvPr/>
        </p:nvSpPr>
        <p:spPr>
          <a:xfrm flipH="1">
            <a:off x="9277747" y="2208714"/>
            <a:ext cx="876003" cy="876002"/>
          </a:xfrm>
          <a:prstGeom prst="ellipse">
            <a:avLst/>
          </a:prstGeom>
          <a:solidFill>
            <a:srgbClr val="407F3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kumimoji="0" lang="zh-CN" altLang="en-US" sz="280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 flipH="1">
            <a:off x="6375195" y="2480624"/>
            <a:ext cx="2798108" cy="3323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为什么叫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前端？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 flipH="1">
            <a:off x="1180136" y="2026734"/>
            <a:ext cx="3459123" cy="1216882"/>
          </a:xfrm>
          <a:prstGeom prst="roundRect">
            <a:avLst/>
          </a:prstGeom>
          <a:noFill/>
          <a:ln w="19050" cmpd="sng">
            <a:solidFill>
              <a:srgbClr val="407F35"/>
            </a:solidFill>
            <a:prstDash val="solid"/>
            <a:round/>
            <a:headEnd type="none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i="0" u="none" strike="noStrike" kern="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 flipH="1">
            <a:off x="4187132" y="2208714"/>
            <a:ext cx="876003" cy="876002"/>
          </a:xfrm>
          <a:prstGeom prst="ellipse">
            <a:avLst/>
          </a:prstGeom>
          <a:solidFill>
            <a:srgbClr val="407F3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kumimoji="0" lang="zh-CN" altLang="en-US" sz="280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 flipH="1">
            <a:off x="1284580" y="2480624"/>
            <a:ext cx="2798108" cy="3323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2462127" y="4146254"/>
            <a:ext cx="3459123" cy="1216882"/>
          </a:xfrm>
          <a:prstGeom prst="roundRect">
            <a:avLst/>
          </a:prstGeom>
          <a:noFill/>
          <a:ln w="19050" cmpd="sng">
            <a:solidFill>
              <a:srgbClr val="407F35"/>
            </a:solidFill>
            <a:prstDash val="solid"/>
            <a:round/>
            <a:headEnd type="none" w="med" len="med"/>
            <a:tailEnd type="oval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i="0" u="none" strike="noStrike" kern="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2033694" y="4321161"/>
            <a:ext cx="876003" cy="876002"/>
          </a:xfrm>
          <a:prstGeom prst="ellipse">
            <a:avLst/>
          </a:prstGeom>
          <a:solidFill>
            <a:srgbClr val="407F3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kumimoji="0" lang="zh-CN" altLang="en-US" sz="280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016419" y="4588494"/>
            <a:ext cx="2798108" cy="3323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做什么？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7552741" y="4146254"/>
            <a:ext cx="3459123" cy="1216882"/>
          </a:xfrm>
          <a:prstGeom prst="roundRect">
            <a:avLst/>
          </a:prstGeom>
          <a:noFill/>
          <a:ln w="19050" cmpd="sng">
            <a:solidFill>
              <a:srgbClr val="407F35"/>
            </a:solidFill>
            <a:prstDash val="solid"/>
            <a:round/>
            <a:headEnd type="none" w="med" len="med"/>
            <a:tailEnd type="oval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i="0" u="none" strike="noStrike" kern="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7124309" y="4321161"/>
            <a:ext cx="876003" cy="876002"/>
          </a:xfrm>
          <a:prstGeom prst="ellipse">
            <a:avLst/>
          </a:prstGeom>
          <a:solidFill>
            <a:srgbClr val="407F3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kumimoji="0" lang="zh-CN" altLang="en-US" sz="280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107034" y="4588495"/>
            <a:ext cx="2798108" cy="3323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与后端？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76"/>
          <p:cNvSpPr txBox="1"/>
          <p:nvPr/>
        </p:nvSpPr>
        <p:spPr>
          <a:xfrm>
            <a:off x="320041" y="187972"/>
            <a:ext cx="2287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rgbClr val="407F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000" dirty="0" smtClean="0">
                <a:solidFill>
                  <a:srgbClr val="407F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前端要做什么</a:t>
            </a:r>
            <a:endParaRPr lang="zh-CN" altLang="en-US" sz="2000" dirty="0">
              <a:solidFill>
                <a:srgbClr val="407F3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20040" y="522118"/>
            <a:ext cx="2797235" cy="312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What to do?</a:t>
            </a:r>
            <a:endParaRPr lang="en-US" altLang="zh-CN" sz="1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0" y="187972"/>
            <a:ext cx="320040" cy="625121"/>
          </a:xfrm>
          <a:prstGeom prst="rect">
            <a:avLst/>
          </a:prstGeom>
          <a:solidFill>
            <a:srgbClr val="407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MH_Other_1"/>
          <p:cNvSpPr/>
          <p:nvPr>
            <p:custDataLst>
              <p:tags r:id="rId1"/>
            </p:custDataLst>
          </p:nvPr>
        </p:nvSpPr>
        <p:spPr>
          <a:xfrm>
            <a:off x="4629946" y="2230197"/>
            <a:ext cx="2932109" cy="2932109"/>
          </a:xfrm>
          <a:prstGeom prst="ellipse">
            <a:avLst/>
          </a:prstGeom>
          <a:noFill/>
          <a:ln w="22225" cmpd="sng">
            <a:solidFill>
              <a:srgbClr val="407F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6" name="MH_Title_1"/>
          <p:cNvSpPr/>
          <p:nvPr>
            <p:custDataLst>
              <p:tags r:id="rId2"/>
            </p:custDataLst>
          </p:nvPr>
        </p:nvSpPr>
        <p:spPr>
          <a:xfrm>
            <a:off x="5369072" y="2969323"/>
            <a:ext cx="1455077" cy="1455077"/>
          </a:xfrm>
          <a:prstGeom prst="ellipse">
            <a:avLst/>
          </a:prstGeom>
          <a:solidFill>
            <a:srgbClr val="407F35"/>
          </a:solidFill>
          <a:ln w="1143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>
              <a:defRPr/>
            </a:pP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MH_Other_3"/>
          <p:cNvSpPr/>
          <p:nvPr>
            <p:custDataLst>
              <p:tags r:id="rId3"/>
            </p:custDataLst>
          </p:nvPr>
        </p:nvSpPr>
        <p:spPr>
          <a:xfrm>
            <a:off x="4529933" y="2666844"/>
            <a:ext cx="593983" cy="593983"/>
          </a:xfrm>
          <a:custGeom>
            <a:avLst/>
            <a:gdLst>
              <a:gd name="connsiteX0" fmla="*/ 413083 w 772417"/>
              <a:gd name="connsiteY0" fmla="*/ 962 h 772417"/>
              <a:gd name="connsiteX1" fmla="*/ 720620 w 772417"/>
              <a:gd name="connsiteY1" fmla="*/ 193137 h 772417"/>
              <a:gd name="connsiteX2" fmla="*/ 579281 w 772417"/>
              <a:gd name="connsiteY2" fmla="*/ 720619 h 772417"/>
              <a:gd name="connsiteX3" fmla="*/ 51799 w 772417"/>
              <a:gd name="connsiteY3" fmla="*/ 579281 h 772417"/>
              <a:gd name="connsiteX4" fmla="*/ 193137 w 772417"/>
              <a:gd name="connsiteY4" fmla="*/ 51798 h 772417"/>
              <a:gd name="connsiteX5" fmla="*/ 413083 w 772417"/>
              <a:gd name="connsiteY5" fmla="*/ 962 h 772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2417" h="772417">
                <a:moveTo>
                  <a:pt x="413083" y="962"/>
                </a:moveTo>
                <a:cubicBezTo>
                  <a:pt x="536733" y="9701"/>
                  <a:pt x="653976" y="77706"/>
                  <a:pt x="720620" y="193137"/>
                </a:cubicBezTo>
                <a:cubicBezTo>
                  <a:pt x="827250" y="377826"/>
                  <a:pt x="763971" y="613989"/>
                  <a:pt x="579281" y="720619"/>
                </a:cubicBezTo>
                <a:cubicBezTo>
                  <a:pt x="394592" y="827250"/>
                  <a:pt x="158429" y="763970"/>
                  <a:pt x="51799" y="579281"/>
                </a:cubicBezTo>
                <a:cubicBezTo>
                  <a:pt x="-54832" y="394591"/>
                  <a:pt x="8448" y="158429"/>
                  <a:pt x="193137" y="51798"/>
                </a:cubicBezTo>
                <a:cubicBezTo>
                  <a:pt x="262396" y="11812"/>
                  <a:pt x="338893" y="-4281"/>
                  <a:pt x="413083" y="962"/>
                </a:cubicBezTo>
                <a:close/>
              </a:path>
            </a:pathLst>
          </a:custGeom>
          <a:solidFill>
            <a:srgbClr val="407F35"/>
          </a:solidFill>
          <a:ln w="50800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8" name="MH_Other_4"/>
          <p:cNvSpPr/>
          <p:nvPr>
            <p:custDataLst>
              <p:tags r:id="rId4"/>
            </p:custDataLst>
          </p:nvPr>
        </p:nvSpPr>
        <p:spPr>
          <a:xfrm>
            <a:off x="5799618" y="1933815"/>
            <a:ext cx="592764" cy="593984"/>
          </a:xfrm>
          <a:custGeom>
            <a:avLst/>
            <a:gdLst>
              <a:gd name="connsiteX0" fmla="*/ 413083 w 772417"/>
              <a:gd name="connsiteY0" fmla="*/ 962 h 772417"/>
              <a:gd name="connsiteX1" fmla="*/ 720620 w 772417"/>
              <a:gd name="connsiteY1" fmla="*/ 193137 h 772417"/>
              <a:gd name="connsiteX2" fmla="*/ 579281 w 772417"/>
              <a:gd name="connsiteY2" fmla="*/ 720619 h 772417"/>
              <a:gd name="connsiteX3" fmla="*/ 51799 w 772417"/>
              <a:gd name="connsiteY3" fmla="*/ 579281 h 772417"/>
              <a:gd name="connsiteX4" fmla="*/ 193137 w 772417"/>
              <a:gd name="connsiteY4" fmla="*/ 51798 h 772417"/>
              <a:gd name="connsiteX5" fmla="*/ 413083 w 772417"/>
              <a:gd name="connsiteY5" fmla="*/ 962 h 772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2417" h="772417">
                <a:moveTo>
                  <a:pt x="413083" y="962"/>
                </a:moveTo>
                <a:cubicBezTo>
                  <a:pt x="536733" y="9701"/>
                  <a:pt x="653976" y="77706"/>
                  <a:pt x="720620" y="193137"/>
                </a:cubicBezTo>
                <a:cubicBezTo>
                  <a:pt x="827250" y="377826"/>
                  <a:pt x="763971" y="613989"/>
                  <a:pt x="579281" y="720619"/>
                </a:cubicBezTo>
                <a:cubicBezTo>
                  <a:pt x="394592" y="827250"/>
                  <a:pt x="158429" y="763970"/>
                  <a:pt x="51799" y="579281"/>
                </a:cubicBezTo>
                <a:cubicBezTo>
                  <a:pt x="-54832" y="394591"/>
                  <a:pt x="8448" y="158429"/>
                  <a:pt x="193137" y="51798"/>
                </a:cubicBezTo>
                <a:cubicBezTo>
                  <a:pt x="262396" y="11812"/>
                  <a:pt x="338893" y="-4281"/>
                  <a:pt x="413083" y="962"/>
                </a:cubicBezTo>
                <a:close/>
              </a:path>
            </a:pathLst>
          </a:custGeom>
          <a:solidFill>
            <a:srgbClr val="407F35"/>
          </a:solidFill>
          <a:ln w="50800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9" name="MH_Other_5"/>
          <p:cNvSpPr/>
          <p:nvPr>
            <p:custDataLst>
              <p:tags r:id="rId5"/>
            </p:custDataLst>
          </p:nvPr>
        </p:nvSpPr>
        <p:spPr>
          <a:xfrm>
            <a:off x="7069305" y="2666844"/>
            <a:ext cx="592764" cy="593983"/>
          </a:xfrm>
          <a:custGeom>
            <a:avLst/>
            <a:gdLst>
              <a:gd name="connsiteX0" fmla="*/ 413081 w 772416"/>
              <a:gd name="connsiteY0" fmla="*/ 962 h 772417"/>
              <a:gd name="connsiteX1" fmla="*/ 720618 w 772416"/>
              <a:gd name="connsiteY1" fmla="*/ 193137 h 772417"/>
              <a:gd name="connsiteX2" fmla="*/ 579280 w 772416"/>
              <a:gd name="connsiteY2" fmla="*/ 720619 h 772417"/>
              <a:gd name="connsiteX3" fmla="*/ 51797 w 772416"/>
              <a:gd name="connsiteY3" fmla="*/ 579281 h 772417"/>
              <a:gd name="connsiteX4" fmla="*/ 193136 w 772416"/>
              <a:gd name="connsiteY4" fmla="*/ 51798 h 772417"/>
              <a:gd name="connsiteX5" fmla="*/ 413081 w 772416"/>
              <a:gd name="connsiteY5" fmla="*/ 962 h 772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2416" h="772417">
                <a:moveTo>
                  <a:pt x="413081" y="962"/>
                </a:moveTo>
                <a:cubicBezTo>
                  <a:pt x="536732" y="9701"/>
                  <a:pt x="653974" y="77706"/>
                  <a:pt x="720618" y="193137"/>
                </a:cubicBezTo>
                <a:cubicBezTo>
                  <a:pt x="827249" y="377826"/>
                  <a:pt x="763969" y="613989"/>
                  <a:pt x="579280" y="720619"/>
                </a:cubicBezTo>
                <a:cubicBezTo>
                  <a:pt x="394590" y="827250"/>
                  <a:pt x="158428" y="763970"/>
                  <a:pt x="51797" y="579281"/>
                </a:cubicBezTo>
                <a:cubicBezTo>
                  <a:pt x="-54833" y="394591"/>
                  <a:pt x="8446" y="158429"/>
                  <a:pt x="193136" y="51798"/>
                </a:cubicBezTo>
                <a:cubicBezTo>
                  <a:pt x="262394" y="11812"/>
                  <a:pt x="338891" y="-4281"/>
                  <a:pt x="413081" y="962"/>
                </a:cubicBezTo>
                <a:close/>
              </a:path>
            </a:pathLst>
          </a:custGeom>
          <a:solidFill>
            <a:srgbClr val="407F35"/>
          </a:solidFill>
          <a:ln w="50800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0" name="MH_Other_6"/>
          <p:cNvSpPr/>
          <p:nvPr>
            <p:custDataLst>
              <p:tags r:id="rId6"/>
            </p:custDataLst>
          </p:nvPr>
        </p:nvSpPr>
        <p:spPr>
          <a:xfrm>
            <a:off x="7069305" y="4132897"/>
            <a:ext cx="592764" cy="593983"/>
          </a:xfrm>
          <a:custGeom>
            <a:avLst/>
            <a:gdLst>
              <a:gd name="connsiteX0" fmla="*/ 413081 w 772416"/>
              <a:gd name="connsiteY0" fmla="*/ 961 h 772416"/>
              <a:gd name="connsiteX1" fmla="*/ 720618 w 772416"/>
              <a:gd name="connsiteY1" fmla="*/ 193136 h 772416"/>
              <a:gd name="connsiteX2" fmla="*/ 579280 w 772416"/>
              <a:gd name="connsiteY2" fmla="*/ 720618 h 772416"/>
              <a:gd name="connsiteX3" fmla="*/ 51797 w 772416"/>
              <a:gd name="connsiteY3" fmla="*/ 579280 h 772416"/>
              <a:gd name="connsiteX4" fmla="*/ 193136 w 772416"/>
              <a:gd name="connsiteY4" fmla="*/ 51797 h 772416"/>
              <a:gd name="connsiteX5" fmla="*/ 413081 w 772416"/>
              <a:gd name="connsiteY5" fmla="*/ 961 h 772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2416" h="772416">
                <a:moveTo>
                  <a:pt x="413081" y="961"/>
                </a:moveTo>
                <a:cubicBezTo>
                  <a:pt x="536732" y="9700"/>
                  <a:pt x="653974" y="77705"/>
                  <a:pt x="720618" y="193136"/>
                </a:cubicBezTo>
                <a:cubicBezTo>
                  <a:pt x="827249" y="377825"/>
                  <a:pt x="763969" y="613988"/>
                  <a:pt x="579280" y="720618"/>
                </a:cubicBezTo>
                <a:cubicBezTo>
                  <a:pt x="394590" y="827249"/>
                  <a:pt x="158428" y="763969"/>
                  <a:pt x="51797" y="579280"/>
                </a:cubicBezTo>
                <a:cubicBezTo>
                  <a:pt x="-54833" y="394590"/>
                  <a:pt x="8446" y="158428"/>
                  <a:pt x="193136" y="51797"/>
                </a:cubicBezTo>
                <a:cubicBezTo>
                  <a:pt x="262394" y="11811"/>
                  <a:pt x="338891" y="-4282"/>
                  <a:pt x="413081" y="961"/>
                </a:cubicBezTo>
                <a:close/>
              </a:path>
            </a:pathLst>
          </a:custGeom>
          <a:solidFill>
            <a:srgbClr val="407F35"/>
          </a:solidFill>
          <a:ln w="50800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1" name="MH_Other_7"/>
          <p:cNvSpPr/>
          <p:nvPr>
            <p:custDataLst>
              <p:tags r:id="rId7"/>
            </p:custDataLst>
          </p:nvPr>
        </p:nvSpPr>
        <p:spPr>
          <a:xfrm>
            <a:off x="5799618" y="4865924"/>
            <a:ext cx="592764" cy="593984"/>
          </a:xfrm>
          <a:custGeom>
            <a:avLst/>
            <a:gdLst>
              <a:gd name="connsiteX0" fmla="*/ 413082 w 772416"/>
              <a:gd name="connsiteY0" fmla="*/ 961 h 772415"/>
              <a:gd name="connsiteX1" fmla="*/ 720619 w 772416"/>
              <a:gd name="connsiteY1" fmla="*/ 193135 h 772415"/>
              <a:gd name="connsiteX2" fmla="*/ 579280 w 772416"/>
              <a:gd name="connsiteY2" fmla="*/ 720618 h 772415"/>
              <a:gd name="connsiteX3" fmla="*/ 51797 w 772416"/>
              <a:gd name="connsiteY3" fmla="*/ 579279 h 772415"/>
              <a:gd name="connsiteX4" fmla="*/ 193136 w 772416"/>
              <a:gd name="connsiteY4" fmla="*/ 51797 h 772415"/>
              <a:gd name="connsiteX5" fmla="*/ 413082 w 772416"/>
              <a:gd name="connsiteY5" fmla="*/ 961 h 772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2416" h="772415">
                <a:moveTo>
                  <a:pt x="413082" y="961"/>
                </a:moveTo>
                <a:cubicBezTo>
                  <a:pt x="536732" y="9699"/>
                  <a:pt x="653975" y="77704"/>
                  <a:pt x="720619" y="193135"/>
                </a:cubicBezTo>
                <a:cubicBezTo>
                  <a:pt x="827249" y="377825"/>
                  <a:pt x="763970" y="613987"/>
                  <a:pt x="579280" y="720618"/>
                </a:cubicBezTo>
                <a:cubicBezTo>
                  <a:pt x="394591" y="827248"/>
                  <a:pt x="158428" y="763969"/>
                  <a:pt x="51797" y="579279"/>
                </a:cubicBezTo>
                <a:cubicBezTo>
                  <a:pt x="-54833" y="394590"/>
                  <a:pt x="8446" y="158427"/>
                  <a:pt x="193136" y="51797"/>
                </a:cubicBezTo>
                <a:cubicBezTo>
                  <a:pt x="262395" y="11810"/>
                  <a:pt x="338892" y="-4283"/>
                  <a:pt x="413082" y="961"/>
                </a:cubicBezTo>
                <a:close/>
              </a:path>
            </a:pathLst>
          </a:custGeom>
          <a:solidFill>
            <a:srgbClr val="407F35"/>
          </a:solidFill>
          <a:ln w="50800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2" name="MH_Other_8"/>
          <p:cNvSpPr/>
          <p:nvPr>
            <p:custDataLst>
              <p:tags r:id="rId8"/>
            </p:custDataLst>
          </p:nvPr>
        </p:nvSpPr>
        <p:spPr>
          <a:xfrm>
            <a:off x="4529933" y="4132897"/>
            <a:ext cx="593983" cy="593983"/>
          </a:xfrm>
          <a:custGeom>
            <a:avLst/>
            <a:gdLst>
              <a:gd name="connsiteX0" fmla="*/ 413083 w 772417"/>
              <a:gd name="connsiteY0" fmla="*/ 961 h 772415"/>
              <a:gd name="connsiteX1" fmla="*/ 720620 w 772417"/>
              <a:gd name="connsiteY1" fmla="*/ 193136 h 772415"/>
              <a:gd name="connsiteX2" fmla="*/ 579281 w 772417"/>
              <a:gd name="connsiteY2" fmla="*/ 720618 h 772415"/>
              <a:gd name="connsiteX3" fmla="*/ 51799 w 772417"/>
              <a:gd name="connsiteY3" fmla="*/ 579279 h 772415"/>
              <a:gd name="connsiteX4" fmla="*/ 193137 w 772417"/>
              <a:gd name="connsiteY4" fmla="*/ 51797 h 772415"/>
              <a:gd name="connsiteX5" fmla="*/ 413083 w 772417"/>
              <a:gd name="connsiteY5" fmla="*/ 961 h 772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2417" h="772415">
                <a:moveTo>
                  <a:pt x="413083" y="961"/>
                </a:moveTo>
                <a:cubicBezTo>
                  <a:pt x="536733" y="9700"/>
                  <a:pt x="653976" y="77705"/>
                  <a:pt x="720620" y="193136"/>
                </a:cubicBezTo>
                <a:cubicBezTo>
                  <a:pt x="827250" y="377825"/>
                  <a:pt x="763971" y="613987"/>
                  <a:pt x="579281" y="720618"/>
                </a:cubicBezTo>
                <a:cubicBezTo>
                  <a:pt x="394592" y="827248"/>
                  <a:pt x="158429" y="763969"/>
                  <a:pt x="51799" y="579279"/>
                </a:cubicBezTo>
                <a:cubicBezTo>
                  <a:pt x="-54832" y="394590"/>
                  <a:pt x="8448" y="158428"/>
                  <a:pt x="193137" y="51797"/>
                </a:cubicBezTo>
                <a:cubicBezTo>
                  <a:pt x="262396" y="11811"/>
                  <a:pt x="338893" y="-4282"/>
                  <a:pt x="413083" y="961"/>
                </a:cubicBezTo>
                <a:close/>
              </a:path>
            </a:pathLst>
          </a:custGeom>
          <a:solidFill>
            <a:srgbClr val="407F35"/>
          </a:solidFill>
          <a:ln w="50800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3" name="MH_Other_9"/>
          <p:cNvSpPr/>
          <p:nvPr>
            <p:custDataLst>
              <p:tags r:id="rId9"/>
            </p:custDataLst>
          </p:nvPr>
        </p:nvSpPr>
        <p:spPr bwMode="auto">
          <a:xfrm>
            <a:off x="5992329" y="2099693"/>
            <a:ext cx="207345" cy="262231"/>
          </a:xfrm>
          <a:custGeom>
            <a:avLst/>
            <a:gdLst>
              <a:gd name="T0" fmla="*/ 508479 w 1679575"/>
              <a:gd name="T1" fmla="*/ 933537 h 2125662"/>
              <a:gd name="T2" fmla="*/ 645344 w 1679575"/>
              <a:gd name="T3" fmla="*/ 1004349 h 2125662"/>
              <a:gd name="T4" fmla="*/ 637947 w 1679575"/>
              <a:gd name="T5" fmla="*/ 1045870 h 2125662"/>
              <a:gd name="T6" fmla="*/ 629410 w 1679575"/>
              <a:gd name="T7" fmla="*/ 1095637 h 2125662"/>
              <a:gd name="T8" fmla="*/ 645913 w 1679575"/>
              <a:gd name="T9" fmla="*/ 1148533 h 2125662"/>
              <a:gd name="T10" fmla="*/ 923628 w 1679575"/>
              <a:gd name="T11" fmla="*/ 1679766 h 2125662"/>
              <a:gd name="T12" fmla="*/ 886068 w 1679575"/>
              <a:gd name="T13" fmla="*/ 1137442 h 2125662"/>
              <a:gd name="T14" fmla="*/ 896597 w 1679575"/>
              <a:gd name="T15" fmla="*/ 1083408 h 2125662"/>
              <a:gd name="T16" fmla="*/ 885214 w 1679575"/>
              <a:gd name="T17" fmla="*/ 1039044 h 2125662"/>
              <a:gd name="T18" fmla="*/ 917083 w 1679575"/>
              <a:gd name="T19" fmla="*/ 999799 h 2125662"/>
              <a:gd name="T20" fmla="*/ 1048543 w 1679575"/>
              <a:gd name="T21" fmla="*/ 927280 h 2125662"/>
              <a:gd name="T22" fmla="*/ 1168905 w 1679575"/>
              <a:gd name="T23" fmla="*/ 933822 h 2125662"/>
              <a:gd name="T24" fmla="*/ 1257397 w 1679575"/>
              <a:gd name="T25" fmla="*/ 1021128 h 2125662"/>
              <a:gd name="T26" fmla="*/ 1333655 w 1679575"/>
              <a:gd name="T27" fmla="*/ 1118957 h 2125662"/>
              <a:gd name="T28" fmla="*/ 1397392 w 1679575"/>
              <a:gd name="T29" fmla="*/ 1227592 h 2125662"/>
              <a:gd name="T30" fmla="*/ 1446903 w 1679575"/>
              <a:gd name="T31" fmla="*/ 1349025 h 2125662"/>
              <a:gd name="T32" fmla="*/ 1482186 w 1679575"/>
              <a:gd name="T33" fmla="*/ 1483540 h 2125662"/>
              <a:gd name="T34" fmla="*/ 1501820 w 1679575"/>
              <a:gd name="T35" fmla="*/ 1632274 h 2125662"/>
              <a:gd name="T36" fmla="*/ 1439790 w 1679575"/>
              <a:gd name="T37" fmla="*/ 1742331 h 2125662"/>
              <a:gd name="T38" fmla="*/ 1242601 w 1679575"/>
              <a:gd name="T39" fmla="*/ 1826794 h 2125662"/>
              <a:gd name="T40" fmla="*/ 1035738 w 1679575"/>
              <a:gd name="T41" fmla="*/ 1881112 h 2125662"/>
              <a:gd name="T42" fmla="*/ 822331 w 1679575"/>
              <a:gd name="T43" fmla="*/ 1904432 h 2125662"/>
              <a:gd name="T44" fmla="*/ 596403 w 1679575"/>
              <a:gd name="T45" fmla="*/ 1894194 h 2125662"/>
              <a:gd name="T46" fmla="*/ 373036 w 1679575"/>
              <a:gd name="T47" fmla="*/ 1847838 h 2125662"/>
              <a:gd name="T48" fmla="*/ 159344 w 1679575"/>
              <a:gd name="T49" fmla="*/ 1766788 h 2125662"/>
              <a:gd name="T50" fmla="*/ 0 w 1679575"/>
              <a:gd name="T51" fmla="*/ 1676354 h 2125662"/>
              <a:gd name="T52" fmla="*/ 15365 w 1679575"/>
              <a:gd name="T53" fmla="*/ 1518519 h 2125662"/>
              <a:gd name="T54" fmla="*/ 47234 w 1679575"/>
              <a:gd name="T55" fmla="*/ 1376611 h 2125662"/>
              <a:gd name="T56" fmla="*/ 94468 w 1679575"/>
              <a:gd name="T57" fmla="*/ 1249206 h 2125662"/>
              <a:gd name="T58" fmla="*/ 155930 w 1679575"/>
              <a:gd name="T59" fmla="*/ 1135735 h 2125662"/>
              <a:gd name="T60" fmla="*/ 230765 w 1679575"/>
              <a:gd name="T61" fmla="*/ 1035348 h 2125662"/>
              <a:gd name="T62" fmla="*/ 317835 w 1679575"/>
              <a:gd name="T63" fmla="*/ 946334 h 2125662"/>
              <a:gd name="T64" fmla="*/ 427669 w 1679575"/>
              <a:gd name="T65" fmla="*/ 860449 h 2125662"/>
              <a:gd name="T66" fmla="*/ 831848 w 1679575"/>
              <a:gd name="T67" fmla="*/ 5125 h 2125662"/>
              <a:gd name="T68" fmla="*/ 927152 w 1679575"/>
              <a:gd name="T69" fmla="*/ 31035 h 2125662"/>
              <a:gd name="T70" fmla="*/ 1013353 w 1679575"/>
              <a:gd name="T71" fmla="*/ 76590 h 2125662"/>
              <a:gd name="T72" fmla="*/ 1087035 w 1679575"/>
              <a:gd name="T73" fmla="*/ 138945 h 2125662"/>
              <a:gd name="T74" fmla="*/ 1145356 w 1679575"/>
              <a:gd name="T75" fmla="*/ 215250 h 2125662"/>
              <a:gd name="T76" fmla="*/ 1186607 w 1679575"/>
              <a:gd name="T77" fmla="*/ 303514 h 2125662"/>
              <a:gd name="T78" fmla="*/ 1207944 w 1679575"/>
              <a:gd name="T79" fmla="*/ 401174 h 2125662"/>
              <a:gd name="T80" fmla="*/ 1205383 w 1679575"/>
              <a:gd name="T81" fmla="*/ 513924 h 2125662"/>
              <a:gd name="T82" fmla="*/ 1172382 w 1679575"/>
              <a:gd name="T83" fmla="*/ 626673 h 2125662"/>
              <a:gd name="T84" fmla="*/ 1112924 w 1679575"/>
              <a:gd name="T85" fmla="*/ 725187 h 2125662"/>
              <a:gd name="T86" fmla="*/ 1030706 w 1679575"/>
              <a:gd name="T87" fmla="*/ 804625 h 2125662"/>
              <a:gd name="T88" fmla="*/ 915204 w 1679575"/>
              <a:gd name="T89" fmla="*/ 867264 h 2125662"/>
              <a:gd name="T90" fmla="*/ 837253 w 1679575"/>
              <a:gd name="T91" fmla="*/ 887764 h 2125662"/>
              <a:gd name="T92" fmla="*/ 753044 w 1679575"/>
              <a:gd name="T93" fmla="*/ 893458 h 2125662"/>
              <a:gd name="T94" fmla="*/ 658879 w 1679575"/>
              <a:gd name="T95" fmla="*/ 881215 h 2125662"/>
              <a:gd name="T96" fmla="*/ 572394 w 1679575"/>
              <a:gd name="T97" fmla="*/ 850180 h 2125662"/>
              <a:gd name="T98" fmla="*/ 494728 w 1679575"/>
              <a:gd name="T99" fmla="*/ 802917 h 2125662"/>
              <a:gd name="T100" fmla="*/ 424459 w 1679575"/>
              <a:gd name="T101" fmla="*/ 736576 h 2125662"/>
              <a:gd name="T102" fmla="*/ 366992 w 1679575"/>
              <a:gd name="T103" fmla="*/ 651159 h 2125662"/>
              <a:gd name="T104" fmla="*/ 330578 w 1679575"/>
              <a:gd name="T105" fmla="*/ 553500 h 2125662"/>
              <a:gd name="T106" fmla="*/ 317206 w 1679575"/>
              <a:gd name="T107" fmla="*/ 446729 h 2125662"/>
              <a:gd name="T108" fmla="*/ 328586 w 1679575"/>
              <a:gd name="T109" fmla="*/ 345653 h 2125662"/>
              <a:gd name="T110" fmla="*/ 361587 w 1679575"/>
              <a:gd name="T111" fmla="*/ 253403 h 2125662"/>
              <a:gd name="T112" fmla="*/ 412795 w 1679575"/>
              <a:gd name="T113" fmla="*/ 171118 h 2125662"/>
              <a:gd name="T114" fmla="*/ 479934 w 1679575"/>
              <a:gd name="T115" fmla="*/ 101931 h 2125662"/>
              <a:gd name="T116" fmla="*/ 560729 w 1679575"/>
              <a:gd name="T117" fmla="*/ 48972 h 2125662"/>
              <a:gd name="T118" fmla="*/ 652620 w 1679575"/>
              <a:gd name="T119" fmla="*/ 13952 h 2125662"/>
              <a:gd name="T120" fmla="*/ 752191 w 1679575"/>
              <a:gd name="T121" fmla="*/ 0 h 2125662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1679575" h="2125662">
                <a:moveTo>
                  <a:pt x="481421" y="957262"/>
                </a:moveTo>
                <a:lnTo>
                  <a:pt x="484914" y="961070"/>
                </a:lnTo>
                <a:lnTo>
                  <a:pt x="490948" y="968686"/>
                </a:lnTo>
                <a:lnTo>
                  <a:pt x="497299" y="975667"/>
                </a:lnTo>
                <a:lnTo>
                  <a:pt x="510319" y="990264"/>
                </a:lnTo>
                <a:lnTo>
                  <a:pt x="523657" y="1003909"/>
                </a:lnTo>
                <a:lnTo>
                  <a:pt x="537947" y="1017237"/>
                </a:lnTo>
                <a:lnTo>
                  <a:pt x="552237" y="1029613"/>
                </a:lnTo>
                <a:lnTo>
                  <a:pt x="567480" y="1041671"/>
                </a:lnTo>
                <a:lnTo>
                  <a:pt x="583040" y="1053095"/>
                </a:lnTo>
                <a:lnTo>
                  <a:pt x="598601" y="1063884"/>
                </a:lnTo>
                <a:lnTo>
                  <a:pt x="615114" y="1074039"/>
                </a:lnTo>
                <a:lnTo>
                  <a:pt x="631627" y="1083558"/>
                </a:lnTo>
                <a:lnTo>
                  <a:pt x="649093" y="1092126"/>
                </a:lnTo>
                <a:lnTo>
                  <a:pt x="666241" y="1100377"/>
                </a:lnTo>
                <a:lnTo>
                  <a:pt x="684025" y="1107993"/>
                </a:lnTo>
                <a:lnTo>
                  <a:pt x="701808" y="1114657"/>
                </a:lnTo>
                <a:lnTo>
                  <a:pt x="720226" y="1120686"/>
                </a:lnTo>
                <a:lnTo>
                  <a:pt x="738645" y="1125763"/>
                </a:lnTo>
                <a:lnTo>
                  <a:pt x="734517" y="1130840"/>
                </a:lnTo>
                <a:lnTo>
                  <a:pt x="730706" y="1135283"/>
                </a:lnTo>
                <a:lnTo>
                  <a:pt x="727213" y="1140043"/>
                </a:lnTo>
                <a:lnTo>
                  <a:pt x="723402" y="1145437"/>
                </a:lnTo>
                <a:lnTo>
                  <a:pt x="720544" y="1150515"/>
                </a:lnTo>
                <a:lnTo>
                  <a:pt x="717368" y="1155909"/>
                </a:lnTo>
                <a:lnTo>
                  <a:pt x="714510" y="1161304"/>
                </a:lnTo>
                <a:lnTo>
                  <a:pt x="711970" y="1167016"/>
                </a:lnTo>
                <a:lnTo>
                  <a:pt x="710064" y="1172410"/>
                </a:lnTo>
                <a:lnTo>
                  <a:pt x="708159" y="1178439"/>
                </a:lnTo>
                <a:lnTo>
                  <a:pt x="706254" y="1184151"/>
                </a:lnTo>
                <a:lnTo>
                  <a:pt x="704983" y="1190498"/>
                </a:lnTo>
                <a:lnTo>
                  <a:pt x="704031" y="1196210"/>
                </a:lnTo>
                <a:lnTo>
                  <a:pt x="702761" y="1202556"/>
                </a:lnTo>
                <a:lnTo>
                  <a:pt x="702443" y="1208903"/>
                </a:lnTo>
                <a:lnTo>
                  <a:pt x="702125" y="1215249"/>
                </a:lnTo>
                <a:lnTo>
                  <a:pt x="702443" y="1222548"/>
                </a:lnTo>
                <a:lnTo>
                  <a:pt x="703078" y="1229529"/>
                </a:lnTo>
                <a:lnTo>
                  <a:pt x="704348" y="1236510"/>
                </a:lnTo>
                <a:lnTo>
                  <a:pt x="705619" y="1243174"/>
                </a:lnTo>
                <a:lnTo>
                  <a:pt x="707206" y="1249838"/>
                </a:lnTo>
                <a:lnTo>
                  <a:pt x="709112" y="1256819"/>
                </a:lnTo>
                <a:lnTo>
                  <a:pt x="711652" y="1263166"/>
                </a:lnTo>
                <a:lnTo>
                  <a:pt x="714193" y="1269512"/>
                </a:lnTo>
                <a:lnTo>
                  <a:pt x="717686" y="1275542"/>
                </a:lnTo>
                <a:lnTo>
                  <a:pt x="720861" y="1281571"/>
                </a:lnTo>
                <a:lnTo>
                  <a:pt x="724355" y="1287283"/>
                </a:lnTo>
                <a:lnTo>
                  <a:pt x="728483" y="1292995"/>
                </a:lnTo>
                <a:lnTo>
                  <a:pt x="732611" y="1298389"/>
                </a:lnTo>
                <a:lnTo>
                  <a:pt x="737057" y="1303784"/>
                </a:lnTo>
                <a:lnTo>
                  <a:pt x="742138" y="1308861"/>
                </a:lnTo>
                <a:lnTo>
                  <a:pt x="746901" y="1313304"/>
                </a:lnTo>
                <a:lnTo>
                  <a:pt x="672275" y="1874339"/>
                </a:lnTo>
                <a:lnTo>
                  <a:pt x="854237" y="2050773"/>
                </a:lnTo>
                <a:lnTo>
                  <a:pt x="1030800" y="1874339"/>
                </a:lnTo>
                <a:lnTo>
                  <a:pt x="956173" y="1313304"/>
                </a:lnTo>
                <a:lnTo>
                  <a:pt x="961572" y="1308544"/>
                </a:lnTo>
                <a:lnTo>
                  <a:pt x="966018" y="1303466"/>
                </a:lnTo>
                <a:lnTo>
                  <a:pt x="970781" y="1298072"/>
                </a:lnTo>
                <a:lnTo>
                  <a:pt x="974910" y="1292995"/>
                </a:lnTo>
                <a:lnTo>
                  <a:pt x="978720" y="1286965"/>
                </a:lnTo>
                <a:lnTo>
                  <a:pt x="982531" y="1281571"/>
                </a:lnTo>
                <a:lnTo>
                  <a:pt x="986024" y="1275224"/>
                </a:lnTo>
                <a:lnTo>
                  <a:pt x="988882" y="1269195"/>
                </a:lnTo>
                <a:lnTo>
                  <a:pt x="991423" y="1262849"/>
                </a:lnTo>
                <a:lnTo>
                  <a:pt x="994281" y="1256502"/>
                </a:lnTo>
                <a:lnTo>
                  <a:pt x="996186" y="1249838"/>
                </a:lnTo>
                <a:lnTo>
                  <a:pt x="997774" y="1243174"/>
                </a:lnTo>
                <a:lnTo>
                  <a:pt x="999044" y="1236510"/>
                </a:lnTo>
                <a:lnTo>
                  <a:pt x="999997" y="1229212"/>
                </a:lnTo>
                <a:lnTo>
                  <a:pt x="1000632" y="1222548"/>
                </a:lnTo>
                <a:lnTo>
                  <a:pt x="1000632" y="1215249"/>
                </a:lnTo>
                <a:lnTo>
                  <a:pt x="1000632" y="1208903"/>
                </a:lnTo>
                <a:lnTo>
                  <a:pt x="1000314" y="1203191"/>
                </a:lnTo>
                <a:lnTo>
                  <a:pt x="999679" y="1197479"/>
                </a:lnTo>
                <a:lnTo>
                  <a:pt x="998727" y="1191767"/>
                </a:lnTo>
                <a:lnTo>
                  <a:pt x="997456" y="1186055"/>
                </a:lnTo>
                <a:lnTo>
                  <a:pt x="996186" y="1180661"/>
                </a:lnTo>
                <a:lnTo>
                  <a:pt x="994598" y="1175266"/>
                </a:lnTo>
                <a:lnTo>
                  <a:pt x="992375" y="1169872"/>
                </a:lnTo>
                <a:lnTo>
                  <a:pt x="990152" y="1164794"/>
                </a:lnTo>
                <a:lnTo>
                  <a:pt x="987929" y="1159400"/>
                </a:lnTo>
                <a:lnTo>
                  <a:pt x="985389" y="1154640"/>
                </a:lnTo>
                <a:lnTo>
                  <a:pt x="982849" y="1149563"/>
                </a:lnTo>
                <a:lnTo>
                  <a:pt x="979355" y="1144803"/>
                </a:lnTo>
                <a:lnTo>
                  <a:pt x="976497" y="1139725"/>
                </a:lnTo>
                <a:lnTo>
                  <a:pt x="973004" y="1135283"/>
                </a:lnTo>
                <a:lnTo>
                  <a:pt x="969829" y="1130840"/>
                </a:lnTo>
                <a:lnTo>
                  <a:pt x="987612" y="1126398"/>
                </a:lnTo>
                <a:lnTo>
                  <a:pt x="1005713" y="1121320"/>
                </a:lnTo>
                <a:lnTo>
                  <a:pt x="1023496" y="1115609"/>
                </a:lnTo>
                <a:lnTo>
                  <a:pt x="1041280" y="1109262"/>
                </a:lnTo>
                <a:lnTo>
                  <a:pt x="1058428" y="1101963"/>
                </a:lnTo>
                <a:lnTo>
                  <a:pt x="1075576" y="1094665"/>
                </a:lnTo>
                <a:lnTo>
                  <a:pt x="1092089" y="1086097"/>
                </a:lnTo>
                <a:lnTo>
                  <a:pt x="1108602" y="1076895"/>
                </a:lnTo>
                <a:lnTo>
                  <a:pt x="1124480" y="1067375"/>
                </a:lnTo>
                <a:lnTo>
                  <a:pt x="1140041" y="1056903"/>
                </a:lnTo>
                <a:lnTo>
                  <a:pt x="1155601" y="1046114"/>
                </a:lnTo>
                <a:lnTo>
                  <a:pt x="1170209" y="1034690"/>
                </a:lnTo>
                <a:lnTo>
                  <a:pt x="1184817" y="1022632"/>
                </a:lnTo>
                <a:lnTo>
                  <a:pt x="1198472" y="1009938"/>
                </a:lnTo>
                <a:lnTo>
                  <a:pt x="1211809" y="996928"/>
                </a:lnTo>
                <a:lnTo>
                  <a:pt x="1225147" y="983283"/>
                </a:lnTo>
                <a:lnTo>
                  <a:pt x="1228640" y="979792"/>
                </a:lnTo>
                <a:lnTo>
                  <a:pt x="1232451" y="982966"/>
                </a:lnTo>
                <a:lnTo>
                  <a:pt x="1257220" y="1002005"/>
                </a:lnTo>
                <a:lnTo>
                  <a:pt x="1281037" y="1021680"/>
                </a:lnTo>
                <a:lnTo>
                  <a:pt x="1304537" y="1041989"/>
                </a:lnTo>
                <a:lnTo>
                  <a:pt x="1316604" y="1052143"/>
                </a:lnTo>
                <a:lnTo>
                  <a:pt x="1327719" y="1062615"/>
                </a:lnTo>
                <a:lnTo>
                  <a:pt x="1338833" y="1073404"/>
                </a:lnTo>
                <a:lnTo>
                  <a:pt x="1349948" y="1084193"/>
                </a:lnTo>
                <a:lnTo>
                  <a:pt x="1361062" y="1094982"/>
                </a:lnTo>
                <a:lnTo>
                  <a:pt x="1371860" y="1105771"/>
                </a:lnTo>
                <a:lnTo>
                  <a:pt x="1382339" y="1116561"/>
                </a:lnTo>
                <a:lnTo>
                  <a:pt x="1392818" y="1127984"/>
                </a:lnTo>
                <a:lnTo>
                  <a:pt x="1403298" y="1139408"/>
                </a:lnTo>
                <a:lnTo>
                  <a:pt x="1413460" y="1150832"/>
                </a:lnTo>
                <a:lnTo>
                  <a:pt x="1423304" y="1162573"/>
                </a:lnTo>
                <a:lnTo>
                  <a:pt x="1433149" y="1174314"/>
                </a:lnTo>
                <a:lnTo>
                  <a:pt x="1442675" y="1186373"/>
                </a:lnTo>
                <a:lnTo>
                  <a:pt x="1452202" y="1198748"/>
                </a:lnTo>
                <a:lnTo>
                  <a:pt x="1461411" y="1210807"/>
                </a:lnTo>
                <a:lnTo>
                  <a:pt x="1470621" y="1223183"/>
                </a:lnTo>
                <a:lnTo>
                  <a:pt x="1479830" y="1235876"/>
                </a:lnTo>
                <a:lnTo>
                  <a:pt x="1488404" y="1248569"/>
                </a:lnTo>
                <a:lnTo>
                  <a:pt x="1496978" y="1261262"/>
                </a:lnTo>
                <a:lnTo>
                  <a:pt x="1505552" y="1274272"/>
                </a:lnTo>
                <a:lnTo>
                  <a:pt x="1513809" y="1287600"/>
                </a:lnTo>
                <a:lnTo>
                  <a:pt x="1521748" y="1300611"/>
                </a:lnTo>
                <a:lnTo>
                  <a:pt x="1529687" y="1314573"/>
                </a:lnTo>
                <a:lnTo>
                  <a:pt x="1537308" y="1328218"/>
                </a:lnTo>
                <a:lnTo>
                  <a:pt x="1544930" y="1341863"/>
                </a:lnTo>
                <a:lnTo>
                  <a:pt x="1552234" y="1355826"/>
                </a:lnTo>
                <a:lnTo>
                  <a:pt x="1559537" y="1369788"/>
                </a:lnTo>
                <a:lnTo>
                  <a:pt x="1566206" y="1384385"/>
                </a:lnTo>
                <a:lnTo>
                  <a:pt x="1573193" y="1398982"/>
                </a:lnTo>
                <a:lnTo>
                  <a:pt x="1579544" y="1413579"/>
                </a:lnTo>
                <a:lnTo>
                  <a:pt x="1586213" y="1428176"/>
                </a:lnTo>
                <a:lnTo>
                  <a:pt x="1592246" y="1443725"/>
                </a:lnTo>
                <a:lnTo>
                  <a:pt x="1598280" y="1458640"/>
                </a:lnTo>
                <a:lnTo>
                  <a:pt x="1603996" y="1473871"/>
                </a:lnTo>
                <a:lnTo>
                  <a:pt x="1609712" y="1489738"/>
                </a:lnTo>
                <a:lnTo>
                  <a:pt x="1614793" y="1505287"/>
                </a:lnTo>
                <a:lnTo>
                  <a:pt x="1620191" y="1521153"/>
                </a:lnTo>
                <a:lnTo>
                  <a:pt x="1624955" y="1537337"/>
                </a:lnTo>
                <a:lnTo>
                  <a:pt x="1630036" y="1553521"/>
                </a:lnTo>
                <a:lnTo>
                  <a:pt x="1634482" y="1570339"/>
                </a:lnTo>
                <a:lnTo>
                  <a:pt x="1638610" y="1586840"/>
                </a:lnTo>
                <a:lnTo>
                  <a:pt x="1643056" y="1603976"/>
                </a:lnTo>
                <a:lnTo>
                  <a:pt x="1646867" y="1620794"/>
                </a:lnTo>
                <a:lnTo>
                  <a:pt x="1650677" y="1637930"/>
                </a:lnTo>
                <a:lnTo>
                  <a:pt x="1654170" y="1655383"/>
                </a:lnTo>
                <a:lnTo>
                  <a:pt x="1657664" y="1673153"/>
                </a:lnTo>
                <a:lnTo>
                  <a:pt x="1660522" y="1690923"/>
                </a:lnTo>
                <a:lnTo>
                  <a:pt x="1663697" y="1709011"/>
                </a:lnTo>
                <a:lnTo>
                  <a:pt x="1666238" y="1727099"/>
                </a:lnTo>
                <a:lnTo>
                  <a:pt x="1668461" y="1745821"/>
                </a:lnTo>
                <a:lnTo>
                  <a:pt x="1670684" y="1764226"/>
                </a:lnTo>
                <a:lnTo>
                  <a:pt x="1672589" y="1783266"/>
                </a:lnTo>
                <a:lnTo>
                  <a:pt x="1674177" y="1802305"/>
                </a:lnTo>
                <a:lnTo>
                  <a:pt x="1676082" y="1821345"/>
                </a:lnTo>
                <a:lnTo>
                  <a:pt x="1677352" y="1841019"/>
                </a:lnTo>
                <a:lnTo>
                  <a:pt x="1678305" y="1860694"/>
                </a:lnTo>
                <a:lnTo>
                  <a:pt x="1679258" y="1880368"/>
                </a:lnTo>
                <a:lnTo>
                  <a:pt x="1679575" y="1900677"/>
                </a:lnTo>
                <a:lnTo>
                  <a:pt x="1679575" y="1903850"/>
                </a:lnTo>
                <a:lnTo>
                  <a:pt x="1677035" y="1905437"/>
                </a:lnTo>
                <a:lnTo>
                  <a:pt x="1653853" y="1918765"/>
                </a:lnTo>
                <a:lnTo>
                  <a:pt x="1630353" y="1931775"/>
                </a:lnTo>
                <a:lnTo>
                  <a:pt x="1606854" y="1944151"/>
                </a:lnTo>
                <a:lnTo>
                  <a:pt x="1583037" y="1956209"/>
                </a:lnTo>
                <a:lnTo>
                  <a:pt x="1558902" y="1967950"/>
                </a:lnTo>
                <a:lnTo>
                  <a:pt x="1534768" y="1979374"/>
                </a:lnTo>
                <a:lnTo>
                  <a:pt x="1510316" y="1990163"/>
                </a:lnTo>
                <a:lnTo>
                  <a:pt x="1485864" y="2000635"/>
                </a:lnTo>
                <a:lnTo>
                  <a:pt x="1461411" y="2010790"/>
                </a:lnTo>
                <a:lnTo>
                  <a:pt x="1436642" y="2020627"/>
                </a:lnTo>
                <a:lnTo>
                  <a:pt x="1411872" y="2029512"/>
                </a:lnTo>
                <a:lnTo>
                  <a:pt x="1386785" y="2038397"/>
                </a:lnTo>
                <a:lnTo>
                  <a:pt x="1361380" y="2046965"/>
                </a:lnTo>
                <a:lnTo>
                  <a:pt x="1335975" y="2054581"/>
                </a:lnTo>
                <a:lnTo>
                  <a:pt x="1310570" y="2062514"/>
                </a:lnTo>
                <a:lnTo>
                  <a:pt x="1285166" y="2069495"/>
                </a:lnTo>
                <a:lnTo>
                  <a:pt x="1259443" y="2076159"/>
                </a:lnTo>
                <a:lnTo>
                  <a:pt x="1233403" y="2082506"/>
                </a:lnTo>
                <a:lnTo>
                  <a:pt x="1207681" y="2088535"/>
                </a:lnTo>
                <a:lnTo>
                  <a:pt x="1181959" y="2093929"/>
                </a:lnTo>
                <a:lnTo>
                  <a:pt x="1155919" y="2099007"/>
                </a:lnTo>
                <a:lnTo>
                  <a:pt x="1129561" y="2103767"/>
                </a:lnTo>
                <a:lnTo>
                  <a:pt x="1103204" y="2107892"/>
                </a:lnTo>
                <a:lnTo>
                  <a:pt x="1077164" y="2111382"/>
                </a:lnTo>
                <a:lnTo>
                  <a:pt x="1050806" y="2114873"/>
                </a:lnTo>
                <a:lnTo>
                  <a:pt x="1024131" y="2117729"/>
                </a:lnTo>
                <a:lnTo>
                  <a:pt x="997774" y="2119950"/>
                </a:lnTo>
                <a:lnTo>
                  <a:pt x="971099" y="2121854"/>
                </a:lnTo>
                <a:lnTo>
                  <a:pt x="944424" y="2123441"/>
                </a:lnTo>
                <a:lnTo>
                  <a:pt x="917749" y="2125028"/>
                </a:lnTo>
                <a:lnTo>
                  <a:pt x="891074" y="2125662"/>
                </a:lnTo>
                <a:lnTo>
                  <a:pt x="864399" y="2125662"/>
                </a:lnTo>
                <a:lnTo>
                  <a:pt x="835818" y="2125662"/>
                </a:lnTo>
                <a:lnTo>
                  <a:pt x="807238" y="2124710"/>
                </a:lnTo>
                <a:lnTo>
                  <a:pt x="778657" y="2123124"/>
                </a:lnTo>
                <a:lnTo>
                  <a:pt x="750395" y="2121537"/>
                </a:lnTo>
                <a:lnTo>
                  <a:pt x="722132" y="2119316"/>
                </a:lnTo>
                <a:lnTo>
                  <a:pt x="693869" y="2116777"/>
                </a:lnTo>
                <a:lnTo>
                  <a:pt x="665606" y="2113604"/>
                </a:lnTo>
                <a:lnTo>
                  <a:pt x="637661" y="2109478"/>
                </a:lnTo>
                <a:lnTo>
                  <a:pt x="609398" y="2105353"/>
                </a:lnTo>
                <a:lnTo>
                  <a:pt x="581453" y="2100593"/>
                </a:lnTo>
                <a:lnTo>
                  <a:pt x="553825" y="2095199"/>
                </a:lnTo>
                <a:lnTo>
                  <a:pt x="525880" y="2089487"/>
                </a:lnTo>
                <a:lnTo>
                  <a:pt x="498252" y="2083458"/>
                </a:lnTo>
                <a:lnTo>
                  <a:pt x="470624" y="2076476"/>
                </a:lnTo>
                <a:lnTo>
                  <a:pt x="443314" y="2069495"/>
                </a:lnTo>
                <a:lnTo>
                  <a:pt x="416321" y="2061879"/>
                </a:lnTo>
                <a:lnTo>
                  <a:pt x="389011" y="2053629"/>
                </a:lnTo>
                <a:lnTo>
                  <a:pt x="362019" y="2045378"/>
                </a:lnTo>
                <a:lnTo>
                  <a:pt x="335343" y="2036176"/>
                </a:lnTo>
                <a:lnTo>
                  <a:pt x="308668" y="2026656"/>
                </a:lnTo>
                <a:lnTo>
                  <a:pt x="282311" y="2016502"/>
                </a:lnTo>
                <a:lnTo>
                  <a:pt x="255953" y="2006030"/>
                </a:lnTo>
                <a:lnTo>
                  <a:pt x="229913" y="1994923"/>
                </a:lnTo>
                <a:lnTo>
                  <a:pt x="203556" y="1983499"/>
                </a:lnTo>
                <a:lnTo>
                  <a:pt x="177833" y="1971441"/>
                </a:lnTo>
                <a:lnTo>
                  <a:pt x="152429" y="1959065"/>
                </a:lnTo>
                <a:lnTo>
                  <a:pt x="127024" y="1946372"/>
                </a:lnTo>
                <a:lnTo>
                  <a:pt x="101619" y="1933044"/>
                </a:lnTo>
                <a:lnTo>
                  <a:pt x="76532" y="1919399"/>
                </a:lnTo>
                <a:lnTo>
                  <a:pt x="51762" y="1905437"/>
                </a:lnTo>
                <a:lnTo>
                  <a:pt x="27310" y="1890523"/>
                </a:lnTo>
                <a:lnTo>
                  <a:pt x="2858" y="1875291"/>
                </a:lnTo>
                <a:lnTo>
                  <a:pt x="0" y="1888301"/>
                </a:lnTo>
                <a:lnTo>
                  <a:pt x="0" y="1870531"/>
                </a:lnTo>
                <a:lnTo>
                  <a:pt x="952" y="1850222"/>
                </a:lnTo>
                <a:lnTo>
                  <a:pt x="2223" y="1829913"/>
                </a:lnTo>
                <a:lnTo>
                  <a:pt x="3493" y="1809604"/>
                </a:lnTo>
                <a:lnTo>
                  <a:pt x="5398" y="1790247"/>
                </a:lnTo>
                <a:lnTo>
                  <a:pt x="6986" y="1770573"/>
                </a:lnTo>
                <a:lnTo>
                  <a:pt x="9209" y="1750898"/>
                </a:lnTo>
                <a:lnTo>
                  <a:pt x="11749" y="1732176"/>
                </a:lnTo>
                <a:lnTo>
                  <a:pt x="14290" y="1713136"/>
                </a:lnTo>
                <a:lnTo>
                  <a:pt x="17148" y="1694414"/>
                </a:lnTo>
                <a:lnTo>
                  <a:pt x="20006" y="1676009"/>
                </a:lnTo>
                <a:lnTo>
                  <a:pt x="23499" y="1657604"/>
                </a:lnTo>
                <a:lnTo>
                  <a:pt x="26992" y="1639834"/>
                </a:lnTo>
                <a:lnTo>
                  <a:pt x="30486" y="1621746"/>
                </a:lnTo>
                <a:lnTo>
                  <a:pt x="34931" y="1604293"/>
                </a:lnTo>
                <a:lnTo>
                  <a:pt x="38742" y="1586840"/>
                </a:lnTo>
                <a:lnTo>
                  <a:pt x="43188" y="1569704"/>
                </a:lnTo>
                <a:lnTo>
                  <a:pt x="47951" y="1552569"/>
                </a:lnTo>
                <a:lnTo>
                  <a:pt x="52715" y="1536068"/>
                </a:lnTo>
                <a:lnTo>
                  <a:pt x="57796" y="1519249"/>
                </a:lnTo>
                <a:lnTo>
                  <a:pt x="62877" y="1503066"/>
                </a:lnTo>
                <a:lnTo>
                  <a:pt x="68593" y="1486564"/>
                </a:lnTo>
                <a:lnTo>
                  <a:pt x="73991" y="1470698"/>
                </a:lnTo>
                <a:lnTo>
                  <a:pt x="80025" y="1455149"/>
                </a:lnTo>
                <a:lnTo>
                  <a:pt x="86059" y="1439283"/>
                </a:lnTo>
                <a:lnTo>
                  <a:pt x="92410" y="1424051"/>
                </a:lnTo>
                <a:lnTo>
                  <a:pt x="98761" y="1409137"/>
                </a:lnTo>
                <a:lnTo>
                  <a:pt x="105430" y="1393905"/>
                </a:lnTo>
                <a:lnTo>
                  <a:pt x="112098" y="1378990"/>
                </a:lnTo>
                <a:lnTo>
                  <a:pt x="119402" y="1364393"/>
                </a:lnTo>
                <a:lnTo>
                  <a:pt x="126706" y="1350114"/>
                </a:lnTo>
                <a:lnTo>
                  <a:pt x="134010" y="1335834"/>
                </a:lnTo>
                <a:lnTo>
                  <a:pt x="141632" y="1321871"/>
                </a:lnTo>
                <a:lnTo>
                  <a:pt x="149571" y="1307909"/>
                </a:lnTo>
                <a:lnTo>
                  <a:pt x="157510" y="1294264"/>
                </a:lnTo>
                <a:lnTo>
                  <a:pt x="165766" y="1280936"/>
                </a:lnTo>
                <a:lnTo>
                  <a:pt x="174023" y="1267291"/>
                </a:lnTo>
                <a:lnTo>
                  <a:pt x="182597" y="1253963"/>
                </a:lnTo>
                <a:lnTo>
                  <a:pt x="191171" y="1241270"/>
                </a:lnTo>
                <a:lnTo>
                  <a:pt x="200380" y="1228260"/>
                </a:lnTo>
                <a:lnTo>
                  <a:pt x="209589" y="1215884"/>
                </a:lnTo>
                <a:lnTo>
                  <a:pt x="218799" y="1203191"/>
                </a:lnTo>
                <a:lnTo>
                  <a:pt x="228008" y="1191133"/>
                </a:lnTo>
                <a:lnTo>
                  <a:pt x="237852" y="1178757"/>
                </a:lnTo>
                <a:lnTo>
                  <a:pt x="247697" y="1167016"/>
                </a:lnTo>
                <a:lnTo>
                  <a:pt x="257541" y="1155275"/>
                </a:lnTo>
                <a:lnTo>
                  <a:pt x="267703" y="1143533"/>
                </a:lnTo>
                <a:lnTo>
                  <a:pt x="278182" y="1132110"/>
                </a:lnTo>
                <a:lnTo>
                  <a:pt x="288662" y="1120686"/>
                </a:lnTo>
                <a:lnTo>
                  <a:pt x="298824" y="1109579"/>
                </a:lnTo>
                <a:lnTo>
                  <a:pt x="309938" y="1098473"/>
                </a:lnTo>
                <a:lnTo>
                  <a:pt x="320735" y="1087684"/>
                </a:lnTo>
                <a:lnTo>
                  <a:pt x="331850" y="1076895"/>
                </a:lnTo>
                <a:lnTo>
                  <a:pt x="343282" y="1066423"/>
                </a:lnTo>
                <a:lnTo>
                  <a:pt x="354715" y="1055951"/>
                </a:lnTo>
                <a:lnTo>
                  <a:pt x="366147" y="1045797"/>
                </a:lnTo>
                <a:lnTo>
                  <a:pt x="377897" y="1035642"/>
                </a:lnTo>
                <a:lnTo>
                  <a:pt x="389964" y="1025805"/>
                </a:lnTo>
                <a:lnTo>
                  <a:pt x="401714" y="1015968"/>
                </a:lnTo>
                <a:lnTo>
                  <a:pt x="414099" y="1006448"/>
                </a:lnTo>
                <a:lnTo>
                  <a:pt x="426801" y="996928"/>
                </a:lnTo>
                <a:lnTo>
                  <a:pt x="439186" y="987408"/>
                </a:lnTo>
                <a:lnTo>
                  <a:pt x="451571" y="977888"/>
                </a:lnTo>
                <a:lnTo>
                  <a:pt x="477293" y="960118"/>
                </a:lnTo>
                <a:lnTo>
                  <a:pt x="481421" y="957262"/>
                </a:lnTo>
                <a:close/>
                <a:moveTo>
                  <a:pt x="839471" y="0"/>
                </a:moveTo>
                <a:lnTo>
                  <a:pt x="852171" y="0"/>
                </a:lnTo>
                <a:lnTo>
                  <a:pt x="865506" y="0"/>
                </a:lnTo>
                <a:lnTo>
                  <a:pt x="878206" y="636"/>
                </a:lnTo>
                <a:lnTo>
                  <a:pt x="890906" y="1271"/>
                </a:lnTo>
                <a:lnTo>
                  <a:pt x="903288" y="2542"/>
                </a:lnTo>
                <a:lnTo>
                  <a:pt x="915988" y="3813"/>
                </a:lnTo>
                <a:lnTo>
                  <a:pt x="928371" y="5719"/>
                </a:lnTo>
                <a:lnTo>
                  <a:pt x="940436" y="7943"/>
                </a:lnTo>
                <a:lnTo>
                  <a:pt x="952818" y="10167"/>
                </a:lnTo>
                <a:lnTo>
                  <a:pt x="964883" y="12708"/>
                </a:lnTo>
                <a:lnTo>
                  <a:pt x="976631" y="15568"/>
                </a:lnTo>
                <a:lnTo>
                  <a:pt x="988696" y="19062"/>
                </a:lnTo>
                <a:lnTo>
                  <a:pt x="1000443" y="22239"/>
                </a:lnTo>
                <a:lnTo>
                  <a:pt x="1011873" y="26052"/>
                </a:lnTo>
                <a:lnTo>
                  <a:pt x="1023621" y="30182"/>
                </a:lnTo>
                <a:lnTo>
                  <a:pt x="1034733" y="34630"/>
                </a:lnTo>
                <a:lnTo>
                  <a:pt x="1046163" y="39395"/>
                </a:lnTo>
                <a:lnTo>
                  <a:pt x="1057276" y="44161"/>
                </a:lnTo>
                <a:lnTo>
                  <a:pt x="1068388" y="48926"/>
                </a:lnTo>
                <a:lnTo>
                  <a:pt x="1079183" y="54645"/>
                </a:lnTo>
                <a:lnTo>
                  <a:pt x="1089661" y="60046"/>
                </a:lnTo>
                <a:lnTo>
                  <a:pt x="1100456" y="66082"/>
                </a:lnTo>
                <a:lnTo>
                  <a:pt x="1110616" y="72119"/>
                </a:lnTo>
                <a:lnTo>
                  <a:pt x="1120776" y="78790"/>
                </a:lnTo>
                <a:lnTo>
                  <a:pt x="1130936" y="85462"/>
                </a:lnTo>
                <a:lnTo>
                  <a:pt x="1140461" y="92134"/>
                </a:lnTo>
                <a:lnTo>
                  <a:pt x="1150303" y="99123"/>
                </a:lnTo>
                <a:lnTo>
                  <a:pt x="1159828" y="106430"/>
                </a:lnTo>
                <a:lnTo>
                  <a:pt x="1169353" y="114055"/>
                </a:lnTo>
                <a:lnTo>
                  <a:pt x="1178561" y="121680"/>
                </a:lnTo>
                <a:lnTo>
                  <a:pt x="1187133" y="129623"/>
                </a:lnTo>
                <a:lnTo>
                  <a:pt x="1196023" y="137883"/>
                </a:lnTo>
                <a:lnTo>
                  <a:pt x="1204596" y="146143"/>
                </a:lnTo>
                <a:lnTo>
                  <a:pt x="1213168" y="155039"/>
                </a:lnTo>
                <a:lnTo>
                  <a:pt x="1221106" y="163299"/>
                </a:lnTo>
                <a:lnTo>
                  <a:pt x="1229043" y="172513"/>
                </a:lnTo>
                <a:lnTo>
                  <a:pt x="1236981" y="181726"/>
                </a:lnTo>
                <a:lnTo>
                  <a:pt x="1244283" y="190939"/>
                </a:lnTo>
                <a:lnTo>
                  <a:pt x="1251586" y="200153"/>
                </a:lnTo>
                <a:lnTo>
                  <a:pt x="1258888" y="210001"/>
                </a:lnTo>
                <a:lnTo>
                  <a:pt x="1265556" y="219850"/>
                </a:lnTo>
                <a:lnTo>
                  <a:pt x="1272223" y="230017"/>
                </a:lnTo>
                <a:lnTo>
                  <a:pt x="1278256" y="240183"/>
                </a:lnTo>
                <a:lnTo>
                  <a:pt x="1284606" y="250667"/>
                </a:lnTo>
                <a:lnTo>
                  <a:pt x="1290321" y="261151"/>
                </a:lnTo>
                <a:lnTo>
                  <a:pt x="1296353" y="271953"/>
                </a:lnTo>
                <a:lnTo>
                  <a:pt x="1301433" y="282755"/>
                </a:lnTo>
                <a:lnTo>
                  <a:pt x="1306831" y="293239"/>
                </a:lnTo>
                <a:lnTo>
                  <a:pt x="1311593" y="304359"/>
                </a:lnTo>
                <a:lnTo>
                  <a:pt x="1316356" y="315796"/>
                </a:lnTo>
                <a:lnTo>
                  <a:pt x="1320483" y="327234"/>
                </a:lnTo>
                <a:lnTo>
                  <a:pt x="1324293" y="338671"/>
                </a:lnTo>
                <a:lnTo>
                  <a:pt x="1328421" y="350426"/>
                </a:lnTo>
                <a:lnTo>
                  <a:pt x="1331913" y="362181"/>
                </a:lnTo>
                <a:lnTo>
                  <a:pt x="1335088" y="373936"/>
                </a:lnTo>
                <a:lnTo>
                  <a:pt x="1337946" y="386009"/>
                </a:lnTo>
                <a:lnTo>
                  <a:pt x="1340803" y="398081"/>
                </a:lnTo>
                <a:lnTo>
                  <a:pt x="1343026" y="410472"/>
                </a:lnTo>
                <a:lnTo>
                  <a:pt x="1344931" y="422862"/>
                </a:lnTo>
                <a:lnTo>
                  <a:pt x="1346518" y="435252"/>
                </a:lnTo>
                <a:lnTo>
                  <a:pt x="1348106" y="447643"/>
                </a:lnTo>
                <a:lnTo>
                  <a:pt x="1349058" y="460033"/>
                </a:lnTo>
                <a:lnTo>
                  <a:pt x="1350011" y="472741"/>
                </a:lnTo>
                <a:lnTo>
                  <a:pt x="1350646" y="485449"/>
                </a:lnTo>
                <a:lnTo>
                  <a:pt x="1350963" y="498475"/>
                </a:lnTo>
                <a:lnTo>
                  <a:pt x="1350646" y="513407"/>
                </a:lnTo>
                <a:lnTo>
                  <a:pt x="1349693" y="528975"/>
                </a:lnTo>
                <a:lnTo>
                  <a:pt x="1348423" y="543907"/>
                </a:lnTo>
                <a:lnTo>
                  <a:pt x="1347153" y="558521"/>
                </a:lnTo>
                <a:lnTo>
                  <a:pt x="1345248" y="573453"/>
                </a:lnTo>
                <a:lnTo>
                  <a:pt x="1342708" y="588067"/>
                </a:lnTo>
                <a:lnTo>
                  <a:pt x="1339851" y="602682"/>
                </a:lnTo>
                <a:lnTo>
                  <a:pt x="1336358" y="616660"/>
                </a:lnTo>
                <a:lnTo>
                  <a:pt x="1332866" y="631275"/>
                </a:lnTo>
                <a:lnTo>
                  <a:pt x="1328738" y="645254"/>
                </a:lnTo>
                <a:lnTo>
                  <a:pt x="1324293" y="658915"/>
                </a:lnTo>
                <a:lnTo>
                  <a:pt x="1319531" y="672576"/>
                </a:lnTo>
                <a:lnTo>
                  <a:pt x="1314133" y="685920"/>
                </a:lnTo>
                <a:lnTo>
                  <a:pt x="1308418" y="699263"/>
                </a:lnTo>
                <a:lnTo>
                  <a:pt x="1302386" y="712607"/>
                </a:lnTo>
                <a:lnTo>
                  <a:pt x="1296353" y="725315"/>
                </a:lnTo>
                <a:lnTo>
                  <a:pt x="1289368" y="738023"/>
                </a:lnTo>
                <a:lnTo>
                  <a:pt x="1282383" y="750413"/>
                </a:lnTo>
                <a:lnTo>
                  <a:pt x="1275081" y="762486"/>
                </a:lnTo>
                <a:lnTo>
                  <a:pt x="1267143" y="774559"/>
                </a:lnTo>
                <a:lnTo>
                  <a:pt x="1259206" y="786313"/>
                </a:lnTo>
                <a:lnTo>
                  <a:pt x="1250633" y="797751"/>
                </a:lnTo>
                <a:lnTo>
                  <a:pt x="1242061" y="809188"/>
                </a:lnTo>
                <a:lnTo>
                  <a:pt x="1232853" y="819990"/>
                </a:lnTo>
                <a:lnTo>
                  <a:pt x="1223963" y="830792"/>
                </a:lnTo>
                <a:lnTo>
                  <a:pt x="1214121" y="841276"/>
                </a:lnTo>
                <a:lnTo>
                  <a:pt x="1204278" y="851442"/>
                </a:lnTo>
                <a:lnTo>
                  <a:pt x="1193801" y="860974"/>
                </a:lnTo>
                <a:lnTo>
                  <a:pt x="1183323" y="870822"/>
                </a:lnTo>
                <a:lnTo>
                  <a:pt x="1172528" y="880036"/>
                </a:lnTo>
                <a:lnTo>
                  <a:pt x="1161733" y="889249"/>
                </a:lnTo>
                <a:lnTo>
                  <a:pt x="1150303" y="897827"/>
                </a:lnTo>
                <a:lnTo>
                  <a:pt x="1134746" y="909264"/>
                </a:lnTo>
                <a:lnTo>
                  <a:pt x="1118236" y="920066"/>
                </a:lnTo>
                <a:lnTo>
                  <a:pt x="1101408" y="929915"/>
                </a:lnTo>
                <a:lnTo>
                  <a:pt x="1084581" y="939446"/>
                </a:lnTo>
                <a:lnTo>
                  <a:pt x="1066801" y="948342"/>
                </a:lnTo>
                <a:lnTo>
                  <a:pt x="1048703" y="956602"/>
                </a:lnTo>
                <a:lnTo>
                  <a:pt x="1040131" y="960414"/>
                </a:lnTo>
                <a:lnTo>
                  <a:pt x="1030606" y="963909"/>
                </a:lnTo>
                <a:lnTo>
                  <a:pt x="1021398" y="967722"/>
                </a:lnTo>
                <a:lnTo>
                  <a:pt x="1011873" y="970899"/>
                </a:lnTo>
                <a:lnTo>
                  <a:pt x="1002348" y="973758"/>
                </a:lnTo>
                <a:lnTo>
                  <a:pt x="993141" y="976617"/>
                </a:lnTo>
                <a:lnTo>
                  <a:pt x="983616" y="979794"/>
                </a:lnTo>
                <a:lnTo>
                  <a:pt x="973773" y="982018"/>
                </a:lnTo>
                <a:lnTo>
                  <a:pt x="963931" y="984560"/>
                </a:lnTo>
                <a:lnTo>
                  <a:pt x="954088" y="986466"/>
                </a:lnTo>
                <a:lnTo>
                  <a:pt x="944246" y="988372"/>
                </a:lnTo>
                <a:lnTo>
                  <a:pt x="934403" y="990596"/>
                </a:lnTo>
                <a:lnTo>
                  <a:pt x="924561" y="991867"/>
                </a:lnTo>
                <a:lnTo>
                  <a:pt x="914401" y="993455"/>
                </a:lnTo>
                <a:lnTo>
                  <a:pt x="904241" y="994409"/>
                </a:lnTo>
                <a:lnTo>
                  <a:pt x="893763" y="995362"/>
                </a:lnTo>
                <a:lnTo>
                  <a:pt x="883603" y="995997"/>
                </a:lnTo>
                <a:lnTo>
                  <a:pt x="873126" y="996632"/>
                </a:lnTo>
                <a:lnTo>
                  <a:pt x="862648" y="996950"/>
                </a:lnTo>
                <a:lnTo>
                  <a:pt x="852171" y="996950"/>
                </a:lnTo>
                <a:lnTo>
                  <a:pt x="840423" y="996950"/>
                </a:lnTo>
                <a:lnTo>
                  <a:pt x="828358" y="996315"/>
                </a:lnTo>
                <a:lnTo>
                  <a:pt x="816293" y="995679"/>
                </a:lnTo>
                <a:lnTo>
                  <a:pt x="804546" y="994726"/>
                </a:lnTo>
                <a:lnTo>
                  <a:pt x="792798" y="993455"/>
                </a:lnTo>
                <a:lnTo>
                  <a:pt x="781368" y="992185"/>
                </a:lnTo>
                <a:lnTo>
                  <a:pt x="769621" y="990278"/>
                </a:lnTo>
                <a:lnTo>
                  <a:pt x="758191" y="988054"/>
                </a:lnTo>
                <a:lnTo>
                  <a:pt x="746761" y="985831"/>
                </a:lnTo>
                <a:lnTo>
                  <a:pt x="735331" y="983289"/>
                </a:lnTo>
                <a:lnTo>
                  <a:pt x="724218" y="980430"/>
                </a:lnTo>
                <a:lnTo>
                  <a:pt x="713106" y="977253"/>
                </a:lnTo>
                <a:lnTo>
                  <a:pt x="702311" y="973758"/>
                </a:lnTo>
                <a:lnTo>
                  <a:pt x="691198" y="970263"/>
                </a:lnTo>
                <a:lnTo>
                  <a:pt x="680721" y="966768"/>
                </a:lnTo>
                <a:lnTo>
                  <a:pt x="670243" y="962321"/>
                </a:lnTo>
                <a:lnTo>
                  <a:pt x="659448" y="958190"/>
                </a:lnTo>
                <a:lnTo>
                  <a:pt x="648971" y="953425"/>
                </a:lnTo>
                <a:lnTo>
                  <a:pt x="638811" y="948659"/>
                </a:lnTo>
                <a:lnTo>
                  <a:pt x="628651" y="943894"/>
                </a:lnTo>
                <a:lnTo>
                  <a:pt x="618491" y="938493"/>
                </a:lnTo>
                <a:lnTo>
                  <a:pt x="608648" y="933410"/>
                </a:lnTo>
                <a:lnTo>
                  <a:pt x="599123" y="927373"/>
                </a:lnTo>
                <a:lnTo>
                  <a:pt x="589281" y="921655"/>
                </a:lnTo>
                <a:lnTo>
                  <a:pt x="579756" y="915618"/>
                </a:lnTo>
                <a:lnTo>
                  <a:pt x="570548" y="909264"/>
                </a:lnTo>
                <a:lnTo>
                  <a:pt x="561023" y="902910"/>
                </a:lnTo>
                <a:lnTo>
                  <a:pt x="552133" y="895921"/>
                </a:lnTo>
                <a:lnTo>
                  <a:pt x="543561" y="889249"/>
                </a:lnTo>
                <a:lnTo>
                  <a:pt x="534671" y="881942"/>
                </a:lnTo>
                <a:lnTo>
                  <a:pt x="526098" y="874952"/>
                </a:lnTo>
                <a:lnTo>
                  <a:pt x="517526" y="867328"/>
                </a:lnTo>
                <a:lnTo>
                  <a:pt x="508318" y="858750"/>
                </a:lnTo>
                <a:lnTo>
                  <a:pt x="499428" y="849854"/>
                </a:lnTo>
                <a:lnTo>
                  <a:pt x="490538" y="840958"/>
                </a:lnTo>
                <a:lnTo>
                  <a:pt x="481648" y="831427"/>
                </a:lnTo>
                <a:lnTo>
                  <a:pt x="473711" y="821896"/>
                </a:lnTo>
                <a:lnTo>
                  <a:pt x="465456" y="812047"/>
                </a:lnTo>
                <a:lnTo>
                  <a:pt x="457518" y="801881"/>
                </a:lnTo>
                <a:lnTo>
                  <a:pt x="449898" y="791714"/>
                </a:lnTo>
                <a:lnTo>
                  <a:pt x="442596" y="781548"/>
                </a:lnTo>
                <a:lnTo>
                  <a:pt x="435293" y="770746"/>
                </a:lnTo>
                <a:lnTo>
                  <a:pt x="428626" y="759944"/>
                </a:lnTo>
                <a:lnTo>
                  <a:pt x="421958" y="749142"/>
                </a:lnTo>
                <a:lnTo>
                  <a:pt x="415608" y="738023"/>
                </a:lnTo>
                <a:lnTo>
                  <a:pt x="409576" y="726585"/>
                </a:lnTo>
                <a:lnTo>
                  <a:pt x="403861" y="715148"/>
                </a:lnTo>
                <a:lnTo>
                  <a:pt x="398463" y="703393"/>
                </a:lnTo>
                <a:lnTo>
                  <a:pt x="393383" y="691638"/>
                </a:lnTo>
                <a:lnTo>
                  <a:pt x="388303" y="679566"/>
                </a:lnTo>
                <a:lnTo>
                  <a:pt x="383858" y="667493"/>
                </a:lnTo>
                <a:lnTo>
                  <a:pt x="379731" y="655420"/>
                </a:lnTo>
                <a:lnTo>
                  <a:pt x="375603" y="643030"/>
                </a:lnTo>
                <a:lnTo>
                  <a:pt x="372111" y="630322"/>
                </a:lnTo>
                <a:lnTo>
                  <a:pt x="368936" y="617614"/>
                </a:lnTo>
                <a:lnTo>
                  <a:pt x="365443" y="604588"/>
                </a:lnTo>
                <a:lnTo>
                  <a:pt x="362903" y="591880"/>
                </a:lnTo>
                <a:lnTo>
                  <a:pt x="360681" y="578854"/>
                </a:lnTo>
                <a:lnTo>
                  <a:pt x="358776" y="565828"/>
                </a:lnTo>
                <a:lnTo>
                  <a:pt x="357188" y="552485"/>
                </a:lnTo>
                <a:lnTo>
                  <a:pt x="355601" y="539141"/>
                </a:lnTo>
                <a:lnTo>
                  <a:pt x="354648" y="525480"/>
                </a:lnTo>
                <a:lnTo>
                  <a:pt x="354331" y="511819"/>
                </a:lnTo>
                <a:lnTo>
                  <a:pt x="354013" y="498475"/>
                </a:lnTo>
                <a:lnTo>
                  <a:pt x="354331" y="485449"/>
                </a:lnTo>
                <a:lnTo>
                  <a:pt x="354648" y="472741"/>
                </a:lnTo>
                <a:lnTo>
                  <a:pt x="355601" y="460033"/>
                </a:lnTo>
                <a:lnTo>
                  <a:pt x="356871" y="447643"/>
                </a:lnTo>
                <a:lnTo>
                  <a:pt x="358141" y="434935"/>
                </a:lnTo>
                <a:lnTo>
                  <a:pt x="360046" y="422544"/>
                </a:lnTo>
                <a:lnTo>
                  <a:pt x="361951" y="410472"/>
                </a:lnTo>
                <a:lnTo>
                  <a:pt x="364173" y="397763"/>
                </a:lnTo>
                <a:lnTo>
                  <a:pt x="366713" y="385691"/>
                </a:lnTo>
                <a:lnTo>
                  <a:pt x="369888" y="373936"/>
                </a:lnTo>
                <a:lnTo>
                  <a:pt x="373063" y="361863"/>
                </a:lnTo>
                <a:lnTo>
                  <a:pt x="376556" y="350108"/>
                </a:lnTo>
                <a:lnTo>
                  <a:pt x="380683" y="338671"/>
                </a:lnTo>
                <a:lnTo>
                  <a:pt x="384493" y="326916"/>
                </a:lnTo>
                <a:lnTo>
                  <a:pt x="388621" y="315796"/>
                </a:lnTo>
                <a:lnTo>
                  <a:pt x="393383" y="304359"/>
                </a:lnTo>
                <a:lnTo>
                  <a:pt x="398146" y="293239"/>
                </a:lnTo>
                <a:lnTo>
                  <a:pt x="403543" y="282755"/>
                </a:lnTo>
                <a:lnTo>
                  <a:pt x="408623" y="271636"/>
                </a:lnTo>
                <a:lnTo>
                  <a:pt x="414656" y="261151"/>
                </a:lnTo>
                <a:lnTo>
                  <a:pt x="420371" y="250667"/>
                </a:lnTo>
                <a:lnTo>
                  <a:pt x="426721" y="240183"/>
                </a:lnTo>
                <a:lnTo>
                  <a:pt x="432753" y="230017"/>
                </a:lnTo>
                <a:lnTo>
                  <a:pt x="439421" y="219850"/>
                </a:lnTo>
                <a:lnTo>
                  <a:pt x="446088" y="210001"/>
                </a:lnTo>
                <a:lnTo>
                  <a:pt x="453391" y="200153"/>
                </a:lnTo>
                <a:lnTo>
                  <a:pt x="460693" y="190939"/>
                </a:lnTo>
                <a:lnTo>
                  <a:pt x="467996" y="181408"/>
                </a:lnTo>
                <a:lnTo>
                  <a:pt x="475933" y="172195"/>
                </a:lnTo>
                <a:lnTo>
                  <a:pt x="483871" y="163299"/>
                </a:lnTo>
                <a:lnTo>
                  <a:pt x="491808" y="154403"/>
                </a:lnTo>
                <a:lnTo>
                  <a:pt x="500381" y="146143"/>
                </a:lnTo>
                <a:lnTo>
                  <a:pt x="508953" y="137565"/>
                </a:lnTo>
                <a:lnTo>
                  <a:pt x="517526" y="129305"/>
                </a:lnTo>
                <a:lnTo>
                  <a:pt x="526416" y="121680"/>
                </a:lnTo>
                <a:lnTo>
                  <a:pt x="535623" y="113738"/>
                </a:lnTo>
                <a:lnTo>
                  <a:pt x="545148" y="106113"/>
                </a:lnTo>
                <a:lnTo>
                  <a:pt x="554673" y="99123"/>
                </a:lnTo>
                <a:lnTo>
                  <a:pt x="564516" y="92134"/>
                </a:lnTo>
                <a:lnTo>
                  <a:pt x="574041" y="85462"/>
                </a:lnTo>
                <a:lnTo>
                  <a:pt x="584201" y="78473"/>
                </a:lnTo>
                <a:lnTo>
                  <a:pt x="594361" y="72119"/>
                </a:lnTo>
                <a:lnTo>
                  <a:pt x="604838" y="66082"/>
                </a:lnTo>
                <a:lnTo>
                  <a:pt x="615316" y="60046"/>
                </a:lnTo>
                <a:lnTo>
                  <a:pt x="625793" y="54645"/>
                </a:lnTo>
                <a:lnTo>
                  <a:pt x="636906" y="48926"/>
                </a:lnTo>
                <a:lnTo>
                  <a:pt x="647701" y="44161"/>
                </a:lnTo>
                <a:lnTo>
                  <a:pt x="658813" y="39395"/>
                </a:lnTo>
                <a:lnTo>
                  <a:pt x="670243" y="34630"/>
                </a:lnTo>
                <a:lnTo>
                  <a:pt x="681356" y="30182"/>
                </a:lnTo>
                <a:lnTo>
                  <a:pt x="693103" y="26052"/>
                </a:lnTo>
                <a:lnTo>
                  <a:pt x="704533" y="22239"/>
                </a:lnTo>
                <a:lnTo>
                  <a:pt x="716281" y="19062"/>
                </a:lnTo>
                <a:lnTo>
                  <a:pt x="728346" y="15568"/>
                </a:lnTo>
                <a:lnTo>
                  <a:pt x="740093" y="12708"/>
                </a:lnTo>
                <a:lnTo>
                  <a:pt x="752158" y="10167"/>
                </a:lnTo>
                <a:lnTo>
                  <a:pt x="764541" y="7625"/>
                </a:lnTo>
                <a:lnTo>
                  <a:pt x="776606" y="5719"/>
                </a:lnTo>
                <a:lnTo>
                  <a:pt x="788988" y="3813"/>
                </a:lnTo>
                <a:lnTo>
                  <a:pt x="801688" y="2542"/>
                </a:lnTo>
                <a:lnTo>
                  <a:pt x="814071" y="1271"/>
                </a:lnTo>
                <a:lnTo>
                  <a:pt x="826771" y="636"/>
                </a:lnTo>
                <a:lnTo>
                  <a:pt x="839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4" name="MH_Other_10"/>
          <p:cNvSpPr/>
          <p:nvPr>
            <p:custDataLst>
              <p:tags r:id="rId10"/>
            </p:custDataLst>
          </p:nvPr>
        </p:nvSpPr>
        <p:spPr bwMode="auto">
          <a:xfrm>
            <a:off x="7296165" y="4298775"/>
            <a:ext cx="140263" cy="262231"/>
          </a:xfrm>
          <a:custGeom>
            <a:avLst/>
            <a:gdLst>
              <a:gd name="T0" fmla="*/ 134485 w 2938"/>
              <a:gd name="T1" fmla="*/ 2420 h 5511"/>
              <a:gd name="T2" fmla="*/ 89887 w 2938"/>
              <a:gd name="T3" fmla="*/ 15901 h 5511"/>
              <a:gd name="T4" fmla="*/ 51858 w 2938"/>
              <a:gd name="T5" fmla="*/ 41481 h 5511"/>
              <a:gd name="T6" fmla="*/ 22817 w 2938"/>
              <a:gd name="T7" fmla="*/ 77085 h 5511"/>
              <a:gd name="T8" fmla="*/ 4840 w 2938"/>
              <a:gd name="T9" fmla="*/ 119257 h 5511"/>
              <a:gd name="T10" fmla="*/ 0 w 2938"/>
              <a:gd name="T11" fmla="*/ 1746336 h 5511"/>
              <a:gd name="T12" fmla="*/ 4840 w 2938"/>
              <a:gd name="T13" fmla="*/ 1786089 h 5511"/>
              <a:gd name="T14" fmla="*/ 22817 w 2938"/>
              <a:gd name="T15" fmla="*/ 1828606 h 5511"/>
              <a:gd name="T16" fmla="*/ 51858 w 2938"/>
              <a:gd name="T17" fmla="*/ 1863865 h 5511"/>
              <a:gd name="T18" fmla="*/ 89887 w 2938"/>
              <a:gd name="T19" fmla="*/ 1889445 h 5511"/>
              <a:gd name="T20" fmla="*/ 134485 w 2938"/>
              <a:gd name="T21" fmla="*/ 1903272 h 5511"/>
              <a:gd name="T22" fmla="*/ 864989 w 2938"/>
              <a:gd name="T23" fmla="*/ 1905000 h 5511"/>
              <a:gd name="T24" fmla="*/ 911316 w 2938"/>
              <a:gd name="T25" fmla="*/ 1895667 h 5511"/>
              <a:gd name="T26" fmla="*/ 952111 w 2938"/>
              <a:gd name="T27" fmla="*/ 1873544 h 5511"/>
              <a:gd name="T28" fmla="*/ 984263 w 2938"/>
              <a:gd name="T29" fmla="*/ 1841396 h 5511"/>
              <a:gd name="T30" fmla="*/ 1006043 w 2938"/>
              <a:gd name="T31" fmla="*/ 1800953 h 5511"/>
              <a:gd name="T32" fmla="*/ 1015377 w 2938"/>
              <a:gd name="T33" fmla="*/ 1754633 h 5511"/>
              <a:gd name="T34" fmla="*/ 1013994 w 2938"/>
              <a:gd name="T35" fmla="*/ 134812 h 5511"/>
              <a:gd name="T36" fmla="*/ 999820 w 2938"/>
              <a:gd name="T37" fmla="*/ 90220 h 5511"/>
              <a:gd name="T38" fmla="*/ 974237 w 2938"/>
              <a:gd name="T39" fmla="*/ 52542 h 5511"/>
              <a:gd name="T40" fmla="*/ 938973 w 2938"/>
              <a:gd name="T41" fmla="*/ 23160 h 5511"/>
              <a:gd name="T42" fmla="*/ 896450 w 2938"/>
              <a:gd name="T43" fmla="*/ 5531 h 5511"/>
              <a:gd name="T44" fmla="*/ 412789 w 2938"/>
              <a:gd name="T45" fmla="*/ 127553 h 5511"/>
              <a:gd name="T46" fmla="*/ 615380 w 2938"/>
              <a:gd name="T47" fmla="*/ 129973 h 5511"/>
              <a:gd name="T48" fmla="*/ 629209 w 2938"/>
              <a:gd name="T49" fmla="*/ 141034 h 5511"/>
              <a:gd name="T50" fmla="*/ 635086 w 2938"/>
              <a:gd name="T51" fmla="*/ 159009 h 5511"/>
              <a:gd name="T52" fmla="*/ 630938 w 2938"/>
              <a:gd name="T53" fmla="*/ 174219 h 5511"/>
              <a:gd name="T54" fmla="*/ 618146 w 2938"/>
              <a:gd name="T55" fmla="*/ 187009 h 5511"/>
              <a:gd name="T56" fmla="*/ 412789 w 2938"/>
              <a:gd name="T57" fmla="*/ 190811 h 5511"/>
              <a:gd name="T58" fmla="*/ 397577 w 2938"/>
              <a:gd name="T59" fmla="*/ 187009 h 5511"/>
              <a:gd name="T60" fmla="*/ 384440 w 2938"/>
              <a:gd name="T61" fmla="*/ 174219 h 5511"/>
              <a:gd name="T62" fmla="*/ 380637 w 2938"/>
              <a:gd name="T63" fmla="*/ 159009 h 5511"/>
              <a:gd name="T64" fmla="*/ 386168 w 2938"/>
              <a:gd name="T65" fmla="*/ 141034 h 5511"/>
              <a:gd name="T66" fmla="*/ 400343 w 2938"/>
              <a:gd name="T67" fmla="*/ 129973 h 5511"/>
              <a:gd name="T68" fmla="*/ 507516 w 2938"/>
              <a:gd name="T69" fmla="*/ 1841742 h 5511"/>
              <a:gd name="T70" fmla="*/ 479513 w 2938"/>
              <a:gd name="T71" fmla="*/ 1837594 h 5511"/>
              <a:gd name="T72" fmla="*/ 454275 w 2938"/>
              <a:gd name="T73" fmla="*/ 1825495 h 5511"/>
              <a:gd name="T74" fmla="*/ 434223 w 2938"/>
              <a:gd name="T75" fmla="*/ 1806829 h 5511"/>
              <a:gd name="T76" fmla="*/ 420049 w 2938"/>
              <a:gd name="T77" fmla="*/ 1783323 h 5511"/>
              <a:gd name="T78" fmla="*/ 413134 w 2938"/>
              <a:gd name="T79" fmla="*/ 1756015 h 5511"/>
              <a:gd name="T80" fmla="*/ 413826 w 2938"/>
              <a:gd name="T81" fmla="*/ 1731818 h 5511"/>
              <a:gd name="T82" fmla="*/ 422123 w 2938"/>
              <a:gd name="T83" fmla="*/ 1704856 h 5511"/>
              <a:gd name="T84" fmla="*/ 437335 w 2938"/>
              <a:gd name="T85" fmla="*/ 1682387 h 5511"/>
              <a:gd name="T86" fmla="*/ 458078 w 2938"/>
              <a:gd name="T87" fmla="*/ 1665103 h 5511"/>
              <a:gd name="T88" fmla="*/ 483661 w 2938"/>
              <a:gd name="T89" fmla="*/ 1654042 h 5511"/>
              <a:gd name="T90" fmla="*/ 507516 w 2938"/>
              <a:gd name="T91" fmla="*/ 1651277 h 5511"/>
              <a:gd name="T92" fmla="*/ 536210 w 2938"/>
              <a:gd name="T93" fmla="*/ 1655425 h 5511"/>
              <a:gd name="T94" fmla="*/ 561102 w 2938"/>
              <a:gd name="T95" fmla="*/ 1667523 h 5511"/>
              <a:gd name="T96" fmla="*/ 581154 w 2938"/>
              <a:gd name="T97" fmla="*/ 1685498 h 5511"/>
              <a:gd name="T98" fmla="*/ 595674 w 2938"/>
              <a:gd name="T99" fmla="*/ 1709349 h 5511"/>
              <a:gd name="T100" fmla="*/ 602589 w 2938"/>
              <a:gd name="T101" fmla="*/ 1737003 h 5511"/>
              <a:gd name="T102" fmla="*/ 601897 w 2938"/>
              <a:gd name="T103" fmla="*/ 1761200 h 5511"/>
              <a:gd name="T104" fmla="*/ 593600 w 2938"/>
              <a:gd name="T105" fmla="*/ 1787817 h 5511"/>
              <a:gd name="T106" fmla="*/ 578388 w 2938"/>
              <a:gd name="T107" fmla="*/ 1810631 h 5511"/>
              <a:gd name="T108" fmla="*/ 556954 w 2938"/>
              <a:gd name="T109" fmla="*/ 1827915 h 5511"/>
              <a:gd name="T110" fmla="*/ 531370 w 2938"/>
              <a:gd name="T111" fmla="*/ 1838631 h 5511"/>
              <a:gd name="T112" fmla="*/ 952456 w 2938"/>
              <a:gd name="T113" fmla="*/ 1587673 h 5511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2938" h="5511">
                <a:moveTo>
                  <a:pt x="2479" y="0"/>
                </a:moveTo>
                <a:lnTo>
                  <a:pt x="458" y="0"/>
                </a:lnTo>
                <a:lnTo>
                  <a:pt x="435" y="1"/>
                </a:lnTo>
                <a:lnTo>
                  <a:pt x="412" y="3"/>
                </a:lnTo>
                <a:lnTo>
                  <a:pt x="389" y="7"/>
                </a:lnTo>
                <a:lnTo>
                  <a:pt x="366" y="11"/>
                </a:lnTo>
                <a:lnTo>
                  <a:pt x="345" y="16"/>
                </a:lnTo>
                <a:lnTo>
                  <a:pt x="322" y="22"/>
                </a:lnTo>
                <a:lnTo>
                  <a:pt x="301" y="29"/>
                </a:lnTo>
                <a:lnTo>
                  <a:pt x="281" y="37"/>
                </a:lnTo>
                <a:lnTo>
                  <a:pt x="260" y="46"/>
                </a:lnTo>
                <a:lnTo>
                  <a:pt x="240" y="56"/>
                </a:lnTo>
                <a:lnTo>
                  <a:pt x="221" y="67"/>
                </a:lnTo>
                <a:lnTo>
                  <a:pt x="203" y="80"/>
                </a:lnTo>
                <a:lnTo>
                  <a:pt x="184" y="93"/>
                </a:lnTo>
                <a:lnTo>
                  <a:pt x="167" y="106"/>
                </a:lnTo>
                <a:lnTo>
                  <a:pt x="150" y="120"/>
                </a:lnTo>
                <a:lnTo>
                  <a:pt x="135" y="135"/>
                </a:lnTo>
                <a:lnTo>
                  <a:pt x="119" y="152"/>
                </a:lnTo>
                <a:lnTo>
                  <a:pt x="104" y="169"/>
                </a:lnTo>
                <a:lnTo>
                  <a:pt x="91" y="186"/>
                </a:lnTo>
                <a:lnTo>
                  <a:pt x="78" y="203"/>
                </a:lnTo>
                <a:lnTo>
                  <a:pt x="66" y="223"/>
                </a:lnTo>
                <a:lnTo>
                  <a:pt x="55" y="242"/>
                </a:lnTo>
                <a:lnTo>
                  <a:pt x="45" y="261"/>
                </a:lnTo>
                <a:lnTo>
                  <a:pt x="35" y="281"/>
                </a:lnTo>
                <a:lnTo>
                  <a:pt x="27" y="303"/>
                </a:lnTo>
                <a:lnTo>
                  <a:pt x="20" y="324"/>
                </a:lnTo>
                <a:lnTo>
                  <a:pt x="14" y="345"/>
                </a:lnTo>
                <a:lnTo>
                  <a:pt x="9" y="368"/>
                </a:lnTo>
                <a:lnTo>
                  <a:pt x="5" y="390"/>
                </a:lnTo>
                <a:lnTo>
                  <a:pt x="2" y="413"/>
                </a:lnTo>
                <a:lnTo>
                  <a:pt x="0" y="437"/>
                </a:lnTo>
                <a:lnTo>
                  <a:pt x="0" y="460"/>
                </a:lnTo>
                <a:lnTo>
                  <a:pt x="0" y="5052"/>
                </a:lnTo>
                <a:lnTo>
                  <a:pt x="0" y="5076"/>
                </a:lnTo>
                <a:lnTo>
                  <a:pt x="2" y="5099"/>
                </a:lnTo>
                <a:lnTo>
                  <a:pt x="5" y="5122"/>
                </a:lnTo>
                <a:lnTo>
                  <a:pt x="9" y="5144"/>
                </a:lnTo>
                <a:lnTo>
                  <a:pt x="14" y="5167"/>
                </a:lnTo>
                <a:lnTo>
                  <a:pt x="20" y="5189"/>
                </a:lnTo>
                <a:lnTo>
                  <a:pt x="27" y="5210"/>
                </a:lnTo>
                <a:lnTo>
                  <a:pt x="35" y="5230"/>
                </a:lnTo>
                <a:lnTo>
                  <a:pt x="45" y="5251"/>
                </a:lnTo>
                <a:lnTo>
                  <a:pt x="55" y="5271"/>
                </a:lnTo>
                <a:lnTo>
                  <a:pt x="66" y="5290"/>
                </a:lnTo>
                <a:lnTo>
                  <a:pt x="78" y="5309"/>
                </a:lnTo>
                <a:lnTo>
                  <a:pt x="91" y="5327"/>
                </a:lnTo>
                <a:lnTo>
                  <a:pt x="104" y="5344"/>
                </a:lnTo>
                <a:lnTo>
                  <a:pt x="119" y="5360"/>
                </a:lnTo>
                <a:lnTo>
                  <a:pt x="135" y="5377"/>
                </a:lnTo>
                <a:lnTo>
                  <a:pt x="150" y="5392"/>
                </a:lnTo>
                <a:lnTo>
                  <a:pt x="167" y="5406"/>
                </a:lnTo>
                <a:lnTo>
                  <a:pt x="184" y="5420"/>
                </a:lnTo>
                <a:lnTo>
                  <a:pt x="203" y="5433"/>
                </a:lnTo>
                <a:lnTo>
                  <a:pt x="221" y="5445"/>
                </a:lnTo>
                <a:lnTo>
                  <a:pt x="240" y="5456"/>
                </a:lnTo>
                <a:lnTo>
                  <a:pt x="260" y="5466"/>
                </a:lnTo>
                <a:lnTo>
                  <a:pt x="281" y="5475"/>
                </a:lnTo>
                <a:lnTo>
                  <a:pt x="301" y="5484"/>
                </a:lnTo>
                <a:lnTo>
                  <a:pt x="322" y="5491"/>
                </a:lnTo>
                <a:lnTo>
                  <a:pt x="345" y="5497"/>
                </a:lnTo>
                <a:lnTo>
                  <a:pt x="366" y="5502"/>
                </a:lnTo>
                <a:lnTo>
                  <a:pt x="389" y="5506"/>
                </a:lnTo>
                <a:lnTo>
                  <a:pt x="412" y="5509"/>
                </a:lnTo>
                <a:lnTo>
                  <a:pt x="435" y="5511"/>
                </a:lnTo>
                <a:lnTo>
                  <a:pt x="458" y="5511"/>
                </a:lnTo>
                <a:lnTo>
                  <a:pt x="2479" y="5511"/>
                </a:lnTo>
                <a:lnTo>
                  <a:pt x="2502" y="5511"/>
                </a:lnTo>
                <a:lnTo>
                  <a:pt x="2525" y="5509"/>
                </a:lnTo>
                <a:lnTo>
                  <a:pt x="2549" y="5506"/>
                </a:lnTo>
                <a:lnTo>
                  <a:pt x="2571" y="5502"/>
                </a:lnTo>
                <a:lnTo>
                  <a:pt x="2593" y="5497"/>
                </a:lnTo>
                <a:lnTo>
                  <a:pt x="2615" y="5491"/>
                </a:lnTo>
                <a:lnTo>
                  <a:pt x="2636" y="5484"/>
                </a:lnTo>
                <a:lnTo>
                  <a:pt x="2657" y="5475"/>
                </a:lnTo>
                <a:lnTo>
                  <a:pt x="2677" y="5466"/>
                </a:lnTo>
                <a:lnTo>
                  <a:pt x="2698" y="5456"/>
                </a:lnTo>
                <a:lnTo>
                  <a:pt x="2716" y="5445"/>
                </a:lnTo>
                <a:lnTo>
                  <a:pt x="2735" y="5433"/>
                </a:lnTo>
                <a:lnTo>
                  <a:pt x="2754" y="5420"/>
                </a:lnTo>
                <a:lnTo>
                  <a:pt x="2771" y="5406"/>
                </a:lnTo>
                <a:lnTo>
                  <a:pt x="2787" y="5392"/>
                </a:lnTo>
                <a:lnTo>
                  <a:pt x="2803" y="5377"/>
                </a:lnTo>
                <a:lnTo>
                  <a:pt x="2818" y="5360"/>
                </a:lnTo>
                <a:lnTo>
                  <a:pt x="2833" y="5344"/>
                </a:lnTo>
                <a:lnTo>
                  <a:pt x="2847" y="5327"/>
                </a:lnTo>
                <a:lnTo>
                  <a:pt x="2859" y="5309"/>
                </a:lnTo>
                <a:lnTo>
                  <a:pt x="2871" y="5290"/>
                </a:lnTo>
                <a:lnTo>
                  <a:pt x="2882" y="5271"/>
                </a:lnTo>
                <a:lnTo>
                  <a:pt x="2892" y="5251"/>
                </a:lnTo>
                <a:lnTo>
                  <a:pt x="2902" y="5230"/>
                </a:lnTo>
                <a:lnTo>
                  <a:pt x="2910" y="5210"/>
                </a:lnTo>
                <a:lnTo>
                  <a:pt x="2918" y="5189"/>
                </a:lnTo>
                <a:lnTo>
                  <a:pt x="2924" y="5167"/>
                </a:lnTo>
                <a:lnTo>
                  <a:pt x="2929" y="5144"/>
                </a:lnTo>
                <a:lnTo>
                  <a:pt x="2933" y="5122"/>
                </a:lnTo>
                <a:lnTo>
                  <a:pt x="2936" y="5099"/>
                </a:lnTo>
                <a:lnTo>
                  <a:pt x="2937" y="5076"/>
                </a:lnTo>
                <a:lnTo>
                  <a:pt x="2938" y="5052"/>
                </a:lnTo>
                <a:lnTo>
                  <a:pt x="2938" y="460"/>
                </a:lnTo>
                <a:lnTo>
                  <a:pt x="2937" y="437"/>
                </a:lnTo>
                <a:lnTo>
                  <a:pt x="2936" y="413"/>
                </a:lnTo>
                <a:lnTo>
                  <a:pt x="2933" y="390"/>
                </a:lnTo>
                <a:lnTo>
                  <a:pt x="2929" y="368"/>
                </a:lnTo>
                <a:lnTo>
                  <a:pt x="2924" y="345"/>
                </a:lnTo>
                <a:lnTo>
                  <a:pt x="2918" y="324"/>
                </a:lnTo>
                <a:lnTo>
                  <a:pt x="2910" y="303"/>
                </a:lnTo>
                <a:lnTo>
                  <a:pt x="2902" y="281"/>
                </a:lnTo>
                <a:lnTo>
                  <a:pt x="2892" y="261"/>
                </a:lnTo>
                <a:lnTo>
                  <a:pt x="2882" y="242"/>
                </a:lnTo>
                <a:lnTo>
                  <a:pt x="2871" y="223"/>
                </a:lnTo>
                <a:lnTo>
                  <a:pt x="2859" y="203"/>
                </a:lnTo>
                <a:lnTo>
                  <a:pt x="2847" y="186"/>
                </a:lnTo>
                <a:lnTo>
                  <a:pt x="2833" y="169"/>
                </a:lnTo>
                <a:lnTo>
                  <a:pt x="2818" y="152"/>
                </a:lnTo>
                <a:lnTo>
                  <a:pt x="2803" y="135"/>
                </a:lnTo>
                <a:lnTo>
                  <a:pt x="2787" y="120"/>
                </a:lnTo>
                <a:lnTo>
                  <a:pt x="2771" y="106"/>
                </a:lnTo>
                <a:lnTo>
                  <a:pt x="2754" y="93"/>
                </a:lnTo>
                <a:lnTo>
                  <a:pt x="2735" y="80"/>
                </a:lnTo>
                <a:lnTo>
                  <a:pt x="2716" y="67"/>
                </a:lnTo>
                <a:lnTo>
                  <a:pt x="2698" y="56"/>
                </a:lnTo>
                <a:lnTo>
                  <a:pt x="2677" y="46"/>
                </a:lnTo>
                <a:lnTo>
                  <a:pt x="2657" y="37"/>
                </a:lnTo>
                <a:lnTo>
                  <a:pt x="2636" y="29"/>
                </a:lnTo>
                <a:lnTo>
                  <a:pt x="2615" y="22"/>
                </a:lnTo>
                <a:lnTo>
                  <a:pt x="2593" y="16"/>
                </a:lnTo>
                <a:lnTo>
                  <a:pt x="2571" y="11"/>
                </a:lnTo>
                <a:lnTo>
                  <a:pt x="2549" y="7"/>
                </a:lnTo>
                <a:lnTo>
                  <a:pt x="2525" y="3"/>
                </a:lnTo>
                <a:lnTo>
                  <a:pt x="2502" y="1"/>
                </a:lnTo>
                <a:lnTo>
                  <a:pt x="2479" y="0"/>
                </a:lnTo>
                <a:close/>
                <a:moveTo>
                  <a:pt x="1194" y="369"/>
                </a:moveTo>
                <a:lnTo>
                  <a:pt x="1744" y="369"/>
                </a:lnTo>
                <a:lnTo>
                  <a:pt x="1753" y="369"/>
                </a:lnTo>
                <a:lnTo>
                  <a:pt x="1763" y="370"/>
                </a:lnTo>
                <a:lnTo>
                  <a:pt x="1772" y="373"/>
                </a:lnTo>
                <a:lnTo>
                  <a:pt x="1780" y="376"/>
                </a:lnTo>
                <a:lnTo>
                  <a:pt x="1788" y="379"/>
                </a:lnTo>
                <a:lnTo>
                  <a:pt x="1796" y="384"/>
                </a:lnTo>
                <a:lnTo>
                  <a:pt x="1803" y="389"/>
                </a:lnTo>
                <a:lnTo>
                  <a:pt x="1809" y="395"/>
                </a:lnTo>
                <a:lnTo>
                  <a:pt x="1815" y="401"/>
                </a:lnTo>
                <a:lnTo>
                  <a:pt x="1820" y="408"/>
                </a:lnTo>
                <a:lnTo>
                  <a:pt x="1825" y="416"/>
                </a:lnTo>
                <a:lnTo>
                  <a:pt x="1828" y="424"/>
                </a:lnTo>
                <a:lnTo>
                  <a:pt x="1833" y="433"/>
                </a:lnTo>
                <a:lnTo>
                  <a:pt x="1835" y="442"/>
                </a:lnTo>
                <a:lnTo>
                  <a:pt x="1836" y="451"/>
                </a:lnTo>
                <a:lnTo>
                  <a:pt x="1837" y="460"/>
                </a:lnTo>
                <a:lnTo>
                  <a:pt x="1836" y="469"/>
                </a:lnTo>
                <a:lnTo>
                  <a:pt x="1835" y="478"/>
                </a:lnTo>
                <a:lnTo>
                  <a:pt x="1833" y="487"/>
                </a:lnTo>
                <a:lnTo>
                  <a:pt x="1828" y="495"/>
                </a:lnTo>
                <a:lnTo>
                  <a:pt x="1825" y="504"/>
                </a:lnTo>
                <a:lnTo>
                  <a:pt x="1820" y="512"/>
                </a:lnTo>
                <a:lnTo>
                  <a:pt x="1815" y="519"/>
                </a:lnTo>
                <a:lnTo>
                  <a:pt x="1809" y="525"/>
                </a:lnTo>
                <a:lnTo>
                  <a:pt x="1803" y="531"/>
                </a:lnTo>
                <a:lnTo>
                  <a:pt x="1796" y="536"/>
                </a:lnTo>
                <a:lnTo>
                  <a:pt x="1788" y="541"/>
                </a:lnTo>
                <a:lnTo>
                  <a:pt x="1780" y="545"/>
                </a:lnTo>
                <a:lnTo>
                  <a:pt x="1772" y="548"/>
                </a:lnTo>
                <a:lnTo>
                  <a:pt x="1763" y="550"/>
                </a:lnTo>
                <a:lnTo>
                  <a:pt x="1753" y="551"/>
                </a:lnTo>
                <a:lnTo>
                  <a:pt x="1744" y="552"/>
                </a:lnTo>
                <a:lnTo>
                  <a:pt x="1194" y="552"/>
                </a:lnTo>
                <a:lnTo>
                  <a:pt x="1184" y="551"/>
                </a:lnTo>
                <a:lnTo>
                  <a:pt x="1175" y="550"/>
                </a:lnTo>
                <a:lnTo>
                  <a:pt x="1166" y="548"/>
                </a:lnTo>
                <a:lnTo>
                  <a:pt x="1158" y="545"/>
                </a:lnTo>
                <a:lnTo>
                  <a:pt x="1150" y="541"/>
                </a:lnTo>
                <a:lnTo>
                  <a:pt x="1142" y="536"/>
                </a:lnTo>
                <a:lnTo>
                  <a:pt x="1135" y="531"/>
                </a:lnTo>
                <a:lnTo>
                  <a:pt x="1129" y="525"/>
                </a:lnTo>
                <a:lnTo>
                  <a:pt x="1123" y="519"/>
                </a:lnTo>
                <a:lnTo>
                  <a:pt x="1117" y="512"/>
                </a:lnTo>
                <a:lnTo>
                  <a:pt x="1112" y="504"/>
                </a:lnTo>
                <a:lnTo>
                  <a:pt x="1108" y="495"/>
                </a:lnTo>
                <a:lnTo>
                  <a:pt x="1105" y="487"/>
                </a:lnTo>
                <a:lnTo>
                  <a:pt x="1103" y="478"/>
                </a:lnTo>
                <a:lnTo>
                  <a:pt x="1102" y="469"/>
                </a:lnTo>
                <a:lnTo>
                  <a:pt x="1101" y="460"/>
                </a:lnTo>
                <a:lnTo>
                  <a:pt x="1102" y="451"/>
                </a:lnTo>
                <a:lnTo>
                  <a:pt x="1103" y="442"/>
                </a:lnTo>
                <a:lnTo>
                  <a:pt x="1105" y="433"/>
                </a:lnTo>
                <a:lnTo>
                  <a:pt x="1108" y="424"/>
                </a:lnTo>
                <a:lnTo>
                  <a:pt x="1112" y="416"/>
                </a:lnTo>
                <a:lnTo>
                  <a:pt x="1117" y="408"/>
                </a:lnTo>
                <a:lnTo>
                  <a:pt x="1123" y="401"/>
                </a:lnTo>
                <a:lnTo>
                  <a:pt x="1129" y="395"/>
                </a:lnTo>
                <a:lnTo>
                  <a:pt x="1135" y="389"/>
                </a:lnTo>
                <a:lnTo>
                  <a:pt x="1142" y="384"/>
                </a:lnTo>
                <a:lnTo>
                  <a:pt x="1150" y="379"/>
                </a:lnTo>
                <a:lnTo>
                  <a:pt x="1158" y="376"/>
                </a:lnTo>
                <a:lnTo>
                  <a:pt x="1166" y="373"/>
                </a:lnTo>
                <a:lnTo>
                  <a:pt x="1175" y="370"/>
                </a:lnTo>
                <a:lnTo>
                  <a:pt x="1184" y="369"/>
                </a:lnTo>
                <a:lnTo>
                  <a:pt x="1194" y="369"/>
                </a:lnTo>
                <a:close/>
                <a:moveTo>
                  <a:pt x="1468" y="5328"/>
                </a:moveTo>
                <a:lnTo>
                  <a:pt x="1468" y="5328"/>
                </a:lnTo>
                <a:lnTo>
                  <a:pt x="1454" y="5328"/>
                </a:lnTo>
                <a:lnTo>
                  <a:pt x="1441" y="5327"/>
                </a:lnTo>
                <a:lnTo>
                  <a:pt x="1427" y="5325"/>
                </a:lnTo>
                <a:lnTo>
                  <a:pt x="1414" y="5322"/>
                </a:lnTo>
                <a:lnTo>
                  <a:pt x="1399" y="5319"/>
                </a:lnTo>
                <a:lnTo>
                  <a:pt x="1387" y="5316"/>
                </a:lnTo>
                <a:lnTo>
                  <a:pt x="1374" y="5312"/>
                </a:lnTo>
                <a:lnTo>
                  <a:pt x="1362" y="5307"/>
                </a:lnTo>
                <a:lnTo>
                  <a:pt x="1350" y="5300"/>
                </a:lnTo>
                <a:lnTo>
                  <a:pt x="1338" y="5294"/>
                </a:lnTo>
                <a:lnTo>
                  <a:pt x="1325" y="5288"/>
                </a:lnTo>
                <a:lnTo>
                  <a:pt x="1314" y="5281"/>
                </a:lnTo>
                <a:lnTo>
                  <a:pt x="1304" y="5273"/>
                </a:lnTo>
                <a:lnTo>
                  <a:pt x="1294" y="5265"/>
                </a:lnTo>
                <a:lnTo>
                  <a:pt x="1284" y="5257"/>
                </a:lnTo>
                <a:lnTo>
                  <a:pt x="1274" y="5248"/>
                </a:lnTo>
                <a:lnTo>
                  <a:pt x="1265" y="5238"/>
                </a:lnTo>
                <a:lnTo>
                  <a:pt x="1256" y="5227"/>
                </a:lnTo>
                <a:lnTo>
                  <a:pt x="1248" y="5217"/>
                </a:lnTo>
                <a:lnTo>
                  <a:pt x="1240" y="5206"/>
                </a:lnTo>
                <a:lnTo>
                  <a:pt x="1233" y="5195"/>
                </a:lnTo>
                <a:lnTo>
                  <a:pt x="1227" y="5184"/>
                </a:lnTo>
                <a:lnTo>
                  <a:pt x="1221" y="5172"/>
                </a:lnTo>
                <a:lnTo>
                  <a:pt x="1215" y="5159"/>
                </a:lnTo>
                <a:lnTo>
                  <a:pt x="1210" y="5147"/>
                </a:lnTo>
                <a:lnTo>
                  <a:pt x="1206" y="5134"/>
                </a:lnTo>
                <a:lnTo>
                  <a:pt x="1202" y="5121"/>
                </a:lnTo>
                <a:lnTo>
                  <a:pt x="1199" y="5108"/>
                </a:lnTo>
                <a:lnTo>
                  <a:pt x="1197" y="5095"/>
                </a:lnTo>
                <a:lnTo>
                  <a:pt x="1195" y="5080"/>
                </a:lnTo>
                <a:lnTo>
                  <a:pt x="1194" y="5066"/>
                </a:lnTo>
                <a:lnTo>
                  <a:pt x="1194" y="5052"/>
                </a:lnTo>
                <a:lnTo>
                  <a:pt x="1194" y="5038"/>
                </a:lnTo>
                <a:lnTo>
                  <a:pt x="1195" y="5025"/>
                </a:lnTo>
                <a:lnTo>
                  <a:pt x="1197" y="5010"/>
                </a:lnTo>
                <a:lnTo>
                  <a:pt x="1199" y="4997"/>
                </a:lnTo>
                <a:lnTo>
                  <a:pt x="1202" y="4983"/>
                </a:lnTo>
                <a:lnTo>
                  <a:pt x="1206" y="4970"/>
                </a:lnTo>
                <a:lnTo>
                  <a:pt x="1210" y="4958"/>
                </a:lnTo>
                <a:lnTo>
                  <a:pt x="1215" y="4945"/>
                </a:lnTo>
                <a:lnTo>
                  <a:pt x="1221" y="4932"/>
                </a:lnTo>
                <a:lnTo>
                  <a:pt x="1227" y="4921"/>
                </a:lnTo>
                <a:lnTo>
                  <a:pt x="1233" y="4909"/>
                </a:lnTo>
                <a:lnTo>
                  <a:pt x="1240" y="4898"/>
                </a:lnTo>
                <a:lnTo>
                  <a:pt x="1248" y="4888"/>
                </a:lnTo>
                <a:lnTo>
                  <a:pt x="1256" y="4876"/>
                </a:lnTo>
                <a:lnTo>
                  <a:pt x="1265" y="4867"/>
                </a:lnTo>
                <a:lnTo>
                  <a:pt x="1274" y="4857"/>
                </a:lnTo>
                <a:lnTo>
                  <a:pt x="1284" y="4848"/>
                </a:lnTo>
                <a:lnTo>
                  <a:pt x="1294" y="4840"/>
                </a:lnTo>
                <a:lnTo>
                  <a:pt x="1304" y="4832"/>
                </a:lnTo>
                <a:lnTo>
                  <a:pt x="1314" y="4824"/>
                </a:lnTo>
                <a:lnTo>
                  <a:pt x="1325" y="4817"/>
                </a:lnTo>
                <a:lnTo>
                  <a:pt x="1338" y="4810"/>
                </a:lnTo>
                <a:lnTo>
                  <a:pt x="1350" y="4803"/>
                </a:lnTo>
                <a:lnTo>
                  <a:pt x="1362" y="4798"/>
                </a:lnTo>
                <a:lnTo>
                  <a:pt x="1374" y="4793"/>
                </a:lnTo>
                <a:lnTo>
                  <a:pt x="1387" y="4789"/>
                </a:lnTo>
                <a:lnTo>
                  <a:pt x="1399" y="4785"/>
                </a:lnTo>
                <a:lnTo>
                  <a:pt x="1414" y="4782"/>
                </a:lnTo>
                <a:lnTo>
                  <a:pt x="1427" y="4780"/>
                </a:lnTo>
                <a:lnTo>
                  <a:pt x="1441" y="4778"/>
                </a:lnTo>
                <a:lnTo>
                  <a:pt x="1454" y="4777"/>
                </a:lnTo>
                <a:lnTo>
                  <a:pt x="1468" y="4777"/>
                </a:lnTo>
                <a:lnTo>
                  <a:pt x="1483" y="4777"/>
                </a:lnTo>
                <a:lnTo>
                  <a:pt x="1497" y="4778"/>
                </a:lnTo>
                <a:lnTo>
                  <a:pt x="1511" y="4780"/>
                </a:lnTo>
                <a:lnTo>
                  <a:pt x="1524" y="4782"/>
                </a:lnTo>
                <a:lnTo>
                  <a:pt x="1537" y="4785"/>
                </a:lnTo>
                <a:lnTo>
                  <a:pt x="1551" y="4789"/>
                </a:lnTo>
                <a:lnTo>
                  <a:pt x="1564" y="4793"/>
                </a:lnTo>
                <a:lnTo>
                  <a:pt x="1576" y="4798"/>
                </a:lnTo>
                <a:lnTo>
                  <a:pt x="1588" y="4803"/>
                </a:lnTo>
                <a:lnTo>
                  <a:pt x="1600" y="4810"/>
                </a:lnTo>
                <a:lnTo>
                  <a:pt x="1611" y="4817"/>
                </a:lnTo>
                <a:lnTo>
                  <a:pt x="1623" y="4824"/>
                </a:lnTo>
                <a:lnTo>
                  <a:pt x="1634" y="4832"/>
                </a:lnTo>
                <a:lnTo>
                  <a:pt x="1644" y="4840"/>
                </a:lnTo>
                <a:lnTo>
                  <a:pt x="1654" y="4848"/>
                </a:lnTo>
                <a:lnTo>
                  <a:pt x="1664" y="4857"/>
                </a:lnTo>
                <a:lnTo>
                  <a:pt x="1673" y="4867"/>
                </a:lnTo>
                <a:lnTo>
                  <a:pt x="1681" y="4876"/>
                </a:lnTo>
                <a:lnTo>
                  <a:pt x="1690" y="4888"/>
                </a:lnTo>
                <a:lnTo>
                  <a:pt x="1698" y="4898"/>
                </a:lnTo>
                <a:lnTo>
                  <a:pt x="1705" y="4909"/>
                </a:lnTo>
                <a:lnTo>
                  <a:pt x="1711" y="4921"/>
                </a:lnTo>
                <a:lnTo>
                  <a:pt x="1717" y="4932"/>
                </a:lnTo>
                <a:lnTo>
                  <a:pt x="1723" y="4945"/>
                </a:lnTo>
                <a:lnTo>
                  <a:pt x="1728" y="4958"/>
                </a:lnTo>
                <a:lnTo>
                  <a:pt x="1732" y="4970"/>
                </a:lnTo>
                <a:lnTo>
                  <a:pt x="1736" y="4983"/>
                </a:lnTo>
                <a:lnTo>
                  <a:pt x="1739" y="4997"/>
                </a:lnTo>
                <a:lnTo>
                  <a:pt x="1741" y="5010"/>
                </a:lnTo>
                <a:lnTo>
                  <a:pt x="1743" y="5025"/>
                </a:lnTo>
                <a:lnTo>
                  <a:pt x="1744" y="5038"/>
                </a:lnTo>
                <a:lnTo>
                  <a:pt x="1744" y="5052"/>
                </a:lnTo>
                <a:lnTo>
                  <a:pt x="1744" y="5066"/>
                </a:lnTo>
                <a:lnTo>
                  <a:pt x="1743" y="5080"/>
                </a:lnTo>
                <a:lnTo>
                  <a:pt x="1741" y="5095"/>
                </a:lnTo>
                <a:lnTo>
                  <a:pt x="1739" y="5108"/>
                </a:lnTo>
                <a:lnTo>
                  <a:pt x="1736" y="5121"/>
                </a:lnTo>
                <a:lnTo>
                  <a:pt x="1732" y="5134"/>
                </a:lnTo>
                <a:lnTo>
                  <a:pt x="1728" y="5147"/>
                </a:lnTo>
                <a:lnTo>
                  <a:pt x="1723" y="5159"/>
                </a:lnTo>
                <a:lnTo>
                  <a:pt x="1717" y="5172"/>
                </a:lnTo>
                <a:lnTo>
                  <a:pt x="1711" y="5184"/>
                </a:lnTo>
                <a:lnTo>
                  <a:pt x="1705" y="5195"/>
                </a:lnTo>
                <a:lnTo>
                  <a:pt x="1698" y="5206"/>
                </a:lnTo>
                <a:lnTo>
                  <a:pt x="1690" y="5217"/>
                </a:lnTo>
                <a:lnTo>
                  <a:pt x="1681" y="5227"/>
                </a:lnTo>
                <a:lnTo>
                  <a:pt x="1673" y="5238"/>
                </a:lnTo>
                <a:lnTo>
                  <a:pt x="1664" y="5248"/>
                </a:lnTo>
                <a:lnTo>
                  <a:pt x="1654" y="5257"/>
                </a:lnTo>
                <a:lnTo>
                  <a:pt x="1644" y="5265"/>
                </a:lnTo>
                <a:lnTo>
                  <a:pt x="1634" y="5273"/>
                </a:lnTo>
                <a:lnTo>
                  <a:pt x="1623" y="5281"/>
                </a:lnTo>
                <a:lnTo>
                  <a:pt x="1611" y="5288"/>
                </a:lnTo>
                <a:lnTo>
                  <a:pt x="1600" y="5294"/>
                </a:lnTo>
                <a:lnTo>
                  <a:pt x="1588" y="5300"/>
                </a:lnTo>
                <a:lnTo>
                  <a:pt x="1576" y="5307"/>
                </a:lnTo>
                <a:lnTo>
                  <a:pt x="1564" y="5312"/>
                </a:lnTo>
                <a:lnTo>
                  <a:pt x="1551" y="5316"/>
                </a:lnTo>
                <a:lnTo>
                  <a:pt x="1537" y="5319"/>
                </a:lnTo>
                <a:lnTo>
                  <a:pt x="1524" y="5322"/>
                </a:lnTo>
                <a:lnTo>
                  <a:pt x="1511" y="5325"/>
                </a:lnTo>
                <a:lnTo>
                  <a:pt x="1497" y="5327"/>
                </a:lnTo>
                <a:lnTo>
                  <a:pt x="1483" y="5328"/>
                </a:lnTo>
                <a:lnTo>
                  <a:pt x="1468" y="5328"/>
                </a:lnTo>
                <a:close/>
                <a:moveTo>
                  <a:pt x="2755" y="4593"/>
                </a:moveTo>
                <a:lnTo>
                  <a:pt x="183" y="4593"/>
                </a:lnTo>
                <a:lnTo>
                  <a:pt x="183" y="919"/>
                </a:lnTo>
                <a:lnTo>
                  <a:pt x="2755" y="919"/>
                </a:lnTo>
                <a:lnTo>
                  <a:pt x="2755" y="459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5" name="MH_Other_11"/>
          <p:cNvSpPr/>
          <p:nvPr>
            <p:custDataLst>
              <p:tags r:id="rId11"/>
            </p:custDataLst>
          </p:nvPr>
        </p:nvSpPr>
        <p:spPr bwMode="auto">
          <a:xfrm>
            <a:off x="4661656" y="4332926"/>
            <a:ext cx="330533" cy="193929"/>
          </a:xfrm>
          <a:custGeom>
            <a:avLst/>
            <a:gdLst>
              <a:gd name="T0" fmla="*/ 1905000 w 6649"/>
              <a:gd name="T1" fmla="*/ 302090 h 3908"/>
              <a:gd name="T2" fmla="*/ 952357 w 6649"/>
              <a:gd name="T3" fmla="*/ 0 h 3908"/>
              <a:gd name="T4" fmla="*/ 0 w 6649"/>
              <a:gd name="T5" fmla="*/ 302090 h 3908"/>
              <a:gd name="T6" fmla="*/ 488785 w 6649"/>
              <a:gd name="T7" fmla="*/ 456861 h 3908"/>
              <a:gd name="T8" fmla="*/ 400540 w 6649"/>
              <a:gd name="T9" fmla="*/ 923753 h 3908"/>
              <a:gd name="T10" fmla="*/ 952357 w 6649"/>
              <a:gd name="T11" fmla="*/ 1120083 h 3908"/>
              <a:gd name="T12" fmla="*/ 1504460 w 6649"/>
              <a:gd name="T13" fmla="*/ 923753 h 3908"/>
              <a:gd name="T14" fmla="*/ 1416215 w 6649"/>
              <a:gd name="T15" fmla="*/ 456861 h 3908"/>
              <a:gd name="T16" fmla="*/ 1905000 w 6649"/>
              <a:gd name="T17" fmla="*/ 302090 h 390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649" h="3908">
                <a:moveTo>
                  <a:pt x="6649" y="1054"/>
                </a:moveTo>
                <a:lnTo>
                  <a:pt x="3324" y="0"/>
                </a:lnTo>
                <a:lnTo>
                  <a:pt x="0" y="1054"/>
                </a:lnTo>
                <a:lnTo>
                  <a:pt x="1706" y="1594"/>
                </a:lnTo>
                <a:lnTo>
                  <a:pt x="1398" y="3223"/>
                </a:lnTo>
                <a:lnTo>
                  <a:pt x="3324" y="3908"/>
                </a:lnTo>
                <a:lnTo>
                  <a:pt x="5251" y="3223"/>
                </a:lnTo>
                <a:lnTo>
                  <a:pt x="4943" y="1594"/>
                </a:lnTo>
                <a:lnTo>
                  <a:pt x="6649" y="10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6" name="MH_Other_12"/>
          <p:cNvSpPr/>
          <p:nvPr>
            <p:custDataLst>
              <p:tags r:id="rId12"/>
            </p:custDataLst>
          </p:nvPr>
        </p:nvSpPr>
        <p:spPr>
          <a:xfrm>
            <a:off x="5964275" y="5031802"/>
            <a:ext cx="263451" cy="262231"/>
          </a:xfrm>
          <a:custGeom>
            <a:avLst/>
            <a:gdLst>
              <a:gd name="connsiteX0" fmla="*/ 320662 w 792088"/>
              <a:gd name="connsiteY0" fmla="*/ 99114 h 792088"/>
              <a:gd name="connsiteX1" fmla="*/ 320662 w 792088"/>
              <a:gd name="connsiteY1" fmla="*/ 475062 h 792088"/>
              <a:gd name="connsiteX2" fmla="*/ 696610 w 792088"/>
              <a:gd name="connsiteY2" fmla="*/ 475062 h 792088"/>
              <a:gd name="connsiteX3" fmla="*/ 696610 w 792088"/>
              <a:gd name="connsiteY3" fmla="*/ 434076 h 792088"/>
              <a:gd name="connsiteX4" fmla="*/ 361648 w 792088"/>
              <a:gd name="connsiteY4" fmla="*/ 434076 h 792088"/>
              <a:gd name="connsiteX5" fmla="*/ 361648 w 792088"/>
              <a:gd name="connsiteY5" fmla="*/ 99114 h 792088"/>
              <a:gd name="connsiteX6" fmla="*/ 396044 w 792088"/>
              <a:gd name="connsiteY6" fmla="*/ 0 h 792088"/>
              <a:gd name="connsiteX7" fmla="*/ 792088 w 792088"/>
              <a:gd name="connsiteY7" fmla="*/ 396044 h 792088"/>
              <a:gd name="connsiteX8" fmla="*/ 396044 w 792088"/>
              <a:gd name="connsiteY8" fmla="*/ 792088 h 792088"/>
              <a:gd name="connsiteX9" fmla="*/ 0 w 792088"/>
              <a:gd name="connsiteY9" fmla="*/ 396044 h 792088"/>
              <a:gd name="connsiteX10" fmla="*/ 396044 w 792088"/>
              <a:gd name="connsiteY10" fmla="*/ 0 h 79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92088" h="792088">
                <a:moveTo>
                  <a:pt x="320662" y="99114"/>
                </a:moveTo>
                <a:lnTo>
                  <a:pt x="320662" y="475062"/>
                </a:lnTo>
                <a:lnTo>
                  <a:pt x="696610" y="475062"/>
                </a:lnTo>
                <a:lnTo>
                  <a:pt x="696610" y="434076"/>
                </a:lnTo>
                <a:lnTo>
                  <a:pt x="361648" y="434076"/>
                </a:lnTo>
                <a:lnTo>
                  <a:pt x="361648" y="99114"/>
                </a:lnTo>
                <a:close/>
                <a:moveTo>
                  <a:pt x="396044" y="0"/>
                </a:moveTo>
                <a:cubicBezTo>
                  <a:pt x="614773" y="0"/>
                  <a:pt x="792088" y="177315"/>
                  <a:pt x="792088" y="396044"/>
                </a:cubicBezTo>
                <a:cubicBezTo>
                  <a:pt x="792088" y="614773"/>
                  <a:pt x="614773" y="792088"/>
                  <a:pt x="396044" y="792088"/>
                </a:cubicBezTo>
                <a:cubicBezTo>
                  <a:pt x="177315" y="792088"/>
                  <a:pt x="0" y="614773"/>
                  <a:pt x="0" y="396044"/>
                </a:cubicBezTo>
                <a:cubicBezTo>
                  <a:pt x="0" y="177315"/>
                  <a:pt x="177315" y="0"/>
                  <a:pt x="396044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en-US">
              <a:solidFill>
                <a:schemeClr val="tx1">
                  <a:lumMod val="75000"/>
                  <a:lumOff val="2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7" name="MH_Other_13"/>
          <p:cNvSpPr/>
          <p:nvPr>
            <p:custDataLst>
              <p:tags r:id="rId13"/>
            </p:custDataLst>
          </p:nvPr>
        </p:nvSpPr>
        <p:spPr>
          <a:xfrm>
            <a:off x="4697027" y="2832720"/>
            <a:ext cx="258572" cy="262231"/>
          </a:xfrm>
          <a:custGeom>
            <a:avLst/>
            <a:gdLst>
              <a:gd name="connsiteX0" fmla="*/ 150612 w 405200"/>
              <a:gd name="connsiteY0" fmla="*/ 52389 h 413075"/>
              <a:gd name="connsiteX1" fmla="*/ 52389 w 405200"/>
              <a:gd name="connsiteY1" fmla="*/ 150612 h 413075"/>
              <a:gd name="connsiteX2" fmla="*/ 150612 w 405200"/>
              <a:gd name="connsiteY2" fmla="*/ 248836 h 413075"/>
              <a:gd name="connsiteX3" fmla="*/ 248836 w 405200"/>
              <a:gd name="connsiteY3" fmla="*/ 150612 h 413075"/>
              <a:gd name="connsiteX4" fmla="*/ 150612 w 405200"/>
              <a:gd name="connsiteY4" fmla="*/ 52389 h 413075"/>
              <a:gd name="connsiteX5" fmla="*/ 150612 w 405200"/>
              <a:gd name="connsiteY5" fmla="*/ 0 h 413075"/>
              <a:gd name="connsiteX6" fmla="*/ 301225 w 405200"/>
              <a:gd name="connsiteY6" fmla="*/ 150612 h 413075"/>
              <a:gd name="connsiteX7" fmla="*/ 276789 w 405200"/>
              <a:gd name="connsiteY7" fmla="*/ 232452 h 413075"/>
              <a:gd name="connsiteX8" fmla="*/ 279486 w 405200"/>
              <a:gd name="connsiteY8" fmla="*/ 234307 h 413075"/>
              <a:gd name="connsiteX9" fmla="*/ 395404 w 405200"/>
              <a:gd name="connsiteY9" fmla="*/ 354065 h 413075"/>
              <a:gd name="connsiteX10" fmla="*/ 394603 w 405200"/>
              <a:gd name="connsiteY10" fmla="*/ 403280 h 413075"/>
              <a:gd name="connsiteX11" fmla="*/ 345389 w 405200"/>
              <a:gd name="connsiteY11" fmla="*/ 402478 h 413075"/>
              <a:gd name="connsiteX12" fmla="*/ 229470 w 405200"/>
              <a:gd name="connsiteY12" fmla="*/ 282720 h 413075"/>
              <a:gd name="connsiteX13" fmla="*/ 227420 w 405200"/>
              <a:gd name="connsiteY13" fmla="*/ 279520 h 413075"/>
              <a:gd name="connsiteX14" fmla="*/ 150612 w 405200"/>
              <a:gd name="connsiteY14" fmla="*/ 301225 h 413075"/>
              <a:gd name="connsiteX15" fmla="*/ 0 w 405200"/>
              <a:gd name="connsiteY15" fmla="*/ 150612 h 413075"/>
              <a:gd name="connsiteX16" fmla="*/ 150612 w 405200"/>
              <a:gd name="connsiteY16" fmla="*/ 0 h 413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05200" h="413075">
                <a:moveTo>
                  <a:pt x="150612" y="52389"/>
                </a:moveTo>
                <a:cubicBezTo>
                  <a:pt x="96365" y="52389"/>
                  <a:pt x="52389" y="96365"/>
                  <a:pt x="52389" y="150612"/>
                </a:cubicBezTo>
                <a:cubicBezTo>
                  <a:pt x="52389" y="204860"/>
                  <a:pt x="96365" y="248836"/>
                  <a:pt x="150612" y="248836"/>
                </a:cubicBezTo>
                <a:cubicBezTo>
                  <a:pt x="204860" y="248836"/>
                  <a:pt x="248836" y="204860"/>
                  <a:pt x="248836" y="150612"/>
                </a:cubicBezTo>
                <a:cubicBezTo>
                  <a:pt x="248836" y="96365"/>
                  <a:pt x="204860" y="52389"/>
                  <a:pt x="150612" y="52389"/>
                </a:cubicBezTo>
                <a:close/>
                <a:moveTo>
                  <a:pt x="150612" y="0"/>
                </a:moveTo>
                <a:cubicBezTo>
                  <a:pt x="233793" y="0"/>
                  <a:pt x="301225" y="67431"/>
                  <a:pt x="301225" y="150612"/>
                </a:cubicBezTo>
                <a:cubicBezTo>
                  <a:pt x="301225" y="180842"/>
                  <a:pt x="292319" y="208992"/>
                  <a:pt x="276789" y="232452"/>
                </a:cubicBezTo>
                <a:cubicBezTo>
                  <a:pt x="277931" y="232774"/>
                  <a:pt x="278722" y="233519"/>
                  <a:pt x="279486" y="234307"/>
                </a:cubicBezTo>
                <a:lnTo>
                  <a:pt x="395404" y="354065"/>
                </a:lnTo>
                <a:cubicBezTo>
                  <a:pt x="408773" y="367877"/>
                  <a:pt x="408414" y="389911"/>
                  <a:pt x="394603" y="403280"/>
                </a:cubicBezTo>
                <a:cubicBezTo>
                  <a:pt x="380791" y="416648"/>
                  <a:pt x="358757" y="416289"/>
                  <a:pt x="345389" y="402478"/>
                </a:cubicBezTo>
                <a:lnTo>
                  <a:pt x="229470" y="282720"/>
                </a:lnTo>
                <a:lnTo>
                  <a:pt x="227420" y="279520"/>
                </a:lnTo>
                <a:cubicBezTo>
                  <a:pt x="205163" y="293486"/>
                  <a:pt x="178791" y="301225"/>
                  <a:pt x="150612" y="301225"/>
                </a:cubicBezTo>
                <a:cubicBezTo>
                  <a:pt x="67431" y="301225"/>
                  <a:pt x="0" y="233793"/>
                  <a:pt x="0" y="150612"/>
                </a:cubicBezTo>
                <a:cubicBezTo>
                  <a:pt x="0" y="67431"/>
                  <a:pt x="67431" y="0"/>
                  <a:pt x="15061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8" name="MH_Other_14"/>
          <p:cNvSpPr/>
          <p:nvPr>
            <p:custDataLst>
              <p:tags r:id="rId14"/>
            </p:custDataLst>
          </p:nvPr>
        </p:nvSpPr>
        <p:spPr bwMode="auto">
          <a:xfrm>
            <a:off x="7264453" y="2822963"/>
            <a:ext cx="263451" cy="239057"/>
          </a:xfrm>
          <a:custGeom>
            <a:avLst/>
            <a:gdLst>
              <a:gd name="T0" fmla="*/ 726341 w 2395538"/>
              <a:gd name="T1" fmla="*/ 2170112 h 2170112"/>
              <a:gd name="T2" fmla="*/ 1441768 w 2395538"/>
              <a:gd name="T3" fmla="*/ 728510 h 2170112"/>
              <a:gd name="T4" fmla="*/ 1885633 w 2395538"/>
              <a:gd name="T5" fmla="*/ 1143658 h 2170112"/>
              <a:gd name="T6" fmla="*/ 1870393 w 2395538"/>
              <a:gd name="T7" fmla="*/ 1187775 h 2170112"/>
              <a:gd name="T8" fmla="*/ 1824038 w 2395538"/>
              <a:gd name="T9" fmla="*/ 1209358 h 2170112"/>
              <a:gd name="T10" fmla="*/ 1774825 w 2395538"/>
              <a:gd name="T11" fmla="*/ 1196345 h 2170112"/>
              <a:gd name="T12" fmla="*/ 87630 w 2395538"/>
              <a:gd name="T13" fmla="*/ 1207136 h 2170112"/>
              <a:gd name="T14" fmla="*/ 36195 w 2395538"/>
              <a:gd name="T15" fmla="*/ 1203010 h 2170112"/>
              <a:gd name="T16" fmla="*/ 2540 w 2395538"/>
              <a:gd name="T17" fmla="*/ 1166510 h 2170112"/>
              <a:gd name="T18" fmla="*/ 7937 w 2395538"/>
              <a:gd name="T19" fmla="*/ 1121123 h 2170112"/>
              <a:gd name="T20" fmla="*/ 1968140 w 2395538"/>
              <a:gd name="T21" fmla="*/ 219388 h 2170112"/>
              <a:gd name="T22" fmla="*/ 2114413 w 2395538"/>
              <a:gd name="T23" fmla="*/ 243789 h 2170112"/>
              <a:gd name="T24" fmla="*/ 2240697 w 2395538"/>
              <a:gd name="T25" fmla="*/ 284667 h 2170112"/>
              <a:gd name="T26" fmla="*/ 2388557 w 2395538"/>
              <a:gd name="T27" fmla="*/ 355016 h 2170112"/>
              <a:gd name="T28" fmla="*/ 2336521 w 2395538"/>
              <a:gd name="T29" fmla="*/ 373079 h 2170112"/>
              <a:gd name="T30" fmla="*/ 2250533 w 2395538"/>
              <a:gd name="T31" fmla="*/ 415225 h 2170112"/>
              <a:gd name="T32" fmla="*/ 2138845 w 2395538"/>
              <a:gd name="T33" fmla="*/ 508390 h 2170112"/>
              <a:gd name="T34" fmla="*/ 2044926 w 2395538"/>
              <a:gd name="T35" fmla="*/ 621519 h 2170112"/>
              <a:gd name="T36" fmla="*/ 1960525 w 2395538"/>
              <a:gd name="T37" fmla="*/ 747006 h 2170112"/>
              <a:gd name="T38" fmla="*/ 1902777 w 2395538"/>
              <a:gd name="T39" fmla="*/ 803412 h 2170112"/>
              <a:gd name="T40" fmla="*/ 1832020 w 2395538"/>
              <a:gd name="T41" fmla="*/ 843974 h 2170112"/>
              <a:gd name="T42" fmla="*/ 1753013 w 2395538"/>
              <a:gd name="T43" fmla="*/ 868374 h 2170112"/>
              <a:gd name="T44" fmla="*/ 1568664 w 2395538"/>
              <a:gd name="T45" fmla="*/ 707079 h 2170112"/>
              <a:gd name="T46" fmla="*/ 1657507 w 2395538"/>
              <a:gd name="T47" fmla="*/ 590147 h 2170112"/>
              <a:gd name="T48" fmla="*/ 1736514 w 2395538"/>
              <a:gd name="T49" fmla="*/ 513143 h 2170112"/>
              <a:gd name="T50" fmla="*/ 1825674 w 2395538"/>
              <a:gd name="T51" fmla="*/ 448498 h 2170112"/>
              <a:gd name="T52" fmla="*/ 1925622 w 2395538"/>
              <a:gd name="T53" fmla="*/ 399381 h 2170112"/>
              <a:gd name="T54" fmla="*/ 2033820 w 2395538"/>
              <a:gd name="T55" fmla="*/ 369910 h 2170112"/>
              <a:gd name="T56" fmla="*/ 2147095 w 2395538"/>
              <a:gd name="T57" fmla="*/ 361671 h 2170112"/>
              <a:gd name="T58" fmla="*/ 2032234 w 2395538"/>
              <a:gd name="T59" fmla="*/ 356601 h 2170112"/>
              <a:gd name="T60" fmla="*/ 1917373 w 2395538"/>
              <a:gd name="T61" fmla="*/ 373713 h 2170112"/>
              <a:gd name="T62" fmla="*/ 1806953 w 2395538"/>
              <a:gd name="T63" fmla="*/ 412690 h 2170112"/>
              <a:gd name="T64" fmla="*/ 1703832 w 2395538"/>
              <a:gd name="T65" fmla="*/ 469730 h 2170112"/>
              <a:gd name="T66" fmla="*/ 1610230 w 2395538"/>
              <a:gd name="T67" fmla="*/ 542297 h 2170112"/>
              <a:gd name="T68" fmla="*/ 1526146 w 2395538"/>
              <a:gd name="T69" fmla="*/ 625638 h 2170112"/>
              <a:gd name="T70" fmla="*/ 1409381 w 2395538"/>
              <a:gd name="T71" fmla="*/ 589196 h 2170112"/>
              <a:gd name="T72" fmla="*/ 1430322 w 2395538"/>
              <a:gd name="T73" fmla="*/ 523601 h 2170112"/>
              <a:gd name="T74" fmla="*/ 1476648 w 2395538"/>
              <a:gd name="T75" fmla="*/ 444696 h 2170112"/>
              <a:gd name="T76" fmla="*/ 1541376 w 2395538"/>
              <a:gd name="T77" fmla="*/ 367375 h 2170112"/>
              <a:gd name="T78" fmla="*/ 1611816 w 2395538"/>
              <a:gd name="T79" fmla="*/ 308117 h 2170112"/>
              <a:gd name="T80" fmla="*/ 1686381 w 2395538"/>
              <a:gd name="T81" fmla="*/ 265337 h 2170112"/>
              <a:gd name="T82" fmla="*/ 1763166 w 2395538"/>
              <a:gd name="T83" fmla="*/ 237134 h 2170112"/>
              <a:gd name="T84" fmla="*/ 1910075 w 2395538"/>
              <a:gd name="T85" fmla="*/ 217487 h 2170112"/>
              <a:gd name="T86" fmla="*/ 1198124 w 2395538"/>
              <a:gd name="T87" fmla="*/ 20298 h 2170112"/>
              <a:gd name="T88" fmla="*/ 1336237 w 2395538"/>
              <a:gd name="T89" fmla="*/ 78653 h 2170112"/>
              <a:gd name="T90" fmla="*/ 1406886 w 2395538"/>
              <a:gd name="T91" fmla="*/ 127177 h 2170112"/>
              <a:gd name="T92" fmla="*/ 1468305 w 2395538"/>
              <a:gd name="T93" fmla="*/ 191241 h 2170112"/>
              <a:gd name="T94" fmla="*/ 1512540 w 2395538"/>
              <a:gd name="T95" fmla="*/ 273066 h 2170112"/>
              <a:gd name="T96" fmla="*/ 1474351 w 2395538"/>
              <a:gd name="T97" fmla="*/ 374554 h 2170112"/>
              <a:gd name="T98" fmla="*/ 1420252 w 2395538"/>
              <a:gd name="T99" fmla="*/ 385654 h 2170112"/>
              <a:gd name="T100" fmla="*/ 1384927 w 2395538"/>
              <a:gd name="T101" fmla="*/ 273700 h 2170112"/>
              <a:gd name="T102" fmla="*/ 1348012 w 2395538"/>
              <a:gd name="T103" fmla="*/ 208050 h 2170112"/>
              <a:gd name="T104" fmla="*/ 1299640 w 2395538"/>
              <a:gd name="T105" fmla="*/ 150963 h 2170112"/>
              <a:gd name="T106" fmla="*/ 1242040 w 2395538"/>
              <a:gd name="T107" fmla="*/ 104659 h 2170112"/>
              <a:gd name="T108" fmla="*/ 1280546 w 2395538"/>
              <a:gd name="T109" fmla="*/ 143986 h 2170112"/>
              <a:gd name="T110" fmla="*/ 1323508 w 2395538"/>
              <a:gd name="T111" fmla="*/ 202024 h 2170112"/>
              <a:gd name="T112" fmla="*/ 1356923 w 2395538"/>
              <a:gd name="T113" fmla="*/ 274969 h 2170112"/>
              <a:gd name="T114" fmla="*/ 1381108 w 2395538"/>
              <a:gd name="T115" fmla="*/ 413880 h 2170112"/>
              <a:gd name="T116" fmla="*/ 1369652 w 2395538"/>
              <a:gd name="T117" fmla="*/ 554378 h 2170112"/>
              <a:gd name="T118" fmla="*/ 1166937 w 2395538"/>
              <a:gd name="T119" fmla="*/ 363136 h 2170112"/>
              <a:gd name="T120" fmla="*/ 1178711 w 2395538"/>
              <a:gd name="T121" fmla="*/ 227079 h 2170112"/>
              <a:gd name="T122" fmla="*/ 1172028 w 2395538"/>
              <a:gd name="T123" fmla="*/ 132568 h 2170112"/>
              <a:gd name="T124" fmla="*/ 1144342 w 2395538"/>
              <a:gd name="T125" fmla="*/ 45670 h 2170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395538" h="2170112">
                <a:moveTo>
                  <a:pt x="940433" y="595312"/>
                </a:moveTo>
                <a:lnTo>
                  <a:pt x="1643062" y="1217102"/>
                </a:lnTo>
                <a:lnTo>
                  <a:pt x="1643062" y="2170112"/>
                </a:lnTo>
                <a:lnTo>
                  <a:pt x="1433735" y="2170112"/>
                </a:lnTo>
                <a:lnTo>
                  <a:pt x="1159290" y="2170112"/>
                </a:lnTo>
                <a:lnTo>
                  <a:pt x="1159290" y="1557214"/>
                </a:lnTo>
                <a:lnTo>
                  <a:pt x="726341" y="1557214"/>
                </a:lnTo>
                <a:lnTo>
                  <a:pt x="726341" y="2170112"/>
                </a:lnTo>
                <a:lnTo>
                  <a:pt x="612307" y="2170112"/>
                </a:lnTo>
                <a:lnTo>
                  <a:pt x="242887" y="2170112"/>
                </a:lnTo>
                <a:lnTo>
                  <a:pt x="242887" y="1655658"/>
                </a:lnTo>
                <a:lnTo>
                  <a:pt x="242887" y="1217102"/>
                </a:lnTo>
                <a:lnTo>
                  <a:pt x="940433" y="595312"/>
                </a:lnTo>
                <a:close/>
                <a:moveTo>
                  <a:pt x="942657" y="284162"/>
                </a:moveTo>
                <a:lnTo>
                  <a:pt x="1252855" y="559975"/>
                </a:lnTo>
                <a:lnTo>
                  <a:pt x="1441768" y="728510"/>
                </a:lnTo>
                <a:lnTo>
                  <a:pt x="1865630" y="1106523"/>
                </a:lnTo>
                <a:lnTo>
                  <a:pt x="1870393" y="1110966"/>
                </a:lnTo>
                <a:lnTo>
                  <a:pt x="1874520" y="1115727"/>
                </a:lnTo>
                <a:lnTo>
                  <a:pt x="1878013" y="1121123"/>
                </a:lnTo>
                <a:lnTo>
                  <a:pt x="1880553" y="1126519"/>
                </a:lnTo>
                <a:lnTo>
                  <a:pt x="1882775" y="1132232"/>
                </a:lnTo>
                <a:lnTo>
                  <a:pt x="1884680" y="1137627"/>
                </a:lnTo>
                <a:lnTo>
                  <a:pt x="1885633" y="1143658"/>
                </a:lnTo>
                <a:lnTo>
                  <a:pt x="1885950" y="1149053"/>
                </a:lnTo>
                <a:lnTo>
                  <a:pt x="1885633" y="1155084"/>
                </a:lnTo>
                <a:lnTo>
                  <a:pt x="1884680" y="1160797"/>
                </a:lnTo>
                <a:lnTo>
                  <a:pt x="1882775" y="1166510"/>
                </a:lnTo>
                <a:lnTo>
                  <a:pt x="1880553" y="1171906"/>
                </a:lnTo>
                <a:lnTo>
                  <a:pt x="1878013" y="1177619"/>
                </a:lnTo>
                <a:lnTo>
                  <a:pt x="1874520" y="1182697"/>
                </a:lnTo>
                <a:lnTo>
                  <a:pt x="1870393" y="1187775"/>
                </a:lnTo>
                <a:lnTo>
                  <a:pt x="1865630" y="1192219"/>
                </a:lnTo>
                <a:lnTo>
                  <a:pt x="1860550" y="1196345"/>
                </a:lnTo>
                <a:lnTo>
                  <a:pt x="1855153" y="1200153"/>
                </a:lnTo>
                <a:lnTo>
                  <a:pt x="1849438" y="1203010"/>
                </a:lnTo>
                <a:lnTo>
                  <a:pt x="1843405" y="1205549"/>
                </a:lnTo>
                <a:lnTo>
                  <a:pt x="1836738" y="1207453"/>
                </a:lnTo>
                <a:lnTo>
                  <a:pt x="1830705" y="1208723"/>
                </a:lnTo>
                <a:lnTo>
                  <a:pt x="1824038" y="1209358"/>
                </a:lnTo>
                <a:lnTo>
                  <a:pt x="1817688" y="1209675"/>
                </a:lnTo>
                <a:lnTo>
                  <a:pt x="1811020" y="1209358"/>
                </a:lnTo>
                <a:lnTo>
                  <a:pt x="1804670" y="1208723"/>
                </a:lnTo>
                <a:lnTo>
                  <a:pt x="1798320" y="1207453"/>
                </a:lnTo>
                <a:lnTo>
                  <a:pt x="1792288" y="1205549"/>
                </a:lnTo>
                <a:lnTo>
                  <a:pt x="1785938" y="1203010"/>
                </a:lnTo>
                <a:lnTo>
                  <a:pt x="1780223" y="1200153"/>
                </a:lnTo>
                <a:lnTo>
                  <a:pt x="1774825" y="1196345"/>
                </a:lnTo>
                <a:lnTo>
                  <a:pt x="1769745" y="1192219"/>
                </a:lnTo>
                <a:lnTo>
                  <a:pt x="942657" y="455553"/>
                </a:lnTo>
                <a:lnTo>
                  <a:pt x="116205" y="1192219"/>
                </a:lnTo>
                <a:lnTo>
                  <a:pt x="111125" y="1196345"/>
                </a:lnTo>
                <a:lnTo>
                  <a:pt x="105410" y="1200153"/>
                </a:lnTo>
                <a:lnTo>
                  <a:pt x="99695" y="1203010"/>
                </a:lnTo>
                <a:lnTo>
                  <a:pt x="93662" y="1205549"/>
                </a:lnTo>
                <a:lnTo>
                  <a:pt x="87630" y="1207136"/>
                </a:lnTo>
                <a:lnTo>
                  <a:pt x="80962" y="1208723"/>
                </a:lnTo>
                <a:lnTo>
                  <a:pt x="74930" y="1209358"/>
                </a:lnTo>
                <a:lnTo>
                  <a:pt x="68262" y="1209675"/>
                </a:lnTo>
                <a:lnTo>
                  <a:pt x="61277" y="1209358"/>
                </a:lnTo>
                <a:lnTo>
                  <a:pt x="55245" y="1208723"/>
                </a:lnTo>
                <a:lnTo>
                  <a:pt x="48577" y="1207136"/>
                </a:lnTo>
                <a:lnTo>
                  <a:pt x="42545" y="1205549"/>
                </a:lnTo>
                <a:lnTo>
                  <a:pt x="36195" y="1203010"/>
                </a:lnTo>
                <a:lnTo>
                  <a:pt x="30797" y="1200153"/>
                </a:lnTo>
                <a:lnTo>
                  <a:pt x="25082" y="1196345"/>
                </a:lnTo>
                <a:lnTo>
                  <a:pt x="20002" y="1192219"/>
                </a:lnTo>
                <a:lnTo>
                  <a:pt x="15240" y="1187775"/>
                </a:lnTo>
                <a:lnTo>
                  <a:pt x="11112" y="1182697"/>
                </a:lnTo>
                <a:lnTo>
                  <a:pt x="7937" y="1177619"/>
                </a:lnTo>
                <a:lnTo>
                  <a:pt x="5080" y="1171906"/>
                </a:lnTo>
                <a:lnTo>
                  <a:pt x="2540" y="1166510"/>
                </a:lnTo>
                <a:lnTo>
                  <a:pt x="1270" y="1160797"/>
                </a:lnTo>
                <a:lnTo>
                  <a:pt x="317" y="1155084"/>
                </a:lnTo>
                <a:lnTo>
                  <a:pt x="0" y="1149053"/>
                </a:lnTo>
                <a:lnTo>
                  <a:pt x="317" y="1143658"/>
                </a:lnTo>
                <a:lnTo>
                  <a:pt x="1270" y="1137627"/>
                </a:lnTo>
                <a:lnTo>
                  <a:pt x="2540" y="1131914"/>
                </a:lnTo>
                <a:lnTo>
                  <a:pt x="5080" y="1126201"/>
                </a:lnTo>
                <a:lnTo>
                  <a:pt x="7937" y="1121123"/>
                </a:lnTo>
                <a:lnTo>
                  <a:pt x="11112" y="1115727"/>
                </a:lnTo>
                <a:lnTo>
                  <a:pt x="15240" y="1110966"/>
                </a:lnTo>
                <a:lnTo>
                  <a:pt x="20002" y="1106523"/>
                </a:lnTo>
                <a:lnTo>
                  <a:pt x="942657" y="284162"/>
                </a:lnTo>
                <a:close/>
                <a:moveTo>
                  <a:pt x="1910075" y="217487"/>
                </a:moveTo>
                <a:lnTo>
                  <a:pt x="1929430" y="217487"/>
                </a:lnTo>
                <a:lnTo>
                  <a:pt x="1948785" y="218121"/>
                </a:lnTo>
                <a:lnTo>
                  <a:pt x="1968140" y="219388"/>
                </a:lnTo>
                <a:lnTo>
                  <a:pt x="1986860" y="220973"/>
                </a:lnTo>
                <a:lnTo>
                  <a:pt x="2005898" y="222874"/>
                </a:lnTo>
                <a:lnTo>
                  <a:pt x="2024301" y="225726"/>
                </a:lnTo>
                <a:lnTo>
                  <a:pt x="2043022" y="228578"/>
                </a:lnTo>
                <a:lnTo>
                  <a:pt x="2061425" y="231747"/>
                </a:lnTo>
                <a:lnTo>
                  <a:pt x="2079193" y="235550"/>
                </a:lnTo>
                <a:lnTo>
                  <a:pt x="2097279" y="239669"/>
                </a:lnTo>
                <a:lnTo>
                  <a:pt x="2114413" y="243789"/>
                </a:lnTo>
                <a:lnTo>
                  <a:pt x="2131865" y="248542"/>
                </a:lnTo>
                <a:lnTo>
                  <a:pt x="2148364" y="252979"/>
                </a:lnTo>
                <a:lnTo>
                  <a:pt x="2164546" y="258049"/>
                </a:lnTo>
                <a:lnTo>
                  <a:pt x="2181046" y="263119"/>
                </a:lnTo>
                <a:lnTo>
                  <a:pt x="2196593" y="268189"/>
                </a:lnTo>
                <a:lnTo>
                  <a:pt x="2211506" y="273893"/>
                </a:lnTo>
                <a:lnTo>
                  <a:pt x="2226419" y="278963"/>
                </a:lnTo>
                <a:lnTo>
                  <a:pt x="2240697" y="284667"/>
                </a:lnTo>
                <a:lnTo>
                  <a:pt x="2267668" y="295758"/>
                </a:lnTo>
                <a:lnTo>
                  <a:pt x="2292734" y="306216"/>
                </a:lnTo>
                <a:lnTo>
                  <a:pt x="2315579" y="316673"/>
                </a:lnTo>
                <a:lnTo>
                  <a:pt x="2335886" y="326496"/>
                </a:lnTo>
                <a:lnTo>
                  <a:pt x="2353338" y="335686"/>
                </a:lnTo>
                <a:lnTo>
                  <a:pt x="2368251" y="343608"/>
                </a:lnTo>
                <a:lnTo>
                  <a:pt x="2379991" y="349946"/>
                </a:lnTo>
                <a:lnTo>
                  <a:pt x="2388557" y="355016"/>
                </a:lnTo>
                <a:lnTo>
                  <a:pt x="2395538" y="359136"/>
                </a:lnTo>
                <a:lnTo>
                  <a:pt x="2386971" y="360403"/>
                </a:lnTo>
                <a:lnTo>
                  <a:pt x="2378721" y="361988"/>
                </a:lnTo>
                <a:lnTo>
                  <a:pt x="2370154" y="363572"/>
                </a:lnTo>
                <a:lnTo>
                  <a:pt x="2361587" y="365791"/>
                </a:lnTo>
                <a:lnTo>
                  <a:pt x="2353020" y="368009"/>
                </a:lnTo>
                <a:lnTo>
                  <a:pt x="2345088" y="370544"/>
                </a:lnTo>
                <a:lnTo>
                  <a:pt x="2336521" y="373079"/>
                </a:lnTo>
                <a:lnTo>
                  <a:pt x="2328271" y="375614"/>
                </a:lnTo>
                <a:lnTo>
                  <a:pt x="2320656" y="379100"/>
                </a:lnTo>
                <a:lnTo>
                  <a:pt x="2312406" y="382269"/>
                </a:lnTo>
                <a:lnTo>
                  <a:pt x="2304157" y="385755"/>
                </a:lnTo>
                <a:lnTo>
                  <a:pt x="2296541" y="389557"/>
                </a:lnTo>
                <a:lnTo>
                  <a:pt x="2280677" y="397162"/>
                </a:lnTo>
                <a:lnTo>
                  <a:pt x="2265446" y="405718"/>
                </a:lnTo>
                <a:lnTo>
                  <a:pt x="2250533" y="415225"/>
                </a:lnTo>
                <a:lnTo>
                  <a:pt x="2235303" y="425049"/>
                </a:lnTo>
                <a:lnTo>
                  <a:pt x="2220708" y="435189"/>
                </a:lnTo>
                <a:lnTo>
                  <a:pt x="2206429" y="446280"/>
                </a:lnTo>
                <a:lnTo>
                  <a:pt x="2192468" y="457688"/>
                </a:lnTo>
                <a:lnTo>
                  <a:pt x="2178825" y="469730"/>
                </a:lnTo>
                <a:lnTo>
                  <a:pt x="2164863" y="482088"/>
                </a:lnTo>
                <a:lnTo>
                  <a:pt x="2151854" y="495081"/>
                </a:lnTo>
                <a:lnTo>
                  <a:pt x="2138845" y="508390"/>
                </a:lnTo>
                <a:lnTo>
                  <a:pt x="2126153" y="521699"/>
                </a:lnTo>
                <a:lnTo>
                  <a:pt x="2113779" y="535325"/>
                </a:lnTo>
                <a:lnTo>
                  <a:pt x="2101721" y="549268"/>
                </a:lnTo>
                <a:lnTo>
                  <a:pt x="2089664" y="563528"/>
                </a:lnTo>
                <a:lnTo>
                  <a:pt x="2078242" y="578105"/>
                </a:lnTo>
                <a:lnTo>
                  <a:pt x="2066819" y="592682"/>
                </a:lnTo>
                <a:lnTo>
                  <a:pt x="2055714" y="607259"/>
                </a:lnTo>
                <a:lnTo>
                  <a:pt x="2044926" y="621519"/>
                </a:lnTo>
                <a:lnTo>
                  <a:pt x="2034455" y="636413"/>
                </a:lnTo>
                <a:lnTo>
                  <a:pt x="2024301" y="650989"/>
                </a:lnTo>
                <a:lnTo>
                  <a:pt x="2014782" y="665566"/>
                </a:lnTo>
                <a:lnTo>
                  <a:pt x="1995745" y="694403"/>
                </a:lnTo>
                <a:lnTo>
                  <a:pt x="1977976" y="722289"/>
                </a:lnTo>
                <a:lnTo>
                  <a:pt x="1972582" y="730845"/>
                </a:lnTo>
                <a:lnTo>
                  <a:pt x="1966553" y="739084"/>
                </a:lnTo>
                <a:lnTo>
                  <a:pt x="1960525" y="747006"/>
                </a:lnTo>
                <a:lnTo>
                  <a:pt x="1954179" y="755245"/>
                </a:lnTo>
                <a:lnTo>
                  <a:pt x="1947833" y="762534"/>
                </a:lnTo>
                <a:lnTo>
                  <a:pt x="1940852" y="770139"/>
                </a:lnTo>
                <a:lnTo>
                  <a:pt x="1933872" y="777111"/>
                </a:lnTo>
                <a:lnTo>
                  <a:pt x="1926257" y="784082"/>
                </a:lnTo>
                <a:lnTo>
                  <a:pt x="1918642" y="790737"/>
                </a:lnTo>
                <a:lnTo>
                  <a:pt x="1911027" y="797075"/>
                </a:lnTo>
                <a:lnTo>
                  <a:pt x="1902777" y="803412"/>
                </a:lnTo>
                <a:lnTo>
                  <a:pt x="1894527" y="809116"/>
                </a:lnTo>
                <a:lnTo>
                  <a:pt x="1886277" y="815137"/>
                </a:lnTo>
                <a:lnTo>
                  <a:pt x="1877710" y="820524"/>
                </a:lnTo>
                <a:lnTo>
                  <a:pt x="1868826" y="825911"/>
                </a:lnTo>
                <a:lnTo>
                  <a:pt x="1859625" y="830665"/>
                </a:lnTo>
                <a:lnTo>
                  <a:pt x="1850740" y="835735"/>
                </a:lnTo>
                <a:lnTo>
                  <a:pt x="1841539" y="839854"/>
                </a:lnTo>
                <a:lnTo>
                  <a:pt x="1832020" y="843974"/>
                </a:lnTo>
                <a:lnTo>
                  <a:pt x="1822501" y="848410"/>
                </a:lnTo>
                <a:lnTo>
                  <a:pt x="1812665" y="851896"/>
                </a:lnTo>
                <a:lnTo>
                  <a:pt x="1803146" y="855065"/>
                </a:lnTo>
                <a:lnTo>
                  <a:pt x="1793310" y="858551"/>
                </a:lnTo>
                <a:lnTo>
                  <a:pt x="1783473" y="861403"/>
                </a:lnTo>
                <a:lnTo>
                  <a:pt x="1773320" y="863938"/>
                </a:lnTo>
                <a:lnTo>
                  <a:pt x="1763166" y="866156"/>
                </a:lnTo>
                <a:lnTo>
                  <a:pt x="1753013" y="868374"/>
                </a:lnTo>
                <a:lnTo>
                  <a:pt x="1742542" y="870276"/>
                </a:lnTo>
                <a:lnTo>
                  <a:pt x="1732706" y="871860"/>
                </a:lnTo>
                <a:lnTo>
                  <a:pt x="1722235" y="873128"/>
                </a:lnTo>
                <a:lnTo>
                  <a:pt x="1711764" y="874078"/>
                </a:lnTo>
                <a:lnTo>
                  <a:pt x="1701611" y="874712"/>
                </a:lnTo>
                <a:lnTo>
                  <a:pt x="1548674" y="738450"/>
                </a:lnTo>
                <a:lnTo>
                  <a:pt x="1558510" y="722923"/>
                </a:lnTo>
                <a:lnTo>
                  <a:pt x="1568664" y="707079"/>
                </a:lnTo>
                <a:lnTo>
                  <a:pt x="1578500" y="691234"/>
                </a:lnTo>
                <a:lnTo>
                  <a:pt x="1589288" y="676024"/>
                </a:lnTo>
                <a:lnTo>
                  <a:pt x="1605470" y="653841"/>
                </a:lnTo>
                <a:lnTo>
                  <a:pt x="1622287" y="631976"/>
                </a:lnTo>
                <a:lnTo>
                  <a:pt x="1630854" y="621202"/>
                </a:lnTo>
                <a:lnTo>
                  <a:pt x="1639738" y="610745"/>
                </a:lnTo>
                <a:lnTo>
                  <a:pt x="1648305" y="600604"/>
                </a:lnTo>
                <a:lnTo>
                  <a:pt x="1657507" y="590147"/>
                </a:lnTo>
                <a:lnTo>
                  <a:pt x="1667026" y="580007"/>
                </a:lnTo>
                <a:lnTo>
                  <a:pt x="1676545" y="569866"/>
                </a:lnTo>
                <a:lnTo>
                  <a:pt x="1686063" y="560043"/>
                </a:lnTo>
                <a:lnTo>
                  <a:pt x="1695582" y="550219"/>
                </a:lnTo>
                <a:lnTo>
                  <a:pt x="1705418" y="540396"/>
                </a:lnTo>
                <a:lnTo>
                  <a:pt x="1715572" y="531523"/>
                </a:lnTo>
                <a:lnTo>
                  <a:pt x="1726043" y="522016"/>
                </a:lnTo>
                <a:lnTo>
                  <a:pt x="1736514" y="513143"/>
                </a:lnTo>
                <a:lnTo>
                  <a:pt x="1746984" y="503954"/>
                </a:lnTo>
                <a:lnTo>
                  <a:pt x="1757772" y="495714"/>
                </a:lnTo>
                <a:lnTo>
                  <a:pt x="1768878" y="487158"/>
                </a:lnTo>
                <a:lnTo>
                  <a:pt x="1779983" y="478919"/>
                </a:lnTo>
                <a:lnTo>
                  <a:pt x="1791089" y="470680"/>
                </a:lnTo>
                <a:lnTo>
                  <a:pt x="1802194" y="463075"/>
                </a:lnTo>
                <a:lnTo>
                  <a:pt x="1813934" y="455470"/>
                </a:lnTo>
                <a:lnTo>
                  <a:pt x="1825674" y="448498"/>
                </a:lnTo>
                <a:lnTo>
                  <a:pt x="1838048" y="441210"/>
                </a:lnTo>
                <a:lnTo>
                  <a:pt x="1850106" y="434238"/>
                </a:lnTo>
                <a:lnTo>
                  <a:pt x="1862163" y="427901"/>
                </a:lnTo>
                <a:lnTo>
                  <a:pt x="1874537" y="421563"/>
                </a:lnTo>
                <a:lnTo>
                  <a:pt x="1887229" y="415859"/>
                </a:lnTo>
                <a:lnTo>
                  <a:pt x="1899921" y="409838"/>
                </a:lnTo>
                <a:lnTo>
                  <a:pt x="1912613" y="404451"/>
                </a:lnTo>
                <a:lnTo>
                  <a:pt x="1925622" y="399381"/>
                </a:lnTo>
                <a:lnTo>
                  <a:pt x="1938631" y="394627"/>
                </a:lnTo>
                <a:lnTo>
                  <a:pt x="1951958" y="390191"/>
                </a:lnTo>
                <a:lnTo>
                  <a:pt x="1965284" y="385755"/>
                </a:lnTo>
                <a:lnTo>
                  <a:pt x="1978928" y="382269"/>
                </a:lnTo>
                <a:lnTo>
                  <a:pt x="1992572" y="378783"/>
                </a:lnTo>
                <a:lnTo>
                  <a:pt x="2006215" y="375297"/>
                </a:lnTo>
                <a:lnTo>
                  <a:pt x="2019859" y="372445"/>
                </a:lnTo>
                <a:lnTo>
                  <a:pt x="2033820" y="369910"/>
                </a:lnTo>
                <a:lnTo>
                  <a:pt x="2047781" y="368009"/>
                </a:lnTo>
                <a:lnTo>
                  <a:pt x="2062059" y="366107"/>
                </a:lnTo>
                <a:lnTo>
                  <a:pt x="2076021" y="364206"/>
                </a:lnTo>
                <a:lnTo>
                  <a:pt x="2089981" y="362938"/>
                </a:lnTo>
                <a:lnTo>
                  <a:pt x="2104260" y="362305"/>
                </a:lnTo>
                <a:lnTo>
                  <a:pt x="2118538" y="361671"/>
                </a:lnTo>
                <a:lnTo>
                  <a:pt x="2132817" y="361354"/>
                </a:lnTo>
                <a:lnTo>
                  <a:pt x="2147095" y="361671"/>
                </a:lnTo>
                <a:lnTo>
                  <a:pt x="2133134" y="359770"/>
                </a:lnTo>
                <a:lnTo>
                  <a:pt x="2118538" y="358502"/>
                </a:lnTo>
                <a:lnTo>
                  <a:pt x="2104260" y="357235"/>
                </a:lnTo>
                <a:lnTo>
                  <a:pt x="2089981" y="356601"/>
                </a:lnTo>
                <a:lnTo>
                  <a:pt x="2075703" y="355967"/>
                </a:lnTo>
                <a:lnTo>
                  <a:pt x="2061425" y="355967"/>
                </a:lnTo>
                <a:lnTo>
                  <a:pt x="2046829" y="355967"/>
                </a:lnTo>
                <a:lnTo>
                  <a:pt x="2032234" y="356601"/>
                </a:lnTo>
                <a:lnTo>
                  <a:pt x="2017955" y="357552"/>
                </a:lnTo>
                <a:lnTo>
                  <a:pt x="2003677" y="358819"/>
                </a:lnTo>
                <a:lnTo>
                  <a:pt x="1989081" y="360403"/>
                </a:lnTo>
                <a:lnTo>
                  <a:pt x="1974803" y="362305"/>
                </a:lnTo>
                <a:lnTo>
                  <a:pt x="1960525" y="364523"/>
                </a:lnTo>
                <a:lnTo>
                  <a:pt x="1946246" y="367375"/>
                </a:lnTo>
                <a:lnTo>
                  <a:pt x="1931968" y="370227"/>
                </a:lnTo>
                <a:lnTo>
                  <a:pt x="1917373" y="373713"/>
                </a:lnTo>
                <a:lnTo>
                  <a:pt x="1903411" y="377515"/>
                </a:lnTo>
                <a:lnTo>
                  <a:pt x="1889450" y="381318"/>
                </a:lnTo>
                <a:lnTo>
                  <a:pt x="1875489" y="385755"/>
                </a:lnTo>
                <a:lnTo>
                  <a:pt x="1861528" y="390508"/>
                </a:lnTo>
                <a:lnTo>
                  <a:pt x="1847567" y="395578"/>
                </a:lnTo>
                <a:lnTo>
                  <a:pt x="1833924" y="400965"/>
                </a:lnTo>
                <a:lnTo>
                  <a:pt x="1820280" y="406669"/>
                </a:lnTo>
                <a:lnTo>
                  <a:pt x="1806953" y="412690"/>
                </a:lnTo>
                <a:lnTo>
                  <a:pt x="1793627" y="418711"/>
                </a:lnTo>
                <a:lnTo>
                  <a:pt x="1780618" y="425366"/>
                </a:lnTo>
                <a:lnTo>
                  <a:pt x="1766974" y="432020"/>
                </a:lnTo>
                <a:lnTo>
                  <a:pt x="1754282" y="438992"/>
                </a:lnTo>
                <a:lnTo>
                  <a:pt x="1741273" y="446280"/>
                </a:lnTo>
                <a:lnTo>
                  <a:pt x="1728898" y="453885"/>
                </a:lnTo>
                <a:lnTo>
                  <a:pt x="1716207" y="461808"/>
                </a:lnTo>
                <a:lnTo>
                  <a:pt x="1703832" y="469730"/>
                </a:lnTo>
                <a:lnTo>
                  <a:pt x="1691775" y="478286"/>
                </a:lnTo>
                <a:lnTo>
                  <a:pt x="1679717" y="486842"/>
                </a:lnTo>
                <a:lnTo>
                  <a:pt x="1667660" y="495398"/>
                </a:lnTo>
                <a:lnTo>
                  <a:pt x="1655920" y="504270"/>
                </a:lnTo>
                <a:lnTo>
                  <a:pt x="1644180" y="513460"/>
                </a:lnTo>
                <a:lnTo>
                  <a:pt x="1632758" y="522967"/>
                </a:lnTo>
                <a:lnTo>
                  <a:pt x="1621335" y="532473"/>
                </a:lnTo>
                <a:lnTo>
                  <a:pt x="1610230" y="542297"/>
                </a:lnTo>
                <a:lnTo>
                  <a:pt x="1599124" y="551804"/>
                </a:lnTo>
                <a:lnTo>
                  <a:pt x="1588336" y="561944"/>
                </a:lnTo>
                <a:lnTo>
                  <a:pt x="1577548" y="572084"/>
                </a:lnTo>
                <a:lnTo>
                  <a:pt x="1566760" y="582542"/>
                </a:lnTo>
                <a:lnTo>
                  <a:pt x="1556606" y="592999"/>
                </a:lnTo>
                <a:lnTo>
                  <a:pt x="1546136" y="603773"/>
                </a:lnTo>
                <a:lnTo>
                  <a:pt x="1535982" y="614547"/>
                </a:lnTo>
                <a:lnTo>
                  <a:pt x="1526146" y="625638"/>
                </a:lnTo>
                <a:lnTo>
                  <a:pt x="1514406" y="638631"/>
                </a:lnTo>
                <a:lnTo>
                  <a:pt x="1503301" y="651623"/>
                </a:lnTo>
                <a:lnTo>
                  <a:pt x="1492195" y="664932"/>
                </a:lnTo>
                <a:lnTo>
                  <a:pt x="1481407" y="678559"/>
                </a:lnTo>
                <a:lnTo>
                  <a:pt x="1406525" y="612012"/>
                </a:lnTo>
                <a:lnTo>
                  <a:pt x="1407160" y="604407"/>
                </a:lnTo>
                <a:lnTo>
                  <a:pt x="1408112" y="596802"/>
                </a:lnTo>
                <a:lnTo>
                  <a:pt x="1409381" y="589196"/>
                </a:lnTo>
                <a:lnTo>
                  <a:pt x="1410967" y="581274"/>
                </a:lnTo>
                <a:lnTo>
                  <a:pt x="1412554" y="573352"/>
                </a:lnTo>
                <a:lnTo>
                  <a:pt x="1415092" y="565430"/>
                </a:lnTo>
                <a:lnTo>
                  <a:pt x="1417313" y="557191"/>
                </a:lnTo>
                <a:lnTo>
                  <a:pt x="1420169" y="548952"/>
                </a:lnTo>
                <a:lnTo>
                  <a:pt x="1423025" y="540396"/>
                </a:lnTo>
                <a:lnTo>
                  <a:pt x="1426198" y="532157"/>
                </a:lnTo>
                <a:lnTo>
                  <a:pt x="1430322" y="523601"/>
                </a:lnTo>
                <a:lnTo>
                  <a:pt x="1434130" y="514728"/>
                </a:lnTo>
                <a:lnTo>
                  <a:pt x="1438572" y="505855"/>
                </a:lnTo>
                <a:lnTo>
                  <a:pt x="1443332" y="497299"/>
                </a:lnTo>
                <a:lnTo>
                  <a:pt x="1448408" y="488109"/>
                </a:lnTo>
                <a:lnTo>
                  <a:pt x="1453802" y="478919"/>
                </a:lnTo>
                <a:lnTo>
                  <a:pt x="1461100" y="467195"/>
                </a:lnTo>
                <a:lnTo>
                  <a:pt x="1469033" y="455787"/>
                </a:lnTo>
                <a:lnTo>
                  <a:pt x="1476648" y="444696"/>
                </a:lnTo>
                <a:lnTo>
                  <a:pt x="1484263" y="433921"/>
                </a:lnTo>
                <a:lnTo>
                  <a:pt x="1492195" y="423464"/>
                </a:lnTo>
                <a:lnTo>
                  <a:pt x="1500128" y="413641"/>
                </a:lnTo>
                <a:lnTo>
                  <a:pt x="1508060" y="403817"/>
                </a:lnTo>
                <a:lnTo>
                  <a:pt x="1516310" y="393994"/>
                </a:lnTo>
                <a:lnTo>
                  <a:pt x="1524877" y="384804"/>
                </a:lnTo>
                <a:lnTo>
                  <a:pt x="1533127" y="375614"/>
                </a:lnTo>
                <a:lnTo>
                  <a:pt x="1541376" y="367375"/>
                </a:lnTo>
                <a:lnTo>
                  <a:pt x="1549943" y="358819"/>
                </a:lnTo>
                <a:lnTo>
                  <a:pt x="1558828" y="350580"/>
                </a:lnTo>
                <a:lnTo>
                  <a:pt x="1567077" y="342975"/>
                </a:lnTo>
                <a:lnTo>
                  <a:pt x="1575962" y="335369"/>
                </a:lnTo>
                <a:lnTo>
                  <a:pt x="1584846" y="328081"/>
                </a:lnTo>
                <a:lnTo>
                  <a:pt x="1594047" y="321109"/>
                </a:lnTo>
                <a:lnTo>
                  <a:pt x="1602932" y="314455"/>
                </a:lnTo>
                <a:lnTo>
                  <a:pt x="1611816" y="308117"/>
                </a:lnTo>
                <a:lnTo>
                  <a:pt x="1621018" y="301779"/>
                </a:lnTo>
                <a:lnTo>
                  <a:pt x="1630219" y="296075"/>
                </a:lnTo>
                <a:lnTo>
                  <a:pt x="1639421" y="290054"/>
                </a:lnTo>
                <a:lnTo>
                  <a:pt x="1648622" y="284667"/>
                </a:lnTo>
                <a:lnTo>
                  <a:pt x="1657824" y="279280"/>
                </a:lnTo>
                <a:lnTo>
                  <a:pt x="1667343" y="274527"/>
                </a:lnTo>
                <a:lnTo>
                  <a:pt x="1676862" y="269457"/>
                </a:lnTo>
                <a:lnTo>
                  <a:pt x="1686381" y="265337"/>
                </a:lnTo>
                <a:lnTo>
                  <a:pt x="1695582" y="261218"/>
                </a:lnTo>
                <a:lnTo>
                  <a:pt x="1705101" y="256781"/>
                </a:lnTo>
                <a:lnTo>
                  <a:pt x="1714937" y="252979"/>
                </a:lnTo>
                <a:lnTo>
                  <a:pt x="1724456" y="249493"/>
                </a:lnTo>
                <a:lnTo>
                  <a:pt x="1734292" y="246007"/>
                </a:lnTo>
                <a:lnTo>
                  <a:pt x="1743494" y="242838"/>
                </a:lnTo>
                <a:lnTo>
                  <a:pt x="1753330" y="239986"/>
                </a:lnTo>
                <a:lnTo>
                  <a:pt x="1763166" y="237134"/>
                </a:lnTo>
                <a:lnTo>
                  <a:pt x="1773003" y="234599"/>
                </a:lnTo>
                <a:lnTo>
                  <a:pt x="1792675" y="230163"/>
                </a:lnTo>
                <a:lnTo>
                  <a:pt x="1812030" y="226360"/>
                </a:lnTo>
                <a:lnTo>
                  <a:pt x="1831702" y="222874"/>
                </a:lnTo>
                <a:lnTo>
                  <a:pt x="1851375" y="220656"/>
                </a:lnTo>
                <a:lnTo>
                  <a:pt x="1870730" y="219072"/>
                </a:lnTo>
                <a:lnTo>
                  <a:pt x="1890402" y="217804"/>
                </a:lnTo>
                <a:lnTo>
                  <a:pt x="1910075" y="217487"/>
                </a:lnTo>
                <a:close/>
                <a:moveTo>
                  <a:pt x="1112837" y="0"/>
                </a:moveTo>
                <a:lnTo>
                  <a:pt x="1116656" y="634"/>
                </a:lnTo>
                <a:lnTo>
                  <a:pt x="1128112" y="2854"/>
                </a:lnTo>
                <a:lnTo>
                  <a:pt x="1146570" y="6660"/>
                </a:lnTo>
                <a:lnTo>
                  <a:pt x="1157708" y="9197"/>
                </a:lnTo>
                <a:lnTo>
                  <a:pt x="1170119" y="12369"/>
                </a:lnTo>
                <a:lnTo>
                  <a:pt x="1183485" y="16175"/>
                </a:lnTo>
                <a:lnTo>
                  <a:pt x="1198124" y="20298"/>
                </a:lnTo>
                <a:lnTo>
                  <a:pt x="1213399" y="25372"/>
                </a:lnTo>
                <a:lnTo>
                  <a:pt x="1229629" y="30763"/>
                </a:lnTo>
                <a:lnTo>
                  <a:pt x="1246495" y="37106"/>
                </a:lnTo>
                <a:lnTo>
                  <a:pt x="1263998" y="43767"/>
                </a:lnTo>
                <a:lnTo>
                  <a:pt x="1281501" y="51378"/>
                </a:lnTo>
                <a:lnTo>
                  <a:pt x="1299640" y="59307"/>
                </a:lnTo>
                <a:lnTo>
                  <a:pt x="1317780" y="68504"/>
                </a:lnTo>
                <a:lnTo>
                  <a:pt x="1336237" y="78653"/>
                </a:lnTo>
                <a:lnTo>
                  <a:pt x="1345148" y="84045"/>
                </a:lnTo>
                <a:lnTo>
                  <a:pt x="1354058" y="89436"/>
                </a:lnTo>
                <a:lnTo>
                  <a:pt x="1363287" y="95462"/>
                </a:lnTo>
                <a:lnTo>
                  <a:pt x="1372198" y="101171"/>
                </a:lnTo>
                <a:lnTo>
                  <a:pt x="1381108" y="107514"/>
                </a:lnTo>
                <a:lnTo>
                  <a:pt x="1389701" y="113540"/>
                </a:lnTo>
                <a:lnTo>
                  <a:pt x="1398293" y="120517"/>
                </a:lnTo>
                <a:lnTo>
                  <a:pt x="1406886" y="127177"/>
                </a:lnTo>
                <a:lnTo>
                  <a:pt x="1415160" y="134471"/>
                </a:lnTo>
                <a:lnTo>
                  <a:pt x="1423116" y="141449"/>
                </a:lnTo>
                <a:lnTo>
                  <a:pt x="1431390" y="149377"/>
                </a:lnTo>
                <a:lnTo>
                  <a:pt x="1439346" y="157306"/>
                </a:lnTo>
                <a:lnTo>
                  <a:pt x="1446665" y="165552"/>
                </a:lnTo>
                <a:lnTo>
                  <a:pt x="1454303" y="173798"/>
                </a:lnTo>
                <a:lnTo>
                  <a:pt x="1461304" y="182361"/>
                </a:lnTo>
                <a:lnTo>
                  <a:pt x="1468305" y="191241"/>
                </a:lnTo>
                <a:lnTo>
                  <a:pt x="1474988" y="200756"/>
                </a:lnTo>
                <a:lnTo>
                  <a:pt x="1481034" y="209953"/>
                </a:lnTo>
                <a:lnTo>
                  <a:pt x="1487399" y="219785"/>
                </a:lnTo>
                <a:lnTo>
                  <a:pt x="1492809" y="229616"/>
                </a:lnTo>
                <a:lnTo>
                  <a:pt x="1498537" y="240082"/>
                </a:lnTo>
                <a:lnTo>
                  <a:pt x="1503311" y="250865"/>
                </a:lnTo>
                <a:lnTo>
                  <a:pt x="1508084" y="261648"/>
                </a:lnTo>
                <a:lnTo>
                  <a:pt x="1512540" y="273066"/>
                </a:lnTo>
                <a:lnTo>
                  <a:pt x="1516358" y="284483"/>
                </a:lnTo>
                <a:lnTo>
                  <a:pt x="1519859" y="296218"/>
                </a:lnTo>
                <a:lnTo>
                  <a:pt x="1523041" y="308269"/>
                </a:lnTo>
                <a:lnTo>
                  <a:pt x="1525587" y="320955"/>
                </a:lnTo>
                <a:lnTo>
                  <a:pt x="1512540" y="333641"/>
                </a:lnTo>
                <a:lnTo>
                  <a:pt x="1499492" y="346645"/>
                </a:lnTo>
                <a:lnTo>
                  <a:pt x="1486763" y="360599"/>
                </a:lnTo>
                <a:lnTo>
                  <a:pt x="1474351" y="374554"/>
                </a:lnTo>
                <a:lnTo>
                  <a:pt x="1462259" y="389777"/>
                </a:lnTo>
                <a:lnTo>
                  <a:pt x="1450484" y="405000"/>
                </a:lnTo>
                <a:lnTo>
                  <a:pt x="1439027" y="420540"/>
                </a:lnTo>
                <a:lnTo>
                  <a:pt x="1427889" y="437032"/>
                </a:lnTo>
                <a:lnTo>
                  <a:pt x="1426616" y="424346"/>
                </a:lnTo>
                <a:lnTo>
                  <a:pt x="1424389" y="411343"/>
                </a:lnTo>
                <a:lnTo>
                  <a:pt x="1422479" y="398340"/>
                </a:lnTo>
                <a:lnTo>
                  <a:pt x="1420252" y="385654"/>
                </a:lnTo>
                <a:lnTo>
                  <a:pt x="1417706" y="373285"/>
                </a:lnTo>
                <a:lnTo>
                  <a:pt x="1414842" y="360599"/>
                </a:lnTo>
                <a:lnTo>
                  <a:pt x="1411341" y="348230"/>
                </a:lnTo>
                <a:lnTo>
                  <a:pt x="1408159" y="335544"/>
                </a:lnTo>
                <a:lnTo>
                  <a:pt x="1402112" y="317467"/>
                </a:lnTo>
                <a:lnTo>
                  <a:pt x="1396065" y="299706"/>
                </a:lnTo>
                <a:lnTo>
                  <a:pt x="1388746" y="281946"/>
                </a:lnTo>
                <a:lnTo>
                  <a:pt x="1384927" y="273700"/>
                </a:lnTo>
                <a:lnTo>
                  <a:pt x="1381108" y="265137"/>
                </a:lnTo>
                <a:lnTo>
                  <a:pt x="1376653" y="256574"/>
                </a:lnTo>
                <a:lnTo>
                  <a:pt x="1372516" y="248328"/>
                </a:lnTo>
                <a:lnTo>
                  <a:pt x="1368061" y="240082"/>
                </a:lnTo>
                <a:lnTo>
                  <a:pt x="1363287" y="231836"/>
                </a:lnTo>
                <a:lnTo>
                  <a:pt x="1358514" y="223591"/>
                </a:lnTo>
                <a:lnTo>
                  <a:pt x="1353104" y="215979"/>
                </a:lnTo>
                <a:lnTo>
                  <a:pt x="1348012" y="208050"/>
                </a:lnTo>
                <a:lnTo>
                  <a:pt x="1342284" y="200121"/>
                </a:lnTo>
                <a:lnTo>
                  <a:pt x="1336874" y="192827"/>
                </a:lnTo>
                <a:lnTo>
                  <a:pt x="1330827" y="185215"/>
                </a:lnTo>
                <a:lnTo>
                  <a:pt x="1325099" y="178238"/>
                </a:lnTo>
                <a:lnTo>
                  <a:pt x="1319053" y="171261"/>
                </a:lnTo>
                <a:lnTo>
                  <a:pt x="1312688" y="164284"/>
                </a:lnTo>
                <a:lnTo>
                  <a:pt x="1306323" y="157623"/>
                </a:lnTo>
                <a:lnTo>
                  <a:pt x="1299640" y="150963"/>
                </a:lnTo>
                <a:lnTo>
                  <a:pt x="1292957" y="144620"/>
                </a:lnTo>
                <a:lnTo>
                  <a:pt x="1286274" y="138277"/>
                </a:lnTo>
                <a:lnTo>
                  <a:pt x="1278955" y="132251"/>
                </a:lnTo>
                <a:lnTo>
                  <a:pt x="1271636" y="126225"/>
                </a:lnTo>
                <a:lnTo>
                  <a:pt x="1264635" y="120834"/>
                </a:lnTo>
                <a:lnTo>
                  <a:pt x="1257315" y="115125"/>
                </a:lnTo>
                <a:lnTo>
                  <a:pt x="1249996" y="110051"/>
                </a:lnTo>
                <a:lnTo>
                  <a:pt x="1242040" y="104659"/>
                </a:lnTo>
                <a:lnTo>
                  <a:pt x="1234402" y="99902"/>
                </a:lnTo>
                <a:lnTo>
                  <a:pt x="1241403" y="105611"/>
                </a:lnTo>
                <a:lnTo>
                  <a:pt x="1248086" y="111637"/>
                </a:lnTo>
                <a:lnTo>
                  <a:pt x="1255088" y="117663"/>
                </a:lnTo>
                <a:lnTo>
                  <a:pt x="1262089" y="124006"/>
                </a:lnTo>
                <a:lnTo>
                  <a:pt x="1268135" y="130666"/>
                </a:lnTo>
                <a:lnTo>
                  <a:pt x="1274818" y="137009"/>
                </a:lnTo>
                <a:lnTo>
                  <a:pt x="1280546" y="143986"/>
                </a:lnTo>
                <a:lnTo>
                  <a:pt x="1286911" y="150646"/>
                </a:lnTo>
                <a:lnTo>
                  <a:pt x="1292321" y="157623"/>
                </a:lnTo>
                <a:lnTo>
                  <a:pt x="1298367" y="164601"/>
                </a:lnTo>
                <a:lnTo>
                  <a:pt x="1303459" y="171895"/>
                </a:lnTo>
                <a:lnTo>
                  <a:pt x="1308869" y="179190"/>
                </a:lnTo>
                <a:lnTo>
                  <a:pt x="1313961" y="186484"/>
                </a:lnTo>
                <a:lnTo>
                  <a:pt x="1318734" y="194095"/>
                </a:lnTo>
                <a:lnTo>
                  <a:pt x="1323508" y="202024"/>
                </a:lnTo>
                <a:lnTo>
                  <a:pt x="1327963" y="209636"/>
                </a:lnTo>
                <a:lnTo>
                  <a:pt x="1332418" y="217565"/>
                </a:lnTo>
                <a:lnTo>
                  <a:pt x="1336237" y="225493"/>
                </a:lnTo>
                <a:lnTo>
                  <a:pt x="1340056" y="233422"/>
                </a:lnTo>
                <a:lnTo>
                  <a:pt x="1344193" y="241668"/>
                </a:lnTo>
                <a:lnTo>
                  <a:pt x="1347376" y="249914"/>
                </a:lnTo>
                <a:lnTo>
                  <a:pt x="1350558" y="257843"/>
                </a:lnTo>
                <a:lnTo>
                  <a:pt x="1356923" y="274969"/>
                </a:lnTo>
                <a:lnTo>
                  <a:pt x="1362333" y="291778"/>
                </a:lnTo>
                <a:lnTo>
                  <a:pt x="1366788" y="308904"/>
                </a:lnTo>
                <a:lnTo>
                  <a:pt x="1370925" y="326030"/>
                </a:lnTo>
                <a:lnTo>
                  <a:pt x="1374107" y="343790"/>
                </a:lnTo>
                <a:lnTo>
                  <a:pt x="1376653" y="360916"/>
                </a:lnTo>
                <a:lnTo>
                  <a:pt x="1378562" y="378677"/>
                </a:lnTo>
                <a:lnTo>
                  <a:pt x="1380472" y="396120"/>
                </a:lnTo>
                <a:lnTo>
                  <a:pt x="1381108" y="413880"/>
                </a:lnTo>
                <a:lnTo>
                  <a:pt x="1381427" y="431641"/>
                </a:lnTo>
                <a:lnTo>
                  <a:pt x="1381108" y="449401"/>
                </a:lnTo>
                <a:lnTo>
                  <a:pt x="1380472" y="466844"/>
                </a:lnTo>
                <a:lnTo>
                  <a:pt x="1378881" y="484605"/>
                </a:lnTo>
                <a:lnTo>
                  <a:pt x="1377290" y="502048"/>
                </a:lnTo>
                <a:lnTo>
                  <a:pt x="1375380" y="519491"/>
                </a:lnTo>
                <a:lnTo>
                  <a:pt x="1372516" y="536934"/>
                </a:lnTo>
                <a:lnTo>
                  <a:pt x="1369652" y="554378"/>
                </a:lnTo>
                <a:lnTo>
                  <a:pt x="1367106" y="564843"/>
                </a:lnTo>
                <a:lnTo>
                  <a:pt x="1364878" y="574675"/>
                </a:lnTo>
                <a:lnTo>
                  <a:pt x="1334646" y="547717"/>
                </a:lnTo>
                <a:lnTo>
                  <a:pt x="1168210" y="399609"/>
                </a:lnTo>
                <a:lnTo>
                  <a:pt x="1166618" y="387557"/>
                </a:lnTo>
                <a:lnTo>
                  <a:pt x="1166300" y="375188"/>
                </a:lnTo>
                <a:lnTo>
                  <a:pt x="1166618" y="369479"/>
                </a:lnTo>
                <a:lnTo>
                  <a:pt x="1166937" y="363136"/>
                </a:lnTo>
                <a:lnTo>
                  <a:pt x="1167573" y="357110"/>
                </a:lnTo>
                <a:lnTo>
                  <a:pt x="1168528" y="350767"/>
                </a:lnTo>
                <a:lnTo>
                  <a:pt x="1171074" y="330153"/>
                </a:lnTo>
                <a:lnTo>
                  <a:pt x="1173620" y="308269"/>
                </a:lnTo>
                <a:lnTo>
                  <a:pt x="1175847" y="285435"/>
                </a:lnTo>
                <a:lnTo>
                  <a:pt x="1177438" y="262283"/>
                </a:lnTo>
                <a:lnTo>
                  <a:pt x="1178393" y="238814"/>
                </a:lnTo>
                <a:lnTo>
                  <a:pt x="1178711" y="227079"/>
                </a:lnTo>
                <a:lnTo>
                  <a:pt x="1178711" y="215027"/>
                </a:lnTo>
                <a:lnTo>
                  <a:pt x="1178393" y="203293"/>
                </a:lnTo>
                <a:lnTo>
                  <a:pt x="1178075" y="191241"/>
                </a:lnTo>
                <a:lnTo>
                  <a:pt x="1177438" y="179507"/>
                </a:lnTo>
                <a:lnTo>
                  <a:pt x="1176484" y="167772"/>
                </a:lnTo>
                <a:lnTo>
                  <a:pt x="1175211" y="155720"/>
                </a:lnTo>
                <a:lnTo>
                  <a:pt x="1173938" y="144303"/>
                </a:lnTo>
                <a:lnTo>
                  <a:pt x="1172028" y="132568"/>
                </a:lnTo>
                <a:lnTo>
                  <a:pt x="1169801" y="121151"/>
                </a:lnTo>
                <a:lnTo>
                  <a:pt x="1167573" y="109734"/>
                </a:lnTo>
                <a:lnTo>
                  <a:pt x="1164391" y="98633"/>
                </a:lnTo>
                <a:lnTo>
                  <a:pt x="1161208" y="87533"/>
                </a:lnTo>
                <a:lnTo>
                  <a:pt x="1157708" y="76750"/>
                </a:lnTo>
                <a:lnTo>
                  <a:pt x="1153571" y="66284"/>
                </a:lnTo>
                <a:lnTo>
                  <a:pt x="1149115" y="55818"/>
                </a:lnTo>
                <a:lnTo>
                  <a:pt x="1144342" y="45670"/>
                </a:lnTo>
                <a:lnTo>
                  <a:pt x="1138932" y="35838"/>
                </a:lnTo>
                <a:lnTo>
                  <a:pt x="1133204" y="26641"/>
                </a:lnTo>
                <a:lnTo>
                  <a:pt x="1126839" y="17443"/>
                </a:lnTo>
                <a:lnTo>
                  <a:pt x="1119838" y="8563"/>
                </a:lnTo>
                <a:lnTo>
                  <a:pt x="111283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828227" y="5615201"/>
            <a:ext cx="2537460" cy="332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、安全：</a:t>
            </a:r>
            <a:r>
              <a:rPr lang="en-US" altLang="zh-CN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xss,csrf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828227" y="1306249"/>
            <a:ext cx="2537460" cy="332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、画页面：</a:t>
            </a:r>
            <a:r>
              <a:rPr lang="en-US" altLang="zh-CN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html,css,js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907224" y="2656258"/>
            <a:ext cx="2982449" cy="332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、与后台数据交互：</a:t>
            </a:r>
            <a:r>
              <a:rPr lang="en-US" altLang="zh-CN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ajax,fetch,axios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7907225" y="4149870"/>
            <a:ext cx="2537460" cy="332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、性能优化：加载时、运行时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747315" y="2656258"/>
            <a:ext cx="2537460" cy="332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、切图：</a:t>
            </a:r>
            <a:r>
              <a:rPr lang="en-US" altLang="zh-CN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photoshop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747315" y="4149870"/>
            <a:ext cx="2537460" cy="332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、屏幕适配：</a:t>
            </a:r>
            <a:r>
              <a:rPr lang="en-US" altLang="zh-CN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browser,phone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椭圆 1">
            <a:hlinkClick r:id="rId16"/>
          </p:cNvPr>
          <p:cNvSpPr/>
          <p:nvPr/>
        </p:nvSpPr>
        <p:spPr>
          <a:xfrm>
            <a:off x="10046525" y="5781400"/>
            <a:ext cx="1911927" cy="843148"/>
          </a:xfrm>
          <a:prstGeom prst="ellipse">
            <a:avLst/>
          </a:prstGeom>
          <a:solidFill>
            <a:srgbClr val="407F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前端技能图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76"/>
          <p:cNvSpPr txBox="1"/>
          <p:nvPr/>
        </p:nvSpPr>
        <p:spPr>
          <a:xfrm>
            <a:off x="320041" y="187972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407F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前端工程师划分</a:t>
            </a:r>
            <a:endParaRPr lang="zh-CN" altLang="en-US" sz="2000" dirty="0">
              <a:solidFill>
                <a:srgbClr val="407F3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20040" y="522118"/>
            <a:ext cx="2797235" cy="312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You Text Here Add You Text Here</a:t>
            </a:r>
          </a:p>
        </p:txBody>
      </p:sp>
      <p:sp>
        <p:nvSpPr>
          <p:cNvPr id="24" name="矩形 23"/>
          <p:cNvSpPr/>
          <p:nvPr/>
        </p:nvSpPr>
        <p:spPr>
          <a:xfrm>
            <a:off x="0" y="187972"/>
            <a:ext cx="320040" cy="625121"/>
          </a:xfrm>
          <a:prstGeom prst="rect">
            <a:avLst/>
          </a:prstGeom>
          <a:solidFill>
            <a:srgbClr val="407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Bent Arrow 65"/>
          <p:cNvSpPr/>
          <p:nvPr/>
        </p:nvSpPr>
        <p:spPr>
          <a:xfrm>
            <a:off x="5954657" y="2247886"/>
            <a:ext cx="3159955" cy="4610114"/>
          </a:xfrm>
          <a:prstGeom prst="bentArrow">
            <a:avLst>
              <a:gd name="adj1" fmla="val 8879"/>
              <a:gd name="adj2" fmla="val 9038"/>
              <a:gd name="adj3" fmla="val 15734"/>
              <a:gd name="adj4" fmla="val 19454"/>
            </a:avLst>
          </a:prstGeom>
          <a:solidFill>
            <a:srgbClr val="407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Bent Arrow 53"/>
          <p:cNvSpPr/>
          <p:nvPr/>
        </p:nvSpPr>
        <p:spPr>
          <a:xfrm flipH="1">
            <a:off x="3077387" y="3175057"/>
            <a:ext cx="3159955" cy="3682945"/>
          </a:xfrm>
          <a:prstGeom prst="bentArrow">
            <a:avLst>
              <a:gd name="adj1" fmla="val 8879"/>
              <a:gd name="adj2" fmla="val 9038"/>
              <a:gd name="adj3" fmla="val 15734"/>
              <a:gd name="adj4" fmla="val 19454"/>
            </a:avLst>
          </a:prstGeom>
          <a:solidFill>
            <a:srgbClr val="407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Freeform 217"/>
          <p:cNvSpPr>
            <a:spLocks noEditPoints="1"/>
          </p:cNvSpPr>
          <p:nvPr/>
        </p:nvSpPr>
        <p:spPr bwMode="auto">
          <a:xfrm>
            <a:off x="5235387" y="3821070"/>
            <a:ext cx="512228" cy="384172"/>
          </a:xfrm>
          <a:custGeom>
            <a:avLst/>
            <a:gdLst/>
            <a:ahLst/>
            <a:cxnLst>
              <a:cxn ang="0">
                <a:pos x="78" y="58"/>
              </a:cxn>
              <a:cxn ang="0">
                <a:pos x="0" y="58"/>
              </a:cxn>
              <a:cxn ang="0">
                <a:pos x="0" y="0"/>
              </a:cxn>
              <a:cxn ang="0">
                <a:pos x="5" y="0"/>
              </a:cxn>
              <a:cxn ang="0">
                <a:pos x="5" y="53"/>
              </a:cxn>
              <a:cxn ang="0">
                <a:pos x="78" y="53"/>
              </a:cxn>
              <a:cxn ang="0">
                <a:pos x="78" y="58"/>
              </a:cxn>
              <a:cxn ang="0">
                <a:pos x="73" y="22"/>
              </a:cxn>
              <a:cxn ang="0">
                <a:pos x="71" y="23"/>
              </a:cxn>
              <a:cxn ang="0">
                <a:pos x="66" y="18"/>
              </a:cxn>
              <a:cxn ang="0">
                <a:pos x="42" y="42"/>
              </a:cxn>
              <a:cxn ang="0">
                <a:pos x="40" y="42"/>
              </a:cxn>
              <a:cxn ang="0">
                <a:pos x="31" y="34"/>
              </a:cxn>
              <a:cxn ang="0">
                <a:pos x="16" y="49"/>
              </a:cxn>
              <a:cxn ang="0">
                <a:pos x="8" y="42"/>
              </a:cxn>
              <a:cxn ang="0">
                <a:pos x="30" y="20"/>
              </a:cxn>
              <a:cxn ang="0">
                <a:pos x="32" y="20"/>
              </a:cxn>
              <a:cxn ang="0">
                <a:pos x="41" y="29"/>
              </a:cxn>
              <a:cxn ang="0">
                <a:pos x="59" y="11"/>
              </a:cxn>
              <a:cxn ang="0">
                <a:pos x="54" y="6"/>
              </a:cxn>
              <a:cxn ang="0">
                <a:pos x="55" y="4"/>
              </a:cxn>
              <a:cxn ang="0">
                <a:pos x="71" y="4"/>
              </a:cxn>
              <a:cxn ang="0">
                <a:pos x="73" y="6"/>
              </a:cxn>
              <a:cxn ang="0">
                <a:pos x="73" y="22"/>
              </a:cxn>
            </a:cxnLst>
            <a:rect l="0" t="0" r="r" b="b"/>
            <a:pathLst>
              <a:path w="78" h="58">
                <a:moveTo>
                  <a:pt x="78" y="58"/>
                </a:moveTo>
                <a:cubicBezTo>
                  <a:pt x="0" y="58"/>
                  <a:pt x="0" y="58"/>
                  <a:pt x="0" y="58"/>
                </a:cubicBezTo>
                <a:cubicBezTo>
                  <a:pt x="0" y="0"/>
                  <a:pt x="0" y="0"/>
                  <a:pt x="0" y="0"/>
                </a:cubicBezTo>
                <a:cubicBezTo>
                  <a:pt x="5" y="0"/>
                  <a:pt x="5" y="0"/>
                  <a:pt x="5" y="0"/>
                </a:cubicBezTo>
                <a:cubicBezTo>
                  <a:pt x="5" y="53"/>
                  <a:pt x="5" y="53"/>
                  <a:pt x="5" y="53"/>
                </a:cubicBezTo>
                <a:cubicBezTo>
                  <a:pt x="78" y="53"/>
                  <a:pt x="78" y="53"/>
                  <a:pt x="78" y="53"/>
                </a:cubicBezTo>
                <a:lnTo>
                  <a:pt x="78" y="58"/>
                </a:lnTo>
                <a:close/>
                <a:moveTo>
                  <a:pt x="73" y="22"/>
                </a:moveTo>
                <a:cubicBezTo>
                  <a:pt x="73" y="23"/>
                  <a:pt x="71" y="24"/>
                  <a:pt x="71" y="23"/>
                </a:cubicBezTo>
                <a:cubicBezTo>
                  <a:pt x="66" y="18"/>
                  <a:pt x="66" y="18"/>
                  <a:pt x="66" y="18"/>
                </a:cubicBezTo>
                <a:cubicBezTo>
                  <a:pt x="42" y="42"/>
                  <a:pt x="42" y="42"/>
                  <a:pt x="42" y="42"/>
                </a:cubicBezTo>
                <a:cubicBezTo>
                  <a:pt x="41" y="43"/>
                  <a:pt x="41" y="43"/>
                  <a:pt x="40" y="42"/>
                </a:cubicBezTo>
                <a:cubicBezTo>
                  <a:pt x="31" y="34"/>
                  <a:pt x="31" y="34"/>
                  <a:pt x="31" y="34"/>
                </a:cubicBezTo>
                <a:cubicBezTo>
                  <a:pt x="16" y="49"/>
                  <a:pt x="16" y="49"/>
                  <a:pt x="16" y="49"/>
                </a:cubicBezTo>
                <a:cubicBezTo>
                  <a:pt x="8" y="42"/>
                  <a:pt x="8" y="42"/>
                  <a:pt x="8" y="42"/>
                </a:cubicBezTo>
                <a:cubicBezTo>
                  <a:pt x="30" y="20"/>
                  <a:pt x="30" y="20"/>
                  <a:pt x="30" y="20"/>
                </a:cubicBezTo>
                <a:cubicBezTo>
                  <a:pt x="31" y="19"/>
                  <a:pt x="32" y="19"/>
                  <a:pt x="32" y="20"/>
                </a:cubicBezTo>
                <a:cubicBezTo>
                  <a:pt x="41" y="29"/>
                  <a:pt x="41" y="29"/>
                  <a:pt x="41" y="29"/>
                </a:cubicBezTo>
                <a:cubicBezTo>
                  <a:pt x="59" y="11"/>
                  <a:pt x="59" y="11"/>
                  <a:pt x="59" y="11"/>
                </a:cubicBezTo>
                <a:cubicBezTo>
                  <a:pt x="54" y="6"/>
                  <a:pt x="54" y="6"/>
                  <a:pt x="54" y="6"/>
                </a:cubicBezTo>
                <a:cubicBezTo>
                  <a:pt x="53" y="6"/>
                  <a:pt x="54" y="4"/>
                  <a:pt x="55" y="4"/>
                </a:cubicBezTo>
                <a:cubicBezTo>
                  <a:pt x="71" y="4"/>
                  <a:pt x="71" y="4"/>
                  <a:pt x="71" y="4"/>
                </a:cubicBezTo>
                <a:cubicBezTo>
                  <a:pt x="72" y="4"/>
                  <a:pt x="73" y="5"/>
                  <a:pt x="73" y="6"/>
                </a:cubicBezTo>
                <a:lnTo>
                  <a:pt x="73" y="22"/>
                </a:lnTo>
                <a:close/>
              </a:path>
            </a:pathLst>
          </a:custGeom>
          <a:solidFill>
            <a:srgbClr val="407F35"/>
          </a:solidFill>
          <a:ln w="9525">
            <a:noFill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Freeform 135"/>
          <p:cNvSpPr>
            <a:spLocks noEditPoints="1"/>
          </p:cNvSpPr>
          <p:nvPr/>
        </p:nvSpPr>
        <p:spPr bwMode="auto">
          <a:xfrm>
            <a:off x="6405875" y="2893902"/>
            <a:ext cx="410131" cy="384172"/>
          </a:xfrm>
          <a:custGeom>
            <a:avLst/>
            <a:gdLst/>
            <a:ahLst/>
            <a:cxnLst>
              <a:cxn ang="0">
                <a:pos x="13" y="39"/>
              </a:cxn>
              <a:cxn ang="0">
                <a:pos x="8" y="39"/>
              </a:cxn>
              <a:cxn ang="0">
                <a:pos x="0" y="33"/>
              </a:cxn>
              <a:cxn ang="0">
                <a:pos x="5" y="19"/>
              </a:cxn>
              <a:cxn ang="0">
                <a:pos x="15" y="22"/>
              </a:cxn>
              <a:cxn ang="0">
                <a:pos x="20" y="21"/>
              </a:cxn>
              <a:cxn ang="0">
                <a:pos x="20" y="24"/>
              </a:cxn>
              <a:cxn ang="0">
                <a:pos x="23" y="34"/>
              </a:cxn>
              <a:cxn ang="0">
                <a:pos x="13" y="39"/>
              </a:cxn>
              <a:cxn ang="0">
                <a:pos x="15" y="19"/>
              </a:cxn>
              <a:cxn ang="0">
                <a:pos x="5" y="9"/>
              </a:cxn>
              <a:cxn ang="0">
                <a:pos x="15" y="0"/>
              </a:cxn>
              <a:cxn ang="0">
                <a:pos x="25" y="9"/>
              </a:cxn>
              <a:cxn ang="0">
                <a:pos x="15" y="19"/>
              </a:cxn>
              <a:cxn ang="0">
                <a:pos x="53" y="68"/>
              </a:cxn>
              <a:cxn ang="0">
                <a:pos x="20" y="68"/>
              </a:cxn>
              <a:cxn ang="0">
                <a:pos x="10" y="58"/>
              </a:cxn>
              <a:cxn ang="0">
                <a:pos x="23" y="36"/>
              </a:cxn>
              <a:cxn ang="0">
                <a:pos x="37" y="41"/>
              </a:cxn>
              <a:cxn ang="0">
                <a:pos x="50" y="36"/>
              </a:cxn>
              <a:cxn ang="0">
                <a:pos x="64" y="58"/>
              </a:cxn>
              <a:cxn ang="0">
                <a:pos x="53" y="68"/>
              </a:cxn>
              <a:cxn ang="0">
                <a:pos x="37" y="39"/>
              </a:cxn>
              <a:cxn ang="0">
                <a:pos x="22" y="24"/>
              </a:cxn>
              <a:cxn ang="0">
                <a:pos x="37" y="9"/>
              </a:cxn>
              <a:cxn ang="0">
                <a:pos x="51" y="24"/>
              </a:cxn>
              <a:cxn ang="0">
                <a:pos x="37" y="39"/>
              </a:cxn>
              <a:cxn ang="0">
                <a:pos x="59" y="19"/>
              </a:cxn>
              <a:cxn ang="0">
                <a:pos x="49" y="9"/>
              </a:cxn>
              <a:cxn ang="0">
                <a:pos x="59" y="0"/>
              </a:cxn>
              <a:cxn ang="0">
                <a:pos x="68" y="9"/>
              </a:cxn>
              <a:cxn ang="0">
                <a:pos x="59" y="19"/>
              </a:cxn>
              <a:cxn ang="0">
                <a:pos x="66" y="39"/>
              </a:cxn>
              <a:cxn ang="0">
                <a:pos x="61" y="39"/>
              </a:cxn>
              <a:cxn ang="0">
                <a:pos x="51" y="34"/>
              </a:cxn>
              <a:cxn ang="0">
                <a:pos x="54" y="24"/>
              </a:cxn>
              <a:cxn ang="0">
                <a:pos x="54" y="21"/>
              </a:cxn>
              <a:cxn ang="0">
                <a:pos x="59" y="22"/>
              </a:cxn>
              <a:cxn ang="0">
                <a:pos x="69" y="19"/>
              </a:cxn>
              <a:cxn ang="0">
                <a:pos x="73" y="33"/>
              </a:cxn>
              <a:cxn ang="0">
                <a:pos x="66" y="39"/>
              </a:cxn>
            </a:cxnLst>
            <a:rect l="0" t="0" r="r" b="b"/>
            <a:pathLst>
              <a:path w="73" h="68">
                <a:moveTo>
                  <a:pt x="13" y="39"/>
                </a:moveTo>
                <a:cubicBezTo>
                  <a:pt x="8" y="39"/>
                  <a:pt x="8" y="39"/>
                  <a:pt x="8" y="39"/>
                </a:cubicBezTo>
                <a:cubicBezTo>
                  <a:pt x="4" y="39"/>
                  <a:pt x="0" y="37"/>
                  <a:pt x="0" y="33"/>
                </a:cubicBezTo>
                <a:cubicBezTo>
                  <a:pt x="0" y="29"/>
                  <a:pt x="0" y="19"/>
                  <a:pt x="5" y="19"/>
                </a:cubicBezTo>
                <a:cubicBezTo>
                  <a:pt x="6" y="19"/>
                  <a:pt x="10" y="22"/>
                  <a:pt x="15" y="22"/>
                </a:cubicBezTo>
                <a:cubicBezTo>
                  <a:pt x="17" y="22"/>
                  <a:pt x="18" y="22"/>
                  <a:pt x="20" y="21"/>
                </a:cubicBezTo>
                <a:cubicBezTo>
                  <a:pt x="20" y="22"/>
                  <a:pt x="20" y="23"/>
                  <a:pt x="20" y="24"/>
                </a:cubicBezTo>
                <a:cubicBezTo>
                  <a:pt x="20" y="27"/>
                  <a:pt x="21" y="31"/>
                  <a:pt x="23" y="34"/>
                </a:cubicBezTo>
                <a:cubicBezTo>
                  <a:pt x="19" y="34"/>
                  <a:pt x="15" y="36"/>
                  <a:pt x="13" y="39"/>
                </a:cubicBezTo>
                <a:close/>
                <a:moveTo>
                  <a:pt x="15" y="19"/>
                </a:moveTo>
                <a:cubicBezTo>
                  <a:pt x="10" y="19"/>
                  <a:pt x="5" y="15"/>
                  <a:pt x="5" y="9"/>
                </a:cubicBezTo>
                <a:cubicBezTo>
                  <a:pt x="5" y="4"/>
                  <a:pt x="10" y="0"/>
                  <a:pt x="15" y="0"/>
                </a:cubicBezTo>
                <a:cubicBezTo>
                  <a:pt x="20" y="0"/>
                  <a:pt x="25" y="4"/>
                  <a:pt x="25" y="9"/>
                </a:cubicBezTo>
                <a:cubicBezTo>
                  <a:pt x="25" y="15"/>
                  <a:pt x="20" y="19"/>
                  <a:pt x="15" y="19"/>
                </a:cubicBezTo>
                <a:close/>
                <a:moveTo>
                  <a:pt x="53" y="68"/>
                </a:moveTo>
                <a:cubicBezTo>
                  <a:pt x="20" y="68"/>
                  <a:pt x="20" y="68"/>
                  <a:pt x="20" y="68"/>
                </a:cubicBezTo>
                <a:cubicBezTo>
                  <a:pt x="14" y="68"/>
                  <a:pt x="10" y="64"/>
                  <a:pt x="10" y="58"/>
                </a:cubicBezTo>
                <a:cubicBezTo>
                  <a:pt x="10" y="49"/>
                  <a:pt x="12" y="36"/>
                  <a:pt x="23" y="36"/>
                </a:cubicBezTo>
                <a:cubicBezTo>
                  <a:pt x="25" y="36"/>
                  <a:pt x="29" y="41"/>
                  <a:pt x="37" y="41"/>
                </a:cubicBezTo>
                <a:cubicBezTo>
                  <a:pt x="44" y="41"/>
                  <a:pt x="49" y="36"/>
                  <a:pt x="50" y="36"/>
                </a:cubicBezTo>
                <a:cubicBezTo>
                  <a:pt x="62" y="36"/>
                  <a:pt x="64" y="49"/>
                  <a:pt x="64" y="58"/>
                </a:cubicBezTo>
                <a:cubicBezTo>
                  <a:pt x="64" y="64"/>
                  <a:pt x="60" y="68"/>
                  <a:pt x="53" y="68"/>
                </a:cubicBezTo>
                <a:close/>
                <a:moveTo>
                  <a:pt x="37" y="39"/>
                </a:moveTo>
                <a:cubicBezTo>
                  <a:pt x="29" y="39"/>
                  <a:pt x="22" y="32"/>
                  <a:pt x="22" y="24"/>
                </a:cubicBezTo>
                <a:cubicBezTo>
                  <a:pt x="22" y="16"/>
                  <a:pt x="29" y="9"/>
                  <a:pt x="37" y="9"/>
                </a:cubicBezTo>
                <a:cubicBezTo>
                  <a:pt x="45" y="9"/>
                  <a:pt x="51" y="16"/>
                  <a:pt x="51" y="24"/>
                </a:cubicBezTo>
                <a:cubicBezTo>
                  <a:pt x="51" y="32"/>
                  <a:pt x="45" y="39"/>
                  <a:pt x="37" y="39"/>
                </a:cubicBezTo>
                <a:close/>
                <a:moveTo>
                  <a:pt x="59" y="19"/>
                </a:moveTo>
                <a:cubicBezTo>
                  <a:pt x="53" y="19"/>
                  <a:pt x="49" y="15"/>
                  <a:pt x="49" y="9"/>
                </a:cubicBezTo>
                <a:cubicBezTo>
                  <a:pt x="49" y="4"/>
                  <a:pt x="53" y="0"/>
                  <a:pt x="59" y="0"/>
                </a:cubicBezTo>
                <a:cubicBezTo>
                  <a:pt x="64" y="0"/>
                  <a:pt x="68" y="4"/>
                  <a:pt x="68" y="9"/>
                </a:cubicBezTo>
                <a:cubicBezTo>
                  <a:pt x="68" y="15"/>
                  <a:pt x="64" y="19"/>
                  <a:pt x="59" y="19"/>
                </a:cubicBezTo>
                <a:close/>
                <a:moveTo>
                  <a:pt x="66" y="39"/>
                </a:moveTo>
                <a:cubicBezTo>
                  <a:pt x="61" y="39"/>
                  <a:pt x="61" y="39"/>
                  <a:pt x="61" y="39"/>
                </a:cubicBezTo>
                <a:cubicBezTo>
                  <a:pt x="58" y="36"/>
                  <a:pt x="55" y="34"/>
                  <a:pt x="51" y="34"/>
                </a:cubicBezTo>
                <a:cubicBezTo>
                  <a:pt x="53" y="31"/>
                  <a:pt x="54" y="27"/>
                  <a:pt x="54" y="24"/>
                </a:cubicBezTo>
                <a:cubicBezTo>
                  <a:pt x="54" y="23"/>
                  <a:pt x="54" y="22"/>
                  <a:pt x="54" y="21"/>
                </a:cubicBezTo>
                <a:cubicBezTo>
                  <a:pt x="55" y="22"/>
                  <a:pt x="57" y="22"/>
                  <a:pt x="59" y="22"/>
                </a:cubicBezTo>
                <a:cubicBezTo>
                  <a:pt x="64" y="22"/>
                  <a:pt x="68" y="19"/>
                  <a:pt x="69" y="19"/>
                </a:cubicBezTo>
                <a:cubicBezTo>
                  <a:pt x="73" y="19"/>
                  <a:pt x="73" y="29"/>
                  <a:pt x="73" y="33"/>
                </a:cubicBezTo>
                <a:cubicBezTo>
                  <a:pt x="73" y="37"/>
                  <a:pt x="70" y="39"/>
                  <a:pt x="66" y="39"/>
                </a:cubicBezTo>
                <a:close/>
              </a:path>
            </a:pathLst>
          </a:custGeom>
          <a:solidFill>
            <a:srgbClr val="407F35"/>
          </a:solidFill>
          <a:ln w="9525">
            <a:noFill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TextBox 76"/>
          <p:cNvSpPr txBox="1"/>
          <p:nvPr/>
        </p:nvSpPr>
        <p:spPr>
          <a:xfrm>
            <a:off x="9283146" y="2248826"/>
            <a:ext cx="16184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407F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前端偏后工程师</a:t>
            </a:r>
            <a:endParaRPr lang="zh-CN" altLang="en-US" sz="1600" b="1" dirty="0">
              <a:solidFill>
                <a:srgbClr val="407F3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9283147" y="2562268"/>
            <a:ext cx="2438976" cy="308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后台交互、安全架构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extBox 76"/>
          <p:cNvSpPr txBox="1"/>
          <p:nvPr/>
        </p:nvSpPr>
        <p:spPr>
          <a:xfrm>
            <a:off x="1294410" y="3171906"/>
            <a:ext cx="17064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600" b="1" dirty="0" smtClean="0">
                <a:solidFill>
                  <a:srgbClr val="407F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前端偏前工程师</a:t>
            </a:r>
            <a:endParaRPr lang="zh-CN" altLang="en-US" sz="1600" b="1" dirty="0">
              <a:solidFill>
                <a:srgbClr val="407F3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61903" y="3485348"/>
            <a:ext cx="2438976" cy="308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切图、绘页面、兼容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06007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2925980"/>
            <a:ext cx="12192000" cy="39320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4988467" y="4140181"/>
            <a:ext cx="2492990" cy="7518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3600" b="1" dirty="0">
                <a:solidFill>
                  <a:srgbClr val="407F35"/>
                </a:solidFill>
                <a:cs typeface="+mn-ea"/>
                <a:sym typeface="+mn-lt"/>
              </a:rPr>
              <a:t>如何调试？</a:t>
            </a:r>
          </a:p>
        </p:txBody>
      </p:sp>
      <p:sp>
        <p:nvSpPr>
          <p:cNvPr id="2" name="Oval 65_1"/>
          <p:cNvSpPr/>
          <p:nvPr/>
        </p:nvSpPr>
        <p:spPr>
          <a:xfrm>
            <a:off x="5091979" y="1907672"/>
            <a:ext cx="2008044" cy="2008044"/>
          </a:xfrm>
          <a:prstGeom prst="ellipse">
            <a:avLst/>
          </a:prstGeom>
          <a:solidFill>
            <a:schemeClr val="bg1">
              <a:alpha val="95000"/>
            </a:schemeClr>
          </a:solidFill>
          <a:ln w="25400">
            <a:solidFill>
              <a:srgbClr val="407F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769630" y="2128228"/>
            <a:ext cx="652743" cy="7543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3600" b="1" dirty="0" smtClean="0">
                <a:solidFill>
                  <a:srgbClr val="407F35"/>
                </a:solidFill>
                <a:cs typeface="+mn-ea"/>
                <a:sym typeface="+mn-lt"/>
              </a:rPr>
              <a:t>02</a:t>
            </a:r>
            <a:endParaRPr lang="zh-CN" altLang="en-US" sz="3600" b="1" dirty="0">
              <a:solidFill>
                <a:srgbClr val="407F35"/>
              </a:solidFill>
              <a:cs typeface="+mn-ea"/>
              <a:sym typeface="+mn-lt"/>
            </a:endParaRPr>
          </a:p>
        </p:txBody>
      </p:sp>
      <p:sp>
        <p:nvSpPr>
          <p:cNvPr id="4" name="矩形 3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4710546" y="2925981"/>
            <a:ext cx="2770911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THE PART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5658679" y="2925981"/>
            <a:ext cx="874644" cy="0"/>
            <a:chOff x="5625548" y="3867892"/>
            <a:chExt cx="874644" cy="0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5625548" y="3867892"/>
              <a:ext cx="219443" cy="0"/>
            </a:xfrm>
            <a:prstGeom prst="line">
              <a:avLst/>
            </a:prstGeom>
            <a:ln w="38100">
              <a:solidFill>
                <a:srgbClr val="407F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5843428" y="3867892"/>
              <a:ext cx="219443" cy="0"/>
            </a:xfrm>
            <a:prstGeom prst="line">
              <a:avLst/>
            </a:prstGeom>
            <a:ln w="38100">
              <a:solidFill>
                <a:srgbClr val="407F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6061306" y="3867892"/>
              <a:ext cx="219443" cy="0"/>
            </a:xfrm>
            <a:prstGeom prst="line">
              <a:avLst/>
            </a:prstGeom>
            <a:ln w="38100">
              <a:solidFill>
                <a:srgbClr val="407F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6280749" y="3867892"/>
              <a:ext cx="219443" cy="0"/>
            </a:xfrm>
            <a:prstGeom prst="line">
              <a:avLst/>
            </a:prstGeom>
            <a:ln w="38100">
              <a:solidFill>
                <a:srgbClr val="407F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58734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76"/>
          <p:cNvSpPr txBox="1"/>
          <p:nvPr/>
        </p:nvSpPr>
        <p:spPr>
          <a:xfrm>
            <a:off x="320041" y="187972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407F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调试方式</a:t>
            </a:r>
            <a:endParaRPr lang="zh-CN" altLang="en-US" sz="2000" dirty="0">
              <a:solidFill>
                <a:srgbClr val="407F3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20040" y="522118"/>
            <a:ext cx="2797235" cy="290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Debug way</a:t>
            </a:r>
            <a:endParaRPr lang="en-US" altLang="zh-CN" sz="1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0" y="187972"/>
            <a:ext cx="320040" cy="625121"/>
          </a:xfrm>
          <a:prstGeom prst="rect">
            <a:avLst/>
          </a:prstGeom>
          <a:solidFill>
            <a:srgbClr val="407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六边形 10"/>
          <p:cNvSpPr/>
          <p:nvPr/>
        </p:nvSpPr>
        <p:spPr>
          <a:xfrm>
            <a:off x="6772619" y="2966497"/>
            <a:ext cx="1408600" cy="1214311"/>
          </a:xfrm>
          <a:prstGeom prst="hexagon">
            <a:avLst/>
          </a:prstGeom>
          <a:solidFill>
            <a:srgbClr val="407F35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六边形 11"/>
          <p:cNvSpPr/>
          <p:nvPr/>
        </p:nvSpPr>
        <p:spPr>
          <a:xfrm>
            <a:off x="3987029" y="2966496"/>
            <a:ext cx="1408601" cy="1214312"/>
          </a:xfrm>
          <a:prstGeom prst="hexagon">
            <a:avLst/>
          </a:prstGeom>
          <a:solidFill>
            <a:srgbClr val="407F35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六边形 12"/>
          <p:cNvSpPr/>
          <p:nvPr/>
        </p:nvSpPr>
        <p:spPr>
          <a:xfrm>
            <a:off x="5379824" y="1783836"/>
            <a:ext cx="1408600" cy="1214311"/>
          </a:xfrm>
          <a:prstGeom prst="hexagon">
            <a:avLst/>
          </a:prstGeom>
          <a:solidFill>
            <a:srgbClr val="407F35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4408709" y="3321921"/>
            <a:ext cx="565243" cy="503467"/>
            <a:chOff x="10034270" y="674688"/>
            <a:chExt cx="290513" cy="258763"/>
          </a:xfrm>
          <a:solidFill>
            <a:srgbClr val="F3EFE8"/>
          </a:solidFill>
          <a:effectLst/>
        </p:grpSpPr>
        <p:sp>
          <p:nvSpPr>
            <p:cNvPr id="15" name="Freeform 75"/>
            <p:cNvSpPr/>
            <p:nvPr/>
          </p:nvSpPr>
          <p:spPr bwMode="auto">
            <a:xfrm>
              <a:off x="10061258" y="722313"/>
              <a:ext cx="239713" cy="211138"/>
            </a:xfrm>
            <a:custGeom>
              <a:avLst/>
              <a:gdLst>
                <a:gd name="T0" fmla="*/ 34 w 64"/>
                <a:gd name="T1" fmla="*/ 1 h 56"/>
                <a:gd name="T2" fmla="*/ 28 w 64"/>
                <a:gd name="T3" fmla="*/ 1 h 56"/>
                <a:gd name="T4" fmla="*/ 3 w 64"/>
                <a:gd name="T5" fmla="*/ 16 h 56"/>
                <a:gd name="T6" fmla="*/ 0 w 64"/>
                <a:gd name="T7" fmla="*/ 21 h 56"/>
                <a:gd name="T8" fmla="*/ 0 w 64"/>
                <a:gd name="T9" fmla="*/ 53 h 56"/>
                <a:gd name="T10" fmla="*/ 4 w 64"/>
                <a:gd name="T11" fmla="*/ 56 h 56"/>
                <a:gd name="T12" fmla="*/ 19 w 64"/>
                <a:gd name="T13" fmla="*/ 56 h 56"/>
                <a:gd name="T14" fmla="*/ 22 w 64"/>
                <a:gd name="T15" fmla="*/ 53 h 56"/>
                <a:gd name="T16" fmla="*/ 22 w 64"/>
                <a:gd name="T17" fmla="*/ 38 h 56"/>
                <a:gd name="T18" fmla="*/ 26 w 64"/>
                <a:gd name="T19" fmla="*/ 35 h 56"/>
                <a:gd name="T20" fmla="*/ 39 w 64"/>
                <a:gd name="T21" fmla="*/ 35 h 56"/>
                <a:gd name="T22" fmla="*/ 42 w 64"/>
                <a:gd name="T23" fmla="*/ 38 h 56"/>
                <a:gd name="T24" fmla="*/ 42 w 64"/>
                <a:gd name="T25" fmla="*/ 53 h 56"/>
                <a:gd name="T26" fmla="*/ 46 w 64"/>
                <a:gd name="T27" fmla="*/ 56 h 56"/>
                <a:gd name="T28" fmla="*/ 60 w 64"/>
                <a:gd name="T29" fmla="*/ 56 h 56"/>
                <a:gd name="T30" fmla="*/ 64 w 64"/>
                <a:gd name="T31" fmla="*/ 53 h 56"/>
                <a:gd name="T32" fmla="*/ 64 w 64"/>
                <a:gd name="T33" fmla="*/ 21 h 56"/>
                <a:gd name="T34" fmla="*/ 61 w 64"/>
                <a:gd name="T35" fmla="*/ 16 h 56"/>
                <a:gd name="T36" fmla="*/ 34 w 64"/>
                <a:gd name="T37" fmla="*/ 1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4" h="56">
                  <a:moveTo>
                    <a:pt x="34" y="1"/>
                  </a:moveTo>
                  <a:cubicBezTo>
                    <a:pt x="33" y="0"/>
                    <a:pt x="30" y="0"/>
                    <a:pt x="28" y="1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2" y="17"/>
                    <a:pt x="0" y="19"/>
                    <a:pt x="0" y="21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4"/>
                    <a:pt x="2" y="56"/>
                    <a:pt x="4" y="56"/>
                  </a:cubicBezTo>
                  <a:cubicBezTo>
                    <a:pt x="19" y="56"/>
                    <a:pt x="19" y="56"/>
                    <a:pt x="19" y="56"/>
                  </a:cubicBezTo>
                  <a:cubicBezTo>
                    <a:pt x="21" y="56"/>
                    <a:pt x="22" y="54"/>
                    <a:pt x="22" y="53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22" y="36"/>
                    <a:pt x="24" y="35"/>
                    <a:pt x="26" y="35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40" y="35"/>
                    <a:pt x="42" y="36"/>
                    <a:pt x="42" y="38"/>
                  </a:cubicBezTo>
                  <a:cubicBezTo>
                    <a:pt x="42" y="53"/>
                    <a:pt x="42" y="53"/>
                    <a:pt x="42" y="53"/>
                  </a:cubicBezTo>
                  <a:cubicBezTo>
                    <a:pt x="42" y="54"/>
                    <a:pt x="44" y="56"/>
                    <a:pt x="46" y="56"/>
                  </a:cubicBezTo>
                  <a:cubicBezTo>
                    <a:pt x="60" y="56"/>
                    <a:pt x="60" y="56"/>
                    <a:pt x="60" y="56"/>
                  </a:cubicBezTo>
                  <a:cubicBezTo>
                    <a:pt x="62" y="56"/>
                    <a:pt x="64" y="54"/>
                    <a:pt x="64" y="53"/>
                  </a:cubicBezTo>
                  <a:cubicBezTo>
                    <a:pt x="64" y="21"/>
                    <a:pt x="64" y="21"/>
                    <a:pt x="64" y="21"/>
                  </a:cubicBezTo>
                  <a:cubicBezTo>
                    <a:pt x="64" y="19"/>
                    <a:pt x="62" y="17"/>
                    <a:pt x="61" y="16"/>
                  </a:cubicBezTo>
                  <a:lnTo>
                    <a:pt x="34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" name="Freeform 76"/>
            <p:cNvSpPr/>
            <p:nvPr/>
          </p:nvSpPr>
          <p:spPr bwMode="auto">
            <a:xfrm>
              <a:off x="10034270" y="674688"/>
              <a:ext cx="290513" cy="96838"/>
            </a:xfrm>
            <a:custGeom>
              <a:avLst/>
              <a:gdLst>
                <a:gd name="T0" fmla="*/ 76 w 77"/>
                <a:gd name="T1" fmla="*/ 25 h 26"/>
                <a:gd name="T2" fmla="*/ 72 w 77"/>
                <a:gd name="T3" fmla="*/ 25 h 26"/>
                <a:gd name="T4" fmla="*/ 41 w 77"/>
                <a:gd name="T5" fmla="*/ 7 h 26"/>
                <a:gd name="T6" fmla="*/ 35 w 77"/>
                <a:gd name="T7" fmla="*/ 7 h 26"/>
                <a:gd name="T8" fmla="*/ 5 w 77"/>
                <a:gd name="T9" fmla="*/ 25 h 26"/>
                <a:gd name="T10" fmla="*/ 1 w 77"/>
                <a:gd name="T11" fmla="*/ 25 h 26"/>
                <a:gd name="T12" fmla="*/ 3 w 77"/>
                <a:gd name="T13" fmla="*/ 21 h 26"/>
                <a:gd name="T14" fmla="*/ 35 w 77"/>
                <a:gd name="T15" fmla="*/ 2 h 26"/>
                <a:gd name="T16" fmla="*/ 41 w 77"/>
                <a:gd name="T17" fmla="*/ 1 h 26"/>
                <a:gd name="T18" fmla="*/ 75 w 77"/>
                <a:gd name="T19" fmla="*/ 21 h 26"/>
                <a:gd name="T20" fmla="*/ 76 w 77"/>
                <a:gd name="T21" fmla="*/ 25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7" h="26">
                  <a:moveTo>
                    <a:pt x="76" y="25"/>
                  </a:moveTo>
                  <a:cubicBezTo>
                    <a:pt x="76" y="26"/>
                    <a:pt x="74" y="26"/>
                    <a:pt x="72" y="25"/>
                  </a:cubicBezTo>
                  <a:cubicBezTo>
                    <a:pt x="41" y="7"/>
                    <a:pt x="41" y="7"/>
                    <a:pt x="41" y="7"/>
                  </a:cubicBezTo>
                  <a:cubicBezTo>
                    <a:pt x="39" y="6"/>
                    <a:pt x="37" y="6"/>
                    <a:pt x="35" y="7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4" y="26"/>
                    <a:pt x="2" y="26"/>
                    <a:pt x="1" y="25"/>
                  </a:cubicBezTo>
                  <a:cubicBezTo>
                    <a:pt x="0" y="24"/>
                    <a:pt x="1" y="22"/>
                    <a:pt x="3" y="21"/>
                  </a:cubicBezTo>
                  <a:cubicBezTo>
                    <a:pt x="35" y="2"/>
                    <a:pt x="35" y="2"/>
                    <a:pt x="35" y="2"/>
                  </a:cubicBezTo>
                  <a:cubicBezTo>
                    <a:pt x="37" y="1"/>
                    <a:pt x="39" y="0"/>
                    <a:pt x="41" y="1"/>
                  </a:cubicBezTo>
                  <a:cubicBezTo>
                    <a:pt x="75" y="21"/>
                    <a:pt x="75" y="21"/>
                    <a:pt x="75" y="21"/>
                  </a:cubicBezTo>
                  <a:cubicBezTo>
                    <a:pt x="76" y="22"/>
                    <a:pt x="77" y="24"/>
                    <a:pt x="76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5763001" y="2055343"/>
            <a:ext cx="642249" cy="671297"/>
            <a:chOff x="9734233" y="5894388"/>
            <a:chExt cx="315912" cy="330200"/>
          </a:xfrm>
          <a:solidFill>
            <a:srgbClr val="F3EFE8"/>
          </a:solidFill>
          <a:effectLst/>
        </p:grpSpPr>
        <p:sp>
          <p:nvSpPr>
            <p:cNvPr id="18" name="Freeform 78"/>
            <p:cNvSpPr/>
            <p:nvPr/>
          </p:nvSpPr>
          <p:spPr bwMode="auto">
            <a:xfrm>
              <a:off x="9734233" y="5916613"/>
              <a:ext cx="282575" cy="307975"/>
            </a:xfrm>
            <a:custGeom>
              <a:avLst/>
              <a:gdLst>
                <a:gd name="T0" fmla="*/ 59 w 75"/>
                <a:gd name="T1" fmla="*/ 44 h 82"/>
                <a:gd name="T2" fmla="*/ 38 w 75"/>
                <a:gd name="T3" fmla="*/ 40 h 82"/>
                <a:gd name="T4" fmla="*/ 35 w 75"/>
                <a:gd name="T5" fmla="*/ 18 h 82"/>
                <a:gd name="T6" fmla="*/ 20 w 75"/>
                <a:gd name="T7" fmla="*/ 0 h 82"/>
                <a:gd name="T8" fmla="*/ 28 w 75"/>
                <a:gd name="T9" fmla="*/ 49 h 82"/>
                <a:gd name="T10" fmla="*/ 75 w 75"/>
                <a:gd name="T11" fmla="*/ 63 h 82"/>
                <a:gd name="T12" fmla="*/ 59 w 75"/>
                <a:gd name="T13" fmla="*/ 44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82">
                  <a:moveTo>
                    <a:pt x="59" y="44"/>
                  </a:moveTo>
                  <a:cubicBezTo>
                    <a:pt x="59" y="44"/>
                    <a:pt x="53" y="55"/>
                    <a:pt x="38" y="40"/>
                  </a:cubicBezTo>
                  <a:cubicBezTo>
                    <a:pt x="23" y="23"/>
                    <a:pt x="35" y="18"/>
                    <a:pt x="35" y="18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0" y="18"/>
                    <a:pt x="28" y="49"/>
                  </a:cubicBezTo>
                  <a:cubicBezTo>
                    <a:pt x="58" y="82"/>
                    <a:pt x="75" y="63"/>
                    <a:pt x="75" y="63"/>
                  </a:cubicBezTo>
                  <a:lnTo>
                    <a:pt x="59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" name="Freeform 79"/>
            <p:cNvSpPr/>
            <p:nvPr/>
          </p:nvSpPr>
          <p:spPr bwMode="auto">
            <a:xfrm>
              <a:off x="9970770" y="6059488"/>
              <a:ext cx="79375" cy="87313"/>
            </a:xfrm>
            <a:custGeom>
              <a:avLst/>
              <a:gdLst>
                <a:gd name="T0" fmla="*/ 50 w 50"/>
                <a:gd name="T1" fmla="*/ 45 h 55"/>
                <a:gd name="T2" fmla="*/ 38 w 50"/>
                <a:gd name="T3" fmla="*/ 55 h 55"/>
                <a:gd name="T4" fmla="*/ 0 w 50"/>
                <a:gd name="T5" fmla="*/ 10 h 55"/>
                <a:gd name="T6" fmla="*/ 10 w 50"/>
                <a:gd name="T7" fmla="*/ 0 h 55"/>
                <a:gd name="T8" fmla="*/ 50 w 50"/>
                <a:gd name="T9" fmla="*/ 4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55">
                  <a:moveTo>
                    <a:pt x="50" y="45"/>
                  </a:moveTo>
                  <a:lnTo>
                    <a:pt x="38" y="55"/>
                  </a:lnTo>
                  <a:lnTo>
                    <a:pt x="0" y="10"/>
                  </a:lnTo>
                  <a:lnTo>
                    <a:pt x="10" y="0"/>
                  </a:lnTo>
                  <a:lnTo>
                    <a:pt x="50" y="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" name="Freeform 80"/>
            <p:cNvSpPr/>
            <p:nvPr/>
          </p:nvSpPr>
          <p:spPr bwMode="auto">
            <a:xfrm>
              <a:off x="9819958" y="5894388"/>
              <a:ext cx="76200" cy="82550"/>
            </a:xfrm>
            <a:custGeom>
              <a:avLst/>
              <a:gdLst>
                <a:gd name="T0" fmla="*/ 48 w 48"/>
                <a:gd name="T1" fmla="*/ 43 h 52"/>
                <a:gd name="T2" fmla="*/ 38 w 48"/>
                <a:gd name="T3" fmla="*/ 52 h 52"/>
                <a:gd name="T4" fmla="*/ 0 w 48"/>
                <a:gd name="T5" fmla="*/ 9 h 52"/>
                <a:gd name="T6" fmla="*/ 10 w 48"/>
                <a:gd name="T7" fmla="*/ 0 h 52"/>
                <a:gd name="T8" fmla="*/ 48 w 48"/>
                <a:gd name="T9" fmla="*/ 43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52">
                  <a:moveTo>
                    <a:pt x="48" y="43"/>
                  </a:moveTo>
                  <a:lnTo>
                    <a:pt x="38" y="52"/>
                  </a:lnTo>
                  <a:lnTo>
                    <a:pt x="0" y="9"/>
                  </a:lnTo>
                  <a:lnTo>
                    <a:pt x="10" y="0"/>
                  </a:lnTo>
                  <a:lnTo>
                    <a:pt x="48" y="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7198931" y="3402224"/>
            <a:ext cx="555975" cy="342852"/>
            <a:chOff x="6213158" y="2928938"/>
            <a:chExt cx="285750" cy="176213"/>
          </a:xfrm>
          <a:solidFill>
            <a:srgbClr val="F3EFE8"/>
          </a:solidFill>
          <a:effectLst/>
        </p:grpSpPr>
        <p:sp>
          <p:nvSpPr>
            <p:cNvPr id="25" name="Freeform 82"/>
            <p:cNvSpPr/>
            <p:nvPr/>
          </p:nvSpPr>
          <p:spPr bwMode="auto">
            <a:xfrm>
              <a:off x="6227445" y="2928938"/>
              <a:ext cx="255588" cy="71438"/>
            </a:xfrm>
            <a:custGeom>
              <a:avLst/>
              <a:gdLst>
                <a:gd name="T0" fmla="*/ 39 w 68"/>
                <a:gd name="T1" fmla="*/ 18 h 19"/>
                <a:gd name="T2" fmla="*/ 68 w 68"/>
                <a:gd name="T3" fmla="*/ 1 h 19"/>
                <a:gd name="T4" fmla="*/ 66 w 68"/>
                <a:gd name="T5" fmla="*/ 0 h 19"/>
                <a:gd name="T6" fmla="*/ 3 w 68"/>
                <a:gd name="T7" fmla="*/ 0 h 19"/>
                <a:gd name="T8" fmla="*/ 0 w 68"/>
                <a:gd name="T9" fmla="*/ 1 h 19"/>
                <a:gd name="T10" fmla="*/ 30 w 68"/>
                <a:gd name="T11" fmla="*/ 18 h 19"/>
                <a:gd name="T12" fmla="*/ 39 w 68"/>
                <a:gd name="T13" fmla="*/ 1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" h="19">
                  <a:moveTo>
                    <a:pt x="39" y="18"/>
                  </a:moveTo>
                  <a:cubicBezTo>
                    <a:pt x="68" y="1"/>
                    <a:pt x="68" y="1"/>
                    <a:pt x="68" y="1"/>
                  </a:cubicBezTo>
                  <a:cubicBezTo>
                    <a:pt x="68" y="0"/>
                    <a:pt x="67" y="0"/>
                    <a:pt x="66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1" y="0"/>
                    <a:pt x="0" y="1"/>
                  </a:cubicBezTo>
                  <a:cubicBezTo>
                    <a:pt x="30" y="18"/>
                    <a:pt x="30" y="18"/>
                    <a:pt x="30" y="18"/>
                  </a:cubicBezTo>
                  <a:cubicBezTo>
                    <a:pt x="32" y="19"/>
                    <a:pt x="36" y="19"/>
                    <a:pt x="39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6" name="Freeform 83"/>
            <p:cNvSpPr/>
            <p:nvPr/>
          </p:nvSpPr>
          <p:spPr bwMode="auto">
            <a:xfrm>
              <a:off x="6213158" y="2947988"/>
              <a:ext cx="285750" cy="157163"/>
            </a:xfrm>
            <a:custGeom>
              <a:avLst/>
              <a:gdLst>
                <a:gd name="T0" fmla="*/ 45 w 76"/>
                <a:gd name="T1" fmla="*/ 18 h 42"/>
                <a:gd name="T2" fmla="*/ 38 w 76"/>
                <a:gd name="T3" fmla="*/ 20 h 42"/>
                <a:gd name="T4" fmla="*/ 32 w 76"/>
                <a:gd name="T5" fmla="*/ 18 h 42"/>
                <a:gd name="T6" fmla="*/ 1 w 76"/>
                <a:gd name="T7" fmla="*/ 0 h 42"/>
                <a:gd name="T8" fmla="*/ 0 w 76"/>
                <a:gd name="T9" fmla="*/ 1 h 42"/>
                <a:gd name="T10" fmla="*/ 0 w 76"/>
                <a:gd name="T11" fmla="*/ 38 h 42"/>
                <a:gd name="T12" fmla="*/ 7 w 76"/>
                <a:gd name="T13" fmla="*/ 42 h 42"/>
                <a:gd name="T14" fmla="*/ 70 w 76"/>
                <a:gd name="T15" fmla="*/ 42 h 42"/>
                <a:gd name="T16" fmla="*/ 76 w 76"/>
                <a:gd name="T17" fmla="*/ 38 h 42"/>
                <a:gd name="T18" fmla="*/ 76 w 76"/>
                <a:gd name="T19" fmla="*/ 1 h 42"/>
                <a:gd name="T20" fmla="*/ 76 w 76"/>
                <a:gd name="T21" fmla="*/ 0 h 42"/>
                <a:gd name="T22" fmla="*/ 45 w 76"/>
                <a:gd name="T23" fmla="*/ 1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6" h="42">
                  <a:moveTo>
                    <a:pt x="45" y="18"/>
                  </a:moveTo>
                  <a:cubicBezTo>
                    <a:pt x="43" y="19"/>
                    <a:pt x="41" y="20"/>
                    <a:pt x="38" y="20"/>
                  </a:cubicBezTo>
                  <a:cubicBezTo>
                    <a:pt x="36" y="20"/>
                    <a:pt x="34" y="19"/>
                    <a:pt x="32" y="18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40"/>
                    <a:pt x="3" y="42"/>
                    <a:pt x="7" y="42"/>
                  </a:cubicBezTo>
                  <a:cubicBezTo>
                    <a:pt x="70" y="42"/>
                    <a:pt x="70" y="42"/>
                    <a:pt x="70" y="42"/>
                  </a:cubicBezTo>
                  <a:cubicBezTo>
                    <a:pt x="73" y="42"/>
                    <a:pt x="76" y="40"/>
                    <a:pt x="76" y="38"/>
                  </a:cubicBezTo>
                  <a:cubicBezTo>
                    <a:pt x="76" y="1"/>
                    <a:pt x="76" y="1"/>
                    <a:pt x="76" y="1"/>
                  </a:cubicBezTo>
                  <a:cubicBezTo>
                    <a:pt x="76" y="1"/>
                    <a:pt x="76" y="0"/>
                    <a:pt x="76" y="0"/>
                  </a:cubicBezTo>
                  <a:lnTo>
                    <a:pt x="45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7" name="六边形 26"/>
          <p:cNvSpPr/>
          <p:nvPr/>
        </p:nvSpPr>
        <p:spPr>
          <a:xfrm>
            <a:off x="5379824" y="4140354"/>
            <a:ext cx="1408600" cy="1214311"/>
          </a:xfrm>
          <a:prstGeom prst="hexagon">
            <a:avLst/>
          </a:prstGeom>
          <a:solidFill>
            <a:srgbClr val="407F35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Freeform 135"/>
          <p:cNvSpPr>
            <a:spLocks noEditPoints="1"/>
          </p:cNvSpPr>
          <p:nvPr/>
        </p:nvSpPr>
        <p:spPr bwMode="auto">
          <a:xfrm>
            <a:off x="5756021" y="4420663"/>
            <a:ext cx="649228" cy="608890"/>
          </a:xfrm>
          <a:custGeom>
            <a:avLst/>
            <a:gdLst>
              <a:gd name="T0" fmla="*/ 95554 w 73"/>
              <a:gd name="T1" fmla="*/ 288621 h 68"/>
              <a:gd name="T2" fmla="*/ 58803 w 73"/>
              <a:gd name="T3" fmla="*/ 288621 h 68"/>
              <a:gd name="T4" fmla="*/ 0 w 73"/>
              <a:gd name="T5" fmla="*/ 244218 h 68"/>
              <a:gd name="T6" fmla="*/ 36752 w 73"/>
              <a:gd name="T7" fmla="*/ 140610 h 68"/>
              <a:gd name="T8" fmla="*/ 110255 w 73"/>
              <a:gd name="T9" fmla="*/ 162812 h 68"/>
              <a:gd name="T10" fmla="*/ 147007 w 73"/>
              <a:gd name="T11" fmla="*/ 155411 h 68"/>
              <a:gd name="T12" fmla="*/ 147007 w 73"/>
              <a:gd name="T13" fmla="*/ 177613 h 68"/>
              <a:gd name="T14" fmla="*/ 169058 w 73"/>
              <a:gd name="T15" fmla="*/ 251619 h 68"/>
              <a:gd name="T16" fmla="*/ 95554 w 73"/>
              <a:gd name="T17" fmla="*/ 288621 h 68"/>
              <a:gd name="T18" fmla="*/ 110255 w 73"/>
              <a:gd name="T19" fmla="*/ 140610 h 68"/>
              <a:gd name="T20" fmla="*/ 36752 w 73"/>
              <a:gd name="T21" fmla="*/ 66605 h 68"/>
              <a:gd name="T22" fmla="*/ 110255 w 73"/>
              <a:gd name="T23" fmla="*/ 0 h 68"/>
              <a:gd name="T24" fmla="*/ 183759 w 73"/>
              <a:gd name="T25" fmla="*/ 66605 h 68"/>
              <a:gd name="T26" fmla="*/ 110255 w 73"/>
              <a:gd name="T27" fmla="*/ 140610 h 68"/>
              <a:gd name="T28" fmla="*/ 389568 w 73"/>
              <a:gd name="T29" fmla="*/ 503237 h 68"/>
              <a:gd name="T30" fmla="*/ 147007 w 73"/>
              <a:gd name="T31" fmla="*/ 503237 h 68"/>
              <a:gd name="T32" fmla="*/ 73503 w 73"/>
              <a:gd name="T33" fmla="*/ 429232 h 68"/>
              <a:gd name="T34" fmla="*/ 169058 w 73"/>
              <a:gd name="T35" fmla="*/ 266420 h 68"/>
              <a:gd name="T36" fmla="*/ 271963 w 73"/>
              <a:gd name="T37" fmla="*/ 303422 h 68"/>
              <a:gd name="T38" fmla="*/ 367517 w 73"/>
              <a:gd name="T39" fmla="*/ 266420 h 68"/>
              <a:gd name="T40" fmla="*/ 470422 w 73"/>
              <a:gd name="T41" fmla="*/ 429232 h 68"/>
              <a:gd name="T42" fmla="*/ 389568 w 73"/>
              <a:gd name="T43" fmla="*/ 503237 h 68"/>
              <a:gd name="T44" fmla="*/ 271963 w 73"/>
              <a:gd name="T45" fmla="*/ 288621 h 68"/>
              <a:gd name="T46" fmla="*/ 161708 w 73"/>
              <a:gd name="T47" fmla="*/ 177613 h 68"/>
              <a:gd name="T48" fmla="*/ 271963 w 73"/>
              <a:gd name="T49" fmla="*/ 66605 h 68"/>
              <a:gd name="T50" fmla="*/ 374867 w 73"/>
              <a:gd name="T51" fmla="*/ 177613 h 68"/>
              <a:gd name="T52" fmla="*/ 271963 w 73"/>
              <a:gd name="T53" fmla="*/ 288621 h 68"/>
              <a:gd name="T54" fmla="*/ 433670 w 73"/>
              <a:gd name="T55" fmla="*/ 140610 h 68"/>
              <a:gd name="T56" fmla="*/ 360167 w 73"/>
              <a:gd name="T57" fmla="*/ 66605 h 68"/>
              <a:gd name="T58" fmla="*/ 433670 w 73"/>
              <a:gd name="T59" fmla="*/ 0 h 68"/>
              <a:gd name="T60" fmla="*/ 499823 w 73"/>
              <a:gd name="T61" fmla="*/ 66605 h 68"/>
              <a:gd name="T62" fmla="*/ 433670 w 73"/>
              <a:gd name="T63" fmla="*/ 140610 h 68"/>
              <a:gd name="T64" fmla="*/ 485123 w 73"/>
              <a:gd name="T65" fmla="*/ 288621 h 68"/>
              <a:gd name="T66" fmla="*/ 448371 w 73"/>
              <a:gd name="T67" fmla="*/ 288621 h 68"/>
              <a:gd name="T68" fmla="*/ 374867 w 73"/>
              <a:gd name="T69" fmla="*/ 251619 h 68"/>
              <a:gd name="T70" fmla="*/ 396918 w 73"/>
              <a:gd name="T71" fmla="*/ 177613 h 68"/>
              <a:gd name="T72" fmla="*/ 396918 w 73"/>
              <a:gd name="T73" fmla="*/ 155411 h 68"/>
              <a:gd name="T74" fmla="*/ 433670 w 73"/>
              <a:gd name="T75" fmla="*/ 162812 h 68"/>
              <a:gd name="T76" fmla="*/ 507174 w 73"/>
              <a:gd name="T77" fmla="*/ 140610 h 68"/>
              <a:gd name="T78" fmla="*/ 536575 w 73"/>
              <a:gd name="T79" fmla="*/ 244218 h 68"/>
              <a:gd name="T80" fmla="*/ 485123 w 73"/>
              <a:gd name="T81" fmla="*/ 288621 h 68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73" h="68">
                <a:moveTo>
                  <a:pt x="13" y="39"/>
                </a:moveTo>
                <a:cubicBezTo>
                  <a:pt x="8" y="39"/>
                  <a:pt x="8" y="39"/>
                  <a:pt x="8" y="39"/>
                </a:cubicBezTo>
                <a:cubicBezTo>
                  <a:pt x="4" y="39"/>
                  <a:pt x="0" y="37"/>
                  <a:pt x="0" y="33"/>
                </a:cubicBezTo>
                <a:cubicBezTo>
                  <a:pt x="0" y="29"/>
                  <a:pt x="0" y="19"/>
                  <a:pt x="5" y="19"/>
                </a:cubicBezTo>
                <a:cubicBezTo>
                  <a:pt x="6" y="19"/>
                  <a:pt x="10" y="22"/>
                  <a:pt x="15" y="22"/>
                </a:cubicBezTo>
                <a:cubicBezTo>
                  <a:pt x="17" y="22"/>
                  <a:pt x="18" y="22"/>
                  <a:pt x="20" y="21"/>
                </a:cubicBezTo>
                <a:cubicBezTo>
                  <a:pt x="20" y="22"/>
                  <a:pt x="20" y="23"/>
                  <a:pt x="20" y="24"/>
                </a:cubicBezTo>
                <a:cubicBezTo>
                  <a:pt x="20" y="27"/>
                  <a:pt x="21" y="31"/>
                  <a:pt x="23" y="34"/>
                </a:cubicBezTo>
                <a:cubicBezTo>
                  <a:pt x="19" y="34"/>
                  <a:pt x="15" y="36"/>
                  <a:pt x="13" y="39"/>
                </a:cubicBezTo>
                <a:close/>
                <a:moveTo>
                  <a:pt x="15" y="19"/>
                </a:moveTo>
                <a:cubicBezTo>
                  <a:pt x="10" y="19"/>
                  <a:pt x="5" y="15"/>
                  <a:pt x="5" y="9"/>
                </a:cubicBezTo>
                <a:cubicBezTo>
                  <a:pt x="5" y="4"/>
                  <a:pt x="10" y="0"/>
                  <a:pt x="15" y="0"/>
                </a:cubicBezTo>
                <a:cubicBezTo>
                  <a:pt x="20" y="0"/>
                  <a:pt x="25" y="4"/>
                  <a:pt x="25" y="9"/>
                </a:cubicBezTo>
                <a:cubicBezTo>
                  <a:pt x="25" y="15"/>
                  <a:pt x="20" y="19"/>
                  <a:pt x="15" y="19"/>
                </a:cubicBezTo>
                <a:close/>
                <a:moveTo>
                  <a:pt x="53" y="68"/>
                </a:moveTo>
                <a:cubicBezTo>
                  <a:pt x="20" y="68"/>
                  <a:pt x="20" y="68"/>
                  <a:pt x="20" y="68"/>
                </a:cubicBezTo>
                <a:cubicBezTo>
                  <a:pt x="14" y="68"/>
                  <a:pt x="10" y="64"/>
                  <a:pt x="10" y="58"/>
                </a:cubicBezTo>
                <a:cubicBezTo>
                  <a:pt x="10" y="49"/>
                  <a:pt x="12" y="36"/>
                  <a:pt x="23" y="36"/>
                </a:cubicBezTo>
                <a:cubicBezTo>
                  <a:pt x="25" y="36"/>
                  <a:pt x="29" y="41"/>
                  <a:pt x="37" y="41"/>
                </a:cubicBezTo>
                <a:cubicBezTo>
                  <a:pt x="44" y="41"/>
                  <a:pt x="49" y="36"/>
                  <a:pt x="50" y="36"/>
                </a:cubicBezTo>
                <a:cubicBezTo>
                  <a:pt x="62" y="36"/>
                  <a:pt x="64" y="49"/>
                  <a:pt x="64" y="58"/>
                </a:cubicBezTo>
                <a:cubicBezTo>
                  <a:pt x="64" y="64"/>
                  <a:pt x="60" y="68"/>
                  <a:pt x="53" y="68"/>
                </a:cubicBezTo>
                <a:close/>
                <a:moveTo>
                  <a:pt x="37" y="39"/>
                </a:moveTo>
                <a:cubicBezTo>
                  <a:pt x="29" y="39"/>
                  <a:pt x="22" y="32"/>
                  <a:pt x="22" y="24"/>
                </a:cubicBezTo>
                <a:cubicBezTo>
                  <a:pt x="22" y="16"/>
                  <a:pt x="29" y="9"/>
                  <a:pt x="37" y="9"/>
                </a:cubicBezTo>
                <a:cubicBezTo>
                  <a:pt x="45" y="9"/>
                  <a:pt x="51" y="16"/>
                  <a:pt x="51" y="24"/>
                </a:cubicBezTo>
                <a:cubicBezTo>
                  <a:pt x="51" y="32"/>
                  <a:pt x="45" y="39"/>
                  <a:pt x="37" y="39"/>
                </a:cubicBezTo>
                <a:close/>
                <a:moveTo>
                  <a:pt x="59" y="19"/>
                </a:moveTo>
                <a:cubicBezTo>
                  <a:pt x="53" y="19"/>
                  <a:pt x="49" y="15"/>
                  <a:pt x="49" y="9"/>
                </a:cubicBezTo>
                <a:cubicBezTo>
                  <a:pt x="49" y="4"/>
                  <a:pt x="53" y="0"/>
                  <a:pt x="59" y="0"/>
                </a:cubicBezTo>
                <a:cubicBezTo>
                  <a:pt x="64" y="0"/>
                  <a:pt x="68" y="4"/>
                  <a:pt x="68" y="9"/>
                </a:cubicBezTo>
                <a:cubicBezTo>
                  <a:pt x="68" y="15"/>
                  <a:pt x="64" y="19"/>
                  <a:pt x="59" y="19"/>
                </a:cubicBezTo>
                <a:close/>
                <a:moveTo>
                  <a:pt x="66" y="39"/>
                </a:moveTo>
                <a:cubicBezTo>
                  <a:pt x="61" y="39"/>
                  <a:pt x="61" y="39"/>
                  <a:pt x="61" y="39"/>
                </a:cubicBezTo>
                <a:cubicBezTo>
                  <a:pt x="58" y="36"/>
                  <a:pt x="55" y="34"/>
                  <a:pt x="51" y="34"/>
                </a:cubicBezTo>
                <a:cubicBezTo>
                  <a:pt x="53" y="31"/>
                  <a:pt x="54" y="27"/>
                  <a:pt x="54" y="24"/>
                </a:cubicBezTo>
                <a:cubicBezTo>
                  <a:pt x="54" y="23"/>
                  <a:pt x="54" y="22"/>
                  <a:pt x="54" y="21"/>
                </a:cubicBezTo>
                <a:cubicBezTo>
                  <a:pt x="55" y="22"/>
                  <a:pt x="57" y="22"/>
                  <a:pt x="59" y="22"/>
                </a:cubicBezTo>
                <a:cubicBezTo>
                  <a:pt x="64" y="22"/>
                  <a:pt x="68" y="19"/>
                  <a:pt x="69" y="19"/>
                </a:cubicBezTo>
                <a:cubicBezTo>
                  <a:pt x="73" y="19"/>
                  <a:pt x="73" y="29"/>
                  <a:pt x="73" y="33"/>
                </a:cubicBezTo>
                <a:cubicBezTo>
                  <a:pt x="73" y="37"/>
                  <a:pt x="70" y="39"/>
                  <a:pt x="66" y="39"/>
                </a:cubicBezTo>
                <a:close/>
              </a:path>
            </a:pathLst>
          </a:custGeom>
          <a:solidFill>
            <a:srgbClr val="F3EFE8"/>
          </a:solidFill>
          <a:ln>
            <a:noFill/>
          </a:ln>
          <a:effectLst/>
        </p:spPr>
        <p:txBody>
          <a:bodyPr lIns="121682" tIns="60841" rIns="121682" bIns="60841"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TextBox 76"/>
          <p:cNvSpPr txBox="1"/>
          <p:nvPr/>
        </p:nvSpPr>
        <p:spPr>
          <a:xfrm>
            <a:off x="8098768" y="1596122"/>
            <a:ext cx="1437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407F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pc</a:t>
            </a:r>
            <a:r>
              <a:rPr lang="zh-CN" altLang="en-US" b="1" dirty="0" smtClean="0">
                <a:solidFill>
                  <a:srgbClr val="407F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浏览器</a:t>
            </a:r>
            <a:endParaRPr lang="zh-CN" altLang="en-US" b="1" dirty="0">
              <a:solidFill>
                <a:srgbClr val="407F3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8098768" y="1965454"/>
            <a:ext cx="3051344" cy="372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Chrome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开发者工具、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firebug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。。。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TextBox 76"/>
          <p:cNvSpPr txBox="1"/>
          <p:nvPr/>
        </p:nvSpPr>
        <p:spPr>
          <a:xfrm>
            <a:off x="8098768" y="4137286"/>
            <a:ext cx="1662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407F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移动设备</a:t>
            </a:r>
            <a:endParaRPr lang="zh-CN" altLang="en-US" b="1" dirty="0">
              <a:solidFill>
                <a:srgbClr val="407F3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8098768" y="4506618"/>
            <a:ext cx="3051344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ios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Chrome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开发者工具模拟设备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TextBox 76"/>
          <p:cNvSpPr txBox="1"/>
          <p:nvPr/>
        </p:nvSpPr>
        <p:spPr>
          <a:xfrm>
            <a:off x="2974928" y="1596122"/>
            <a:ext cx="1098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b="1" dirty="0">
                <a:solidFill>
                  <a:srgbClr val="407F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设备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1022124" y="1965454"/>
            <a:ext cx="3051344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针对不同设备应用，需要具体到真实环境。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TextBox 76"/>
          <p:cNvSpPr txBox="1"/>
          <p:nvPr/>
        </p:nvSpPr>
        <p:spPr>
          <a:xfrm>
            <a:off x="2974928" y="4137286"/>
            <a:ext cx="1098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b="1" dirty="0" smtClean="0">
                <a:solidFill>
                  <a:srgbClr val="407F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其他环境</a:t>
            </a:r>
            <a:endParaRPr lang="zh-CN" altLang="en-US" b="1" dirty="0">
              <a:solidFill>
                <a:srgbClr val="407F3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022124" y="4506618"/>
            <a:ext cx="3051344" cy="372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操作系统、电视、巨型显示屏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椭圆 36">
            <a:hlinkClick r:id="rId2"/>
          </p:cNvPr>
          <p:cNvSpPr/>
          <p:nvPr/>
        </p:nvSpPr>
        <p:spPr>
          <a:xfrm>
            <a:off x="9880271" y="5781400"/>
            <a:ext cx="2078182" cy="843148"/>
          </a:xfrm>
          <a:prstGeom prst="ellipse">
            <a:avLst/>
          </a:prstGeom>
          <a:solidFill>
            <a:srgbClr val="407F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Chrome</a:t>
            </a:r>
            <a:r>
              <a:rPr lang="zh-CN" altLang="en-US" dirty="0" smtClean="0"/>
              <a:t>调试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8430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76"/>
          <p:cNvSpPr txBox="1"/>
          <p:nvPr/>
        </p:nvSpPr>
        <p:spPr>
          <a:xfrm>
            <a:off x="320041" y="187972"/>
            <a:ext cx="35189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407F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目前团队前端调试存在的问题</a:t>
            </a:r>
            <a:endParaRPr lang="zh-CN" altLang="en-US" sz="2000" dirty="0">
              <a:solidFill>
                <a:srgbClr val="407F3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20040" y="522118"/>
            <a:ext cx="2797235" cy="312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problem</a:t>
            </a:r>
            <a:endParaRPr lang="en-US" altLang="zh-CN" sz="1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0" y="187972"/>
            <a:ext cx="320040" cy="625121"/>
          </a:xfrm>
          <a:prstGeom prst="rect">
            <a:avLst/>
          </a:prstGeom>
          <a:solidFill>
            <a:srgbClr val="407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Rectangle 10"/>
          <p:cNvSpPr/>
          <p:nvPr/>
        </p:nvSpPr>
        <p:spPr>
          <a:xfrm>
            <a:off x="1219200" y="1600200"/>
            <a:ext cx="5787656" cy="4267200"/>
          </a:xfrm>
          <a:prstGeom prst="rect">
            <a:avLst/>
          </a:prstGeo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2" name="Rectangle 22"/>
          <p:cNvSpPr/>
          <p:nvPr/>
        </p:nvSpPr>
        <p:spPr>
          <a:xfrm>
            <a:off x="5167425" y="3926674"/>
            <a:ext cx="5805377" cy="1499191"/>
          </a:xfrm>
          <a:prstGeom prst="rect">
            <a:avLst/>
          </a:prstGeom>
          <a:solidFill>
            <a:srgbClr val="407F35">
              <a:alpha val="8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76"/>
          <p:cNvSpPr txBox="1"/>
          <p:nvPr/>
        </p:nvSpPr>
        <p:spPr>
          <a:xfrm>
            <a:off x="5409310" y="4102980"/>
            <a:ext cx="1733671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开发时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5409311" y="4559846"/>
            <a:ext cx="5331996" cy="49199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问题描述：目前依赖于</a:t>
            </a:r>
            <a:r>
              <a:rPr lang="en-US" altLang="zh-CN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环境，我不会配置环境，前后端开发耦合度高</a:t>
            </a:r>
          </a:p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解决办法：前后端分离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7328540" y="2291680"/>
            <a:ext cx="3644261" cy="27289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缺少移动调试设备，比如</a:t>
            </a:r>
            <a:r>
              <a:rPr lang="en-US" altLang="zh-CN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ios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手机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TextBox 76"/>
          <p:cNvSpPr txBox="1"/>
          <p:nvPr/>
        </p:nvSpPr>
        <p:spPr>
          <a:xfrm>
            <a:off x="7417000" y="1927146"/>
            <a:ext cx="1009371" cy="307777"/>
          </a:xfrm>
          <a:prstGeom prst="rect">
            <a:avLst/>
          </a:prstGeom>
          <a:solidFill>
            <a:srgbClr val="407F35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设备缺少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43856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06115447"/>
  <p:tag name="MH_LIBRARY" val="GRAPHIC"/>
  <p:tag name="MH_TYPE" val="Other"/>
  <p:tag name="MH_ORDER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06115447"/>
  <p:tag name="MH_LIBRARY" val="GRAPHIC"/>
  <p:tag name="MH_TYPE" val="Other"/>
  <p:tag name="MH_ORDER" val="1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06115447"/>
  <p:tag name="MH_LIBRARY" val="GRAPHIC"/>
  <p:tag name="MH_TYPE" val="Other"/>
  <p:tag name="MH_ORDER" val="1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06115447"/>
  <p:tag name="MH_LIBRARY" val="GRAPHIC"/>
  <p:tag name="MH_TYPE" val="Other"/>
  <p:tag name="MH_ORDER" val="1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06115447"/>
  <p:tag name="MH_LIBRARY" val="GRAPHIC"/>
  <p:tag name="MH_TYPE" val="Other"/>
  <p:tag name="MH_ORDER" val="1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06115447"/>
  <p:tag name="MH_LIBRARY" val="GRAPHIC"/>
  <p:tag name="MH_TYPE" val="Other"/>
  <p:tag name="MH_ORDER" val="1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06115447"/>
  <p:tag name="MH_LIBRARY" val="GRAPHIC"/>
  <p:tag name="MH_TYPE" val="Title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06115447"/>
  <p:tag name="MH_LIBRARY" val="GRAPHIC"/>
  <p:tag name="MH_TYPE" val="Other"/>
  <p:tag name="MH_ORDER" val="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06115447"/>
  <p:tag name="MH_LIBRARY" val="GRAPHIC"/>
  <p:tag name="MH_TYPE" val="Other"/>
  <p:tag name="MH_ORDER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06115447"/>
  <p:tag name="MH_LIBRARY" val="GRAPHIC"/>
  <p:tag name="MH_TYPE" val="Other"/>
  <p:tag name="MH_ORDER" val="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06115447"/>
  <p:tag name="MH_LIBRARY" val="GRAPHIC"/>
  <p:tag name="MH_TYPE" val="Other"/>
  <p:tag name="MH_ORDER" val="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06115447"/>
  <p:tag name="MH_LIBRARY" val="GRAPHIC"/>
  <p:tag name="MH_TYPE" val="Other"/>
  <p:tag name="MH_ORDER" val="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06115447"/>
  <p:tag name="MH_LIBRARY" val="GRAPHIC"/>
  <p:tag name="MH_TYPE" val="Other"/>
  <p:tag name="MH_ORDER" val="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06115447"/>
  <p:tag name="MH_LIBRARY" val="GRAPHIC"/>
  <p:tag name="MH_TYPE" val="Other"/>
  <p:tag name="MH_ORDER" val="9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</TotalTime>
  <Words>429</Words>
  <Application>Microsoft Office PowerPoint</Application>
  <PresentationFormat>宽屏</PresentationFormat>
  <Paragraphs>112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3" baseType="lpstr">
      <vt:lpstr>华文中宋</vt:lpstr>
      <vt:lpstr>宋体</vt:lpstr>
      <vt:lpstr>微软雅黑</vt:lpstr>
      <vt:lpstr>Arial</vt:lpstr>
      <vt:lpstr>Calibri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www.1ppt.com</dc:title>
  <dc:creator>www.1ppt.com</dc:creator>
  <cp:keywords>www.1ppt.com</cp:keywords>
  <cp:lastModifiedBy>BoBo</cp:lastModifiedBy>
  <cp:revision>107</cp:revision>
  <dcterms:created xsi:type="dcterms:W3CDTF">2017-03-22T06:43:00Z</dcterms:created>
  <dcterms:modified xsi:type="dcterms:W3CDTF">2017-07-21T08:53:43Z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